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Lst>
  <p:notesMasterIdLst>
    <p:notesMasterId r:id="rId19"/>
  </p:notesMasterIdLst>
  <p:sldIdLst>
    <p:sldId id="396" r:id="rId3"/>
    <p:sldId id="377" r:id="rId4"/>
    <p:sldId id="384" r:id="rId5"/>
    <p:sldId id="264" r:id="rId6"/>
    <p:sldId id="430" r:id="rId7"/>
    <p:sldId id="389" r:id="rId8"/>
    <p:sldId id="374" r:id="rId9"/>
    <p:sldId id="431" r:id="rId10"/>
    <p:sldId id="387" r:id="rId11"/>
    <p:sldId id="424" r:id="rId12"/>
    <p:sldId id="428" r:id="rId13"/>
    <p:sldId id="432" r:id="rId14"/>
    <p:sldId id="391" r:id="rId15"/>
    <p:sldId id="433" r:id="rId16"/>
    <p:sldId id="386" r:id="rId17"/>
    <p:sldId id="39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F92"/>
    <a:srgbClr val="CCFF66"/>
    <a:srgbClr val="F0F0F0"/>
    <a:srgbClr val="FFFFFF"/>
    <a:srgbClr val="CCFFFF"/>
    <a:srgbClr val="FFFFCC"/>
    <a:srgbClr val="CCFFCC"/>
    <a:srgbClr val="CCFF99"/>
    <a:srgbClr val="FFCCCC"/>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74" autoAdjust="0"/>
    <p:restoredTop sz="89824" autoAdjust="0"/>
  </p:normalViewPr>
  <p:slideViewPr>
    <p:cSldViewPr snapToGrid="0">
      <p:cViewPr varScale="1">
        <p:scale>
          <a:sx n="60" d="100"/>
          <a:sy n="60" d="100"/>
        </p:scale>
        <p:origin x="1000" y="5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E0D4FA-B696-40D0-ABC5-64F9F694A7B5}" type="datetimeFigureOut">
              <a:rPr lang="en-US" smtClean="0"/>
              <a:t>11/17/2022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F36B46-36BC-4478-B36A-082DA069441B}" type="slidenum">
              <a:rPr lang="en-US" smtClean="0"/>
              <a:t>‹#›</a:t>
            </a:fld>
            <a:endParaRPr lang="en-US"/>
          </a:p>
        </p:txBody>
      </p:sp>
    </p:spTree>
    <p:extLst>
      <p:ext uri="{BB962C8B-B14F-4D97-AF65-F5344CB8AC3E}">
        <p14:creationId xmlns:p14="http://schemas.microsoft.com/office/powerpoint/2010/main" val="1195289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6"/>
        <p:cNvGrpSpPr/>
        <p:nvPr/>
      </p:nvGrpSpPr>
      <p:grpSpPr>
        <a:xfrm>
          <a:off x="0" y="0"/>
          <a:ext cx="0" cy="0"/>
          <a:chOff x="0" y="0"/>
          <a:chExt cx="0" cy="0"/>
        </a:xfrm>
      </p:grpSpPr>
      <p:sp>
        <p:nvSpPr>
          <p:cNvPr id="1797" name="Google Shape;1797;g77cf0412cd_0_18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8" name="Google Shape;1798;g77cf0412cd_0_18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4"/>
        <p:cNvGrpSpPr/>
        <p:nvPr/>
      </p:nvGrpSpPr>
      <p:grpSpPr>
        <a:xfrm>
          <a:off x="0" y="0"/>
          <a:ext cx="0" cy="0"/>
          <a:chOff x="0" y="0"/>
          <a:chExt cx="0" cy="0"/>
        </a:xfrm>
      </p:grpSpPr>
      <p:sp>
        <p:nvSpPr>
          <p:cNvPr id="3075" name="Google Shape;3075;g77cf0412cd_0_39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6" name="Google Shape;3076;g77cf0412cd_0_39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2C42E-CCAE-B981-259C-F2AD562811E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CEC4B0-332A-96B9-C37F-D830F31878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718DBF4-8F29-36BC-B338-645EAE379CD5}"/>
              </a:ext>
            </a:extLst>
          </p:cNvPr>
          <p:cNvSpPr>
            <a:spLocks noGrp="1"/>
          </p:cNvSpPr>
          <p:nvPr>
            <p:ph type="dt" sz="half" idx="10"/>
          </p:nvPr>
        </p:nvSpPr>
        <p:spPr/>
        <p:txBody>
          <a:bodyPr/>
          <a:lstStyle/>
          <a:p>
            <a:fld id="{70A3FBA0-BC9C-413C-ADF3-9E6E8E6BC096}" type="datetimeFigureOut">
              <a:rPr lang="en-US" smtClean="0"/>
              <a:t>11/17/2022</a:t>
            </a:fld>
            <a:endParaRPr lang="en-US"/>
          </a:p>
        </p:txBody>
      </p:sp>
      <p:sp>
        <p:nvSpPr>
          <p:cNvPr id="5" name="Footer Placeholder 4">
            <a:extLst>
              <a:ext uri="{FF2B5EF4-FFF2-40B4-BE49-F238E27FC236}">
                <a16:creationId xmlns:a16="http://schemas.microsoft.com/office/drawing/2014/main" id="{AED9C2BC-E63C-7AD0-3391-C31F3633BF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1D9B9A-C026-0038-69DA-35B428DDD98C}"/>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2156916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9690F-1CB8-73AA-3528-51A61071E2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FBCC89-C4E5-7C1C-9B6E-4755077D66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344CF8-8860-331F-D51D-E071E084A2DA}"/>
              </a:ext>
            </a:extLst>
          </p:cNvPr>
          <p:cNvSpPr>
            <a:spLocks noGrp="1"/>
          </p:cNvSpPr>
          <p:nvPr>
            <p:ph type="dt" sz="half" idx="10"/>
          </p:nvPr>
        </p:nvSpPr>
        <p:spPr/>
        <p:txBody>
          <a:bodyPr/>
          <a:lstStyle/>
          <a:p>
            <a:fld id="{70A3FBA0-BC9C-413C-ADF3-9E6E8E6BC096}" type="datetimeFigureOut">
              <a:rPr lang="en-US" smtClean="0"/>
              <a:t>11/17/2022</a:t>
            </a:fld>
            <a:endParaRPr lang="en-US"/>
          </a:p>
        </p:txBody>
      </p:sp>
      <p:sp>
        <p:nvSpPr>
          <p:cNvPr id="5" name="Footer Placeholder 4">
            <a:extLst>
              <a:ext uri="{FF2B5EF4-FFF2-40B4-BE49-F238E27FC236}">
                <a16:creationId xmlns:a16="http://schemas.microsoft.com/office/drawing/2014/main" id="{26F91B6C-E1C2-4C0F-2357-060FE27AC2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1C39DD-6982-DFDD-F5CA-29FD62F5603A}"/>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887412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676958-6DBC-269B-D62E-5220FA81B2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7F39152-2B43-A209-12F9-BB7A408ED3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9B01D-8147-CF1C-7DB6-EF50C6C3FE48}"/>
              </a:ext>
            </a:extLst>
          </p:cNvPr>
          <p:cNvSpPr>
            <a:spLocks noGrp="1"/>
          </p:cNvSpPr>
          <p:nvPr>
            <p:ph type="dt" sz="half" idx="10"/>
          </p:nvPr>
        </p:nvSpPr>
        <p:spPr/>
        <p:txBody>
          <a:bodyPr/>
          <a:lstStyle/>
          <a:p>
            <a:fld id="{70A3FBA0-BC9C-413C-ADF3-9E6E8E6BC096}" type="datetimeFigureOut">
              <a:rPr lang="en-US" smtClean="0"/>
              <a:t>11/17/2022</a:t>
            </a:fld>
            <a:endParaRPr lang="en-US"/>
          </a:p>
        </p:txBody>
      </p:sp>
      <p:sp>
        <p:nvSpPr>
          <p:cNvPr id="5" name="Footer Placeholder 4">
            <a:extLst>
              <a:ext uri="{FF2B5EF4-FFF2-40B4-BE49-F238E27FC236}">
                <a16:creationId xmlns:a16="http://schemas.microsoft.com/office/drawing/2014/main" id="{FB58A9E0-5CDB-D242-D574-C14FF2416F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598157-4741-A7C4-D9D7-CEAF97237841}"/>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1071505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2"/>
        </a:solidFill>
        <a:effectLst/>
      </p:bgPr>
    </p:bg>
    <p:spTree>
      <p:nvGrpSpPr>
        <p:cNvPr id="1" name="Shape 8"/>
        <p:cNvGrpSpPr/>
        <p:nvPr/>
      </p:nvGrpSpPr>
      <p:grpSpPr>
        <a:xfrm>
          <a:off x="0" y="0"/>
          <a:ext cx="0" cy="0"/>
          <a:chOff x="0" y="0"/>
          <a:chExt cx="0" cy="0"/>
        </a:xfrm>
      </p:grpSpPr>
      <p:sp>
        <p:nvSpPr>
          <p:cNvPr id="9" name="Google Shape;9;p2"/>
          <p:cNvSpPr/>
          <p:nvPr/>
        </p:nvSpPr>
        <p:spPr>
          <a:xfrm>
            <a:off x="2565967" y="591433"/>
            <a:ext cx="7074000" cy="707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txBox="1">
            <a:spLocks noGrp="1"/>
          </p:cNvSpPr>
          <p:nvPr>
            <p:ph type="subTitle" idx="1"/>
          </p:nvPr>
        </p:nvSpPr>
        <p:spPr>
          <a:xfrm>
            <a:off x="4705900" y="5190567"/>
            <a:ext cx="2780400" cy="65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None/>
              <a:defRPr>
                <a:solidFill>
                  <a:schemeClr val="dk1"/>
                </a:solidFill>
              </a:defRPr>
            </a:lvl1pPr>
            <a:lvl2pPr lvl="1" rtl="0">
              <a:lnSpc>
                <a:spcPct val="100000"/>
              </a:lnSpc>
              <a:spcBef>
                <a:spcPts val="0"/>
              </a:spcBef>
              <a:spcAft>
                <a:spcPts val="0"/>
              </a:spcAft>
              <a:buClr>
                <a:schemeClr val="dk1"/>
              </a:buClr>
              <a:buSzPts val="2800"/>
              <a:buNone/>
              <a:defRPr sz="3733">
                <a:solidFill>
                  <a:schemeClr val="dk1"/>
                </a:solidFill>
              </a:defRPr>
            </a:lvl2pPr>
            <a:lvl3pPr lvl="2" rtl="0">
              <a:lnSpc>
                <a:spcPct val="100000"/>
              </a:lnSpc>
              <a:spcBef>
                <a:spcPts val="0"/>
              </a:spcBef>
              <a:spcAft>
                <a:spcPts val="0"/>
              </a:spcAft>
              <a:buClr>
                <a:schemeClr val="dk1"/>
              </a:buClr>
              <a:buSzPts val="2800"/>
              <a:buNone/>
              <a:defRPr sz="3733">
                <a:solidFill>
                  <a:schemeClr val="dk1"/>
                </a:solidFill>
              </a:defRPr>
            </a:lvl3pPr>
            <a:lvl4pPr lvl="3" rtl="0">
              <a:lnSpc>
                <a:spcPct val="100000"/>
              </a:lnSpc>
              <a:spcBef>
                <a:spcPts val="0"/>
              </a:spcBef>
              <a:spcAft>
                <a:spcPts val="0"/>
              </a:spcAft>
              <a:buClr>
                <a:schemeClr val="dk1"/>
              </a:buClr>
              <a:buSzPts val="2800"/>
              <a:buNone/>
              <a:defRPr sz="3733">
                <a:solidFill>
                  <a:schemeClr val="dk1"/>
                </a:solidFill>
              </a:defRPr>
            </a:lvl4pPr>
            <a:lvl5pPr lvl="4" rtl="0">
              <a:lnSpc>
                <a:spcPct val="100000"/>
              </a:lnSpc>
              <a:spcBef>
                <a:spcPts val="0"/>
              </a:spcBef>
              <a:spcAft>
                <a:spcPts val="0"/>
              </a:spcAft>
              <a:buClr>
                <a:schemeClr val="dk1"/>
              </a:buClr>
              <a:buSzPts val="2800"/>
              <a:buNone/>
              <a:defRPr sz="3733">
                <a:solidFill>
                  <a:schemeClr val="dk1"/>
                </a:solidFill>
              </a:defRPr>
            </a:lvl5pPr>
            <a:lvl6pPr lvl="5" rtl="0">
              <a:lnSpc>
                <a:spcPct val="100000"/>
              </a:lnSpc>
              <a:spcBef>
                <a:spcPts val="0"/>
              </a:spcBef>
              <a:spcAft>
                <a:spcPts val="0"/>
              </a:spcAft>
              <a:buClr>
                <a:schemeClr val="dk1"/>
              </a:buClr>
              <a:buSzPts val="2800"/>
              <a:buNone/>
              <a:defRPr sz="3733">
                <a:solidFill>
                  <a:schemeClr val="dk1"/>
                </a:solidFill>
              </a:defRPr>
            </a:lvl6pPr>
            <a:lvl7pPr lvl="6" rtl="0">
              <a:lnSpc>
                <a:spcPct val="100000"/>
              </a:lnSpc>
              <a:spcBef>
                <a:spcPts val="0"/>
              </a:spcBef>
              <a:spcAft>
                <a:spcPts val="0"/>
              </a:spcAft>
              <a:buClr>
                <a:schemeClr val="dk1"/>
              </a:buClr>
              <a:buSzPts val="2800"/>
              <a:buNone/>
              <a:defRPr sz="3733">
                <a:solidFill>
                  <a:schemeClr val="dk1"/>
                </a:solidFill>
              </a:defRPr>
            </a:lvl7pPr>
            <a:lvl8pPr lvl="7" rtl="0">
              <a:lnSpc>
                <a:spcPct val="100000"/>
              </a:lnSpc>
              <a:spcBef>
                <a:spcPts val="0"/>
              </a:spcBef>
              <a:spcAft>
                <a:spcPts val="0"/>
              </a:spcAft>
              <a:buClr>
                <a:schemeClr val="dk1"/>
              </a:buClr>
              <a:buSzPts val="2800"/>
              <a:buNone/>
              <a:defRPr sz="3733">
                <a:solidFill>
                  <a:schemeClr val="dk1"/>
                </a:solidFill>
              </a:defRPr>
            </a:lvl8pPr>
            <a:lvl9pPr lvl="8" rtl="0">
              <a:lnSpc>
                <a:spcPct val="100000"/>
              </a:lnSpc>
              <a:spcBef>
                <a:spcPts val="0"/>
              </a:spcBef>
              <a:spcAft>
                <a:spcPts val="0"/>
              </a:spcAft>
              <a:buClr>
                <a:schemeClr val="dk1"/>
              </a:buClr>
              <a:buSzPts val="2800"/>
              <a:buNone/>
              <a:defRPr sz="3733">
                <a:solidFill>
                  <a:schemeClr val="dk1"/>
                </a:solidFill>
              </a:defRPr>
            </a:lvl9pPr>
          </a:lstStyle>
          <a:p>
            <a:endParaRPr/>
          </a:p>
        </p:txBody>
      </p:sp>
      <p:sp>
        <p:nvSpPr>
          <p:cNvPr id="11" name="Google Shape;11;p2"/>
          <p:cNvSpPr txBox="1">
            <a:spLocks noGrp="1"/>
          </p:cNvSpPr>
          <p:nvPr>
            <p:ph type="title"/>
          </p:nvPr>
        </p:nvSpPr>
        <p:spPr>
          <a:xfrm>
            <a:off x="4079467" y="1130563"/>
            <a:ext cx="4047600" cy="24540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3600"/>
              <a:buNone/>
              <a:defRPr sz="6667"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Tree>
    <p:extLst>
      <p:ext uri="{BB962C8B-B14F-4D97-AF65-F5344CB8AC3E}">
        <p14:creationId xmlns:p14="http://schemas.microsoft.com/office/powerpoint/2010/main" val="918990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
        <p:cNvGrpSpPr/>
        <p:nvPr/>
      </p:nvGrpSpPr>
      <p:grpSpPr>
        <a:xfrm>
          <a:off x="0" y="0"/>
          <a:ext cx="0" cy="0"/>
          <a:chOff x="0" y="0"/>
          <a:chExt cx="0" cy="0"/>
        </a:xfrm>
      </p:grpSpPr>
      <p:sp>
        <p:nvSpPr>
          <p:cNvPr id="13" name="Google Shape;13;p3"/>
          <p:cNvSpPr/>
          <p:nvPr/>
        </p:nvSpPr>
        <p:spPr>
          <a:xfrm>
            <a:off x="-1600" y="3429000"/>
            <a:ext cx="12213200" cy="24680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 name="Google Shape;14;p3"/>
          <p:cNvGrpSpPr/>
          <p:nvPr/>
        </p:nvGrpSpPr>
        <p:grpSpPr>
          <a:xfrm>
            <a:off x="-2044" y="5896843"/>
            <a:ext cx="12200936" cy="961207"/>
            <a:chOff x="6554556" y="4623505"/>
            <a:chExt cx="7127825" cy="720905"/>
          </a:xfrm>
        </p:grpSpPr>
        <p:sp>
          <p:nvSpPr>
            <p:cNvPr id="15" name="Google Shape;15;p3"/>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3"/>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 name="Google Shape;17;p3"/>
          <p:cNvSpPr txBox="1">
            <a:spLocks noGrp="1"/>
          </p:cNvSpPr>
          <p:nvPr>
            <p:ph type="subTitle" idx="1"/>
          </p:nvPr>
        </p:nvSpPr>
        <p:spPr>
          <a:xfrm>
            <a:off x="961200" y="1727241"/>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
        <p:nvSpPr>
          <p:cNvPr id="18" name="Google Shape;18;p3"/>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Tree>
    <p:extLst>
      <p:ext uri="{BB962C8B-B14F-4D97-AF65-F5344CB8AC3E}">
        <p14:creationId xmlns:p14="http://schemas.microsoft.com/office/powerpoint/2010/main" val="18658382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9"/>
        <p:cNvGrpSpPr/>
        <p:nvPr/>
      </p:nvGrpSpPr>
      <p:grpSpPr>
        <a:xfrm>
          <a:off x="0" y="0"/>
          <a:ext cx="0" cy="0"/>
          <a:chOff x="0" y="0"/>
          <a:chExt cx="0" cy="0"/>
        </a:xfrm>
      </p:grpSpPr>
      <p:grpSp>
        <p:nvGrpSpPr>
          <p:cNvPr id="20" name="Google Shape;20;p4"/>
          <p:cNvGrpSpPr/>
          <p:nvPr/>
        </p:nvGrpSpPr>
        <p:grpSpPr>
          <a:xfrm>
            <a:off x="-323257" y="417801"/>
            <a:ext cx="12726425" cy="1166151"/>
            <a:chOff x="-242443" y="237150"/>
            <a:chExt cx="9544819" cy="874613"/>
          </a:xfrm>
        </p:grpSpPr>
        <p:sp>
          <p:nvSpPr>
            <p:cNvPr id="21" name="Google Shape;21;p4"/>
            <p:cNvSpPr/>
            <p:nvPr/>
          </p:nvSpPr>
          <p:spPr>
            <a:xfrm>
              <a:off x="7625675" y="408622"/>
              <a:ext cx="808827" cy="645494"/>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4"/>
            <p:cNvSpPr/>
            <p:nvPr/>
          </p:nvSpPr>
          <p:spPr>
            <a:xfrm>
              <a:off x="855672" y="238550"/>
              <a:ext cx="599324" cy="348163"/>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4"/>
            <p:cNvSpPr/>
            <p:nvPr/>
          </p:nvSpPr>
          <p:spPr>
            <a:xfrm>
              <a:off x="8585054" y="237150"/>
              <a:ext cx="717322" cy="416604"/>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4"/>
            <p:cNvSpPr/>
            <p:nvPr/>
          </p:nvSpPr>
          <p:spPr>
            <a:xfrm>
              <a:off x="-242443" y="427082"/>
              <a:ext cx="1178906" cy="684681"/>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5" name="Google Shape;25;p4"/>
          <p:cNvSpPr txBox="1">
            <a:spLocks noGrp="1"/>
          </p:cNvSpPr>
          <p:nvPr>
            <p:ph type="body" idx="1"/>
          </p:nvPr>
        </p:nvSpPr>
        <p:spPr>
          <a:xfrm>
            <a:off x="817400" y="1765167"/>
            <a:ext cx="10572400" cy="38304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rgbClr val="434343"/>
              </a:buClr>
              <a:buSzPts val="1200"/>
              <a:buAutoNum type="arabicPeriod"/>
              <a:defRPr sz="1600"/>
            </a:lvl1pPr>
            <a:lvl2pPr marL="1219170" lvl="1" indent="-406390" rtl="0">
              <a:spcBef>
                <a:spcPts val="2133"/>
              </a:spcBef>
              <a:spcAft>
                <a:spcPts val="0"/>
              </a:spcAft>
              <a:buClr>
                <a:srgbClr val="434343"/>
              </a:buClr>
              <a:buSzPts val="1200"/>
              <a:buFont typeface="Roboto Condensed Light"/>
              <a:buAutoNum type="alphaLcPeriod"/>
              <a:defRPr sz="1600"/>
            </a:lvl2pPr>
            <a:lvl3pPr marL="1828754" lvl="2" indent="-406390" rtl="0">
              <a:spcBef>
                <a:spcPts val="2133"/>
              </a:spcBef>
              <a:spcAft>
                <a:spcPts val="0"/>
              </a:spcAft>
              <a:buClr>
                <a:srgbClr val="434343"/>
              </a:buClr>
              <a:buSzPts val="1200"/>
              <a:buFont typeface="Roboto Condensed Light"/>
              <a:buAutoNum type="romanLcPeriod"/>
              <a:defRPr sz="1600"/>
            </a:lvl3pPr>
            <a:lvl4pPr marL="2438339" lvl="3" indent="-406390" rtl="0">
              <a:spcBef>
                <a:spcPts val="2133"/>
              </a:spcBef>
              <a:spcAft>
                <a:spcPts val="0"/>
              </a:spcAft>
              <a:buClr>
                <a:srgbClr val="434343"/>
              </a:buClr>
              <a:buSzPts val="1200"/>
              <a:buFont typeface="Roboto Condensed Light"/>
              <a:buAutoNum type="arabicPeriod"/>
              <a:defRPr sz="1600"/>
            </a:lvl4pPr>
            <a:lvl5pPr marL="3047924" lvl="4" indent="-406390" rtl="0">
              <a:spcBef>
                <a:spcPts val="2133"/>
              </a:spcBef>
              <a:spcAft>
                <a:spcPts val="0"/>
              </a:spcAft>
              <a:buClr>
                <a:srgbClr val="434343"/>
              </a:buClr>
              <a:buSzPts val="1200"/>
              <a:buFont typeface="Roboto Condensed Light"/>
              <a:buAutoNum type="alphaLcPeriod"/>
              <a:defRPr sz="1600"/>
            </a:lvl5pPr>
            <a:lvl6pPr marL="3657509" lvl="5" indent="-406390" rtl="0">
              <a:spcBef>
                <a:spcPts val="2133"/>
              </a:spcBef>
              <a:spcAft>
                <a:spcPts val="0"/>
              </a:spcAft>
              <a:buClr>
                <a:srgbClr val="434343"/>
              </a:buClr>
              <a:buSzPts val="1200"/>
              <a:buFont typeface="Roboto Condensed Light"/>
              <a:buAutoNum type="romanLcPeriod"/>
              <a:defRPr sz="1600"/>
            </a:lvl6pPr>
            <a:lvl7pPr marL="4267093" lvl="6" indent="-406390" rtl="0">
              <a:spcBef>
                <a:spcPts val="2133"/>
              </a:spcBef>
              <a:spcAft>
                <a:spcPts val="0"/>
              </a:spcAft>
              <a:buClr>
                <a:srgbClr val="434343"/>
              </a:buClr>
              <a:buSzPts val="1200"/>
              <a:buFont typeface="Roboto Condensed Light"/>
              <a:buAutoNum type="arabicPeriod"/>
              <a:defRPr sz="1600"/>
            </a:lvl7pPr>
            <a:lvl8pPr marL="4876678" lvl="7" indent="-406390" rtl="0">
              <a:spcBef>
                <a:spcPts val="2133"/>
              </a:spcBef>
              <a:spcAft>
                <a:spcPts val="0"/>
              </a:spcAft>
              <a:buClr>
                <a:srgbClr val="434343"/>
              </a:buClr>
              <a:buSzPts val="1200"/>
              <a:buFont typeface="Roboto Condensed Light"/>
              <a:buAutoNum type="alphaLcPeriod"/>
              <a:defRPr sz="1600"/>
            </a:lvl8pPr>
            <a:lvl9pPr marL="5486263" lvl="8" indent="-406390" rtl="0">
              <a:spcBef>
                <a:spcPts val="2133"/>
              </a:spcBef>
              <a:spcAft>
                <a:spcPts val="2133"/>
              </a:spcAft>
              <a:buClr>
                <a:srgbClr val="434343"/>
              </a:buClr>
              <a:buSzPts val="1200"/>
              <a:buFont typeface="Roboto Condensed Light"/>
              <a:buAutoNum type="romanLcPeriod"/>
              <a:defRPr sz="1600"/>
            </a:lvl9pPr>
          </a:lstStyle>
          <a:p>
            <a:endParaRPr/>
          </a:p>
        </p:txBody>
      </p:sp>
      <p:sp>
        <p:nvSpPr>
          <p:cNvPr id="26" name="Google Shape;26;p4"/>
          <p:cNvSpPr/>
          <p:nvPr/>
        </p:nvSpPr>
        <p:spPr>
          <a:xfrm>
            <a:off x="-2044" y="6081176"/>
            <a:ext cx="12200936" cy="776872"/>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 name="Google Shape;27;p4"/>
          <p:cNvGrpSpPr/>
          <p:nvPr/>
        </p:nvGrpSpPr>
        <p:grpSpPr>
          <a:xfrm>
            <a:off x="-2044" y="5896843"/>
            <a:ext cx="12200936" cy="961207"/>
            <a:chOff x="6554556" y="4623505"/>
            <a:chExt cx="7127825" cy="720905"/>
          </a:xfrm>
        </p:grpSpPr>
        <p:sp>
          <p:nvSpPr>
            <p:cNvPr id="28" name="Google Shape;28;p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 name="Google Shape;30;p4"/>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5333" b="1"/>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Tree>
    <p:extLst>
      <p:ext uri="{BB962C8B-B14F-4D97-AF65-F5344CB8AC3E}">
        <p14:creationId xmlns:p14="http://schemas.microsoft.com/office/powerpoint/2010/main" val="1123182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3"/>
        </a:solidFill>
        <a:effectLst/>
      </p:bgPr>
    </p:bg>
    <p:spTree>
      <p:nvGrpSpPr>
        <p:cNvPr id="1" name="Shape 31"/>
        <p:cNvGrpSpPr/>
        <p:nvPr/>
      </p:nvGrpSpPr>
      <p:grpSpPr>
        <a:xfrm>
          <a:off x="0" y="0"/>
          <a:ext cx="0" cy="0"/>
          <a:chOff x="0" y="0"/>
          <a:chExt cx="0" cy="0"/>
        </a:xfrm>
      </p:grpSpPr>
      <p:sp>
        <p:nvSpPr>
          <p:cNvPr id="32" name="Google Shape;32;p5"/>
          <p:cNvSpPr txBox="1">
            <a:spLocks noGrp="1"/>
          </p:cNvSpPr>
          <p:nvPr>
            <p:ph type="body" idx="1"/>
          </p:nvPr>
        </p:nvSpPr>
        <p:spPr>
          <a:xfrm>
            <a:off x="2309851" y="3437533"/>
            <a:ext cx="4760400" cy="2356400"/>
          </a:xfrm>
          <a:prstGeom prst="rect">
            <a:avLst/>
          </a:prstGeom>
        </p:spPr>
        <p:txBody>
          <a:bodyPr spcFirstLastPara="1" wrap="square" lIns="91425" tIns="91425" rIns="91425" bIns="91425" anchor="t" anchorCtr="0">
            <a:noAutofit/>
          </a:bodyPr>
          <a:lstStyle>
            <a:lvl1pPr marL="609585" marR="67732" lvl="0" indent="-423323">
              <a:lnSpc>
                <a:spcPct val="150000"/>
              </a:lnSpc>
              <a:spcBef>
                <a:spcPts val="0"/>
              </a:spcBef>
              <a:spcAft>
                <a:spcPts val="0"/>
              </a:spcAft>
              <a:buSzPts val="1400"/>
              <a:buChar char="●"/>
              <a:defRPr sz="1600"/>
            </a:lvl1pPr>
            <a:lvl2pPr marL="1219170" lvl="1" indent="-406390">
              <a:spcBef>
                <a:spcPts val="0"/>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3" name="Google Shape;33;p5"/>
          <p:cNvSpPr txBox="1">
            <a:spLocks noGrp="1"/>
          </p:cNvSpPr>
          <p:nvPr>
            <p:ph type="body" idx="2"/>
          </p:nvPr>
        </p:nvSpPr>
        <p:spPr>
          <a:xfrm>
            <a:off x="7070251" y="3437533"/>
            <a:ext cx="4322800" cy="2356400"/>
          </a:xfrm>
          <a:prstGeom prst="rect">
            <a:avLst/>
          </a:prstGeom>
        </p:spPr>
        <p:txBody>
          <a:bodyPr spcFirstLastPara="1" wrap="square" lIns="91425" tIns="91425" rIns="91425" bIns="91425" anchor="t" anchorCtr="0">
            <a:noAutofit/>
          </a:bodyPr>
          <a:lstStyle>
            <a:lvl1pPr marL="609585" marR="67732" lvl="0" indent="-423323">
              <a:lnSpc>
                <a:spcPct val="150000"/>
              </a:lnSpc>
              <a:spcBef>
                <a:spcPts val="0"/>
              </a:spcBef>
              <a:spcAft>
                <a:spcPts val="0"/>
              </a:spcAft>
              <a:buSzPts val="1400"/>
              <a:buChar char="●"/>
              <a:defRPr sz="1600"/>
            </a:lvl1pPr>
            <a:lvl2pPr marL="1219170" lvl="1" indent="-406390">
              <a:spcBef>
                <a:spcPts val="0"/>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4" name="Google Shape;34;p5"/>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5333" b="1"/>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35" name="Google Shape;35;p5"/>
          <p:cNvSpPr/>
          <p:nvPr/>
        </p:nvSpPr>
        <p:spPr>
          <a:xfrm>
            <a:off x="9792095" y="1085165"/>
            <a:ext cx="677300" cy="540467"/>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5"/>
          <p:cNvSpPr/>
          <p:nvPr/>
        </p:nvSpPr>
        <p:spPr>
          <a:xfrm>
            <a:off x="10557215" y="484002"/>
            <a:ext cx="2068556" cy="1201369"/>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5"/>
          <p:cNvSpPr/>
          <p:nvPr/>
        </p:nvSpPr>
        <p:spPr>
          <a:xfrm>
            <a:off x="539934" y="884267"/>
            <a:ext cx="1481884" cy="860644"/>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5"/>
          <p:cNvSpPr/>
          <p:nvPr/>
        </p:nvSpPr>
        <p:spPr>
          <a:xfrm>
            <a:off x="1835569" y="483997"/>
            <a:ext cx="638375" cy="509396"/>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5"/>
          <p:cNvSpPr/>
          <p:nvPr/>
        </p:nvSpPr>
        <p:spPr>
          <a:xfrm rot="10800000">
            <a:off x="10267367" y="1935947"/>
            <a:ext cx="1370467" cy="796055"/>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1396333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
        <p:cNvGrpSpPr/>
        <p:nvPr/>
      </p:nvGrpSpPr>
      <p:grpSpPr>
        <a:xfrm>
          <a:off x="0" y="0"/>
          <a:ext cx="0" cy="0"/>
          <a:chOff x="0" y="0"/>
          <a:chExt cx="0" cy="0"/>
        </a:xfrm>
      </p:grpSpPr>
      <p:sp>
        <p:nvSpPr>
          <p:cNvPr id="41" name="Google Shape;41;p6"/>
          <p:cNvSpPr/>
          <p:nvPr/>
        </p:nvSpPr>
        <p:spPr>
          <a:xfrm>
            <a:off x="-900" y="489200"/>
            <a:ext cx="12194000" cy="1445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6"/>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Tree>
    <p:extLst>
      <p:ext uri="{BB962C8B-B14F-4D97-AF65-F5344CB8AC3E}">
        <p14:creationId xmlns:p14="http://schemas.microsoft.com/office/powerpoint/2010/main" val="31942239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3"/>
        <p:cNvGrpSpPr/>
        <p:nvPr/>
      </p:nvGrpSpPr>
      <p:grpSpPr>
        <a:xfrm>
          <a:off x="0" y="0"/>
          <a:ext cx="0" cy="0"/>
          <a:chOff x="0" y="0"/>
          <a:chExt cx="0" cy="0"/>
        </a:xfrm>
      </p:grpSpPr>
      <p:sp>
        <p:nvSpPr>
          <p:cNvPr id="44" name="Google Shape;44;p7"/>
          <p:cNvSpPr/>
          <p:nvPr/>
        </p:nvSpPr>
        <p:spPr>
          <a:xfrm>
            <a:off x="-900" y="489200"/>
            <a:ext cx="12194000" cy="1445600"/>
          </a:xfrm>
          <a:prstGeom prst="roundRect">
            <a:avLst>
              <a:gd name="adj" fmla="val 1666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7"/>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46" name="Google Shape;46;p7"/>
          <p:cNvGrpSpPr/>
          <p:nvPr/>
        </p:nvGrpSpPr>
        <p:grpSpPr>
          <a:xfrm>
            <a:off x="-1600" y="5896807"/>
            <a:ext cx="12192383" cy="961207"/>
            <a:chOff x="6554556" y="4623505"/>
            <a:chExt cx="7127825" cy="720905"/>
          </a:xfrm>
        </p:grpSpPr>
        <p:sp>
          <p:nvSpPr>
            <p:cNvPr id="47" name="Google Shape;47;p7"/>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7"/>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Google Shape;49;p7"/>
          <p:cNvSpPr txBox="1">
            <a:spLocks noGrp="1"/>
          </p:cNvSpPr>
          <p:nvPr>
            <p:ph type="title" idx="2"/>
          </p:nvPr>
        </p:nvSpPr>
        <p:spPr>
          <a:xfrm>
            <a:off x="1931967" y="2498333"/>
            <a:ext cx="8328400" cy="28320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205017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1850800" y="1578467"/>
            <a:ext cx="8490400" cy="349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400"/>
            </a:lvl1pPr>
            <a:lvl2pPr lvl="1" algn="ctr">
              <a:spcBef>
                <a:spcPts val="0"/>
              </a:spcBef>
              <a:spcAft>
                <a:spcPts val="0"/>
              </a:spcAft>
              <a:buSzPts val="4800"/>
              <a:buNone/>
              <a:defRPr sz="6400"/>
            </a:lvl2pPr>
            <a:lvl3pPr lvl="2" algn="ctr">
              <a:spcBef>
                <a:spcPts val="0"/>
              </a:spcBef>
              <a:spcAft>
                <a:spcPts val="0"/>
              </a:spcAft>
              <a:buSzPts val="4800"/>
              <a:buNone/>
              <a:defRPr sz="6400"/>
            </a:lvl3pPr>
            <a:lvl4pPr lvl="3" algn="ctr">
              <a:spcBef>
                <a:spcPts val="0"/>
              </a:spcBef>
              <a:spcAft>
                <a:spcPts val="0"/>
              </a:spcAft>
              <a:buSzPts val="4800"/>
              <a:buNone/>
              <a:defRPr sz="6400"/>
            </a:lvl4pPr>
            <a:lvl5pPr lvl="4" algn="ctr">
              <a:spcBef>
                <a:spcPts val="0"/>
              </a:spcBef>
              <a:spcAft>
                <a:spcPts val="0"/>
              </a:spcAft>
              <a:buSzPts val="4800"/>
              <a:buNone/>
              <a:defRPr sz="6400"/>
            </a:lvl5pPr>
            <a:lvl6pPr lvl="5" algn="ctr">
              <a:spcBef>
                <a:spcPts val="0"/>
              </a:spcBef>
              <a:spcAft>
                <a:spcPts val="0"/>
              </a:spcAft>
              <a:buSzPts val="4800"/>
              <a:buNone/>
              <a:defRPr sz="6400"/>
            </a:lvl6pPr>
            <a:lvl7pPr lvl="6" algn="ctr">
              <a:spcBef>
                <a:spcPts val="0"/>
              </a:spcBef>
              <a:spcAft>
                <a:spcPts val="0"/>
              </a:spcAft>
              <a:buSzPts val="4800"/>
              <a:buNone/>
              <a:defRPr sz="6400"/>
            </a:lvl7pPr>
            <a:lvl8pPr lvl="7" algn="ctr">
              <a:spcBef>
                <a:spcPts val="0"/>
              </a:spcBef>
              <a:spcAft>
                <a:spcPts val="0"/>
              </a:spcAft>
              <a:buSzPts val="4800"/>
              <a:buNone/>
              <a:defRPr sz="6400"/>
            </a:lvl8pPr>
            <a:lvl9pPr lvl="8" algn="ctr">
              <a:spcBef>
                <a:spcPts val="0"/>
              </a:spcBef>
              <a:spcAft>
                <a:spcPts val="0"/>
              </a:spcAft>
              <a:buSzPts val="4800"/>
              <a:buNone/>
              <a:defRPr sz="6400"/>
            </a:lvl9pPr>
          </a:lstStyle>
          <a:p>
            <a:endParaRPr/>
          </a:p>
        </p:txBody>
      </p:sp>
    </p:spTree>
    <p:extLst>
      <p:ext uri="{BB962C8B-B14F-4D97-AF65-F5344CB8AC3E}">
        <p14:creationId xmlns:p14="http://schemas.microsoft.com/office/powerpoint/2010/main" val="7792173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2"/>
        <p:cNvGrpSpPr/>
        <p:nvPr/>
      </p:nvGrpSpPr>
      <p:grpSpPr>
        <a:xfrm>
          <a:off x="0" y="0"/>
          <a:ext cx="0" cy="0"/>
          <a:chOff x="0" y="0"/>
          <a:chExt cx="0" cy="0"/>
        </a:xfrm>
      </p:grpSpPr>
      <p:sp>
        <p:nvSpPr>
          <p:cNvPr id="53" name="Google Shape;53;p9"/>
          <p:cNvSpPr/>
          <p:nvPr/>
        </p:nvSpPr>
        <p:spPr>
          <a:xfrm>
            <a:off x="6096000" y="-167"/>
            <a:ext cx="60960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9"/>
          <p:cNvSpPr txBox="1">
            <a:spLocks noGrp="1"/>
          </p:cNvSpPr>
          <p:nvPr>
            <p:ph type="title"/>
          </p:nvPr>
        </p:nvSpPr>
        <p:spPr>
          <a:xfrm>
            <a:off x="789233" y="1644233"/>
            <a:ext cx="43704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55" name="Google Shape;55;p9"/>
          <p:cNvSpPr txBox="1">
            <a:spLocks noGrp="1"/>
          </p:cNvSpPr>
          <p:nvPr>
            <p:ph type="subTitle" idx="1"/>
          </p:nvPr>
        </p:nvSpPr>
        <p:spPr>
          <a:xfrm>
            <a:off x="789233" y="3737433"/>
            <a:ext cx="43704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6" name="Google Shape;56;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74121">
              <a:spcBef>
                <a:spcPts val="0"/>
              </a:spcBef>
              <a:spcAft>
                <a:spcPts val="0"/>
              </a:spcAft>
              <a:buSzPts val="2000"/>
              <a:buChar char="●"/>
              <a:defRPr/>
            </a:lvl1pPr>
            <a:lvl2pPr marL="1219170" lvl="1" indent="-474121">
              <a:spcBef>
                <a:spcPts val="2133"/>
              </a:spcBef>
              <a:spcAft>
                <a:spcPts val="0"/>
              </a:spcAft>
              <a:buSzPts val="2000"/>
              <a:buChar char="○"/>
              <a:defRPr/>
            </a:lvl2pPr>
            <a:lvl3pPr marL="1828754" lvl="2" indent="-474121">
              <a:spcBef>
                <a:spcPts val="2133"/>
              </a:spcBef>
              <a:spcAft>
                <a:spcPts val="0"/>
              </a:spcAft>
              <a:buSzPts val="2000"/>
              <a:buChar char="■"/>
              <a:defRPr/>
            </a:lvl3pPr>
            <a:lvl4pPr marL="2438339" lvl="3" indent="-474121">
              <a:spcBef>
                <a:spcPts val="2133"/>
              </a:spcBef>
              <a:spcAft>
                <a:spcPts val="0"/>
              </a:spcAft>
              <a:buSzPts val="2000"/>
              <a:buChar char="●"/>
              <a:defRPr/>
            </a:lvl4pPr>
            <a:lvl5pPr marL="3047924" lvl="4" indent="-474121">
              <a:spcBef>
                <a:spcPts val="2133"/>
              </a:spcBef>
              <a:spcAft>
                <a:spcPts val="0"/>
              </a:spcAft>
              <a:buSzPts val="2000"/>
              <a:buChar char="○"/>
              <a:defRPr/>
            </a:lvl5pPr>
            <a:lvl6pPr marL="3657509" lvl="5" indent="-474121">
              <a:spcBef>
                <a:spcPts val="2133"/>
              </a:spcBef>
              <a:spcAft>
                <a:spcPts val="0"/>
              </a:spcAft>
              <a:buSzPts val="2000"/>
              <a:buChar char="■"/>
              <a:defRPr/>
            </a:lvl6pPr>
            <a:lvl7pPr marL="4267093" lvl="6" indent="-474121">
              <a:spcBef>
                <a:spcPts val="2133"/>
              </a:spcBef>
              <a:spcAft>
                <a:spcPts val="0"/>
              </a:spcAft>
              <a:buSzPts val="2000"/>
              <a:buChar char="●"/>
              <a:defRPr/>
            </a:lvl7pPr>
            <a:lvl8pPr marL="4876678" lvl="7" indent="-474121">
              <a:spcBef>
                <a:spcPts val="2133"/>
              </a:spcBef>
              <a:spcAft>
                <a:spcPts val="0"/>
              </a:spcAft>
              <a:buSzPts val="2000"/>
              <a:buChar char="○"/>
              <a:defRPr/>
            </a:lvl8pPr>
            <a:lvl9pPr marL="5486263" lvl="8" indent="-474121">
              <a:spcBef>
                <a:spcPts val="2133"/>
              </a:spcBef>
              <a:spcAft>
                <a:spcPts val="2133"/>
              </a:spcAft>
              <a:buSzPts val="2000"/>
              <a:buChar char="■"/>
              <a:defRPr/>
            </a:lvl9pPr>
          </a:lstStyle>
          <a:p>
            <a:endParaRPr/>
          </a:p>
        </p:txBody>
      </p:sp>
    </p:spTree>
    <p:extLst>
      <p:ext uri="{BB962C8B-B14F-4D97-AF65-F5344CB8AC3E}">
        <p14:creationId xmlns:p14="http://schemas.microsoft.com/office/powerpoint/2010/main" val="1160636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40AF8-6002-CF12-6E4E-4C8D0CF1D6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EDC658-9D9F-7DE5-71D6-CF506435D5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3FCCEF-422D-4D15-A2BA-E550D05343C6}"/>
              </a:ext>
            </a:extLst>
          </p:cNvPr>
          <p:cNvSpPr>
            <a:spLocks noGrp="1"/>
          </p:cNvSpPr>
          <p:nvPr>
            <p:ph type="dt" sz="half" idx="10"/>
          </p:nvPr>
        </p:nvSpPr>
        <p:spPr/>
        <p:txBody>
          <a:bodyPr/>
          <a:lstStyle/>
          <a:p>
            <a:fld id="{70A3FBA0-BC9C-413C-ADF3-9E6E8E6BC096}" type="datetimeFigureOut">
              <a:rPr lang="en-US" smtClean="0"/>
              <a:t>11/17/2022</a:t>
            </a:fld>
            <a:endParaRPr lang="en-US"/>
          </a:p>
        </p:txBody>
      </p:sp>
      <p:sp>
        <p:nvSpPr>
          <p:cNvPr id="5" name="Footer Placeholder 4">
            <a:extLst>
              <a:ext uri="{FF2B5EF4-FFF2-40B4-BE49-F238E27FC236}">
                <a16:creationId xmlns:a16="http://schemas.microsoft.com/office/drawing/2014/main" id="{FF6EF506-8EE3-25D6-440E-793B707F4D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B44BA6-9C2A-2C32-F6FB-6A6C74F8E1CC}"/>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1812634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7"/>
        <p:cNvGrpSpPr/>
        <p:nvPr/>
      </p:nvGrpSpPr>
      <p:grpSpPr>
        <a:xfrm>
          <a:off x="0" y="0"/>
          <a:ext cx="0" cy="0"/>
          <a:chOff x="0" y="0"/>
          <a:chExt cx="0" cy="0"/>
        </a:xfrm>
      </p:grpSpPr>
      <p:sp>
        <p:nvSpPr>
          <p:cNvPr id="58" name="Google Shape;58;p10"/>
          <p:cNvSpPr txBox="1">
            <a:spLocks noGrp="1"/>
          </p:cNvSpPr>
          <p:nvPr>
            <p:ph type="body" idx="1"/>
          </p:nvPr>
        </p:nvSpPr>
        <p:spPr>
          <a:xfrm>
            <a:off x="745460" y="5372719"/>
            <a:ext cx="87136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2000"/>
              <a:buNone/>
              <a:defRPr/>
            </a:lvl1pPr>
          </a:lstStyle>
          <a:p>
            <a:endParaRPr/>
          </a:p>
        </p:txBody>
      </p:sp>
    </p:spTree>
    <p:extLst>
      <p:ext uri="{BB962C8B-B14F-4D97-AF65-F5344CB8AC3E}">
        <p14:creationId xmlns:p14="http://schemas.microsoft.com/office/powerpoint/2010/main" val="38643899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9"/>
        <p:cNvGrpSpPr/>
        <p:nvPr/>
      </p:nvGrpSpPr>
      <p:grpSpPr>
        <a:xfrm>
          <a:off x="0" y="0"/>
          <a:ext cx="0" cy="0"/>
          <a:chOff x="0" y="0"/>
          <a:chExt cx="0" cy="0"/>
        </a:xfrm>
      </p:grpSpPr>
      <p:sp>
        <p:nvSpPr>
          <p:cNvPr id="60" name="Google Shape;60;p11"/>
          <p:cNvSpPr txBox="1">
            <a:spLocks noGrp="1"/>
          </p:cNvSpPr>
          <p:nvPr>
            <p:ph type="title" hasCustomPrompt="1"/>
          </p:nvPr>
        </p:nvSpPr>
        <p:spPr>
          <a:xfrm>
            <a:off x="3238367" y="2611800"/>
            <a:ext cx="57152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7333">
                <a:solidFill>
                  <a:schemeClr val="dk2"/>
                </a:solidFill>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61" name="Google Shape;61;p11"/>
          <p:cNvSpPr/>
          <p:nvPr/>
        </p:nvSpPr>
        <p:spPr>
          <a:xfrm>
            <a:off x="-900" y="489200"/>
            <a:ext cx="12194000" cy="1445600"/>
          </a:xfrm>
          <a:prstGeom prst="roundRect">
            <a:avLst>
              <a:gd name="adj" fmla="val 16667"/>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11"/>
          <p:cNvSpPr txBox="1">
            <a:spLocks noGrp="1"/>
          </p:cNvSpPr>
          <p:nvPr>
            <p:ph type="title" idx="2"/>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63" name="Google Shape;63;p11"/>
          <p:cNvGrpSpPr/>
          <p:nvPr/>
        </p:nvGrpSpPr>
        <p:grpSpPr>
          <a:xfrm>
            <a:off x="-1600" y="5896807"/>
            <a:ext cx="12192383" cy="961207"/>
            <a:chOff x="6554556" y="4623505"/>
            <a:chExt cx="7127825" cy="720905"/>
          </a:xfrm>
        </p:grpSpPr>
        <p:sp>
          <p:nvSpPr>
            <p:cNvPr id="64" name="Google Shape;64;p11"/>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11"/>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0165383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Tree>
    <p:extLst>
      <p:ext uri="{BB962C8B-B14F-4D97-AF65-F5344CB8AC3E}">
        <p14:creationId xmlns:p14="http://schemas.microsoft.com/office/powerpoint/2010/main" val="38513117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2"/>
        </a:solidFill>
        <a:effectLst/>
      </p:bgPr>
    </p:bg>
    <p:spTree>
      <p:nvGrpSpPr>
        <p:cNvPr id="1" name="Shape 67"/>
        <p:cNvGrpSpPr/>
        <p:nvPr/>
      </p:nvGrpSpPr>
      <p:grpSpPr>
        <a:xfrm>
          <a:off x="0" y="0"/>
          <a:ext cx="0" cy="0"/>
          <a:chOff x="0" y="0"/>
          <a:chExt cx="0" cy="0"/>
        </a:xfrm>
      </p:grpSpPr>
    </p:spTree>
    <p:extLst>
      <p:ext uri="{BB962C8B-B14F-4D97-AF65-F5344CB8AC3E}">
        <p14:creationId xmlns:p14="http://schemas.microsoft.com/office/powerpoint/2010/main" val="23264150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lt2"/>
        </a:solidFill>
        <a:effectLst/>
      </p:bgPr>
    </p:bg>
    <p:spTree>
      <p:nvGrpSpPr>
        <p:cNvPr id="1" name="Shape 68"/>
        <p:cNvGrpSpPr/>
        <p:nvPr/>
      </p:nvGrpSpPr>
      <p:grpSpPr>
        <a:xfrm>
          <a:off x="0" y="0"/>
          <a:ext cx="0" cy="0"/>
          <a:chOff x="0" y="0"/>
          <a:chExt cx="0" cy="0"/>
        </a:xfrm>
      </p:grpSpPr>
    </p:spTree>
    <p:extLst>
      <p:ext uri="{BB962C8B-B14F-4D97-AF65-F5344CB8AC3E}">
        <p14:creationId xmlns:p14="http://schemas.microsoft.com/office/powerpoint/2010/main" val="9207015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dk2"/>
        </a:solidFill>
        <a:effectLst/>
      </p:bgPr>
    </p:bg>
    <p:spTree>
      <p:nvGrpSpPr>
        <p:cNvPr id="1" name="Shape 69"/>
        <p:cNvGrpSpPr/>
        <p:nvPr/>
      </p:nvGrpSpPr>
      <p:grpSpPr>
        <a:xfrm>
          <a:off x="0" y="0"/>
          <a:ext cx="0" cy="0"/>
          <a:chOff x="0" y="0"/>
          <a:chExt cx="0" cy="0"/>
        </a:xfrm>
      </p:grpSpPr>
    </p:spTree>
    <p:extLst>
      <p:ext uri="{BB962C8B-B14F-4D97-AF65-F5344CB8AC3E}">
        <p14:creationId xmlns:p14="http://schemas.microsoft.com/office/powerpoint/2010/main" val="13810414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4">
  <p:cSld name="Background 4">
    <p:bg>
      <p:bgPr>
        <a:solidFill>
          <a:schemeClr val="accent1"/>
        </a:solidFill>
        <a:effectLst/>
      </p:bgPr>
    </p:bg>
    <p:spTree>
      <p:nvGrpSpPr>
        <p:cNvPr id="1" name="Shape 70"/>
        <p:cNvGrpSpPr/>
        <p:nvPr/>
      </p:nvGrpSpPr>
      <p:grpSpPr>
        <a:xfrm>
          <a:off x="0" y="0"/>
          <a:ext cx="0" cy="0"/>
          <a:chOff x="0" y="0"/>
          <a:chExt cx="0" cy="0"/>
        </a:xfrm>
      </p:grpSpPr>
    </p:spTree>
    <p:extLst>
      <p:ext uri="{BB962C8B-B14F-4D97-AF65-F5344CB8AC3E}">
        <p14:creationId xmlns:p14="http://schemas.microsoft.com/office/powerpoint/2010/main" val="18738191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5">
  <p:cSld name="Background 5">
    <p:bg>
      <p:bgPr>
        <a:solidFill>
          <a:schemeClr val="accent3"/>
        </a:solidFill>
        <a:effectLst/>
      </p:bgPr>
    </p:bg>
    <p:spTree>
      <p:nvGrpSpPr>
        <p:cNvPr id="1" name="Shape 71"/>
        <p:cNvGrpSpPr/>
        <p:nvPr/>
      </p:nvGrpSpPr>
      <p:grpSpPr>
        <a:xfrm>
          <a:off x="0" y="0"/>
          <a:ext cx="0" cy="0"/>
          <a:chOff x="0" y="0"/>
          <a:chExt cx="0" cy="0"/>
        </a:xfrm>
      </p:grpSpPr>
    </p:spTree>
    <p:extLst>
      <p:ext uri="{BB962C8B-B14F-4D97-AF65-F5344CB8AC3E}">
        <p14:creationId xmlns:p14="http://schemas.microsoft.com/office/powerpoint/2010/main" val="30052320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accent3"/>
        </a:solidFill>
        <a:effectLst/>
      </p:bgPr>
    </p:bg>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5333" b="1"/>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74" name="Google Shape;74;p18">
            <a:hlinkClick r:id="" action="ppaction://noaction"/>
          </p:cNvPr>
          <p:cNvSpPr txBox="1">
            <a:spLocks noGrp="1"/>
          </p:cNvSpPr>
          <p:nvPr>
            <p:ph type="title" idx="2"/>
          </p:nvPr>
        </p:nvSpPr>
        <p:spPr>
          <a:xfrm>
            <a:off x="961200"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7"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5" name="Google Shape;75;p18">
            <a:hlinkClick r:id="" action="ppaction://noaction"/>
          </p:cNvPr>
          <p:cNvSpPr txBox="1">
            <a:spLocks noGrp="1"/>
          </p:cNvSpPr>
          <p:nvPr>
            <p:ph type="title" idx="3"/>
          </p:nvPr>
        </p:nvSpPr>
        <p:spPr>
          <a:xfrm>
            <a:off x="3620233"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7"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6" name="Google Shape;76;p18">
            <a:hlinkClick r:id="" action="ppaction://noaction"/>
          </p:cNvPr>
          <p:cNvSpPr txBox="1">
            <a:spLocks noGrp="1"/>
          </p:cNvSpPr>
          <p:nvPr>
            <p:ph type="title" idx="4"/>
          </p:nvPr>
        </p:nvSpPr>
        <p:spPr>
          <a:xfrm>
            <a:off x="6279267"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7"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7" name="Google Shape;77;p18">
            <a:hlinkClick r:id="" action="ppaction://noaction"/>
          </p:cNvPr>
          <p:cNvSpPr txBox="1">
            <a:spLocks noGrp="1"/>
          </p:cNvSpPr>
          <p:nvPr>
            <p:ph type="title" idx="5"/>
          </p:nvPr>
        </p:nvSpPr>
        <p:spPr>
          <a:xfrm>
            <a:off x="8938301"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7"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8" name="Google Shape;78;p18">
            <a:hlinkClick r:id="" action="ppaction://noaction"/>
          </p:cNvPr>
          <p:cNvSpPr txBox="1">
            <a:spLocks noGrp="1"/>
          </p:cNvSpPr>
          <p:nvPr>
            <p:ph type="subTitle" idx="1"/>
          </p:nvPr>
        </p:nvSpPr>
        <p:spPr>
          <a:xfrm>
            <a:off x="2132267" y="5344400"/>
            <a:ext cx="7942400" cy="7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1600"/>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25974120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Body1">
  <p:cSld name="Title and Body1">
    <p:spTree>
      <p:nvGrpSpPr>
        <p:cNvPr id="1" name="Shape 79"/>
        <p:cNvGrpSpPr/>
        <p:nvPr/>
      </p:nvGrpSpPr>
      <p:grpSpPr>
        <a:xfrm>
          <a:off x="0" y="0"/>
          <a:ext cx="0" cy="0"/>
          <a:chOff x="0" y="0"/>
          <a:chExt cx="0" cy="0"/>
        </a:xfrm>
      </p:grpSpPr>
      <p:sp>
        <p:nvSpPr>
          <p:cNvPr id="80" name="Google Shape;80;p19"/>
          <p:cNvSpPr/>
          <p:nvPr/>
        </p:nvSpPr>
        <p:spPr>
          <a:xfrm>
            <a:off x="-900" y="489200"/>
            <a:ext cx="12194000" cy="1445600"/>
          </a:xfrm>
          <a:prstGeom prst="roundRect">
            <a:avLst>
              <a:gd name="adj" fmla="val 1666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19"/>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82" name="Google Shape;82;p19"/>
          <p:cNvGrpSpPr/>
          <p:nvPr/>
        </p:nvGrpSpPr>
        <p:grpSpPr>
          <a:xfrm>
            <a:off x="-1600" y="5896807"/>
            <a:ext cx="12192383" cy="961207"/>
            <a:chOff x="6554556" y="4623505"/>
            <a:chExt cx="7127825" cy="720905"/>
          </a:xfrm>
        </p:grpSpPr>
        <p:sp>
          <p:nvSpPr>
            <p:cNvPr id="83" name="Google Shape;83;p19"/>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19"/>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5" name="Google Shape;85;p19"/>
          <p:cNvSpPr txBox="1">
            <a:spLocks noGrp="1"/>
          </p:cNvSpPr>
          <p:nvPr>
            <p:ph type="title" idx="2"/>
          </p:nvPr>
        </p:nvSpPr>
        <p:spPr>
          <a:xfrm>
            <a:off x="814700" y="3114333"/>
            <a:ext cx="3479200" cy="1604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667"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6" name="Google Shape;86;p19">
            <a:hlinkClick r:id="" action="ppaction://noaction"/>
          </p:cNvPr>
          <p:cNvSpPr txBox="1">
            <a:spLocks noGrp="1"/>
          </p:cNvSpPr>
          <p:nvPr>
            <p:ph type="title" idx="3"/>
          </p:nvPr>
        </p:nvSpPr>
        <p:spPr>
          <a:xfrm>
            <a:off x="6319400" y="2524367"/>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7" name="Google Shape;87;p19">
            <a:hlinkClick r:id="" action="ppaction://noaction"/>
          </p:cNvPr>
          <p:cNvSpPr txBox="1">
            <a:spLocks noGrp="1"/>
          </p:cNvSpPr>
          <p:nvPr>
            <p:ph type="title" idx="4"/>
          </p:nvPr>
        </p:nvSpPr>
        <p:spPr>
          <a:xfrm>
            <a:off x="6319400" y="3509933"/>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8" name="Google Shape;88;p19">
            <a:hlinkClick r:id="" action="ppaction://noaction"/>
          </p:cNvPr>
          <p:cNvSpPr txBox="1">
            <a:spLocks noGrp="1"/>
          </p:cNvSpPr>
          <p:nvPr>
            <p:ph type="title" idx="5"/>
          </p:nvPr>
        </p:nvSpPr>
        <p:spPr>
          <a:xfrm>
            <a:off x="6319400" y="4495500"/>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409049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A7275-D9E3-76FC-D550-7AF9285581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7CBC6A-92C0-9671-B21D-9B92F078BA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FD1904-2D3E-9CE7-E4A7-027B8F5709C0}"/>
              </a:ext>
            </a:extLst>
          </p:cNvPr>
          <p:cNvSpPr>
            <a:spLocks noGrp="1"/>
          </p:cNvSpPr>
          <p:nvPr>
            <p:ph type="dt" sz="half" idx="10"/>
          </p:nvPr>
        </p:nvSpPr>
        <p:spPr/>
        <p:txBody>
          <a:bodyPr/>
          <a:lstStyle/>
          <a:p>
            <a:fld id="{70A3FBA0-BC9C-413C-ADF3-9E6E8E6BC096}" type="datetimeFigureOut">
              <a:rPr lang="en-US" smtClean="0"/>
              <a:t>11/17/2022</a:t>
            </a:fld>
            <a:endParaRPr lang="en-US"/>
          </a:p>
        </p:txBody>
      </p:sp>
      <p:sp>
        <p:nvSpPr>
          <p:cNvPr id="5" name="Footer Placeholder 4">
            <a:extLst>
              <a:ext uri="{FF2B5EF4-FFF2-40B4-BE49-F238E27FC236}">
                <a16:creationId xmlns:a16="http://schemas.microsoft.com/office/drawing/2014/main" id="{F6A55662-D486-50D4-3178-029541BDB5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2BF6B5-5354-EE04-BAFF-79AE6242F01B}"/>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1791414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Body2">
  <p:cSld name="Title and Body2">
    <p:spTree>
      <p:nvGrpSpPr>
        <p:cNvPr id="1" name="Shape 89"/>
        <p:cNvGrpSpPr/>
        <p:nvPr/>
      </p:nvGrpSpPr>
      <p:grpSpPr>
        <a:xfrm>
          <a:off x="0" y="0"/>
          <a:ext cx="0" cy="0"/>
          <a:chOff x="0" y="0"/>
          <a:chExt cx="0" cy="0"/>
        </a:xfrm>
      </p:grpSpPr>
      <p:sp>
        <p:nvSpPr>
          <p:cNvPr id="90" name="Google Shape;90;p20"/>
          <p:cNvSpPr txBox="1">
            <a:spLocks noGrp="1"/>
          </p:cNvSpPr>
          <p:nvPr>
            <p:ph type="body" idx="1"/>
          </p:nvPr>
        </p:nvSpPr>
        <p:spPr>
          <a:xfrm>
            <a:off x="713597" y="2801733"/>
            <a:ext cx="6130800" cy="2345600"/>
          </a:xfrm>
          <a:prstGeom prst="rect">
            <a:avLst/>
          </a:prstGeom>
        </p:spPr>
        <p:txBody>
          <a:bodyPr spcFirstLastPara="1" wrap="square" lIns="91425" tIns="91425" rIns="91425" bIns="91425" anchor="t" anchorCtr="0">
            <a:noAutofit/>
          </a:bodyPr>
          <a:lstStyle>
            <a:lvl1pPr marL="609585" lvl="0" indent="-474121" rtl="0">
              <a:lnSpc>
                <a:spcPct val="100000"/>
              </a:lnSpc>
              <a:spcBef>
                <a:spcPts val="0"/>
              </a:spcBef>
              <a:spcAft>
                <a:spcPts val="0"/>
              </a:spcAft>
              <a:buSzPts val="2000"/>
              <a:buChar char="●"/>
              <a:defRPr/>
            </a:lvl1pPr>
            <a:lvl2pPr marL="1219170" lvl="1" indent="-457189" algn="ctr" rtl="0">
              <a:spcBef>
                <a:spcPts val="0"/>
              </a:spcBef>
              <a:spcAft>
                <a:spcPts val="0"/>
              </a:spcAft>
              <a:buSzPts val="1800"/>
              <a:buChar char="○"/>
              <a:defRPr sz="2400"/>
            </a:lvl2pPr>
            <a:lvl3pPr marL="1828754" lvl="2" indent="-457189" algn="ctr" rtl="0">
              <a:spcBef>
                <a:spcPts val="2133"/>
              </a:spcBef>
              <a:spcAft>
                <a:spcPts val="0"/>
              </a:spcAft>
              <a:buSzPts val="1800"/>
              <a:buChar char="■"/>
              <a:defRPr sz="2400"/>
            </a:lvl3pPr>
            <a:lvl4pPr marL="2438339" lvl="3" indent="-457189" algn="ctr" rtl="0">
              <a:spcBef>
                <a:spcPts val="2133"/>
              </a:spcBef>
              <a:spcAft>
                <a:spcPts val="0"/>
              </a:spcAft>
              <a:buSzPts val="1800"/>
              <a:buChar char="●"/>
              <a:defRPr sz="2400"/>
            </a:lvl4pPr>
            <a:lvl5pPr marL="3047924" lvl="4" indent="-457189" algn="ctr" rtl="0">
              <a:spcBef>
                <a:spcPts val="2133"/>
              </a:spcBef>
              <a:spcAft>
                <a:spcPts val="0"/>
              </a:spcAft>
              <a:buSzPts val="1800"/>
              <a:buChar char="○"/>
              <a:defRPr sz="2400"/>
            </a:lvl5pPr>
            <a:lvl6pPr marL="3657509" lvl="5" indent="-457189" algn="ctr" rtl="0">
              <a:spcBef>
                <a:spcPts val="2133"/>
              </a:spcBef>
              <a:spcAft>
                <a:spcPts val="0"/>
              </a:spcAft>
              <a:buSzPts val="1800"/>
              <a:buChar char="■"/>
              <a:defRPr sz="2400"/>
            </a:lvl6pPr>
            <a:lvl7pPr marL="4267093" lvl="6" indent="-457189" algn="ctr" rtl="0">
              <a:spcBef>
                <a:spcPts val="2133"/>
              </a:spcBef>
              <a:spcAft>
                <a:spcPts val="0"/>
              </a:spcAft>
              <a:buSzPts val="1800"/>
              <a:buChar char="●"/>
              <a:defRPr sz="2400"/>
            </a:lvl7pPr>
            <a:lvl8pPr marL="4876678" lvl="7" indent="-457189" algn="ctr" rtl="0">
              <a:spcBef>
                <a:spcPts val="2133"/>
              </a:spcBef>
              <a:spcAft>
                <a:spcPts val="0"/>
              </a:spcAft>
              <a:buSzPts val="1800"/>
              <a:buChar char="○"/>
              <a:defRPr sz="2400"/>
            </a:lvl8pPr>
            <a:lvl9pPr marL="5486263" lvl="8" indent="-457189" algn="ctr" rtl="0">
              <a:spcBef>
                <a:spcPts val="2133"/>
              </a:spcBef>
              <a:spcAft>
                <a:spcPts val="2133"/>
              </a:spcAft>
              <a:buSzPts val="1800"/>
              <a:buChar char="■"/>
              <a:defRPr sz="2400"/>
            </a:lvl9pPr>
          </a:lstStyle>
          <a:p>
            <a:endParaRPr/>
          </a:p>
        </p:txBody>
      </p:sp>
      <p:sp>
        <p:nvSpPr>
          <p:cNvPr id="91" name="Google Shape;91;p20"/>
          <p:cNvSpPr/>
          <p:nvPr/>
        </p:nvSpPr>
        <p:spPr>
          <a:xfrm>
            <a:off x="-900" y="489200"/>
            <a:ext cx="12194000" cy="1445600"/>
          </a:xfrm>
          <a:prstGeom prst="roundRect">
            <a:avLst>
              <a:gd name="adj" fmla="val 1666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20"/>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93" name="Google Shape;93;p20"/>
          <p:cNvGrpSpPr/>
          <p:nvPr/>
        </p:nvGrpSpPr>
        <p:grpSpPr>
          <a:xfrm>
            <a:off x="-1600" y="5896807"/>
            <a:ext cx="12192383" cy="961207"/>
            <a:chOff x="6554556" y="4623505"/>
            <a:chExt cx="7127825" cy="720905"/>
          </a:xfrm>
        </p:grpSpPr>
        <p:sp>
          <p:nvSpPr>
            <p:cNvPr id="94" name="Google Shape;94;p20"/>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20"/>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5492835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Body3">
  <p:cSld name="Title and Body3">
    <p:spTree>
      <p:nvGrpSpPr>
        <p:cNvPr id="1" name="Shape 96"/>
        <p:cNvGrpSpPr/>
        <p:nvPr/>
      </p:nvGrpSpPr>
      <p:grpSpPr>
        <a:xfrm>
          <a:off x="0" y="0"/>
          <a:ext cx="0" cy="0"/>
          <a:chOff x="0" y="0"/>
          <a:chExt cx="0" cy="0"/>
        </a:xfrm>
      </p:grpSpPr>
      <p:sp>
        <p:nvSpPr>
          <p:cNvPr id="97" name="Google Shape;97;p21"/>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8" name="Google Shape;98;p21"/>
          <p:cNvGrpSpPr/>
          <p:nvPr/>
        </p:nvGrpSpPr>
        <p:grpSpPr>
          <a:xfrm>
            <a:off x="-1600" y="5896807"/>
            <a:ext cx="12192383" cy="961207"/>
            <a:chOff x="6554556" y="4623505"/>
            <a:chExt cx="7127825" cy="720905"/>
          </a:xfrm>
        </p:grpSpPr>
        <p:sp>
          <p:nvSpPr>
            <p:cNvPr id="99" name="Google Shape;99;p21"/>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21"/>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1" name="Google Shape;101;p21">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3"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2" name="Google Shape;102;p21"/>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0858159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Header1">
  <p:cSld name="Section Header1">
    <p:spTree>
      <p:nvGrpSpPr>
        <p:cNvPr id="1" name="Shape 103"/>
        <p:cNvGrpSpPr/>
        <p:nvPr/>
      </p:nvGrpSpPr>
      <p:grpSpPr>
        <a:xfrm>
          <a:off x="0" y="0"/>
          <a:ext cx="0" cy="0"/>
          <a:chOff x="0" y="0"/>
          <a:chExt cx="0" cy="0"/>
        </a:xfrm>
      </p:grpSpPr>
      <p:sp>
        <p:nvSpPr>
          <p:cNvPr id="104" name="Google Shape;104;p22"/>
          <p:cNvSpPr/>
          <p:nvPr/>
        </p:nvSpPr>
        <p:spPr>
          <a:xfrm>
            <a:off x="-1600" y="3429000"/>
            <a:ext cx="12213200" cy="246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5" name="Google Shape;105;p22"/>
          <p:cNvGrpSpPr/>
          <p:nvPr/>
        </p:nvGrpSpPr>
        <p:grpSpPr>
          <a:xfrm>
            <a:off x="-2044" y="5896843"/>
            <a:ext cx="12200936" cy="961207"/>
            <a:chOff x="6554556" y="4623505"/>
            <a:chExt cx="7127825" cy="720905"/>
          </a:xfrm>
        </p:grpSpPr>
        <p:sp>
          <p:nvSpPr>
            <p:cNvPr id="106" name="Google Shape;106;p22"/>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22"/>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8" name="Google Shape;108;p22"/>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09" name="Google Shape;109;p22"/>
          <p:cNvSpPr txBox="1">
            <a:spLocks noGrp="1"/>
          </p:cNvSpPr>
          <p:nvPr>
            <p:ph type="subTitle" idx="1"/>
          </p:nvPr>
        </p:nvSpPr>
        <p:spPr>
          <a:xfrm>
            <a:off x="961200" y="1727108"/>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15750308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Only Title 1">
  <p:cSld name="Only Title 1">
    <p:spTree>
      <p:nvGrpSpPr>
        <p:cNvPr id="1" name="Shape 110"/>
        <p:cNvGrpSpPr/>
        <p:nvPr/>
      </p:nvGrpSpPr>
      <p:grpSpPr>
        <a:xfrm>
          <a:off x="0" y="0"/>
          <a:ext cx="0" cy="0"/>
          <a:chOff x="0" y="0"/>
          <a:chExt cx="0" cy="0"/>
        </a:xfrm>
      </p:grpSpPr>
      <p:sp>
        <p:nvSpPr>
          <p:cNvPr id="111" name="Google Shape;111;p23"/>
          <p:cNvSpPr/>
          <p:nvPr/>
        </p:nvSpPr>
        <p:spPr>
          <a:xfrm>
            <a:off x="-900" y="489200"/>
            <a:ext cx="12194000" cy="1445600"/>
          </a:xfrm>
          <a:prstGeom prst="roundRect">
            <a:avLst>
              <a:gd name="adj" fmla="val 16667"/>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 name="Google Shape;112;p23"/>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113" name="Google Shape;113;p23"/>
          <p:cNvGrpSpPr/>
          <p:nvPr/>
        </p:nvGrpSpPr>
        <p:grpSpPr>
          <a:xfrm>
            <a:off x="-1600" y="5896807"/>
            <a:ext cx="12192383" cy="961207"/>
            <a:chOff x="6554556" y="4623505"/>
            <a:chExt cx="7127825" cy="720905"/>
          </a:xfrm>
        </p:grpSpPr>
        <p:sp>
          <p:nvSpPr>
            <p:cNvPr id="114" name="Google Shape;114;p23"/>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3"/>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5217442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Body4">
  <p:cSld name="Title and Body4">
    <p:spTree>
      <p:nvGrpSpPr>
        <p:cNvPr id="1" name="Shape 116"/>
        <p:cNvGrpSpPr/>
        <p:nvPr/>
      </p:nvGrpSpPr>
      <p:grpSpPr>
        <a:xfrm>
          <a:off x="0" y="0"/>
          <a:ext cx="0" cy="0"/>
          <a:chOff x="0" y="0"/>
          <a:chExt cx="0" cy="0"/>
        </a:xfrm>
      </p:grpSpPr>
      <p:sp>
        <p:nvSpPr>
          <p:cNvPr id="117" name="Google Shape;117;p24"/>
          <p:cNvSpPr/>
          <p:nvPr/>
        </p:nvSpPr>
        <p:spPr>
          <a:xfrm>
            <a:off x="-900" y="489200"/>
            <a:ext cx="12194000" cy="1445600"/>
          </a:xfrm>
          <a:prstGeom prst="roundRect">
            <a:avLst>
              <a:gd name="adj" fmla="val 16667"/>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 name="Google Shape;118;p24"/>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119" name="Google Shape;119;p24"/>
          <p:cNvGrpSpPr/>
          <p:nvPr/>
        </p:nvGrpSpPr>
        <p:grpSpPr>
          <a:xfrm>
            <a:off x="-1600" y="5896807"/>
            <a:ext cx="12192383" cy="961207"/>
            <a:chOff x="6554556" y="4623505"/>
            <a:chExt cx="7127825" cy="720905"/>
          </a:xfrm>
        </p:grpSpPr>
        <p:sp>
          <p:nvSpPr>
            <p:cNvPr id="120" name="Google Shape;120;p2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2" name="Google Shape;122;p24"/>
          <p:cNvSpPr txBox="1">
            <a:spLocks noGrp="1"/>
          </p:cNvSpPr>
          <p:nvPr>
            <p:ph type="title" idx="2"/>
          </p:nvPr>
        </p:nvSpPr>
        <p:spPr>
          <a:xfrm>
            <a:off x="2120467" y="2963615"/>
            <a:ext cx="7951200" cy="930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6974903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Body5">
  <p:cSld name="Title and Body5">
    <p:spTree>
      <p:nvGrpSpPr>
        <p:cNvPr id="1" name="Shape 123"/>
        <p:cNvGrpSpPr/>
        <p:nvPr/>
      </p:nvGrpSpPr>
      <p:grpSpPr>
        <a:xfrm>
          <a:off x="0" y="0"/>
          <a:ext cx="0" cy="0"/>
          <a:chOff x="0" y="0"/>
          <a:chExt cx="0" cy="0"/>
        </a:xfrm>
      </p:grpSpPr>
      <p:sp>
        <p:nvSpPr>
          <p:cNvPr id="124" name="Google Shape;124;p25"/>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5" name="Google Shape;125;p25"/>
          <p:cNvGrpSpPr/>
          <p:nvPr/>
        </p:nvGrpSpPr>
        <p:grpSpPr>
          <a:xfrm>
            <a:off x="-1600" y="5896807"/>
            <a:ext cx="12192383" cy="961207"/>
            <a:chOff x="6554556" y="4623505"/>
            <a:chExt cx="7127825" cy="720905"/>
          </a:xfrm>
        </p:grpSpPr>
        <p:sp>
          <p:nvSpPr>
            <p:cNvPr id="126" name="Google Shape;126;p25"/>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5"/>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8" name="Google Shape;128;p25">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3"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9" name="Google Shape;129;p25"/>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5067014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2">
  <p:cSld name="Section Header2">
    <p:spTree>
      <p:nvGrpSpPr>
        <p:cNvPr id="1" name="Shape 130"/>
        <p:cNvGrpSpPr/>
        <p:nvPr/>
      </p:nvGrpSpPr>
      <p:grpSpPr>
        <a:xfrm>
          <a:off x="0" y="0"/>
          <a:ext cx="0" cy="0"/>
          <a:chOff x="0" y="0"/>
          <a:chExt cx="0" cy="0"/>
        </a:xfrm>
      </p:grpSpPr>
      <p:sp>
        <p:nvSpPr>
          <p:cNvPr id="131" name="Google Shape;131;p26"/>
          <p:cNvSpPr/>
          <p:nvPr/>
        </p:nvSpPr>
        <p:spPr>
          <a:xfrm>
            <a:off x="-1600" y="3429000"/>
            <a:ext cx="12213200" cy="24680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2" name="Google Shape;132;p26"/>
          <p:cNvGrpSpPr/>
          <p:nvPr/>
        </p:nvGrpSpPr>
        <p:grpSpPr>
          <a:xfrm>
            <a:off x="-2044" y="5896843"/>
            <a:ext cx="12200936" cy="961207"/>
            <a:chOff x="6554556" y="4623505"/>
            <a:chExt cx="7127825" cy="720905"/>
          </a:xfrm>
        </p:grpSpPr>
        <p:sp>
          <p:nvSpPr>
            <p:cNvPr id="133" name="Google Shape;133;p26"/>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6"/>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5" name="Google Shape;135;p26"/>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36" name="Google Shape;136;p26"/>
          <p:cNvSpPr txBox="1">
            <a:spLocks noGrp="1"/>
          </p:cNvSpPr>
          <p:nvPr>
            <p:ph type="subTitle" idx="1"/>
          </p:nvPr>
        </p:nvSpPr>
        <p:spPr>
          <a:xfrm>
            <a:off x="961200" y="1733791"/>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8797319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Body6">
  <p:cSld name="Title and Body6">
    <p:spTree>
      <p:nvGrpSpPr>
        <p:cNvPr id="1" name="Shape 137"/>
        <p:cNvGrpSpPr/>
        <p:nvPr/>
      </p:nvGrpSpPr>
      <p:grpSpPr>
        <a:xfrm>
          <a:off x="0" y="0"/>
          <a:ext cx="0" cy="0"/>
          <a:chOff x="0" y="0"/>
          <a:chExt cx="0" cy="0"/>
        </a:xfrm>
      </p:grpSpPr>
      <p:sp>
        <p:nvSpPr>
          <p:cNvPr id="138" name="Google Shape;138;p27"/>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9" name="Google Shape;139;p27"/>
          <p:cNvGrpSpPr/>
          <p:nvPr/>
        </p:nvGrpSpPr>
        <p:grpSpPr>
          <a:xfrm>
            <a:off x="-1600" y="5896807"/>
            <a:ext cx="12192383" cy="961207"/>
            <a:chOff x="6554556" y="4623505"/>
            <a:chExt cx="7127825" cy="720905"/>
          </a:xfrm>
        </p:grpSpPr>
        <p:sp>
          <p:nvSpPr>
            <p:cNvPr id="140" name="Google Shape;140;p27"/>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7"/>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2" name="Google Shape;142;p27">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3"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3" name="Google Shape;143;p27"/>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7925939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nly Title 2">
  <p:cSld name="Only Title 2">
    <p:spTree>
      <p:nvGrpSpPr>
        <p:cNvPr id="1" name="Shape 144"/>
        <p:cNvGrpSpPr/>
        <p:nvPr/>
      </p:nvGrpSpPr>
      <p:grpSpPr>
        <a:xfrm>
          <a:off x="0" y="0"/>
          <a:ext cx="0" cy="0"/>
          <a:chOff x="0" y="0"/>
          <a:chExt cx="0" cy="0"/>
        </a:xfrm>
      </p:grpSpPr>
      <p:sp>
        <p:nvSpPr>
          <p:cNvPr id="145" name="Google Shape;145;p28"/>
          <p:cNvSpPr/>
          <p:nvPr/>
        </p:nvSpPr>
        <p:spPr>
          <a:xfrm>
            <a:off x="-900" y="489200"/>
            <a:ext cx="12194000" cy="1445600"/>
          </a:xfrm>
          <a:prstGeom prst="roundRect">
            <a:avLst>
              <a:gd name="adj" fmla="val 16667"/>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6" name="Google Shape;146;p28"/>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147" name="Google Shape;147;p28"/>
          <p:cNvGrpSpPr/>
          <p:nvPr/>
        </p:nvGrpSpPr>
        <p:grpSpPr>
          <a:xfrm>
            <a:off x="-1600" y="5896807"/>
            <a:ext cx="12192383" cy="961207"/>
            <a:chOff x="6554556" y="4623505"/>
            <a:chExt cx="7127825" cy="720905"/>
          </a:xfrm>
        </p:grpSpPr>
        <p:sp>
          <p:nvSpPr>
            <p:cNvPr id="148" name="Google Shape;148;p28"/>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8"/>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7312651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Body7">
  <p:cSld name="Title and Body7">
    <p:spTree>
      <p:nvGrpSpPr>
        <p:cNvPr id="1" name="Shape 150"/>
        <p:cNvGrpSpPr/>
        <p:nvPr/>
      </p:nvGrpSpPr>
      <p:grpSpPr>
        <a:xfrm>
          <a:off x="0" y="0"/>
          <a:ext cx="0" cy="0"/>
          <a:chOff x="0" y="0"/>
          <a:chExt cx="0" cy="0"/>
        </a:xfrm>
      </p:grpSpPr>
      <p:sp>
        <p:nvSpPr>
          <p:cNvPr id="151" name="Google Shape;151;p29"/>
          <p:cNvSpPr/>
          <p:nvPr/>
        </p:nvSpPr>
        <p:spPr>
          <a:xfrm>
            <a:off x="-900" y="489200"/>
            <a:ext cx="12194000" cy="1445600"/>
          </a:xfrm>
          <a:prstGeom prst="roundRect">
            <a:avLst>
              <a:gd name="adj" fmla="val 16667"/>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 name="Google Shape;152;p29"/>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53" name="Google Shape;153;p29"/>
          <p:cNvSpPr txBox="1">
            <a:spLocks noGrp="1"/>
          </p:cNvSpPr>
          <p:nvPr>
            <p:ph type="title" idx="2"/>
          </p:nvPr>
        </p:nvSpPr>
        <p:spPr>
          <a:xfrm>
            <a:off x="2120467" y="2498333"/>
            <a:ext cx="7951200" cy="283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54" name="Google Shape;154;p29"/>
          <p:cNvGrpSpPr/>
          <p:nvPr/>
        </p:nvGrpSpPr>
        <p:grpSpPr>
          <a:xfrm>
            <a:off x="-1600" y="5896807"/>
            <a:ext cx="12192383" cy="961207"/>
            <a:chOff x="6554556" y="4623505"/>
            <a:chExt cx="7127825" cy="720905"/>
          </a:xfrm>
        </p:grpSpPr>
        <p:sp>
          <p:nvSpPr>
            <p:cNvPr id="155" name="Google Shape;155;p29"/>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9"/>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770970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77ED5-2AC6-3942-296A-D86472A9F9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1CD2AE-554D-07FC-6410-F8B544C893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4AE958-012D-EB89-4E44-59C47A4634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7AEEE6-A20E-0343-86EE-24869D53277E}"/>
              </a:ext>
            </a:extLst>
          </p:cNvPr>
          <p:cNvSpPr>
            <a:spLocks noGrp="1"/>
          </p:cNvSpPr>
          <p:nvPr>
            <p:ph type="dt" sz="half" idx="10"/>
          </p:nvPr>
        </p:nvSpPr>
        <p:spPr/>
        <p:txBody>
          <a:bodyPr/>
          <a:lstStyle/>
          <a:p>
            <a:fld id="{70A3FBA0-BC9C-413C-ADF3-9E6E8E6BC096}" type="datetimeFigureOut">
              <a:rPr lang="en-US" smtClean="0"/>
              <a:t>11/17/2022</a:t>
            </a:fld>
            <a:endParaRPr lang="en-US"/>
          </a:p>
        </p:txBody>
      </p:sp>
      <p:sp>
        <p:nvSpPr>
          <p:cNvPr id="6" name="Footer Placeholder 5">
            <a:extLst>
              <a:ext uri="{FF2B5EF4-FFF2-40B4-BE49-F238E27FC236}">
                <a16:creationId xmlns:a16="http://schemas.microsoft.com/office/drawing/2014/main" id="{2565D7DA-72AD-E3AB-F407-445B98E850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1ADF75-D184-4B17-7083-B75C382E8F9D}"/>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18820781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Body8">
  <p:cSld name="Title and Body8">
    <p:spTree>
      <p:nvGrpSpPr>
        <p:cNvPr id="1" name="Shape 157"/>
        <p:cNvGrpSpPr/>
        <p:nvPr/>
      </p:nvGrpSpPr>
      <p:grpSpPr>
        <a:xfrm>
          <a:off x="0" y="0"/>
          <a:ext cx="0" cy="0"/>
          <a:chOff x="0" y="0"/>
          <a:chExt cx="0" cy="0"/>
        </a:xfrm>
      </p:grpSpPr>
      <p:sp>
        <p:nvSpPr>
          <p:cNvPr id="158" name="Google Shape;158;p30"/>
          <p:cNvSpPr/>
          <p:nvPr/>
        </p:nvSpPr>
        <p:spPr>
          <a:xfrm>
            <a:off x="-900" y="489200"/>
            <a:ext cx="12194000" cy="1445600"/>
          </a:xfrm>
          <a:prstGeom prst="roundRect">
            <a:avLst>
              <a:gd name="adj" fmla="val 16667"/>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9" name="Google Shape;159;p30"/>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60" name="Google Shape;160;p30"/>
          <p:cNvSpPr txBox="1">
            <a:spLocks noGrp="1"/>
          </p:cNvSpPr>
          <p:nvPr>
            <p:ph type="title" idx="2"/>
          </p:nvPr>
        </p:nvSpPr>
        <p:spPr>
          <a:xfrm>
            <a:off x="2120467" y="2498333"/>
            <a:ext cx="7951200" cy="71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61" name="Google Shape;161;p30"/>
          <p:cNvGrpSpPr/>
          <p:nvPr/>
        </p:nvGrpSpPr>
        <p:grpSpPr>
          <a:xfrm>
            <a:off x="-1600" y="5896807"/>
            <a:ext cx="12192383" cy="961207"/>
            <a:chOff x="6554556" y="4623505"/>
            <a:chExt cx="7127825" cy="720905"/>
          </a:xfrm>
        </p:grpSpPr>
        <p:sp>
          <p:nvSpPr>
            <p:cNvPr id="162" name="Google Shape;162;p30"/>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30"/>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659862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Header3">
  <p:cSld name="Section Header3">
    <p:spTree>
      <p:nvGrpSpPr>
        <p:cNvPr id="1" name="Shape 164"/>
        <p:cNvGrpSpPr/>
        <p:nvPr/>
      </p:nvGrpSpPr>
      <p:grpSpPr>
        <a:xfrm>
          <a:off x="0" y="0"/>
          <a:ext cx="0" cy="0"/>
          <a:chOff x="0" y="0"/>
          <a:chExt cx="0" cy="0"/>
        </a:xfrm>
      </p:grpSpPr>
      <p:sp>
        <p:nvSpPr>
          <p:cNvPr id="165" name="Google Shape;165;p31"/>
          <p:cNvSpPr/>
          <p:nvPr/>
        </p:nvSpPr>
        <p:spPr>
          <a:xfrm>
            <a:off x="-1600" y="3429000"/>
            <a:ext cx="12213200" cy="24680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6" name="Google Shape;166;p31"/>
          <p:cNvGrpSpPr/>
          <p:nvPr/>
        </p:nvGrpSpPr>
        <p:grpSpPr>
          <a:xfrm>
            <a:off x="-2044" y="5896843"/>
            <a:ext cx="12200936" cy="961207"/>
            <a:chOff x="6554556" y="4623505"/>
            <a:chExt cx="7127825" cy="720905"/>
          </a:xfrm>
        </p:grpSpPr>
        <p:sp>
          <p:nvSpPr>
            <p:cNvPr id="167" name="Google Shape;167;p31"/>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31"/>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9" name="Google Shape;169;p31"/>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70" name="Google Shape;170;p31"/>
          <p:cNvSpPr txBox="1">
            <a:spLocks noGrp="1"/>
          </p:cNvSpPr>
          <p:nvPr>
            <p:ph type="subTitle" idx="1"/>
          </p:nvPr>
        </p:nvSpPr>
        <p:spPr>
          <a:xfrm>
            <a:off x="961200" y="1747375"/>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0298454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Body9">
  <p:cSld name="Title and Body9">
    <p:spTree>
      <p:nvGrpSpPr>
        <p:cNvPr id="1" name="Shape 171"/>
        <p:cNvGrpSpPr/>
        <p:nvPr/>
      </p:nvGrpSpPr>
      <p:grpSpPr>
        <a:xfrm>
          <a:off x="0" y="0"/>
          <a:ext cx="0" cy="0"/>
          <a:chOff x="0" y="0"/>
          <a:chExt cx="0" cy="0"/>
        </a:xfrm>
      </p:grpSpPr>
      <p:sp>
        <p:nvSpPr>
          <p:cNvPr id="172" name="Google Shape;172;p32"/>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3" name="Google Shape;173;p32"/>
          <p:cNvGrpSpPr/>
          <p:nvPr/>
        </p:nvGrpSpPr>
        <p:grpSpPr>
          <a:xfrm>
            <a:off x="-1600" y="5896807"/>
            <a:ext cx="12192383" cy="961207"/>
            <a:chOff x="6554556" y="4623505"/>
            <a:chExt cx="7127825" cy="720905"/>
          </a:xfrm>
        </p:grpSpPr>
        <p:sp>
          <p:nvSpPr>
            <p:cNvPr id="174" name="Google Shape;174;p32"/>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32"/>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6" name="Google Shape;176;p32">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3"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7" name="Google Shape;177;p32"/>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4258298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Body 10">
  <p:cSld name="Title and Body 10">
    <p:spTree>
      <p:nvGrpSpPr>
        <p:cNvPr id="1" name="Shape 178"/>
        <p:cNvGrpSpPr/>
        <p:nvPr/>
      </p:nvGrpSpPr>
      <p:grpSpPr>
        <a:xfrm>
          <a:off x="0" y="0"/>
          <a:ext cx="0" cy="0"/>
          <a:chOff x="0" y="0"/>
          <a:chExt cx="0" cy="0"/>
        </a:xfrm>
      </p:grpSpPr>
      <p:grpSp>
        <p:nvGrpSpPr>
          <p:cNvPr id="179" name="Google Shape;179;p33"/>
          <p:cNvGrpSpPr/>
          <p:nvPr/>
        </p:nvGrpSpPr>
        <p:grpSpPr>
          <a:xfrm>
            <a:off x="-1600" y="5896807"/>
            <a:ext cx="12192383" cy="961207"/>
            <a:chOff x="6554556" y="4623505"/>
            <a:chExt cx="7127825" cy="720905"/>
          </a:xfrm>
        </p:grpSpPr>
        <p:sp>
          <p:nvSpPr>
            <p:cNvPr id="180" name="Google Shape;180;p33"/>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33"/>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2" name="Google Shape;182;p33"/>
          <p:cNvSpPr/>
          <p:nvPr/>
        </p:nvSpPr>
        <p:spPr>
          <a:xfrm>
            <a:off x="-900" y="489200"/>
            <a:ext cx="12194000" cy="1445600"/>
          </a:xfrm>
          <a:prstGeom prst="roundRect">
            <a:avLst>
              <a:gd name="adj" fmla="val 16667"/>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3" name="Google Shape;183;p33"/>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84" name="Google Shape;184;p33"/>
          <p:cNvSpPr txBox="1">
            <a:spLocks noGrp="1"/>
          </p:cNvSpPr>
          <p:nvPr>
            <p:ph type="title" idx="2"/>
          </p:nvPr>
        </p:nvSpPr>
        <p:spPr>
          <a:xfrm>
            <a:off x="2120467" y="2498333"/>
            <a:ext cx="7951200" cy="283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6387418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Only Title 3">
  <p:cSld name="Only Title 3">
    <p:spTree>
      <p:nvGrpSpPr>
        <p:cNvPr id="1" name="Shape 185"/>
        <p:cNvGrpSpPr/>
        <p:nvPr/>
      </p:nvGrpSpPr>
      <p:grpSpPr>
        <a:xfrm>
          <a:off x="0" y="0"/>
          <a:ext cx="0" cy="0"/>
          <a:chOff x="0" y="0"/>
          <a:chExt cx="0" cy="0"/>
        </a:xfrm>
      </p:grpSpPr>
      <p:grpSp>
        <p:nvGrpSpPr>
          <p:cNvPr id="186" name="Google Shape;186;p34"/>
          <p:cNvGrpSpPr/>
          <p:nvPr/>
        </p:nvGrpSpPr>
        <p:grpSpPr>
          <a:xfrm>
            <a:off x="-1600" y="5896807"/>
            <a:ext cx="12192383" cy="961207"/>
            <a:chOff x="6554556" y="4623505"/>
            <a:chExt cx="7127825" cy="720905"/>
          </a:xfrm>
        </p:grpSpPr>
        <p:sp>
          <p:nvSpPr>
            <p:cNvPr id="187" name="Google Shape;187;p3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3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9" name="Google Shape;189;p34"/>
          <p:cNvSpPr/>
          <p:nvPr/>
        </p:nvSpPr>
        <p:spPr>
          <a:xfrm>
            <a:off x="-900" y="489200"/>
            <a:ext cx="12194000" cy="1445600"/>
          </a:xfrm>
          <a:prstGeom prst="roundRect">
            <a:avLst>
              <a:gd name="adj" fmla="val 16667"/>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0" name="Google Shape;190;p34"/>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Tree>
    <p:extLst>
      <p:ext uri="{BB962C8B-B14F-4D97-AF65-F5344CB8AC3E}">
        <p14:creationId xmlns:p14="http://schemas.microsoft.com/office/powerpoint/2010/main" val="8289790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Body 12">
  <p:cSld name="Title and Body 12">
    <p:spTree>
      <p:nvGrpSpPr>
        <p:cNvPr id="1" name="Shape 200"/>
        <p:cNvGrpSpPr/>
        <p:nvPr/>
      </p:nvGrpSpPr>
      <p:grpSpPr>
        <a:xfrm>
          <a:off x="0" y="0"/>
          <a:ext cx="0" cy="0"/>
          <a:chOff x="0" y="0"/>
          <a:chExt cx="0" cy="0"/>
        </a:xfrm>
      </p:grpSpPr>
      <p:grpSp>
        <p:nvGrpSpPr>
          <p:cNvPr id="201" name="Google Shape;201;p36"/>
          <p:cNvGrpSpPr/>
          <p:nvPr/>
        </p:nvGrpSpPr>
        <p:grpSpPr>
          <a:xfrm>
            <a:off x="-1600" y="5896807"/>
            <a:ext cx="12192383" cy="961207"/>
            <a:chOff x="6554556" y="4623505"/>
            <a:chExt cx="7127825" cy="720905"/>
          </a:xfrm>
        </p:grpSpPr>
        <p:sp>
          <p:nvSpPr>
            <p:cNvPr id="202" name="Google Shape;202;p36"/>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36"/>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4" name="Google Shape;204;p36"/>
          <p:cNvSpPr/>
          <p:nvPr/>
        </p:nvSpPr>
        <p:spPr>
          <a:xfrm>
            <a:off x="-900" y="489200"/>
            <a:ext cx="12194000" cy="1445600"/>
          </a:xfrm>
          <a:prstGeom prst="roundRect">
            <a:avLst>
              <a:gd name="adj" fmla="val 16667"/>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5" name="Google Shape;205;p36"/>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206" name="Google Shape;206;p36"/>
          <p:cNvSpPr txBox="1">
            <a:spLocks noGrp="1"/>
          </p:cNvSpPr>
          <p:nvPr>
            <p:ph type="title" idx="2"/>
          </p:nvPr>
        </p:nvSpPr>
        <p:spPr>
          <a:xfrm>
            <a:off x="2120467" y="2498333"/>
            <a:ext cx="7951200" cy="71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0850797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hanks + Credits">
  <p:cSld name="Thanks + Credits">
    <p:bg>
      <p:bgPr>
        <a:solidFill>
          <a:schemeClr val="lt2"/>
        </a:solidFill>
        <a:effectLst/>
      </p:bgPr>
    </p:bg>
    <p:spTree>
      <p:nvGrpSpPr>
        <p:cNvPr id="1" name="Shape 207"/>
        <p:cNvGrpSpPr/>
        <p:nvPr/>
      </p:nvGrpSpPr>
      <p:grpSpPr>
        <a:xfrm>
          <a:off x="0" y="0"/>
          <a:ext cx="0" cy="0"/>
          <a:chOff x="0" y="0"/>
          <a:chExt cx="0" cy="0"/>
        </a:xfrm>
      </p:grpSpPr>
      <p:sp>
        <p:nvSpPr>
          <p:cNvPr id="208" name="Google Shape;208;p37"/>
          <p:cNvSpPr/>
          <p:nvPr/>
        </p:nvSpPr>
        <p:spPr>
          <a:xfrm>
            <a:off x="428665" y="2159833"/>
            <a:ext cx="6640000" cy="6640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9" name="Google Shape;209;p37"/>
          <p:cNvGrpSpPr/>
          <p:nvPr/>
        </p:nvGrpSpPr>
        <p:grpSpPr>
          <a:xfrm>
            <a:off x="-2044" y="5896843"/>
            <a:ext cx="12200936" cy="961207"/>
            <a:chOff x="6554556" y="4623505"/>
            <a:chExt cx="7127825" cy="720905"/>
          </a:xfrm>
        </p:grpSpPr>
        <p:sp>
          <p:nvSpPr>
            <p:cNvPr id="210" name="Google Shape;210;p37"/>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37"/>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2" name="Google Shape;212;p37"/>
          <p:cNvSpPr txBox="1"/>
          <p:nvPr/>
        </p:nvSpPr>
        <p:spPr>
          <a:xfrm>
            <a:off x="6686133" y="4625500"/>
            <a:ext cx="3984800" cy="6420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GB" sz="1333">
                <a:solidFill>
                  <a:schemeClr val="dk1"/>
                </a:solidFill>
                <a:latin typeface="Lato" panose="020F0502020204030203"/>
                <a:ea typeface="Lato" panose="020F0502020204030203"/>
                <a:cs typeface="Lato" panose="020F0502020204030203"/>
                <a:sym typeface="Lato" panose="020F0502020204030203"/>
              </a:rPr>
              <a:t>CREDITS: This presentation template was created by Slidesgo, including icons by Flaticon, and infographics &amp; images by Freepik</a:t>
            </a:r>
            <a:endParaRPr sz="1333">
              <a:solidFill>
                <a:schemeClr val="dk1"/>
              </a:solidFill>
              <a:latin typeface="Lato" panose="020F0502020204030203"/>
              <a:ea typeface="Lato" panose="020F0502020204030203"/>
              <a:cs typeface="Lato" panose="020F0502020204030203"/>
              <a:sym typeface="Lato" panose="020F0502020204030203"/>
            </a:endParaRPr>
          </a:p>
        </p:txBody>
      </p:sp>
      <p:sp>
        <p:nvSpPr>
          <p:cNvPr id="213" name="Google Shape;213;p37"/>
          <p:cNvSpPr txBox="1">
            <a:spLocks noGrp="1"/>
          </p:cNvSpPr>
          <p:nvPr>
            <p:ph type="title"/>
          </p:nvPr>
        </p:nvSpPr>
        <p:spPr>
          <a:xfrm>
            <a:off x="3360451" y="931667"/>
            <a:ext cx="5465600" cy="74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sz="80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214" name="Google Shape;214;p37"/>
          <p:cNvSpPr txBox="1">
            <a:spLocks noGrp="1"/>
          </p:cNvSpPr>
          <p:nvPr>
            <p:ph type="subTitle" idx="1"/>
          </p:nvPr>
        </p:nvSpPr>
        <p:spPr>
          <a:xfrm>
            <a:off x="6931813" y="5233533"/>
            <a:ext cx="3473600" cy="415200"/>
          </a:xfrm>
          <a:prstGeom prst="rect">
            <a:avLst/>
          </a:prstGeom>
        </p:spPr>
        <p:txBody>
          <a:bodyPr spcFirstLastPara="1" wrap="square" lIns="91425" tIns="91425" rIns="91425" bIns="91425" anchor="t" anchorCtr="0">
            <a:noAutofit/>
          </a:bodyPr>
          <a:lstStyle>
            <a:lvl1pPr lvl="0" algn="ctr" rtl="0">
              <a:lnSpc>
                <a:spcPct val="100000"/>
              </a:lnSpc>
              <a:spcBef>
                <a:spcPts val="400"/>
              </a:spcBef>
              <a:spcAft>
                <a:spcPts val="0"/>
              </a:spcAft>
              <a:buNone/>
              <a:defRPr sz="1600" b="0"/>
            </a:lvl1pPr>
            <a:lvl2pPr lvl="1" algn="ctr" rtl="0">
              <a:lnSpc>
                <a:spcPct val="100000"/>
              </a:lnSpc>
              <a:spcBef>
                <a:spcPts val="400"/>
              </a:spcBef>
              <a:spcAft>
                <a:spcPts val="0"/>
              </a:spcAft>
              <a:buNone/>
              <a:defRPr sz="1600"/>
            </a:lvl2pPr>
            <a:lvl3pPr lvl="2" algn="ctr" rtl="0">
              <a:lnSpc>
                <a:spcPct val="100000"/>
              </a:lnSpc>
              <a:spcBef>
                <a:spcPts val="400"/>
              </a:spcBef>
              <a:spcAft>
                <a:spcPts val="0"/>
              </a:spcAft>
              <a:buNone/>
              <a:defRPr sz="1600"/>
            </a:lvl3pPr>
            <a:lvl4pPr lvl="3" algn="ctr" rtl="0">
              <a:lnSpc>
                <a:spcPct val="100000"/>
              </a:lnSpc>
              <a:spcBef>
                <a:spcPts val="400"/>
              </a:spcBef>
              <a:spcAft>
                <a:spcPts val="0"/>
              </a:spcAft>
              <a:buNone/>
              <a:defRPr sz="1600"/>
            </a:lvl4pPr>
            <a:lvl5pPr lvl="4" algn="ctr" rtl="0">
              <a:lnSpc>
                <a:spcPct val="100000"/>
              </a:lnSpc>
              <a:spcBef>
                <a:spcPts val="400"/>
              </a:spcBef>
              <a:spcAft>
                <a:spcPts val="0"/>
              </a:spcAft>
              <a:buNone/>
              <a:defRPr sz="1600"/>
            </a:lvl5pPr>
            <a:lvl6pPr lvl="5" algn="ctr" rtl="0">
              <a:lnSpc>
                <a:spcPct val="100000"/>
              </a:lnSpc>
              <a:spcBef>
                <a:spcPts val="400"/>
              </a:spcBef>
              <a:spcAft>
                <a:spcPts val="0"/>
              </a:spcAft>
              <a:buNone/>
              <a:defRPr sz="1600"/>
            </a:lvl6pPr>
            <a:lvl7pPr lvl="6" algn="ctr" rtl="0">
              <a:lnSpc>
                <a:spcPct val="100000"/>
              </a:lnSpc>
              <a:spcBef>
                <a:spcPts val="400"/>
              </a:spcBef>
              <a:spcAft>
                <a:spcPts val="0"/>
              </a:spcAft>
              <a:buNone/>
              <a:defRPr sz="1600"/>
            </a:lvl7pPr>
            <a:lvl8pPr lvl="7" algn="ctr" rtl="0">
              <a:lnSpc>
                <a:spcPct val="100000"/>
              </a:lnSpc>
              <a:spcBef>
                <a:spcPts val="400"/>
              </a:spcBef>
              <a:spcAft>
                <a:spcPts val="0"/>
              </a:spcAft>
              <a:buNone/>
              <a:defRPr sz="1600"/>
            </a:lvl8pPr>
            <a:lvl9pPr lvl="8" algn="ctr" rtl="0">
              <a:lnSpc>
                <a:spcPct val="100000"/>
              </a:lnSpc>
              <a:spcBef>
                <a:spcPts val="400"/>
              </a:spcBef>
              <a:spcAft>
                <a:spcPts val="0"/>
              </a:spcAft>
              <a:buNone/>
              <a:defRPr sz="1600"/>
            </a:lvl9pPr>
          </a:lstStyle>
          <a:p>
            <a:endParaRPr/>
          </a:p>
        </p:txBody>
      </p:sp>
      <p:sp>
        <p:nvSpPr>
          <p:cNvPr id="215" name="Google Shape;215;p37"/>
          <p:cNvSpPr txBox="1">
            <a:spLocks noGrp="1"/>
          </p:cNvSpPr>
          <p:nvPr>
            <p:ph type="subTitle" idx="2"/>
          </p:nvPr>
        </p:nvSpPr>
        <p:spPr>
          <a:xfrm>
            <a:off x="3399467" y="2398029"/>
            <a:ext cx="5425600" cy="119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133" b="0"/>
            </a:lvl1pPr>
            <a:lvl2pPr lvl="1" algn="ctr" rtl="0">
              <a:lnSpc>
                <a:spcPct val="100000"/>
              </a:lnSpc>
              <a:spcBef>
                <a:spcPts val="2133"/>
              </a:spcBef>
              <a:spcAft>
                <a:spcPts val="0"/>
              </a:spcAft>
              <a:buNone/>
              <a:defRPr sz="2133"/>
            </a:lvl2pPr>
            <a:lvl3pPr lvl="2" algn="ctr" rtl="0">
              <a:lnSpc>
                <a:spcPct val="100000"/>
              </a:lnSpc>
              <a:spcBef>
                <a:spcPts val="2133"/>
              </a:spcBef>
              <a:spcAft>
                <a:spcPts val="0"/>
              </a:spcAft>
              <a:buNone/>
              <a:defRPr sz="2133"/>
            </a:lvl3pPr>
            <a:lvl4pPr lvl="3" algn="ctr" rtl="0">
              <a:lnSpc>
                <a:spcPct val="100000"/>
              </a:lnSpc>
              <a:spcBef>
                <a:spcPts val="2133"/>
              </a:spcBef>
              <a:spcAft>
                <a:spcPts val="0"/>
              </a:spcAft>
              <a:buNone/>
              <a:defRPr sz="2133"/>
            </a:lvl4pPr>
            <a:lvl5pPr lvl="4" algn="ctr" rtl="0">
              <a:lnSpc>
                <a:spcPct val="100000"/>
              </a:lnSpc>
              <a:spcBef>
                <a:spcPts val="2133"/>
              </a:spcBef>
              <a:spcAft>
                <a:spcPts val="0"/>
              </a:spcAft>
              <a:buNone/>
              <a:defRPr sz="2133"/>
            </a:lvl5pPr>
            <a:lvl6pPr lvl="5" algn="ctr" rtl="0">
              <a:lnSpc>
                <a:spcPct val="100000"/>
              </a:lnSpc>
              <a:spcBef>
                <a:spcPts val="2133"/>
              </a:spcBef>
              <a:spcAft>
                <a:spcPts val="0"/>
              </a:spcAft>
              <a:buNone/>
              <a:defRPr sz="2133"/>
            </a:lvl6pPr>
            <a:lvl7pPr lvl="6" algn="ctr" rtl="0">
              <a:lnSpc>
                <a:spcPct val="100000"/>
              </a:lnSpc>
              <a:spcBef>
                <a:spcPts val="2133"/>
              </a:spcBef>
              <a:spcAft>
                <a:spcPts val="0"/>
              </a:spcAft>
              <a:buNone/>
              <a:defRPr sz="2133"/>
            </a:lvl7pPr>
            <a:lvl8pPr lvl="7" algn="ctr" rtl="0">
              <a:lnSpc>
                <a:spcPct val="100000"/>
              </a:lnSpc>
              <a:spcBef>
                <a:spcPts val="2133"/>
              </a:spcBef>
              <a:spcAft>
                <a:spcPts val="0"/>
              </a:spcAft>
              <a:buNone/>
              <a:defRPr sz="2133"/>
            </a:lvl8pPr>
            <a:lvl9pPr lvl="8" algn="ctr" rtl="0">
              <a:lnSpc>
                <a:spcPct val="100000"/>
              </a:lnSpc>
              <a:spcBef>
                <a:spcPts val="2133"/>
              </a:spcBef>
              <a:spcAft>
                <a:spcPts val="2133"/>
              </a:spcAft>
              <a:buNone/>
              <a:defRPr sz="2133"/>
            </a:lvl9pPr>
          </a:lstStyle>
          <a:p>
            <a:endParaRPr/>
          </a:p>
        </p:txBody>
      </p:sp>
      <p:sp>
        <p:nvSpPr>
          <p:cNvPr id="216" name="Google Shape;216;p37"/>
          <p:cNvSpPr/>
          <p:nvPr/>
        </p:nvSpPr>
        <p:spPr>
          <a:xfrm>
            <a:off x="3742402" y="1223367"/>
            <a:ext cx="753717" cy="601627"/>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7" name="Google Shape;217;p37"/>
          <p:cNvSpPr/>
          <p:nvPr/>
        </p:nvSpPr>
        <p:spPr>
          <a:xfrm>
            <a:off x="630067" y="719334"/>
            <a:ext cx="1755936" cy="1019807"/>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050788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D23CC-BFB5-2EB9-254B-85F404A7C3B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5E4AD98-FB5D-774D-E82B-F0B4D8C405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F4B6DD-8208-15E3-FD95-AFF951600A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417FEA-6A8D-6D49-EEFF-FD8A8FEE20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C99A63-47AE-EDD4-688D-7BF69EA4749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C8DF9C-E9ED-C0E2-6177-2D9286E6B9A5}"/>
              </a:ext>
            </a:extLst>
          </p:cNvPr>
          <p:cNvSpPr>
            <a:spLocks noGrp="1"/>
          </p:cNvSpPr>
          <p:nvPr>
            <p:ph type="dt" sz="half" idx="10"/>
          </p:nvPr>
        </p:nvSpPr>
        <p:spPr/>
        <p:txBody>
          <a:bodyPr/>
          <a:lstStyle/>
          <a:p>
            <a:fld id="{70A3FBA0-BC9C-413C-ADF3-9E6E8E6BC096}" type="datetimeFigureOut">
              <a:rPr lang="en-US" smtClean="0"/>
              <a:t>11/17/2022</a:t>
            </a:fld>
            <a:endParaRPr lang="en-US"/>
          </a:p>
        </p:txBody>
      </p:sp>
      <p:sp>
        <p:nvSpPr>
          <p:cNvPr id="8" name="Footer Placeholder 7">
            <a:extLst>
              <a:ext uri="{FF2B5EF4-FFF2-40B4-BE49-F238E27FC236}">
                <a16:creationId xmlns:a16="http://schemas.microsoft.com/office/drawing/2014/main" id="{F5148361-BDD7-67CA-4D26-8BD152A48C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2587CDB-E2F8-B97F-6DD5-1FB9F529C6BD}"/>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2614680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66B4B-3E08-5A90-6253-1627F534A7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699638-A893-C3FF-5689-8B07F8D031AA}"/>
              </a:ext>
            </a:extLst>
          </p:cNvPr>
          <p:cNvSpPr>
            <a:spLocks noGrp="1"/>
          </p:cNvSpPr>
          <p:nvPr>
            <p:ph type="dt" sz="half" idx="10"/>
          </p:nvPr>
        </p:nvSpPr>
        <p:spPr/>
        <p:txBody>
          <a:bodyPr/>
          <a:lstStyle/>
          <a:p>
            <a:fld id="{70A3FBA0-BC9C-413C-ADF3-9E6E8E6BC096}" type="datetimeFigureOut">
              <a:rPr lang="en-US" smtClean="0"/>
              <a:t>11/17/2022</a:t>
            </a:fld>
            <a:endParaRPr lang="en-US"/>
          </a:p>
        </p:txBody>
      </p:sp>
      <p:sp>
        <p:nvSpPr>
          <p:cNvPr id="4" name="Footer Placeholder 3">
            <a:extLst>
              <a:ext uri="{FF2B5EF4-FFF2-40B4-BE49-F238E27FC236}">
                <a16:creationId xmlns:a16="http://schemas.microsoft.com/office/drawing/2014/main" id="{7EBC92DC-F1E2-8F6D-FDCD-4F746C7880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D074AF-0EFC-C6EE-BE9D-F65E669D5B64}"/>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1928773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D22DB5-B603-E20A-F86D-A640AB038BD9}"/>
              </a:ext>
            </a:extLst>
          </p:cNvPr>
          <p:cNvSpPr>
            <a:spLocks noGrp="1"/>
          </p:cNvSpPr>
          <p:nvPr>
            <p:ph type="dt" sz="half" idx="10"/>
          </p:nvPr>
        </p:nvSpPr>
        <p:spPr/>
        <p:txBody>
          <a:bodyPr/>
          <a:lstStyle/>
          <a:p>
            <a:fld id="{70A3FBA0-BC9C-413C-ADF3-9E6E8E6BC096}" type="datetimeFigureOut">
              <a:rPr lang="en-US" smtClean="0"/>
              <a:t>11/17/2022</a:t>
            </a:fld>
            <a:endParaRPr lang="en-US"/>
          </a:p>
        </p:txBody>
      </p:sp>
      <p:sp>
        <p:nvSpPr>
          <p:cNvPr id="3" name="Footer Placeholder 2">
            <a:extLst>
              <a:ext uri="{FF2B5EF4-FFF2-40B4-BE49-F238E27FC236}">
                <a16:creationId xmlns:a16="http://schemas.microsoft.com/office/drawing/2014/main" id="{6CF7CCFA-BCBD-410F-A6C4-6A4B4A8B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55B5EAD-67E1-188C-26C8-2A6ACDDC65B1}"/>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1260983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11F14-463D-0174-1C93-670CDB3BD5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33D00F3-4693-0EB7-2B8F-B8B8D14946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0D798F-84DF-6FF3-AD4B-1115045E9D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001FA6-8826-0E6F-8EC2-FA5AE89E58BD}"/>
              </a:ext>
            </a:extLst>
          </p:cNvPr>
          <p:cNvSpPr>
            <a:spLocks noGrp="1"/>
          </p:cNvSpPr>
          <p:nvPr>
            <p:ph type="dt" sz="half" idx="10"/>
          </p:nvPr>
        </p:nvSpPr>
        <p:spPr/>
        <p:txBody>
          <a:bodyPr/>
          <a:lstStyle/>
          <a:p>
            <a:fld id="{70A3FBA0-BC9C-413C-ADF3-9E6E8E6BC096}" type="datetimeFigureOut">
              <a:rPr lang="en-US" smtClean="0"/>
              <a:t>11/17/2022</a:t>
            </a:fld>
            <a:endParaRPr lang="en-US"/>
          </a:p>
        </p:txBody>
      </p:sp>
      <p:sp>
        <p:nvSpPr>
          <p:cNvPr id="6" name="Footer Placeholder 5">
            <a:extLst>
              <a:ext uri="{FF2B5EF4-FFF2-40B4-BE49-F238E27FC236}">
                <a16:creationId xmlns:a16="http://schemas.microsoft.com/office/drawing/2014/main" id="{6AABE27F-3EC6-32BC-47B1-9F1E879D91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4E342B-579A-A301-7AB8-85CC123BECFC}"/>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2759385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E6F1D-E381-A70C-6ADD-0F8E16E72C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54799E-9E2E-5165-23FA-DE71A92B11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86D84C-49B9-AAB5-F29D-CC7B50A7F3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4D227C-4E06-EEED-7ED8-3527EC497416}"/>
              </a:ext>
            </a:extLst>
          </p:cNvPr>
          <p:cNvSpPr>
            <a:spLocks noGrp="1"/>
          </p:cNvSpPr>
          <p:nvPr>
            <p:ph type="dt" sz="half" idx="10"/>
          </p:nvPr>
        </p:nvSpPr>
        <p:spPr/>
        <p:txBody>
          <a:bodyPr/>
          <a:lstStyle/>
          <a:p>
            <a:fld id="{70A3FBA0-BC9C-413C-ADF3-9E6E8E6BC096}" type="datetimeFigureOut">
              <a:rPr lang="en-US" smtClean="0"/>
              <a:t>11/17/2022</a:t>
            </a:fld>
            <a:endParaRPr lang="en-US"/>
          </a:p>
        </p:txBody>
      </p:sp>
      <p:sp>
        <p:nvSpPr>
          <p:cNvPr id="6" name="Footer Placeholder 5">
            <a:extLst>
              <a:ext uri="{FF2B5EF4-FFF2-40B4-BE49-F238E27FC236}">
                <a16:creationId xmlns:a16="http://schemas.microsoft.com/office/drawing/2014/main" id="{52FBEC63-F59F-0336-BA14-FA6994902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91CCEC-0081-D6B6-905B-59F532A93C3D}"/>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2523630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theme" Target="../theme/theme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A57930-6C2D-7AED-7185-8FC0986447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B1FCE00-FADA-1CEC-A191-B890C6A63C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50F825-8C3F-0DF4-1CC3-911F4BF8F0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A3FBA0-BC9C-413C-ADF3-9E6E8E6BC096}" type="datetimeFigureOut">
              <a:rPr lang="en-US" smtClean="0"/>
              <a:t>11/17/2022</a:t>
            </a:fld>
            <a:endParaRPr lang="en-US"/>
          </a:p>
        </p:txBody>
      </p:sp>
      <p:sp>
        <p:nvSpPr>
          <p:cNvPr id="5" name="Footer Placeholder 4">
            <a:extLst>
              <a:ext uri="{FF2B5EF4-FFF2-40B4-BE49-F238E27FC236}">
                <a16:creationId xmlns:a16="http://schemas.microsoft.com/office/drawing/2014/main" id="{29B83A6B-49F8-F5F4-C096-1E41501514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A30A236-EEBB-4A97-55AB-AE976B1B1C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1CCA2F-DA91-467F-A892-F497F4FDA39B}" type="slidenum">
              <a:rPr lang="en-US" smtClean="0"/>
              <a:t>‹#›</a:t>
            </a:fld>
            <a:endParaRPr lang="en-US"/>
          </a:p>
        </p:txBody>
      </p:sp>
      <p:pic>
        <p:nvPicPr>
          <p:cNvPr id="9" name="Picture 8" descr="A picture containing text, toy, vector graphics&#10;&#10;Description automatically generated">
            <a:extLst>
              <a:ext uri="{FF2B5EF4-FFF2-40B4-BE49-F238E27FC236}">
                <a16:creationId xmlns:a16="http://schemas.microsoft.com/office/drawing/2014/main" id="{CC89365D-CA6E-F225-1DBF-4CAA27405F1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43314519"/>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11" name="9Slide.vn - 2019">
            <a:extLst>
              <a:ext uri="{FF2B5EF4-FFF2-40B4-BE49-F238E27FC236}">
                <a16:creationId xmlns:a16="http://schemas.microsoft.com/office/drawing/2014/main" id="{E9F0E45F-7319-405E-B07D-345AC4EEBE81}"/>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500"/>
              <a:buFont typeface="Patrick Hand" panose="00000500000000000000"/>
              <a:buNone/>
              <a:defRPr sz="3500" b="1">
                <a:solidFill>
                  <a:schemeClr val="dk1"/>
                </a:solidFill>
                <a:latin typeface="Patrick Hand" panose="00000500000000000000"/>
                <a:ea typeface="Patrick Hand" panose="00000500000000000000"/>
                <a:cs typeface="Patrick Hand" panose="00000500000000000000"/>
                <a:sym typeface="Patrick Hand" panose="00000500000000000000"/>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55600">
              <a:lnSpc>
                <a:spcPct val="115000"/>
              </a:lnSpc>
              <a:spcBef>
                <a:spcPts val="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1pPr>
            <a:lvl2pPr marL="914400" lvl="1" indent="-355600">
              <a:lnSpc>
                <a:spcPct val="115000"/>
              </a:lnSpc>
              <a:spcBef>
                <a:spcPts val="160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2pPr>
            <a:lvl3pPr marL="1371600" lvl="2" indent="-355600">
              <a:lnSpc>
                <a:spcPct val="115000"/>
              </a:lnSpc>
              <a:spcBef>
                <a:spcPts val="160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3pPr>
            <a:lvl4pPr marL="1828800" lvl="3" indent="-355600">
              <a:lnSpc>
                <a:spcPct val="115000"/>
              </a:lnSpc>
              <a:spcBef>
                <a:spcPts val="160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4pPr>
            <a:lvl5pPr marL="2286000" lvl="4" indent="-355600">
              <a:lnSpc>
                <a:spcPct val="115000"/>
              </a:lnSpc>
              <a:spcBef>
                <a:spcPts val="160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5pPr>
            <a:lvl6pPr marL="2743200" lvl="5" indent="-355600">
              <a:lnSpc>
                <a:spcPct val="115000"/>
              </a:lnSpc>
              <a:spcBef>
                <a:spcPts val="160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6pPr>
            <a:lvl7pPr marL="3200400" lvl="6" indent="-355600">
              <a:lnSpc>
                <a:spcPct val="115000"/>
              </a:lnSpc>
              <a:spcBef>
                <a:spcPts val="160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7pPr>
            <a:lvl8pPr marL="3657600" lvl="7" indent="-355600">
              <a:lnSpc>
                <a:spcPct val="115000"/>
              </a:lnSpc>
              <a:spcBef>
                <a:spcPts val="160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8pPr>
            <a:lvl9pPr marL="4114800" lvl="8" indent="-355600">
              <a:lnSpc>
                <a:spcPct val="115000"/>
              </a:lnSpc>
              <a:spcBef>
                <a:spcPts val="1600"/>
              </a:spcBef>
              <a:spcAft>
                <a:spcPts val="160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9pPr>
          </a:lstStyle>
          <a:p>
            <a:endParaRPr/>
          </a:p>
        </p:txBody>
      </p:sp>
    </p:spTree>
    <p:extLst>
      <p:ext uri="{BB962C8B-B14F-4D97-AF65-F5344CB8AC3E}">
        <p14:creationId xmlns:p14="http://schemas.microsoft.com/office/powerpoint/2010/main" val="2606989095"/>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 id="2147483691" r:id="rId29"/>
    <p:sldLayoutId id="2147483692" r:id="rId30"/>
    <p:sldLayoutId id="2147483693" r:id="rId31"/>
    <p:sldLayoutId id="2147483694" r:id="rId32"/>
    <p:sldLayoutId id="2147483695" r:id="rId33"/>
    <p:sldLayoutId id="2147483696" r:id="rId34"/>
    <p:sldLayoutId id="2147483697"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6.pn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xml"/><Relationship Id="rId1" Type="http://schemas.openxmlformats.org/officeDocument/2006/relationships/slideLayout" Target="../slideLayouts/slideLayout42.xm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36.xml"/><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jpeg"/><Relationship Id="rId1" Type="http://schemas.openxmlformats.org/officeDocument/2006/relationships/slideLayout" Target="../slideLayouts/slideLayout17.xml"/><Relationship Id="rId6" Type="http://schemas.openxmlformats.org/officeDocument/2006/relationships/image" Target="../media/image19.jpeg"/><Relationship Id="rId5" Type="http://schemas.openxmlformats.org/officeDocument/2006/relationships/image" Target="../media/image23.jpe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assroom with desks and chairs&#10;&#10;Description automatically generated with medium confidence">
            <a:extLst>
              <a:ext uri="{FF2B5EF4-FFF2-40B4-BE49-F238E27FC236}">
                <a16:creationId xmlns:a16="http://schemas.microsoft.com/office/drawing/2014/main" id="{D6A00A20-EDD6-3102-B8FC-545A34488D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2" name="Rectangle: Rounded Corners 31">
            <a:extLst>
              <a:ext uri="{FF2B5EF4-FFF2-40B4-BE49-F238E27FC236}">
                <a16:creationId xmlns:a16="http://schemas.microsoft.com/office/drawing/2014/main" id="{B2D3EBD5-2D46-E122-212F-207457D9C3F5}"/>
              </a:ext>
            </a:extLst>
          </p:cNvPr>
          <p:cNvSpPr/>
          <p:nvPr/>
        </p:nvSpPr>
        <p:spPr>
          <a:xfrm>
            <a:off x="1571951" y="41321"/>
            <a:ext cx="8949106" cy="4116341"/>
          </a:xfrm>
          <a:custGeom>
            <a:avLst/>
            <a:gdLst>
              <a:gd name="connsiteX0" fmla="*/ 0 w 8949106"/>
              <a:gd name="connsiteY0" fmla="*/ 686071 h 4116341"/>
              <a:gd name="connsiteX1" fmla="*/ 686071 w 8949106"/>
              <a:gd name="connsiteY1" fmla="*/ 0 h 4116341"/>
              <a:gd name="connsiteX2" fmla="*/ 1344684 w 8949106"/>
              <a:gd name="connsiteY2" fmla="*/ 0 h 4116341"/>
              <a:gd name="connsiteX3" fmla="*/ 2079067 w 8949106"/>
              <a:gd name="connsiteY3" fmla="*/ 0 h 4116341"/>
              <a:gd name="connsiteX4" fmla="*/ 2434601 w 8949106"/>
              <a:gd name="connsiteY4" fmla="*/ 0 h 4116341"/>
              <a:gd name="connsiteX5" fmla="*/ 2941675 w 8949106"/>
              <a:gd name="connsiteY5" fmla="*/ 0 h 4116341"/>
              <a:gd name="connsiteX6" fmla="*/ 3600288 w 8949106"/>
              <a:gd name="connsiteY6" fmla="*/ 0 h 4116341"/>
              <a:gd name="connsiteX7" fmla="*/ 3955822 w 8949106"/>
              <a:gd name="connsiteY7" fmla="*/ 0 h 4116341"/>
              <a:gd name="connsiteX8" fmla="*/ 4462896 w 8949106"/>
              <a:gd name="connsiteY8" fmla="*/ 0 h 4116341"/>
              <a:gd name="connsiteX9" fmla="*/ 4818431 w 8949106"/>
              <a:gd name="connsiteY9" fmla="*/ 0 h 4116341"/>
              <a:gd name="connsiteX10" fmla="*/ 5249735 w 8949106"/>
              <a:gd name="connsiteY10" fmla="*/ 0 h 4116341"/>
              <a:gd name="connsiteX11" fmla="*/ 5681039 w 8949106"/>
              <a:gd name="connsiteY11" fmla="*/ 0 h 4116341"/>
              <a:gd name="connsiteX12" fmla="*/ 6112343 w 8949106"/>
              <a:gd name="connsiteY12" fmla="*/ 0 h 4116341"/>
              <a:gd name="connsiteX13" fmla="*/ 6543647 w 8949106"/>
              <a:gd name="connsiteY13" fmla="*/ 0 h 4116341"/>
              <a:gd name="connsiteX14" fmla="*/ 6974951 w 8949106"/>
              <a:gd name="connsiteY14" fmla="*/ 0 h 4116341"/>
              <a:gd name="connsiteX15" fmla="*/ 7406255 w 8949106"/>
              <a:gd name="connsiteY15" fmla="*/ 0 h 4116341"/>
              <a:gd name="connsiteX16" fmla="*/ 8263035 w 8949106"/>
              <a:gd name="connsiteY16" fmla="*/ 0 h 4116341"/>
              <a:gd name="connsiteX17" fmla="*/ 8949106 w 8949106"/>
              <a:gd name="connsiteY17" fmla="*/ 686071 h 4116341"/>
              <a:gd name="connsiteX18" fmla="*/ 8949106 w 8949106"/>
              <a:gd name="connsiteY18" fmla="*/ 1289795 h 4116341"/>
              <a:gd name="connsiteX19" fmla="*/ 8949106 w 8949106"/>
              <a:gd name="connsiteY19" fmla="*/ 1893519 h 4116341"/>
              <a:gd name="connsiteX20" fmla="*/ 8949106 w 8949106"/>
              <a:gd name="connsiteY20" fmla="*/ 2497242 h 4116341"/>
              <a:gd name="connsiteX21" fmla="*/ 8949106 w 8949106"/>
              <a:gd name="connsiteY21" fmla="*/ 3430270 h 4116341"/>
              <a:gd name="connsiteX22" fmla="*/ 8263035 w 8949106"/>
              <a:gd name="connsiteY22" fmla="*/ 4116341 h 4116341"/>
              <a:gd name="connsiteX23" fmla="*/ 7604422 w 8949106"/>
              <a:gd name="connsiteY23" fmla="*/ 4116341 h 4116341"/>
              <a:gd name="connsiteX24" fmla="*/ 6945809 w 8949106"/>
              <a:gd name="connsiteY24" fmla="*/ 4116341 h 4116341"/>
              <a:gd name="connsiteX25" fmla="*/ 6438735 w 8949106"/>
              <a:gd name="connsiteY25" fmla="*/ 4116341 h 4116341"/>
              <a:gd name="connsiteX26" fmla="*/ 5780122 w 8949106"/>
              <a:gd name="connsiteY26" fmla="*/ 4116341 h 4116341"/>
              <a:gd name="connsiteX27" fmla="*/ 5197279 w 8949106"/>
              <a:gd name="connsiteY27" fmla="*/ 4116341 h 4116341"/>
              <a:gd name="connsiteX28" fmla="*/ 4765975 w 8949106"/>
              <a:gd name="connsiteY28" fmla="*/ 4116341 h 4116341"/>
              <a:gd name="connsiteX29" fmla="*/ 4410440 w 8949106"/>
              <a:gd name="connsiteY29" fmla="*/ 4116341 h 4116341"/>
              <a:gd name="connsiteX30" fmla="*/ 3903366 w 8949106"/>
              <a:gd name="connsiteY30" fmla="*/ 4116341 h 4116341"/>
              <a:gd name="connsiteX31" fmla="*/ 3396293 w 8949106"/>
              <a:gd name="connsiteY31" fmla="*/ 4116341 h 4116341"/>
              <a:gd name="connsiteX32" fmla="*/ 2661910 w 8949106"/>
              <a:gd name="connsiteY32" fmla="*/ 4116341 h 4116341"/>
              <a:gd name="connsiteX33" fmla="*/ 2230606 w 8949106"/>
              <a:gd name="connsiteY33" fmla="*/ 4116341 h 4116341"/>
              <a:gd name="connsiteX34" fmla="*/ 1647763 w 8949106"/>
              <a:gd name="connsiteY34" fmla="*/ 4116341 h 4116341"/>
              <a:gd name="connsiteX35" fmla="*/ 686071 w 8949106"/>
              <a:gd name="connsiteY35" fmla="*/ 4116341 h 4116341"/>
              <a:gd name="connsiteX36" fmla="*/ 0 w 8949106"/>
              <a:gd name="connsiteY36" fmla="*/ 3430270 h 4116341"/>
              <a:gd name="connsiteX37" fmla="*/ 0 w 8949106"/>
              <a:gd name="connsiteY37" fmla="*/ 2908872 h 4116341"/>
              <a:gd name="connsiteX38" fmla="*/ 0 w 8949106"/>
              <a:gd name="connsiteY38" fmla="*/ 2442358 h 4116341"/>
              <a:gd name="connsiteX39" fmla="*/ 0 w 8949106"/>
              <a:gd name="connsiteY39" fmla="*/ 1948403 h 4116341"/>
              <a:gd name="connsiteX40" fmla="*/ 0 w 8949106"/>
              <a:gd name="connsiteY40" fmla="*/ 1454447 h 4116341"/>
              <a:gd name="connsiteX41" fmla="*/ 0 w 8949106"/>
              <a:gd name="connsiteY41" fmla="*/ 686071 h 411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949106" h="4116341" fill="none" extrusionOk="0">
                <a:moveTo>
                  <a:pt x="0" y="686071"/>
                </a:moveTo>
                <a:cubicBezTo>
                  <a:pt x="62861" y="242472"/>
                  <a:pt x="335588" y="-97243"/>
                  <a:pt x="686071" y="0"/>
                </a:cubicBezTo>
                <a:cubicBezTo>
                  <a:pt x="896012" y="-6066"/>
                  <a:pt x="1211165" y="20793"/>
                  <a:pt x="1344684" y="0"/>
                </a:cubicBezTo>
                <a:cubicBezTo>
                  <a:pt x="1478203" y="-20793"/>
                  <a:pt x="1779560" y="5370"/>
                  <a:pt x="2079067" y="0"/>
                </a:cubicBezTo>
                <a:cubicBezTo>
                  <a:pt x="2378574" y="-5370"/>
                  <a:pt x="2301608" y="12883"/>
                  <a:pt x="2434601" y="0"/>
                </a:cubicBezTo>
                <a:cubicBezTo>
                  <a:pt x="2567594" y="-12883"/>
                  <a:pt x="2745962" y="49368"/>
                  <a:pt x="2941675" y="0"/>
                </a:cubicBezTo>
                <a:cubicBezTo>
                  <a:pt x="3137388" y="-49368"/>
                  <a:pt x="3351366" y="75566"/>
                  <a:pt x="3600288" y="0"/>
                </a:cubicBezTo>
                <a:cubicBezTo>
                  <a:pt x="3849210" y="-75566"/>
                  <a:pt x="3819300" y="7869"/>
                  <a:pt x="3955822" y="0"/>
                </a:cubicBezTo>
                <a:cubicBezTo>
                  <a:pt x="4092344" y="-7869"/>
                  <a:pt x="4270513" y="47338"/>
                  <a:pt x="4462896" y="0"/>
                </a:cubicBezTo>
                <a:cubicBezTo>
                  <a:pt x="4655279" y="-47338"/>
                  <a:pt x="4729089" y="12318"/>
                  <a:pt x="4818431" y="0"/>
                </a:cubicBezTo>
                <a:cubicBezTo>
                  <a:pt x="4907774" y="-12318"/>
                  <a:pt x="5125596" y="30396"/>
                  <a:pt x="5249735" y="0"/>
                </a:cubicBezTo>
                <a:cubicBezTo>
                  <a:pt x="5373874" y="-30396"/>
                  <a:pt x="5516103" y="28717"/>
                  <a:pt x="5681039" y="0"/>
                </a:cubicBezTo>
                <a:cubicBezTo>
                  <a:pt x="5845975" y="-28717"/>
                  <a:pt x="5995610" y="9020"/>
                  <a:pt x="6112343" y="0"/>
                </a:cubicBezTo>
                <a:cubicBezTo>
                  <a:pt x="6229076" y="-9020"/>
                  <a:pt x="6334347" y="2165"/>
                  <a:pt x="6543647" y="0"/>
                </a:cubicBezTo>
                <a:cubicBezTo>
                  <a:pt x="6752947" y="-2165"/>
                  <a:pt x="6820123" y="46384"/>
                  <a:pt x="6974951" y="0"/>
                </a:cubicBezTo>
                <a:cubicBezTo>
                  <a:pt x="7129779" y="-46384"/>
                  <a:pt x="7205552" y="9868"/>
                  <a:pt x="7406255" y="0"/>
                </a:cubicBezTo>
                <a:cubicBezTo>
                  <a:pt x="7606958" y="-9868"/>
                  <a:pt x="7939513" y="38278"/>
                  <a:pt x="8263035" y="0"/>
                </a:cubicBezTo>
                <a:cubicBezTo>
                  <a:pt x="8634596" y="-50102"/>
                  <a:pt x="8920815" y="296551"/>
                  <a:pt x="8949106" y="686071"/>
                </a:cubicBezTo>
                <a:cubicBezTo>
                  <a:pt x="8977268" y="912990"/>
                  <a:pt x="8942009" y="1135724"/>
                  <a:pt x="8949106" y="1289795"/>
                </a:cubicBezTo>
                <a:cubicBezTo>
                  <a:pt x="8956203" y="1443866"/>
                  <a:pt x="8926671" y="1643240"/>
                  <a:pt x="8949106" y="1893519"/>
                </a:cubicBezTo>
                <a:cubicBezTo>
                  <a:pt x="8971541" y="2143798"/>
                  <a:pt x="8944476" y="2329507"/>
                  <a:pt x="8949106" y="2497242"/>
                </a:cubicBezTo>
                <a:cubicBezTo>
                  <a:pt x="8953736" y="2664977"/>
                  <a:pt x="8920075" y="3129076"/>
                  <a:pt x="8949106" y="3430270"/>
                </a:cubicBezTo>
                <a:cubicBezTo>
                  <a:pt x="8941275" y="3855019"/>
                  <a:pt x="8598385" y="4085202"/>
                  <a:pt x="8263035" y="4116341"/>
                </a:cubicBezTo>
                <a:cubicBezTo>
                  <a:pt x="8122393" y="4187719"/>
                  <a:pt x="7821346" y="4094523"/>
                  <a:pt x="7604422" y="4116341"/>
                </a:cubicBezTo>
                <a:cubicBezTo>
                  <a:pt x="7387498" y="4138159"/>
                  <a:pt x="7141976" y="4113517"/>
                  <a:pt x="6945809" y="4116341"/>
                </a:cubicBezTo>
                <a:cubicBezTo>
                  <a:pt x="6749642" y="4119165"/>
                  <a:pt x="6604511" y="4060586"/>
                  <a:pt x="6438735" y="4116341"/>
                </a:cubicBezTo>
                <a:cubicBezTo>
                  <a:pt x="6272959" y="4172096"/>
                  <a:pt x="6060824" y="4078059"/>
                  <a:pt x="5780122" y="4116341"/>
                </a:cubicBezTo>
                <a:cubicBezTo>
                  <a:pt x="5499420" y="4154623"/>
                  <a:pt x="5481558" y="4087628"/>
                  <a:pt x="5197279" y="4116341"/>
                </a:cubicBezTo>
                <a:cubicBezTo>
                  <a:pt x="4913000" y="4145054"/>
                  <a:pt x="4902349" y="4074629"/>
                  <a:pt x="4765975" y="4116341"/>
                </a:cubicBezTo>
                <a:cubicBezTo>
                  <a:pt x="4629601" y="4158053"/>
                  <a:pt x="4495806" y="4075338"/>
                  <a:pt x="4410440" y="4116341"/>
                </a:cubicBezTo>
                <a:cubicBezTo>
                  <a:pt x="4325074" y="4157344"/>
                  <a:pt x="4036239" y="4116109"/>
                  <a:pt x="3903366" y="4116341"/>
                </a:cubicBezTo>
                <a:cubicBezTo>
                  <a:pt x="3770493" y="4116573"/>
                  <a:pt x="3610475" y="4103582"/>
                  <a:pt x="3396293" y="4116341"/>
                </a:cubicBezTo>
                <a:cubicBezTo>
                  <a:pt x="3182111" y="4129100"/>
                  <a:pt x="2858501" y="4062091"/>
                  <a:pt x="2661910" y="4116341"/>
                </a:cubicBezTo>
                <a:cubicBezTo>
                  <a:pt x="2465319" y="4170591"/>
                  <a:pt x="2409118" y="4091397"/>
                  <a:pt x="2230606" y="4116341"/>
                </a:cubicBezTo>
                <a:cubicBezTo>
                  <a:pt x="2052094" y="4141285"/>
                  <a:pt x="1913644" y="4068498"/>
                  <a:pt x="1647763" y="4116341"/>
                </a:cubicBezTo>
                <a:cubicBezTo>
                  <a:pt x="1381882" y="4164184"/>
                  <a:pt x="1021961" y="4093216"/>
                  <a:pt x="686071" y="4116341"/>
                </a:cubicBezTo>
                <a:cubicBezTo>
                  <a:pt x="328843" y="4147739"/>
                  <a:pt x="51681" y="3775443"/>
                  <a:pt x="0" y="3430270"/>
                </a:cubicBezTo>
                <a:cubicBezTo>
                  <a:pt x="-25138" y="3201988"/>
                  <a:pt x="51129" y="3032690"/>
                  <a:pt x="0" y="2908872"/>
                </a:cubicBezTo>
                <a:cubicBezTo>
                  <a:pt x="-51129" y="2785054"/>
                  <a:pt x="52947" y="2588572"/>
                  <a:pt x="0" y="2442358"/>
                </a:cubicBezTo>
                <a:cubicBezTo>
                  <a:pt x="-52947" y="2296144"/>
                  <a:pt x="33817" y="2146897"/>
                  <a:pt x="0" y="1948403"/>
                </a:cubicBezTo>
                <a:cubicBezTo>
                  <a:pt x="-33817" y="1749909"/>
                  <a:pt x="21989" y="1606028"/>
                  <a:pt x="0" y="1454447"/>
                </a:cubicBezTo>
                <a:cubicBezTo>
                  <a:pt x="-21989" y="1302866"/>
                  <a:pt x="27873" y="929387"/>
                  <a:pt x="0" y="686071"/>
                </a:cubicBezTo>
                <a:close/>
              </a:path>
              <a:path w="8949106" h="4116341" stroke="0" extrusionOk="0">
                <a:moveTo>
                  <a:pt x="0" y="686071"/>
                </a:moveTo>
                <a:cubicBezTo>
                  <a:pt x="39437" y="228464"/>
                  <a:pt x="343578" y="98688"/>
                  <a:pt x="686071" y="0"/>
                </a:cubicBezTo>
                <a:cubicBezTo>
                  <a:pt x="934705" y="-71062"/>
                  <a:pt x="1149393" y="23632"/>
                  <a:pt x="1420454" y="0"/>
                </a:cubicBezTo>
                <a:cubicBezTo>
                  <a:pt x="1691515" y="-23632"/>
                  <a:pt x="1777366" y="14802"/>
                  <a:pt x="1927527" y="0"/>
                </a:cubicBezTo>
                <a:cubicBezTo>
                  <a:pt x="2077688" y="-14802"/>
                  <a:pt x="2350585" y="42002"/>
                  <a:pt x="2586140" y="0"/>
                </a:cubicBezTo>
                <a:cubicBezTo>
                  <a:pt x="2821695" y="-42002"/>
                  <a:pt x="2978312" y="35394"/>
                  <a:pt x="3244753" y="0"/>
                </a:cubicBezTo>
                <a:cubicBezTo>
                  <a:pt x="3511194" y="-35394"/>
                  <a:pt x="3649034" y="35098"/>
                  <a:pt x="3827597" y="0"/>
                </a:cubicBezTo>
                <a:cubicBezTo>
                  <a:pt x="4006160" y="-35098"/>
                  <a:pt x="4341837" y="45771"/>
                  <a:pt x="4561980" y="0"/>
                </a:cubicBezTo>
                <a:cubicBezTo>
                  <a:pt x="4782123" y="-45771"/>
                  <a:pt x="4798913" y="3954"/>
                  <a:pt x="4917514" y="0"/>
                </a:cubicBezTo>
                <a:cubicBezTo>
                  <a:pt x="5036115" y="-3954"/>
                  <a:pt x="5321736" y="13512"/>
                  <a:pt x="5576127" y="0"/>
                </a:cubicBezTo>
                <a:cubicBezTo>
                  <a:pt x="5830518" y="-13512"/>
                  <a:pt x="6140958" y="47107"/>
                  <a:pt x="6310510" y="0"/>
                </a:cubicBezTo>
                <a:cubicBezTo>
                  <a:pt x="6480062" y="-47107"/>
                  <a:pt x="6886438" y="57051"/>
                  <a:pt x="7044892" y="0"/>
                </a:cubicBezTo>
                <a:cubicBezTo>
                  <a:pt x="7203346" y="-57051"/>
                  <a:pt x="7835504" y="105477"/>
                  <a:pt x="8263035" y="0"/>
                </a:cubicBezTo>
                <a:cubicBezTo>
                  <a:pt x="8748834" y="10908"/>
                  <a:pt x="8936426" y="321766"/>
                  <a:pt x="8949106" y="686071"/>
                </a:cubicBezTo>
                <a:cubicBezTo>
                  <a:pt x="8960938" y="895887"/>
                  <a:pt x="8888785" y="1041319"/>
                  <a:pt x="8949106" y="1207469"/>
                </a:cubicBezTo>
                <a:cubicBezTo>
                  <a:pt x="9009427" y="1373619"/>
                  <a:pt x="8880101" y="1536229"/>
                  <a:pt x="8949106" y="1783751"/>
                </a:cubicBezTo>
                <a:cubicBezTo>
                  <a:pt x="9018111" y="2031273"/>
                  <a:pt x="8913380" y="2127952"/>
                  <a:pt x="8949106" y="2250264"/>
                </a:cubicBezTo>
                <a:cubicBezTo>
                  <a:pt x="8984832" y="2372576"/>
                  <a:pt x="8935943" y="2639591"/>
                  <a:pt x="8949106" y="2744220"/>
                </a:cubicBezTo>
                <a:cubicBezTo>
                  <a:pt x="8962269" y="2848849"/>
                  <a:pt x="8892484" y="3271838"/>
                  <a:pt x="8949106" y="3430270"/>
                </a:cubicBezTo>
                <a:cubicBezTo>
                  <a:pt x="8941377" y="3804795"/>
                  <a:pt x="8660089" y="4151216"/>
                  <a:pt x="8263035" y="4116341"/>
                </a:cubicBezTo>
                <a:cubicBezTo>
                  <a:pt x="8132068" y="4134509"/>
                  <a:pt x="8010451" y="4095430"/>
                  <a:pt x="7831731" y="4116341"/>
                </a:cubicBezTo>
                <a:cubicBezTo>
                  <a:pt x="7653011" y="4137252"/>
                  <a:pt x="7360001" y="4073049"/>
                  <a:pt x="7097348" y="4116341"/>
                </a:cubicBezTo>
                <a:cubicBezTo>
                  <a:pt x="6834695" y="4159633"/>
                  <a:pt x="6705519" y="4057522"/>
                  <a:pt x="6590274" y="4116341"/>
                </a:cubicBezTo>
                <a:cubicBezTo>
                  <a:pt x="6475029" y="4175160"/>
                  <a:pt x="6295649" y="4094588"/>
                  <a:pt x="6007431" y="4116341"/>
                </a:cubicBezTo>
                <a:cubicBezTo>
                  <a:pt x="5719213" y="4138094"/>
                  <a:pt x="5694571" y="4105970"/>
                  <a:pt x="5576127" y="4116341"/>
                </a:cubicBezTo>
                <a:cubicBezTo>
                  <a:pt x="5457683" y="4126712"/>
                  <a:pt x="5230402" y="4114665"/>
                  <a:pt x="4917514" y="4116341"/>
                </a:cubicBezTo>
                <a:cubicBezTo>
                  <a:pt x="4604626" y="4118017"/>
                  <a:pt x="4580084" y="4108649"/>
                  <a:pt x="4410440" y="4116341"/>
                </a:cubicBezTo>
                <a:cubicBezTo>
                  <a:pt x="4240796" y="4124033"/>
                  <a:pt x="4030238" y="4093382"/>
                  <a:pt x="3676058" y="4116341"/>
                </a:cubicBezTo>
                <a:cubicBezTo>
                  <a:pt x="3321878" y="4139300"/>
                  <a:pt x="3225914" y="4074130"/>
                  <a:pt x="3093214" y="4116341"/>
                </a:cubicBezTo>
                <a:cubicBezTo>
                  <a:pt x="2960514" y="4158552"/>
                  <a:pt x="2662980" y="4084691"/>
                  <a:pt x="2358832" y="4116341"/>
                </a:cubicBezTo>
                <a:cubicBezTo>
                  <a:pt x="2054684" y="4147991"/>
                  <a:pt x="2108614" y="4097601"/>
                  <a:pt x="2003297" y="4116341"/>
                </a:cubicBezTo>
                <a:cubicBezTo>
                  <a:pt x="1897980" y="4135081"/>
                  <a:pt x="1461669" y="4082410"/>
                  <a:pt x="1268914" y="4116341"/>
                </a:cubicBezTo>
                <a:cubicBezTo>
                  <a:pt x="1076159" y="4150272"/>
                  <a:pt x="902136" y="4103713"/>
                  <a:pt x="686071" y="4116341"/>
                </a:cubicBezTo>
                <a:cubicBezTo>
                  <a:pt x="199091" y="4140220"/>
                  <a:pt x="17512" y="3820428"/>
                  <a:pt x="0" y="3430270"/>
                </a:cubicBezTo>
                <a:cubicBezTo>
                  <a:pt x="-39934" y="3196287"/>
                  <a:pt x="66137" y="2997085"/>
                  <a:pt x="0" y="2853988"/>
                </a:cubicBezTo>
                <a:cubicBezTo>
                  <a:pt x="-66137" y="2710891"/>
                  <a:pt x="14162" y="2528184"/>
                  <a:pt x="0" y="2360032"/>
                </a:cubicBezTo>
                <a:cubicBezTo>
                  <a:pt x="-14162" y="2191880"/>
                  <a:pt x="62805" y="1987555"/>
                  <a:pt x="0" y="1783751"/>
                </a:cubicBezTo>
                <a:cubicBezTo>
                  <a:pt x="-62805" y="1579947"/>
                  <a:pt x="47762" y="1419194"/>
                  <a:pt x="0" y="1289795"/>
                </a:cubicBezTo>
                <a:cubicBezTo>
                  <a:pt x="-47762" y="1160396"/>
                  <a:pt x="56190" y="953329"/>
                  <a:pt x="0" y="686071"/>
                </a:cubicBezTo>
                <a:close/>
              </a:path>
            </a:pathLst>
          </a:custGeom>
          <a:solidFill>
            <a:schemeClr val="lt1">
              <a:alpha val="93000"/>
            </a:schemeClr>
          </a:solidFill>
          <a:ln w="19050" cmpd="thinThick">
            <a:solidFill>
              <a:srgbClr val="FF3F6E"/>
            </a:solidFill>
            <a:extLst>
              <a:ext uri="{C807C97D-BFC1-408E-A445-0C87EB9F89A2}">
                <ask:lineSketchStyleProps xmlns:ask="http://schemas.microsoft.com/office/drawing/2018/sketchyshapes" sd="3816812094">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effectLst>
                <a:outerShdw blurRad="38100" dist="38100" dir="2700000" algn="tl">
                  <a:srgbClr val="000000">
                    <a:alpha val="43137"/>
                  </a:srgbClr>
                </a:outerShdw>
              </a:effectLst>
            </a:endParaRPr>
          </a:p>
        </p:txBody>
      </p:sp>
      <p:pic>
        <p:nvPicPr>
          <p:cNvPr id="6" name="Picture 5">
            <a:extLst>
              <a:ext uri="{FF2B5EF4-FFF2-40B4-BE49-F238E27FC236}">
                <a16:creationId xmlns:a16="http://schemas.microsoft.com/office/drawing/2014/main" id="{123EFD05-5AA8-729C-CC3C-25C687AA20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9168" y="3476010"/>
            <a:ext cx="1551871" cy="2588472"/>
          </a:xfrm>
          <a:prstGeom prst="rect">
            <a:avLst/>
          </a:prstGeom>
        </p:spPr>
      </p:pic>
      <p:grpSp>
        <p:nvGrpSpPr>
          <p:cNvPr id="4" name="Group 3">
            <a:extLst>
              <a:ext uri="{FF2B5EF4-FFF2-40B4-BE49-F238E27FC236}">
                <a16:creationId xmlns:a16="http://schemas.microsoft.com/office/drawing/2014/main" id="{871966E4-DC72-4E6E-F362-B9879C8FCE4F}"/>
              </a:ext>
            </a:extLst>
          </p:cNvPr>
          <p:cNvGrpSpPr/>
          <p:nvPr/>
        </p:nvGrpSpPr>
        <p:grpSpPr>
          <a:xfrm>
            <a:off x="5216734" y="3769803"/>
            <a:ext cx="1895363" cy="3088197"/>
            <a:chOff x="5216734" y="3769803"/>
            <a:chExt cx="1895363" cy="3088197"/>
          </a:xfrm>
        </p:grpSpPr>
        <p:sp>
          <p:nvSpPr>
            <p:cNvPr id="2" name="TextBox 10">
              <a:extLst>
                <a:ext uri="{FF2B5EF4-FFF2-40B4-BE49-F238E27FC236}">
                  <a16:creationId xmlns:a16="http://schemas.microsoft.com/office/drawing/2014/main" id="{CBA03557-8FBA-0114-3807-98C33584E0D3}"/>
                </a:ext>
              </a:extLst>
            </p:cNvPr>
            <p:cNvSpPr txBox="1"/>
            <p:nvPr/>
          </p:nvSpPr>
          <p:spPr>
            <a:xfrm>
              <a:off x="5916029" y="4579415"/>
              <a:ext cx="1196068" cy="92333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SG" sz="1800" i="0" dirty="0" err="1">
                  <a:effectLst/>
                  <a:latin typeface="Arial" panose="020B0604020202020204" pitchFamily="34" charset="0"/>
                </a:rPr>
                <a:t>Nguyễn</a:t>
              </a:r>
              <a:r>
                <a:rPr lang="en-SG" sz="1800" i="0" dirty="0">
                  <a:effectLst/>
                  <a:latin typeface="Arial" panose="020B0604020202020204" pitchFamily="34" charset="0"/>
                </a:rPr>
                <a:t> </a:t>
              </a:r>
              <a:r>
                <a:rPr lang="en-SG" sz="1800" i="0" dirty="0" err="1">
                  <a:effectLst/>
                  <a:latin typeface="Arial" panose="020B0604020202020204" pitchFamily="34" charset="0"/>
                </a:rPr>
                <a:t>Thị</a:t>
              </a:r>
              <a:r>
                <a:rPr lang="en-SG" sz="1800" i="0" dirty="0">
                  <a:effectLst/>
                  <a:latin typeface="Arial" panose="020B0604020202020204" pitchFamily="34" charset="0"/>
                </a:rPr>
                <a:t> </a:t>
              </a:r>
              <a:r>
                <a:rPr lang="en-SG" sz="1800" i="0" dirty="0" err="1">
                  <a:effectLst/>
                  <a:latin typeface="Arial" panose="020B0604020202020204" pitchFamily="34" charset="0"/>
                </a:rPr>
                <a:t>Ái</a:t>
              </a:r>
              <a:r>
                <a:rPr lang="en-SG" sz="1800" i="0" dirty="0">
                  <a:effectLst/>
                  <a:latin typeface="Arial" panose="020B0604020202020204" pitchFamily="34" charset="0"/>
                </a:rPr>
                <a:t> </a:t>
              </a:r>
              <a:r>
                <a:rPr lang="en-SG" sz="1800" i="0" dirty="0" err="1">
                  <a:effectLst/>
                  <a:latin typeface="Arial" panose="020B0604020202020204" pitchFamily="34" charset="0"/>
                </a:rPr>
                <a:t>Quyên</a:t>
              </a:r>
              <a:endParaRPr lang="en-SG" dirty="0"/>
            </a:p>
          </p:txBody>
        </p:sp>
        <p:pic>
          <p:nvPicPr>
            <p:cNvPr id="7" name="Picture 6">
              <a:extLst>
                <a:ext uri="{FF2B5EF4-FFF2-40B4-BE49-F238E27FC236}">
                  <a16:creationId xmlns:a16="http://schemas.microsoft.com/office/drawing/2014/main" id="{C4C95FE9-E825-23EC-1374-312C5D9546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6734" y="3769803"/>
              <a:ext cx="1895363" cy="3088197"/>
            </a:xfrm>
            <a:prstGeom prst="rect">
              <a:avLst/>
            </a:prstGeom>
          </p:spPr>
        </p:pic>
      </p:grpSp>
      <p:pic>
        <p:nvPicPr>
          <p:cNvPr id="8" name="Picture 7">
            <a:extLst>
              <a:ext uri="{FF2B5EF4-FFF2-40B4-BE49-F238E27FC236}">
                <a16:creationId xmlns:a16="http://schemas.microsoft.com/office/drawing/2014/main" id="{434A4C56-5C49-97C4-D54E-848223B0ED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7525" y="3923742"/>
            <a:ext cx="1895363" cy="2596576"/>
          </a:xfrm>
          <a:prstGeom prst="rect">
            <a:avLst/>
          </a:prstGeom>
        </p:spPr>
      </p:pic>
      <p:sp>
        <p:nvSpPr>
          <p:cNvPr id="10" name="TextBox 9">
            <a:extLst>
              <a:ext uri="{FF2B5EF4-FFF2-40B4-BE49-F238E27FC236}">
                <a16:creationId xmlns:a16="http://schemas.microsoft.com/office/drawing/2014/main" id="{A3D92DA6-D80B-B5B4-13F3-719A7B30EDF1}"/>
              </a:ext>
            </a:extLst>
          </p:cNvPr>
          <p:cNvSpPr txBox="1"/>
          <p:nvPr/>
        </p:nvSpPr>
        <p:spPr>
          <a:xfrm>
            <a:off x="1878031" y="72983"/>
            <a:ext cx="8435938" cy="630942"/>
          </a:xfrm>
          <a:prstGeom prst="rect">
            <a:avLst/>
          </a:prstGeom>
          <a:noFill/>
        </p:spPr>
        <p:txBody>
          <a:bodyPr wrap="square" rtlCol="0">
            <a:spAutoFit/>
          </a:bodyPr>
          <a:lstStyle/>
          <a:p>
            <a:pPr algn="ctr"/>
            <a:r>
              <a:rPr lang="en-US" sz="3500" b="1" dirty="0" err="1">
                <a:ln w="0"/>
                <a:latin typeface="+mj-lt"/>
              </a:rPr>
              <a:t>Thứ</a:t>
            </a:r>
            <a:r>
              <a:rPr lang="en-US" sz="3500" b="1" dirty="0">
                <a:ln w="0"/>
                <a:latin typeface="+mj-lt"/>
              </a:rPr>
              <a:t> …….. </a:t>
            </a:r>
            <a:r>
              <a:rPr lang="en-US" sz="3500" b="1" dirty="0" err="1">
                <a:ln w="0"/>
                <a:latin typeface="+mj-lt"/>
              </a:rPr>
              <a:t>ngày</a:t>
            </a:r>
            <a:r>
              <a:rPr lang="en-US" sz="3500" b="1" dirty="0">
                <a:ln w="0"/>
                <a:latin typeface="+mj-lt"/>
              </a:rPr>
              <a:t> ....... </a:t>
            </a:r>
            <a:r>
              <a:rPr lang="en-US" sz="3500" b="1" dirty="0" err="1">
                <a:ln w="0"/>
                <a:latin typeface="+mj-lt"/>
              </a:rPr>
              <a:t>tháng</a:t>
            </a:r>
            <a:r>
              <a:rPr lang="en-US" sz="3500" b="1" dirty="0">
                <a:ln w="0"/>
                <a:latin typeface="+mj-lt"/>
              </a:rPr>
              <a:t>….</a:t>
            </a:r>
            <a:r>
              <a:rPr lang="en-US" sz="3500" b="1" dirty="0" err="1">
                <a:ln w="0"/>
                <a:latin typeface="+mj-lt"/>
              </a:rPr>
              <a:t>năm</a:t>
            </a:r>
            <a:r>
              <a:rPr lang="en-US" sz="3500" b="1" dirty="0">
                <a:ln w="0"/>
                <a:latin typeface="+mj-lt"/>
              </a:rPr>
              <a:t>.....</a:t>
            </a:r>
            <a:endParaRPr lang="en-US" sz="3500" b="1" dirty="0">
              <a:latin typeface="+mj-lt"/>
            </a:endParaRPr>
          </a:p>
        </p:txBody>
      </p:sp>
      <p:pic>
        <p:nvPicPr>
          <p:cNvPr id="9" name="Picture 8">
            <a:extLst>
              <a:ext uri="{FF2B5EF4-FFF2-40B4-BE49-F238E27FC236}">
                <a16:creationId xmlns:a16="http://schemas.microsoft.com/office/drawing/2014/main" id="{C1CBCD5B-24B2-49FB-9BF6-A4ED26AE4AC1}"/>
              </a:ext>
            </a:extLst>
          </p:cNvPr>
          <p:cNvPicPr>
            <a:picLocks noChangeAspect="1"/>
          </p:cNvPicPr>
          <p:nvPr/>
        </p:nvPicPr>
        <p:blipFill>
          <a:blip r:embed="rId6"/>
          <a:stretch>
            <a:fillRect/>
          </a:stretch>
        </p:blipFill>
        <p:spPr>
          <a:xfrm>
            <a:off x="2958285" y="575117"/>
            <a:ext cx="5998984" cy="774259"/>
          </a:xfrm>
          <a:prstGeom prst="rect">
            <a:avLst/>
          </a:prstGeom>
        </p:spPr>
      </p:pic>
      <p:pic>
        <p:nvPicPr>
          <p:cNvPr id="11" name="Picture 10">
            <a:extLst>
              <a:ext uri="{FF2B5EF4-FFF2-40B4-BE49-F238E27FC236}">
                <a16:creationId xmlns:a16="http://schemas.microsoft.com/office/drawing/2014/main" id="{14C37555-FBC8-44FC-AF77-54061F25CA59}"/>
              </a:ext>
            </a:extLst>
          </p:cNvPr>
          <p:cNvPicPr>
            <a:picLocks noChangeAspect="1"/>
          </p:cNvPicPr>
          <p:nvPr/>
        </p:nvPicPr>
        <p:blipFill>
          <a:blip r:embed="rId7"/>
          <a:stretch>
            <a:fillRect/>
          </a:stretch>
        </p:blipFill>
        <p:spPr>
          <a:xfrm>
            <a:off x="4021005" y="1349370"/>
            <a:ext cx="3639627" cy="1012024"/>
          </a:xfrm>
          <a:prstGeom prst="rect">
            <a:avLst/>
          </a:prstGeom>
        </p:spPr>
      </p:pic>
      <p:pic>
        <p:nvPicPr>
          <p:cNvPr id="12" name="Picture 11">
            <a:extLst>
              <a:ext uri="{FF2B5EF4-FFF2-40B4-BE49-F238E27FC236}">
                <a16:creationId xmlns:a16="http://schemas.microsoft.com/office/drawing/2014/main" id="{0279BB8A-9BD3-42D2-BE3A-DAA22FE64058}"/>
              </a:ext>
            </a:extLst>
          </p:cNvPr>
          <p:cNvPicPr>
            <a:picLocks noChangeAspect="1"/>
          </p:cNvPicPr>
          <p:nvPr/>
        </p:nvPicPr>
        <p:blipFill>
          <a:blip r:embed="rId8"/>
          <a:stretch>
            <a:fillRect/>
          </a:stretch>
        </p:blipFill>
        <p:spPr>
          <a:xfrm>
            <a:off x="2528188" y="2076880"/>
            <a:ext cx="7029297" cy="1938696"/>
          </a:xfrm>
          <a:prstGeom prst="rect">
            <a:avLst/>
          </a:prstGeom>
        </p:spPr>
      </p:pic>
    </p:spTree>
    <p:extLst>
      <p:ext uri="{BB962C8B-B14F-4D97-AF65-F5344CB8AC3E}">
        <p14:creationId xmlns:p14="http://schemas.microsoft.com/office/powerpoint/2010/main" val="2650131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ow of colorful buildings&#10;&#10;Description automatically generated with low confidence">
            <a:extLst>
              <a:ext uri="{FF2B5EF4-FFF2-40B4-BE49-F238E27FC236}">
                <a16:creationId xmlns:a16="http://schemas.microsoft.com/office/drawing/2014/main" id="{D040ADAD-EA34-6D82-2D8A-CF1F80F12E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3" y="-329"/>
            <a:ext cx="12192000" cy="6858000"/>
          </a:xfrm>
          <a:prstGeom prst="rect">
            <a:avLst/>
          </a:prstGeom>
        </p:spPr>
      </p:pic>
      <p:sp>
        <p:nvSpPr>
          <p:cNvPr id="2" name="Rectangle: Rounded Corners 1">
            <a:extLst>
              <a:ext uri="{FF2B5EF4-FFF2-40B4-BE49-F238E27FC236}">
                <a16:creationId xmlns:a16="http://schemas.microsoft.com/office/drawing/2014/main" id="{B71BC40F-FF07-A422-2424-B310ED9AE1D3}"/>
              </a:ext>
            </a:extLst>
          </p:cNvPr>
          <p:cNvSpPr/>
          <p:nvPr/>
        </p:nvSpPr>
        <p:spPr>
          <a:xfrm>
            <a:off x="946299" y="280852"/>
            <a:ext cx="11100390" cy="3440544"/>
          </a:xfrm>
          <a:custGeom>
            <a:avLst/>
            <a:gdLst>
              <a:gd name="connsiteX0" fmla="*/ 0 w 11100390"/>
              <a:gd name="connsiteY0" fmla="*/ 431135 h 3440544"/>
              <a:gd name="connsiteX1" fmla="*/ 431135 w 11100390"/>
              <a:gd name="connsiteY1" fmla="*/ 0 h 3440544"/>
              <a:gd name="connsiteX2" fmla="*/ 1216058 w 11100390"/>
              <a:gd name="connsiteY2" fmla="*/ 0 h 3440544"/>
              <a:gd name="connsiteX3" fmla="*/ 1796218 w 11100390"/>
              <a:gd name="connsiteY3" fmla="*/ 0 h 3440544"/>
              <a:gd name="connsiteX4" fmla="*/ 2273997 w 11100390"/>
              <a:gd name="connsiteY4" fmla="*/ 0 h 3440544"/>
              <a:gd name="connsiteX5" fmla="*/ 2649394 w 11100390"/>
              <a:gd name="connsiteY5" fmla="*/ 0 h 3440544"/>
              <a:gd name="connsiteX6" fmla="*/ 3536698 w 11100390"/>
              <a:gd name="connsiteY6" fmla="*/ 0 h 3440544"/>
              <a:gd name="connsiteX7" fmla="*/ 4219239 w 11100390"/>
              <a:gd name="connsiteY7" fmla="*/ 0 h 3440544"/>
              <a:gd name="connsiteX8" fmla="*/ 4799400 w 11100390"/>
              <a:gd name="connsiteY8" fmla="*/ 0 h 3440544"/>
              <a:gd name="connsiteX9" fmla="*/ 5584322 w 11100390"/>
              <a:gd name="connsiteY9" fmla="*/ 0 h 3440544"/>
              <a:gd name="connsiteX10" fmla="*/ 6266863 w 11100390"/>
              <a:gd name="connsiteY10" fmla="*/ 0 h 3440544"/>
              <a:gd name="connsiteX11" fmla="*/ 6847024 w 11100390"/>
              <a:gd name="connsiteY11" fmla="*/ 0 h 3440544"/>
              <a:gd name="connsiteX12" fmla="*/ 7222421 w 11100390"/>
              <a:gd name="connsiteY12" fmla="*/ 0 h 3440544"/>
              <a:gd name="connsiteX13" fmla="*/ 7802581 w 11100390"/>
              <a:gd name="connsiteY13" fmla="*/ 0 h 3440544"/>
              <a:gd name="connsiteX14" fmla="*/ 8382742 w 11100390"/>
              <a:gd name="connsiteY14" fmla="*/ 0 h 3440544"/>
              <a:gd name="connsiteX15" fmla="*/ 8758139 w 11100390"/>
              <a:gd name="connsiteY15" fmla="*/ 0 h 3440544"/>
              <a:gd name="connsiteX16" fmla="*/ 9235918 w 11100390"/>
              <a:gd name="connsiteY16" fmla="*/ 0 h 3440544"/>
              <a:gd name="connsiteX17" fmla="*/ 9611316 w 11100390"/>
              <a:gd name="connsiteY17" fmla="*/ 0 h 3440544"/>
              <a:gd name="connsiteX18" fmla="*/ 10669255 w 11100390"/>
              <a:gd name="connsiteY18" fmla="*/ 0 h 3440544"/>
              <a:gd name="connsiteX19" fmla="*/ 11100390 w 11100390"/>
              <a:gd name="connsiteY19" fmla="*/ 431135 h 3440544"/>
              <a:gd name="connsiteX20" fmla="*/ 11100390 w 11100390"/>
              <a:gd name="connsiteY20" fmla="*/ 1127269 h 3440544"/>
              <a:gd name="connsiteX21" fmla="*/ 11100390 w 11100390"/>
              <a:gd name="connsiteY21" fmla="*/ 1694489 h 3440544"/>
              <a:gd name="connsiteX22" fmla="*/ 11100390 w 11100390"/>
              <a:gd name="connsiteY22" fmla="*/ 2364841 h 3440544"/>
              <a:gd name="connsiteX23" fmla="*/ 11100390 w 11100390"/>
              <a:gd name="connsiteY23" fmla="*/ 3009409 h 3440544"/>
              <a:gd name="connsiteX24" fmla="*/ 10669255 w 11100390"/>
              <a:gd name="connsiteY24" fmla="*/ 3440544 h 3440544"/>
              <a:gd name="connsiteX25" fmla="*/ 9884332 w 11100390"/>
              <a:gd name="connsiteY25" fmla="*/ 3440544 h 3440544"/>
              <a:gd name="connsiteX26" fmla="*/ 9508935 w 11100390"/>
              <a:gd name="connsiteY26" fmla="*/ 3440544 h 3440544"/>
              <a:gd name="connsiteX27" fmla="*/ 8621631 w 11100390"/>
              <a:gd name="connsiteY27" fmla="*/ 3440544 h 3440544"/>
              <a:gd name="connsiteX28" fmla="*/ 8041471 w 11100390"/>
              <a:gd name="connsiteY28" fmla="*/ 3440544 h 3440544"/>
              <a:gd name="connsiteX29" fmla="*/ 7461311 w 11100390"/>
              <a:gd name="connsiteY29" fmla="*/ 3440544 h 3440544"/>
              <a:gd name="connsiteX30" fmla="*/ 6778769 w 11100390"/>
              <a:gd name="connsiteY30" fmla="*/ 3440544 h 3440544"/>
              <a:gd name="connsiteX31" fmla="*/ 5891466 w 11100390"/>
              <a:gd name="connsiteY31" fmla="*/ 3440544 h 3440544"/>
              <a:gd name="connsiteX32" fmla="*/ 5311306 w 11100390"/>
              <a:gd name="connsiteY32" fmla="*/ 3440544 h 3440544"/>
              <a:gd name="connsiteX33" fmla="*/ 4628764 w 11100390"/>
              <a:gd name="connsiteY33" fmla="*/ 3440544 h 3440544"/>
              <a:gd name="connsiteX34" fmla="*/ 4048604 w 11100390"/>
              <a:gd name="connsiteY34" fmla="*/ 3440544 h 3440544"/>
              <a:gd name="connsiteX35" fmla="*/ 3366063 w 11100390"/>
              <a:gd name="connsiteY35" fmla="*/ 3440544 h 3440544"/>
              <a:gd name="connsiteX36" fmla="*/ 2581140 w 11100390"/>
              <a:gd name="connsiteY36" fmla="*/ 3440544 h 3440544"/>
              <a:gd name="connsiteX37" fmla="*/ 2000980 w 11100390"/>
              <a:gd name="connsiteY37" fmla="*/ 3440544 h 3440544"/>
              <a:gd name="connsiteX38" fmla="*/ 1113676 w 11100390"/>
              <a:gd name="connsiteY38" fmla="*/ 3440544 h 3440544"/>
              <a:gd name="connsiteX39" fmla="*/ 431135 w 11100390"/>
              <a:gd name="connsiteY39" fmla="*/ 3440544 h 3440544"/>
              <a:gd name="connsiteX40" fmla="*/ 0 w 11100390"/>
              <a:gd name="connsiteY40" fmla="*/ 3009409 h 3440544"/>
              <a:gd name="connsiteX41" fmla="*/ 0 w 11100390"/>
              <a:gd name="connsiteY41" fmla="*/ 2313275 h 3440544"/>
              <a:gd name="connsiteX42" fmla="*/ 0 w 11100390"/>
              <a:gd name="connsiteY42" fmla="*/ 1720272 h 3440544"/>
              <a:gd name="connsiteX43" fmla="*/ 0 w 11100390"/>
              <a:gd name="connsiteY43" fmla="*/ 1101486 h 3440544"/>
              <a:gd name="connsiteX44" fmla="*/ 0 w 11100390"/>
              <a:gd name="connsiteY44" fmla="*/ 431135 h 344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100390" h="3440544" fill="none" extrusionOk="0">
                <a:moveTo>
                  <a:pt x="0" y="431135"/>
                </a:moveTo>
                <a:cubicBezTo>
                  <a:pt x="-28966" y="197679"/>
                  <a:pt x="240751" y="-3057"/>
                  <a:pt x="431135" y="0"/>
                </a:cubicBezTo>
                <a:cubicBezTo>
                  <a:pt x="769909" y="8961"/>
                  <a:pt x="897959" y="2283"/>
                  <a:pt x="1216058" y="0"/>
                </a:cubicBezTo>
                <a:cubicBezTo>
                  <a:pt x="1534157" y="-2283"/>
                  <a:pt x="1527541" y="-1976"/>
                  <a:pt x="1796218" y="0"/>
                </a:cubicBezTo>
                <a:cubicBezTo>
                  <a:pt x="2064895" y="1976"/>
                  <a:pt x="2157085" y="-4591"/>
                  <a:pt x="2273997" y="0"/>
                </a:cubicBezTo>
                <a:cubicBezTo>
                  <a:pt x="2390909" y="4591"/>
                  <a:pt x="2529328" y="-6892"/>
                  <a:pt x="2649394" y="0"/>
                </a:cubicBezTo>
                <a:cubicBezTo>
                  <a:pt x="2769460" y="6892"/>
                  <a:pt x="3100536" y="-42315"/>
                  <a:pt x="3536698" y="0"/>
                </a:cubicBezTo>
                <a:cubicBezTo>
                  <a:pt x="3972860" y="42315"/>
                  <a:pt x="4037968" y="-28913"/>
                  <a:pt x="4219239" y="0"/>
                </a:cubicBezTo>
                <a:cubicBezTo>
                  <a:pt x="4400510" y="28913"/>
                  <a:pt x="4644715" y="-4352"/>
                  <a:pt x="4799400" y="0"/>
                </a:cubicBezTo>
                <a:cubicBezTo>
                  <a:pt x="4954085" y="4352"/>
                  <a:pt x="5414537" y="-19959"/>
                  <a:pt x="5584322" y="0"/>
                </a:cubicBezTo>
                <a:cubicBezTo>
                  <a:pt x="5754107" y="19959"/>
                  <a:pt x="6125466" y="-31038"/>
                  <a:pt x="6266863" y="0"/>
                </a:cubicBezTo>
                <a:cubicBezTo>
                  <a:pt x="6408260" y="31038"/>
                  <a:pt x="6680528" y="-5529"/>
                  <a:pt x="6847024" y="0"/>
                </a:cubicBezTo>
                <a:cubicBezTo>
                  <a:pt x="7013520" y="5529"/>
                  <a:pt x="7141000" y="-131"/>
                  <a:pt x="7222421" y="0"/>
                </a:cubicBezTo>
                <a:cubicBezTo>
                  <a:pt x="7303842" y="131"/>
                  <a:pt x="7525204" y="15591"/>
                  <a:pt x="7802581" y="0"/>
                </a:cubicBezTo>
                <a:cubicBezTo>
                  <a:pt x="8079958" y="-15591"/>
                  <a:pt x="8134200" y="27207"/>
                  <a:pt x="8382742" y="0"/>
                </a:cubicBezTo>
                <a:cubicBezTo>
                  <a:pt x="8631284" y="-27207"/>
                  <a:pt x="8644708" y="-16897"/>
                  <a:pt x="8758139" y="0"/>
                </a:cubicBezTo>
                <a:cubicBezTo>
                  <a:pt x="8871570" y="16897"/>
                  <a:pt x="9108507" y="14321"/>
                  <a:pt x="9235918" y="0"/>
                </a:cubicBezTo>
                <a:cubicBezTo>
                  <a:pt x="9363329" y="-14321"/>
                  <a:pt x="9508766" y="1891"/>
                  <a:pt x="9611316" y="0"/>
                </a:cubicBezTo>
                <a:cubicBezTo>
                  <a:pt x="9713866" y="-1891"/>
                  <a:pt x="10263203" y="12670"/>
                  <a:pt x="10669255" y="0"/>
                </a:cubicBezTo>
                <a:cubicBezTo>
                  <a:pt x="10931873" y="41724"/>
                  <a:pt x="11091498" y="197740"/>
                  <a:pt x="11100390" y="431135"/>
                </a:cubicBezTo>
                <a:cubicBezTo>
                  <a:pt x="11123317" y="681570"/>
                  <a:pt x="11116980" y="935418"/>
                  <a:pt x="11100390" y="1127269"/>
                </a:cubicBezTo>
                <a:cubicBezTo>
                  <a:pt x="11083800" y="1319120"/>
                  <a:pt x="11110157" y="1468222"/>
                  <a:pt x="11100390" y="1694489"/>
                </a:cubicBezTo>
                <a:cubicBezTo>
                  <a:pt x="11090623" y="1920756"/>
                  <a:pt x="11074494" y="2143314"/>
                  <a:pt x="11100390" y="2364841"/>
                </a:cubicBezTo>
                <a:cubicBezTo>
                  <a:pt x="11126286" y="2586368"/>
                  <a:pt x="11089373" y="2818111"/>
                  <a:pt x="11100390" y="3009409"/>
                </a:cubicBezTo>
                <a:cubicBezTo>
                  <a:pt x="11118427" y="3239092"/>
                  <a:pt x="10907404" y="3461658"/>
                  <a:pt x="10669255" y="3440544"/>
                </a:cubicBezTo>
                <a:cubicBezTo>
                  <a:pt x="10390691" y="3452413"/>
                  <a:pt x="10059737" y="3410910"/>
                  <a:pt x="9884332" y="3440544"/>
                </a:cubicBezTo>
                <a:cubicBezTo>
                  <a:pt x="9708927" y="3470178"/>
                  <a:pt x="9683987" y="3433715"/>
                  <a:pt x="9508935" y="3440544"/>
                </a:cubicBezTo>
                <a:cubicBezTo>
                  <a:pt x="9333883" y="3447373"/>
                  <a:pt x="8924837" y="3398314"/>
                  <a:pt x="8621631" y="3440544"/>
                </a:cubicBezTo>
                <a:cubicBezTo>
                  <a:pt x="8318425" y="3482774"/>
                  <a:pt x="8271851" y="3449688"/>
                  <a:pt x="8041471" y="3440544"/>
                </a:cubicBezTo>
                <a:cubicBezTo>
                  <a:pt x="7811091" y="3431400"/>
                  <a:pt x="7706148" y="3412271"/>
                  <a:pt x="7461311" y="3440544"/>
                </a:cubicBezTo>
                <a:cubicBezTo>
                  <a:pt x="7216474" y="3468817"/>
                  <a:pt x="6984050" y="3443289"/>
                  <a:pt x="6778769" y="3440544"/>
                </a:cubicBezTo>
                <a:cubicBezTo>
                  <a:pt x="6573488" y="3437799"/>
                  <a:pt x="6213143" y="3436833"/>
                  <a:pt x="5891466" y="3440544"/>
                </a:cubicBezTo>
                <a:cubicBezTo>
                  <a:pt x="5569789" y="3444255"/>
                  <a:pt x="5458566" y="3435031"/>
                  <a:pt x="5311306" y="3440544"/>
                </a:cubicBezTo>
                <a:cubicBezTo>
                  <a:pt x="5164046" y="3446057"/>
                  <a:pt x="4927281" y="3465430"/>
                  <a:pt x="4628764" y="3440544"/>
                </a:cubicBezTo>
                <a:cubicBezTo>
                  <a:pt x="4330247" y="3415658"/>
                  <a:pt x="4322490" y="3419392"/>
                  <a:pt x="4048604" y="3440544"/>
                </a:cubicBezTo>
                <a:cubicBezTo>
                  <a:pt x="3774718" y="3461696"/>
                  <a:pt x="3588722" y="3451953"/>
                  <a:pt x="3366063" y="3440544"/>
                </a:cubicBezTo>
                <a:cubicBezTo>
                  <a:pt x="3143404" y="3429135"/>
                  <a:pt x="2879989" y="3478912"/>
                  <a:pt x="2581140" y="3440544"/>
                </a:cubicBezTo>
                <a:cubicBezTo>
                  <a:pt x="2282291" y="3402176"/>
                  <a:pt x="2208267" y="3449951"/>
                  <a:pt x="2000980" y="3440544"/>
                </a:cubicBezTo>
                <a:cubicBezTo>
                  <a:pt x="1793693" y="3431137"/>
                  <a:pt x="1291516" y="3443179"/>
                  <a:pt x="1113676" y="3440544"/>
                </a:cubicBezTo>
                <a:cubicBezTo>
                  <a:pt x="935836" y="3437909"/>
                  <a:pt x="709510" y="3436693"/>
                  <a:pt x="431135" y="3440544"/>
                </a:cubicBezTo>
                <a:cubicBezTo>
                  <a:pt x="200544" y="3455849"/>
                  <a:pt x="40169" y="3215733"/>
                  <a:pt x="0" y="3009409"/>
                </a:cubicBezTo>
                <a:cubicBezTo>
                  <a:pt x="22080" y="2668189"/>
                  <a:pt x="-12485" y="2463375"/>
                  <a:pt x="0" y="2313275"/>
                </a:cubicBezTo>
                <a:cubicBezTo>
                  <a:pt x="12485" y="2163175"/>
                  <a:pt x="-27637" y="1840852"/>
                  <a:pt x="0" y="1720272"/>
                </a:cubicBezTo>
                <a:cubicBezTo>
                  <a:pt x="27637" y="1599692"/>
                  <a:pt x="21409" y="1277331"/>
                  <a:pt x="0" y="1101486"/>
                </a:cubicBezTo>
                <a:cubicBezTo>
                  <a:pt x="-21409" y="925641"/>
                  <a:pt x="31695" y="670860"/>
                  <a:pt x="0" y="431135"/>
                </a:cubicBezTo>
                <a:close/>
              </a:path>
              <a:path w="11100390" h="3440544" stroke="0" extrusionOk="0">
                <a:moveTo>
                  <a:pt x="0" y="431135"/>
                </a:moveTo>
                <a:cubicBezTo>
                  <a:pt x="1710" y="245307"/>
                  <a:pt x="216317" y="41618"/>
                  <a:pt x="431135" y="0"/>
                </a:cubicBezTo>
                <a:cubicBezTo>
                  <a:pt x="646548" y="-11"/>
                  <a:pt x="968920" y="-34100"/>
                  <a:pt x="1216058" y="0"/>
                </a:cubicBezTo>
                <a:cubicBezTo>
                  <a:pt x="1463196" y="34100"/>
                  <a:pt x="1498726" y="-8052"/>
                  <a:pt x="1693836" y="0"/>
                </a:cubicBezTo>
                <a:cubicBezTo>
                  <a:pt x="1888946" y="8052"/>
                  <a:pt x="2045531" y="-5883"/>
                  <a:pt x="2171615" y="0"/>
                </a:cubicBezTo>
                <a:cubicBezTo>
                  <a:pt x="2297699" y="5883"/>
                  <a:pt x="2670393" y="-34067"/>
                  <a:pt x="2956538" y="0"/>
                </a:cubicBezTo>
                <a:cubicBezTo>
                  <a:pt x="3242683" y="34067"/>
                  <a:pt x="3418689" y="-21984"/>
                  <a:pt x="3536698" y="0"/>
                </a:cubicBezTo>
                <a:cubicBezTo>
                  <a:pt x="3654707" y="21984"/>
                  <a:pt x="4220285" y="-6153"/>
                  <a:pt x="4424002" y="0"/>
                </a:cubicBezTo>
                <a:cubicBezTo>
                  <a:pt x="4627719" y="6153"/>
                  <a:pt x="5131639" y="-4099"/>
                  <a:pt x="5311306" y="0"/>
                </a:cubicBezTo>
                <a:cubicBezTo>
                  <a:pt x="5490973" y="4099"/>
                  <a:pt x="5905357" y="26283"/>
                  <a:pt x="6096228" y="0"/>
                </a:cubicBezTo>
                <a:cubicBezTo>
                  <a:pt x="6287099" y="-26283"/>
                  <a:pt x="6412459" y="2739"/>
                  <a:pt x="6574007" y="0"/>
                </a:cubicBezTo>
                <a:cubicBezTo>
                  <a:pt x="6735555" y="-2739"/>
                  <a:pt x="6831391" y="-386"/>
                  <a:pt x="6949405" y="0"/>
                </a:cubicBezTo>
                <a:cubicBezTo>
                  <a:pt x="7067419" y="386"/>
                  <a:pt x="7575766" y="-6066"/>
                  <a:pt x="7836708" y="0"/>
                </a:cubicBezTo>
                <a:cubicBezTo>
                  <a:pt x="8097650" y="6066"/>
                  <a:pt x="8287574" y="-8202"/>
                  <a:pt x="8519250" y="0"/>
                </a:cubicBezTo>
                <a:cubicBezTo>
                  <a:pt x="8750926" y="8202"/>
                  <a:pt x="8868084" y="-200"/>
                  <a:pt x="9201791" y="0"/>
                </a:cubicBezTo>
                <a:cubicBezTo>
                  <a:pt x="9535498" y="200"/>
                  <a:pt x="9456681" y="-2069"/>
                  <a:pt x="9679570" y="0"/>
                </a:cubicBezTo>
                <a:cubicBezTo>
                  <a:pt x="9902459" y="2069"/>
                  <a:pt x="10467234" y="42446"/>
                  <a:pt x="10669255" y="0"/>
                </a:cubicBezTo>
                <a:cubicBezTo>
                  <a:pt x="10950998" y="9902"/>
                  <a:pt x="11076094" y="184984"/>
                  <a:pt x="11100390" y="431135"/>
                </a:cubicBezTo>
                <a:cubicBezTo>
                  <a:pt x="11080026" y="678242"/>
                  <a:pt x="11126480" y="796053"/>
                  <a:pt x="11100390" y="1024138"/>
                </a:cubicBezTo>
                <a:cubicBezTo>
                  <a:pt x="11074300" y="1252223"/>
                  <a:pt x="11091323" y="1428267"/>
                  <a:pt x="11100390" y="1720272"/>
                </a:cubicBezTo>
                <a:cubicBezTo>
                  <a:pt x="11109457" y="2012277"/>
                  <a:pt x="11086367" y="2224739"/>
                  <a:pt x="11100390" y="2390623"/>
                </a:cubicBezTo>
                <a:cubicBezTo>
                  <a:pt x="11114413" y="2556507"/>
                  <a:pt x="11082921" y="2802453"/>
                  <a:pt x="11100390" y="3009409"/>
                </a:cubicBezTo>
                <a:cubicBezTo>
                  <a:pt x="11076711" y="3202862"/>
                  <a:pt x="10921187" y="3479045"/>
                  <a:pt x="10669255" y="3440544"/>
                </a:cubicBezTo>
                <a:cubicBezTo>
                  <a:pt x="10418157" y="3410079"/>
                  <a:pt x="10277656" y="3469226"/>
                  <a:pt x="9986714" y="3440544"/>
                </a:cubicBezTo>
                <a:cubicBezTo>
                  <a:pt x="9695772" y="3411862"/>
                  <a:pt x="9569891" y="3414087"/>
                  <a:pt x="9406554" y="3440544"/>
                </a:cubicBezTo>
                <a:cubicBezTo>
                  <a:pt x="9243217" y="3467001"/>
                  <a:pt x="8700154" y="3435574"/>
                  <a:pt x="8519250" y="3440544"/>
                </a:cubicBezTo>
                <a:cubicBezTo>
                  <a:pt x="8338346" y="3445514"/>
                  <a:pt x="8044592" y="3398382"/>
                  <a:pt x="7631946" y="3440544"/>
                </a:cubicBezTo>
                <a:cubicBezTo>
                  <a:pt x="7219300" y="3482706"/>
                  <a:pt x="7322655" y="3436903"/>
                  <a:pt x="7051786" y="3440544"/>
                </a:cubicBezTo>
                <a:cubicBezTo>
                  <a:pt x="6780917" y="3444185"/>
                  <a:pt x="6786295" y="3426341"/>
                  <a:pt x="6676388" y="3440544"/>
                </a:cubicBezTo>
                <a:cubicBezTo>
                  <a:pt x="6566481" y="3454747"/>
                  <a:pt x="6361988" y="3426125"/>
                  <a:pt x="6198609" y="3440544"/>
                </a:cubicBezTo>
                <a:cubicBezTo>
                  <a:pt x="6035230" y="3454963"/>
                  <a:pt x="5898597" y="3447908"/>
                  <a:pt x="5720830" y="3440544"/>
                </a:cubicBezTo>
                <a:cubicBezTo>
                  <a:pt x="5543063" y="3433180"/>
                  <a:pt x="5188223" y="3407137"/>
                  <a:pt x="4935908" y="3440544"/>
                </a:cubicBezTo>
                <a:cubicBezTo>
                  <a:pt x="4683593" y="3473951"/>
                  <a:pt x="4692844" y="3429431"/>
                  <a:pt x="4560510" y="3440544"/>
                </a:cubicBezTo>
                <a:cubicBezTo>
                  <a:pt x="4428176" y="3451657"/>
                  <a:pt x="4301459" y="3461277"/>
                  <a:pt x="4082731" y="3440544"/>
                </a:cubicBezTo>
                <a:cubicBezTo>
                  <a:pt x="3864003" y="3419811"/>
                  <a:pt x="3563005" y="3441675"/>
                  <a:pt x="3195427" y="3440544"/>
                </a:cubicBezTo>
                <a:cubicBezTo>
                  <a:pt x="2827849" y="3439413"/>
                  <a:pt x="2992164" y="3426798"/>
                  <a:pt x="2820030" y="3440544"/>
                </a:cubicBezTo>
                <a:cubicBezTo>
                  <a:pt x="2647896" y="3454290"/>
                  <a:pt x="2610789" y="3426927"/>
                  <a:pt x="2444632" y="3440544"/>
                </a:cubicBezTo>
                <a:cubicBezTo>
                  <a:pt x="2278475" y="3454161"/>
                  <a:pt x="2152910" y="3430964"/>
                  <a:pt x="2069234" y="3440544"/>
                </a:cubicBezTo>
                <a:cubicBezTo>
                  <a:pt x="1985558" y="3450124"/>
                  <a:pt x="1570114" y="3427880"/>
                  <a:pt x="1386693" y="3440544"/>
                </a:cubicBezTo>
                <a:cubicBezTo>
                  <a:pt x="1203272" y="3453208"/>
                  <a:pt x="767551" y="3464134"/>
                  <a:pt x="431135" y="3440544"/>
                </a:cubicBezTo>
                <a:cubicBezTo>
                  <a:pt x="237020" y="3432743"/>
                  <a:pt x="-16665" y="3230026"/>
                  <a:pt x="0" y="3009409"/>
                </a:cubicBezTo>
                <a:cubicBezTo>
                  <a:pt x="-28937" y="2751582"/>
                  <a:pt x="30749" y="2633169"/>
                  <a:pt x="0" y="2364841"/>
                </a:cubicBezTo>
                <a:cubicBezTo>
                  <a:pt x="-30749" y="2096513"/>
                  <a:pt x="-25627" y="1932553"/>
                  <a:pt x="0" y="1720272"/>
                </a:cubicBezTo>
                <a:cubicBezTo>
                  <a:pt x="25627" y="1507991"/>
                  <a:pt x="2717" y="1253053"/>
                  <a:pt x="0" y="1049921"/>
                </a:cubicBezTo>
                <a:cubicBezTo>
                  <a:pt x="-2717" y="846789"/>
                  <a:pt x="-29840" y="717932"/>
                  <a:pt x="0" y="431135"/>
                </a:cubicBezTo>
                <a:close/>
              </a:path>
            </a:pathLst>
          </a:custGeom>
          <a:solidFill>
            <a:srgbClr val="CCFFFF"/>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lnSpc>
                <a:spcPct val="120000"/>
              </a:lnSpc>
            </a:pPr>
            <a:r>
              <a:rPr lang="vi-VN" sz="3600" b="1" dirty="0">
                <a:solidFill>
                  <a:srgbClr val="FF0000"/>
                </a:solidFill>
                <a:latin typeface="Calibri" panose="020F0502020204030204" pitchFamily="34" charset="0"/>
                <a:cs typeface="Calibri" panose="020F0502020204030204" pitchFamily="34" charset="0"/>
              </a:rPr>
              <a:t>Chúng ta nên chia sẻ cùng những người dân, các bạn nhỏ vùng thiên tai, dịch bệnh những khó khăn mà học đang gánh chịu</a:t>
            </a:r>
            <a:r>
              <a:rPr lang="en-US" sz="3600" b="1" dirty="0">
                <a:solidFill>
                  <a:srgbClr val="FF0000"/>
                </a:solidFill>
                <a:latin typeface="Calibri" panose="020F0502020204030204" pitchFamily="34" charset="0"/>
                <a:cs typeface="Calibri" panose="020F0502020204030204" pitchFamily="34" charset="0"/>
              </a:rPr>
              <a:t>. </a:t>
            </a:r>
            <a:r>
              <a:rPr lang="vi-VN" sz="3600" b="1" dirty="0">
                <a:solidFill>
                  <a:srgbClr val="FF0000"/>
                </a:solidFill>
                <a:latin typeface="Calibri" panose="020F0502020204030204" pitchFamily="34" charset="0"/>
                <a:cs typeface="Calibri" panose="020F0502020204030204" pitchFamily="34" charset="0"/>
              </a:rPr>
              <a:t>(Lưu ý: Những chia sẻ không chỉ là vật chất mà còn là tinh thần bởi ta còn có thể đem đến cho họ những niềm vui, an ủi để học không mất hi  vọng)</a:t>
            </a:r>
          </a:p>
        </p:txBody>
      </p:sp>
      <p:pic>
        <p:nvPicPr>
          <p:cNvPr id="4" name="Picture 3">
            <a:extLst>
              <a:ext uri="{FF2B5EF4-FFF2-40B4-BE49-F238E27FC236}">
                <a16:creationId xmlns:a16="http://schemas.microsoft.com/office/drawing/2014/main" id="{818F90BC-8660-5DD5-86F0-A8D692FCA6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8186" y="3657656"/>
            <a:ext cx="2273470" cy="3114569"/>
          </a:xfrm>
          <a:prstGeom prst="rect">
            <a:avLst/>
          </a:prstGeom>
          <a:effectLst>
            <a:glow rad="101600">
              <a:schemeClr val="bg1">
                <a:alpha val="60000"/>
              </a:schemeClr>
            </a:glow>
          </a:effectLst>
        </p:spPr>
      </p:pic>
      <p:pic>
        <p:nvPicPr>
          <p:cNvPr id="5" name="Picture 4">
            <a:extLst>
              <a:ext uri="{FF2B5EF4-FFF2-40B4-BE49-F238E27FC236}">
                <a16:creationId xmlns:a16="http://schemas.microsoft.com/office/drawing/2014/main" id="{E1DC7558-0F05-7AE9-867E-DA461AF8E4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60683" y="3675156"/>
            <a:ext cx="1931857" cy="3147656"/>
          </a:xfrm>
          <a:prstGeom prst="rect">
            <a:avLst/>
          </a:prstGeom>
          <a:effectLst>
            <a:glow rad="101600">
              <a:schemeClr val="bg1">
                <a:alpha val="60000"/>
              </a:schemeClr>
            </a:glow>
          </a:effectLst>
        </p:spPr>
      </p:pic>
    </p:spTree>
    <p:extLst>
      <p:ext uri="{BB962C8B-B14F-4D97-AF65-F5344CB8AC3E}">
        <p14:creationId xmlns:p14="http://schemas.microsoft.com/office/powerpoint/2010/main" val="401896568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6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6000">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8000">
                                      <p:stCondLst>
                                        <p:cond delay="500"/>
                                      </p:stCondLst>
                                      <p:childTnLst>
                                        <p:set>
                                          <p:cBhvr>
                                            <p:cTn id="10" dur="1" fill="hold">
                                              <p:stCondLst>
                                                <p:cond delay="0"/>
                                              </p:stCondLst>
                                            </p:cTn>
                                            <p:tgtEl>
                                              <p:spTgt spid="4"/>
                                            </p:tgtEl>
                                            <p:attrNameLst>
                                              <p:attrName>style.visibility</p:attrName>
                                            </p:attrNameLst>
                                          </p:cBhvr>
                                          <p:to>
                                            <p:strVal val="visible"/>
                                          </p:to>
                                        </p:set>
                                        <p:anim calcmode="lin" valueType="num" p14:bounceEnd="68000">
                                          <p:cBhvr additive="base">
                                            <p:cTn id="11" dur="1000" fill="hold"/>
                                            <p:tgtEl>
                                              <p:spTgt spid="4"/>
                                            </p:tgtEl>
                                            <p:attrNameLst>
                                              <p:attrName>ppt_x</p:attrName>
                                            </p:attrNameLst>
                                          </p:cBhvr>
                                          <p:tavLst>
                                            <p:tav tm="0">
                                              <p:val>
                                                <p:strVal val="#ppt_x"/>
                                              </p:val>
                                            </p:tav>
                                            <p:tav tm="100000">
                                              <p:val>
                                                <p:strVal val="#ppt_x"/>
                                              </p:val>
                                            </p:tav>
                                          </p:tavLst>
                                        </p:anim>
                                        <p:anim calcmode="lin" valueType="num" p14:bounceEnd="68000">
                                          <p:cBhvr additive="base">
                                            <p:cTn id="12" dur="10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68000">
                                      <p:stCondLst>
                                        <p:cond delay="500"/>
                                      </p:stCondLst>
                                      <p:childTnLst>
                                        <p:set>
                                          <p:cBhvr>
                                            <p:cTn id="14" dur="1" fill="hold">
                                              <p:stCondLst>
                                                <p:cond delay="0"/>
                                              </p:stCondLst>
                                            </p:cTn>
                                            <p:tgtEl>
                                              <p:spTgt spid="5"/>
                                            </p:tgtEl>
                                            <p:attrNameLst>
                                              <p:attrName>style.visibility</p:attrName>
                                            </p:attrNameLst>
                                          </p:cBhvr>
                                          <p:to>
                                            <p:strVal val="visible"/>
                                          </p:to>
                                        </p:set>
                                        <p:anim calcmode="lin" valueType="num" p14:bounceEnd="68000">
                                          <p:cBhvr additive="base">
                                            <p:cTn id="15" dur="1000" fill="hold"/>
                                            <p:tgtEl>
                                              <p:spTgt spid="5"/>
                                            </p:tgtEl>
                                            <p:attrNameLst>
                                              <p:attrName>ppt_x</p:attrName>
                                            </p:attrNameLst>
                                          </p:cBhvr>
                                          <p:tavLst>
                                            <p:tav tm="0">
                                              <p:val>
                                                <p:strVal val="#ppt_x"/>
                                              </p:val>
                                            </p:tav>
                                            <p:tav tm="100000">
                                              <p:val>
                                                <p:strVal val="#ppt_x"/>
                                              </p:val>
                                            </p:tav>
                                          </p:tavLst>
                                        </p:anim>
                                        <p:anim calcmode="lin" valueType="num" p14:bounceEnd="68000">
                                          <p:cBhvr additive="base">
                                            <p:cTn id="16"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50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50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1000" fill="hold"/>
                                            <p:tgtEl>
                                              <p:spTgt spid="5"/>
                                            </p:tgtEl>
                                            <p:attrNameLst>
                                              <p:attrName>ppt_x</p:attrName>
                                            </p:attrNameLst>
                                          </p:cBhvr>
                                          <p:tavLst>
                                            <p:tav tm="0">
                                              <p:val>
                                                <p:strVal val="#ppt_x"/>
                                              </p:val>
                                            </p:tav>
                                            <p:tav tm="100000">
                                              <p:val>
                                                <p:strVal val="#ppt_x"/>
                                              </p:val>
                                            </p:tav>
                                          </p:tavLst>
                                        </p:anim>
                                        <p:anim calcmode="lin" valueType="num">
                                          <p:cBhvr additive="base">
                                            <p:cTn id="16"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row of colorful buildings&#10;&#10;Description automatically generated with low confidence">
            <a:extLst>
              <a:ext uri="{FF2B5EF4-FFF2-40B4-BE49-F238E27FC236}">
                <a16:creationId xmlns:a16="http://schemas.microsoft.com/office/drawing/2014/main" id="{66AF5616-8F7F-2988-AA1C-7117871771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0" name="Group 19">
            <a:extLst>
              <a:ext uri="{FF2B5EF4-FFF2-40B4-BE49-F238E27FC236}">
                <a16:creationId xmlns:a16="http://schemas.microsoft.com/office/drawing/2014/main" id="{BE4CCDD0-C054-21F7-077C-984C027FECDE}"/>
              </a:ext>
            </a:extLst>
          </p:cNvPr>
          <p:cNvGrpSpPr/>
          <p:nvPr/>
        </p:nvGrpSpPr>
        <p:grpSpPr>
          <a:xfrm>
            <a:off x="1304136" y="2817485"/>
            <a:ext cx="9189769" cy="3826402"/>
            <a:chOff x="1439570" y="3702228"/>
            <a:chExt cx="7416843" cy="3088197"/>
          </a:xfrm>
        </p:grpSpPr>
        <p:pic>
          <p:nvPicPr>
            <p:cNvPr id="21" name="Picture 20">
              <a:extLst>
                <a:ext uri="{FF2B5EF4-FFF2-40B4-BE49-F238E27FC236}">
                  <a16:creationId xmlns:a16="http://schemas.microsoft.com/office/drawing/2014/main" id="{678DB09B-A6EE-A665-ACAC-48DEC9D380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3390" y="3728766"/>
              <a:ext cx="1771889" cy="2955455"/>
            </a:xfrm>
            <a:prstGeom prst="rect">
              <a:avLst/>
            </a:prstGeom>
          </p:spPr>
        </p:pic>
        <p:pic>
          <p:nvPicPr>
            <p:cNvPr id="22" name="Picture 21">
              <a:extLst>
                <a:ext uri="{FF2B5EF4-FFF2-40B4-BE49-F238E27FC236}">
                  <a16:creationId xmlns:a16="http://schemas.microsoft.com/office/drawing/2014/main" id="{1A145333-1088-085A-EC81-E612FEB64E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0039" y="3702228"/>
              <a:ext cx="1895363" cy="3088197"/>
            </a:xfrm>
            <a:prstGeom prst="rect">
              <a:avLst/>
            </a:prstGeom>
          </p:spPr>
        </p:pic>
        <p:pic>
          <p:nvPicPr>
            <p:cNvPr id="23" name="Picture 22">
              <a:extLst>
                <a:ext uri="{FF2B5EF4-FFF2-40B4-BE49-F238E27FC236}">
                  <a16:creationId xmlns:a16="http://schemas.microsoft.com/office/drawing/2014/main" id="{163615E5-7794-C6F8-4029-6B43447EA8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9570" y="3970118"/>
              <a:ext cx="2058675" cy="2820307"/>
            </a:xfrm>
            <a:prstGeom prst="rect">
              <a:avLst/>
            </a:prstGeom>
          </p:spPr>
        </p:pic>
        <p:pic>
          <p:nvPicPr>
            <p:cNvPr id="24" name="Picture 23" descr="A picture containing clipart&#10;&#10;Description automatically generated">
              <a:extLst>
                <a:ext uri="{FF2B5EF4-FFF2-40B4-BE49-F238E27FC236}">
                  <a16:creationId xmlns:a16="http://schemas.microsoft.com/office/drawing/2014/main" id="{762001BE-3627-D9F8-DEFA-0A95A42C2B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71556" y="3768598"/>
              <a:ext cx="2084857" cy="2955455"/>
            </a:xfrm>
            <a:prstGeom prst="rect">
              <a:avLst/>
            </a:prstGeom>
          </p:spPr>
        </p:pic>
      </p:grpSp>
      <p:pic>
        <p:nvPicPr>
          <p:cNvPr id="5" name="Picture 4">
            <a:extLst>
              <a:ext uri="{FF2B5EF4-FFF2-40B4-BE49-F238E27FC236}">
                <a16:creationId xmlns:a16="http://schemas.microsoft.com/office/drawing/2014/main" id="{8A09CE56-A823-4FAF-BB06-E5662DD086AA}"/>
              </a:ext>
            </a:extLst>
          </p:cNvPr>
          <p:cNvPicPr>
            <a:picLocks noChangeAspect="1"/>
          </p:cNvPicPr>
          <p:nvPr/>
        </p:nvPicPr>
        <p:blipFill>
          <a:blip r:embed="rId7"/>
          <a:stretch>
            <a:fillRect/>
          </a:stretch>
        </p:blipFill>
        <p:spPr>
          <a:xfrm>
            <a:off x="-3106833" y="841269"/>
            <a:ext cx="20111015" cy="2059436"/>
          </a:xfrm>
          <a:prstGeom prst="rect">
            <a:avLst/>
          </a:prstGeom>
        </p:spPr>
      </p:pic>
    </p:spTree>
    <p:extLst>
      <p:ext uri="{BB962C8B-B14F-4D97-AF65-F5344CB8AC3E}">
        <p14:creationId xmlns:p14="http://schemas.microsoft.com/office/powerpoint/2010/main" val="156986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row of colorful buildings&#10;&#10;Description automatically generated with low confidence">
            <a:extLst>
              <a:ext uri="{FF2B5EF4-FFF2-40B4-BE49-F238E27FC236}">
                <a16:creationId xmlns:a16="http://schemas.microsoft.com/office/drawing/2014/main" id="{2C1DA928-5E51-1A29-F6AF-54E4477855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5" y="-329"/>
            <a:ext cx="12192000" cy="6858000"/>
          </a:xfrm>
          <a:prstGeom prst="rect">
            <a:avLst/>
          </a:prstGeom>
        </p:spPr>
      </p:pic>
      <p:grpSp>
        <p:nvGrpSpPr>
          <p:cNvPr id="5" name="Group 4">
            <a:extLst>
              <a:ext uri="{FF2B5EF4-FFF2-40B4-BE49-F238E27FC236}">
                <a16:creationId xmlns:a16="http://schemas.microsoft.com/office/drawing/2014/main" id="{E02B93EE-7957-009B-BDBC-060F02F3B4FD}"/>
              </a:ext>
            </a:extLst>
          </p:cNvPr>
          <p:cNvGrpSpPr/>
          <p:nvPr/>
        </p:nvGrpSpPr>
        <p:grpSpPr>
          <a:xfrm>
            <a:off x="2913320" y="1486748"/>
            <a:ext cx="8708065" cy="2808684"/>
            <a:chOff x="3328481" y="125388"/>
            <a:chExt cx="5535038" cy="2808684"/>
          </a:xfrm>
        </p:grpSpPr>
        <p:pic>
          <p:nvPicPr>
            <p:cNvPr id="17" name="图片 1">
              <a:extLst>
                <a:ext uri="{FF2B5EF4-FFF2-40B4-BE49-F238E27FC236}">
                  <a16:creationId xmlns:a16="http://schemas.microsoft.com/office/drawing/2014/main" id="{41D674FB-3242-8385-6430-7E9669A3846C}"/>
                </a:ext>
              </a:extLst>
            </p:cNvPr>
            <p:cNvPicPr>
              <a:picLocks noChangeAspect="1"/>
            </p:cNvPicPr>
            <p:nvPr/>
          </p:nvPicPr>
          <p:blipFill>
            <a:blip r:embed="rId3"/>
            <a:stretch>
              <a:fillRect/>
            </a:stretch>
          </p:blipFill>
          <p:spPr>
            <a:xfrm>
              <a:off x="3328481" y="125388"/>
              <a:ext cx="5535038" cy="2808684"/>
            </a:xfrm>
            <a:prstGeom prst="rect">
              <a:avLst/>
            </a:prstGeom>
          </p:spPr>
        </p:pic>
        <p:sp>
          <p:nvSpPr>
            <p:cNvPr id="11" name="TextBox 10">
              <a:extLst>
                <a:ext uri="{FF2B5EF4-FFF2-40B4-BE49-F238E27FC236}">
                  <a16:creationId xmlns:a16="http://schemas.microsoft.com/office/drawing/2014/main" id="{49829FCA-5D3F-AF6C-B7BC-F57575976E67}"/>
                </a:ext>
              </a:extLst>
            </p:cNvPr>
            <p:cNvSpPr txBox="1"/>
            <p:nvPr/>
          </p:nvSpPr>
          <p:spPr>
            <a:xfrm>
              <a:off x="3877992" y="535514"/>
              <a:ext cx="4485414" cy="212365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2.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Tạo</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một</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món</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quà</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gửi</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tặng</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các</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bạn</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vùng</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thiên</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tai,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dịch</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bệnh</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p>
          </p:txBody>
        </p:sp>
      </p:grpSp>
      <p:pic>
        <p:nvPicPr>
          <p:cNvPr id="12" name="Picture 11">
            <a:extLst>
              <a:ext uri="{FF2B5EF4-FFF2-40B4-BE49-F238E27FC236}">
                <a16:creationId xmlns:a16="http://schemas.microsoft.com/office/drawing/2014/main" id="{A2E074C4-9481-38A9-EAD4-A28A6E0FD3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1319" y="3475156"/>
            <a:ext cx="2417195" cy="3311466"/>
          </a:xfrm>
          <a:prstGeom prst="rect">
            <a:avLst/>
          </a:prstGeom>
          <a:effectLst>
            <a:glow rad="101600">
              <a:schemeClr val="bg1">
                <a:alpha val="60000"/>
              </a:schemeClr>
            </a:glow>
          </a:effectLst>
        </p:spPr>
      </p:pic>
    </p:spTree>
    <p:extLst>
      <p:ext uri="{BB962C8B-B14F-4D97-AF65-F5344CB8AC3E}">
        <p14:creationId xmlns:p14="http://schemas.microsoft.com/office/powerpoint/2010/main" val="239171692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14:presetBounceEnd="68000">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14:bounceEnd="68000">
                                          <p:cBhvr additive="base">
                                            <p:cTn id="14" dur="1000" fill="hold"/>
                                            <p:tgtEl>
                                              <p:spTgt spid="12"/>
                                            </p:tgtEl>
                                            <p:attrNameLst>
                                              <p:attrName>ppt_x</p:attrName>
                                            </p:attrNameLst>
                                          </p:cBhvr>
                                          <p:tavLst>
                                            <p:tav tm="0">
                                              <p:val>
                                                <p:strVal val="#ppt_x"/>
                                              </p:val>
                                            </p:tav>
                                            <p:tav tm="100000">
                                              <p:val>
                                                <p:strVal val="#ppt_x"/>
                                              </p:val>
                                            </p:tav>
                                          </p:tavLst>
                                        </p:anim>
                                        <p:anim calcmode="lin" valueType="num" p14:bounceEnd="68000">
                                          <p:cBhvr additive="base">
                                            <p:cTn id="15"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1000" fill="hold"/>
                                            <p:tgtEl>
                                              <p:spTgt spid="12"/>
                                            </p:tgtEl>
                                            <p:attrNameLst>
                                              <p:attrName>ppt_x</p:attrName>
                                            </p:attrNameLst>
                                          </p:cBhvr>
                                          <p:tavLst>
                                            <p:tav tm="0">
                                              <p:val>
                                                <p:strVal val="#ppt_x"/>
                                              </p:val>
                                            </p:tav>
                                            <p:tav tm="100000">
                                              <p:val>
                                                <p:strVal val="#ppt_x"/>
                                              </p:val>
                                            </p:tav>
                                          </p:tavLst>
                                        </p:anim>
                                        <p:anim calcmode="lin" valueType="num">
                                          <p:cBhvr additive="base">
                                            <p:cTn id="15" dur="1000" fill="hold"/>
                                            <p:tgtEl>
                                              <p:spTgt spid="12"/>
                                            </p:tgtEl>
                                            <p:attrNameLst>
                                              <p:attrName>ppt_y</p:attrName>
                                            </p:attrNameLst>
                                          </p:cBhvr>
                                          <p:tavLst>
                                            <p:tav tm="0">
                                              <p:val>
                                                <p:strVal val="1+#ppt_h/2"/>
                                              </p:val>
                                            </p:tav>
                                            <p:tav tm="100000">
                                              <p:val>
                                                <p:strVal val="#ppt_y"/>
                                              </p:val>
                                            </p:tav>
                                          </p:tavLst>
                                        </p:anim>
                                      </p:childTnLst>
                                    </p:cTn>
                                  </p:par>
                                  <p:par>
                                    <p:cTn id="16" presetID="16" presetClass="entr" presetSubtype="21" fill="hold" nodeType="withEffect">
                                      <p:stCondLst>
                                        <p:cond delay="50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cTn>
                                  </p:par>
                                  <p:par>
                                    <p:cTn id="19" presetID="2" presetClass="entr" presetSubtype="4" fill="hold" nodeType="withEffect">
                                      <p:stCondLst>
                                        <p:cond delay="100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1000" fill="hold"/>
                                            <p:tgtEl>
                                              <p:spTgt spid="4"/>
                                            </p:tgtEl>
                                            <p:attrNameLst>
                                              <p:attrName>ppt_x</p:attrName>
                                            </p:attrNameLst>
                                          </p:cBhvr>
                                          <p:tavLst>
                                            <p:tav tm="0">
                                              <p:val>
                                                <p:strVal val="#ppt_x"/>
                                              </p:val>
                                            </p:tav>
                                            <p:tav tm="100000">
                                              <p:val>
                                                <p:strVal val="#ppt_x"/>
                                              </p:val>
                                            </p:tav>
                                          </p:tavLst>
                                        </p:anim>
                                        <p:anim calcmode="lin" valueType="num">
                                          <p:cBhvr additive="base">
                                            <p:cTn id="2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additive="base">
                                            <p:cTn id="27" dur="1000" fill="hold"/>
                                            <p:tgtEl>
                                              <p:spTgt spid="31"/>
                                            </p:tgtEl>
                                            <p:attrNameLst>
                                              <p:attrName>ppt_x</p:attrName>
                                            </p:attrNameLst>
                                          </p:cBhvr>
                                          <p:tavLst>
                                            <p:tav tm="0">
                                              <p:val>
                                                <p:strVal val="#ppt_x"/>
                                              </p:val>
                                            </p:tav>
                                            <p:tav tm="100000">
                                              <p:val>
                                                <p:strVal val="#ppt_x"/>
                                              </p:val>
                                            </p:tav>
                                          </p:tavLst>
                                        </p:anim>
                                        <p:anim calcmode="lin" valueType="num">
                                          <p:cBhvr additive="base">
                                            <p:cTn id="28" dur="1000" fill="hold"/>
                                            <p:tgtEl>
                                              <p:spTgt spid="31"/>
                                            </p:tgtEl>
                                            <p:attrNameLst>
                                              <p:attrName>ppt_y</p:attrName>
                                            </p:attrNameLst>
                                          </p:cBhvr>
                                          <p:tavLst>
                                            <p:tav tm="0">
                                              <p:val>
                                                <p:strVal val="1+#ppt_h/2"/>
                                              </p:val>
                                            </p:tav>
                                            <p:tav tm="100000">
                                              <p:val>
                                                <p:strVal val="#ppt_y"/>
                                              </p:val>
                                            </p:tav>
                                          </p:tavLst>
                                        </p:anim>
                                      </p:childTnLst>
                                    </p:cTn>
                                  </p:par>
                                  <p:par>
                                    <p:cTn id="29" presetID="16" presetClass="entr" presetSubtype="21" fill="hold" nodeType="withEffect">
                                      <p:stCondLst>
                                        <p:cond delay="600"/>
                                      </p:stCondLst>
                                      <p:childTnLst>
                                        <p:set>
                                          <p:cBhvr>
                                            <p:cTn id="30" dur="1" fill="hold">
                                              <p:stCondLst>
                                                <p:cond delay="0"/>
                                              </p:stCondLst>
                                            </p:cTn>
                                            <p:tgtEl>
                                              <p:spTgt spid="28"/>
                                            </p:tgtEl>
                                            <p:attrNameLst>
                                              <p:attrName>style.visibility</p:attrName>
                                            </p:attrNameLst>
                                          </p:cBhvr>
                                          <p:to>
                                            <p:strVal val="visible"/>
                                          </p:to>
                                        </p:set>
                                        <p:animEffect transition="in" filter="barn(inVertical)">
                                          <p:cBhvr>
                                            <p:cTn id="31" dur="500"/>
                                            <p:tgtEl>
                                              <p:spTgt spid="28"/>
                                            </p:tgtEl>
                                          </p:cBhvr>
                                        </p:animEffect>
                                      </p:childTnLst>
                                    </p:cTn>
                                  </p:par>
                                  <p:par>
                                    <p:cTn id="32" presetID="2" presetClass="entr" presetSubtype="4" fill="hold" nodeType="withEffect">
                                      <p:stCondLst>
                                        <p:cond delay="1100"/>
                                      </p:stCondLst>
                                      <p:childTnLst>
                                        <p:set>
                                          <p:cBhvr>
                                            <p:cTn id="33" dur="1" fill="hold">
                                              <p:stCondLst>
                                                <p:cond delay="0"/>
                                              </p:stCondLst>
                                            </p:cTn>
                                            <p:tgtEl>
                                              <p:spTgt spid="40"/>
                                            </p:tgtEl>
                                            <p:attrNameLst>
                                              <p:attrName>style.visibility</p:attrName>
                                            </p:attrNameLst>
                                          </p:cBhvr>
                                          <p:to>
                                            <p:strVal val="visible"/>
                                          </p:to>
                                        </p:set>
                                        <p:anim calcmode="lin" valueType="num">
                                          <p:cBhvr additive="base">
                                            <p:cTn id="34" dur="600" fill="hold"/>
                                            <p:tgtEl>
                                              <p:spTgt spid="40"/>
                                            </p:tgtEl>
                                            <p:attrNameLst>
                                              <p:attrName>ppt_x</p:attrName>
                                            </p:attrNameLst>
                                          </p:cBhvr>
                                          <p:tavLst>
                                            <p:tav tm="0">
                                              <p:val>
                                                <p:strVal val="#ppt_x"/>
                                              </p:val>
                                            </p:tav>
                                            <p:tav tm="100000">
                                              <p:val>
                                                <p:strVal val="#ppt_x"/>
                                              </p:val>
                                            </p:tav>
                                          </p:tavLst>
                                        </p:anim>
                                        <p:anim calcmode="lin" valueType="num">
                                          <p:cBhvr additive="base">
                                            <p:cTn id="35" dur="600" fill="hold"/>
                                            <p:tgtEl>
                                              <p:spTgt spid="40"/>
                                            </p:tgtEl>
                                            <p:attrNameLst>
                                              <p:attrName>ppt_y</p:attrName>
                                            </p:attrNameLst>
                                          </p:cBhvr>
                                          <p:tavLst>
                                            <p:tav tm="0">
                                              <p:val>
                                                <p:strVal val="1+#ppt_h/2"/>
                                              </p:val>
                                            </p:tav>
                                            <p:tav tm="100000">
                                              <p:val>
                                                <p:strVal val="#ppt_y"/>
                                              </p:val>
                                            </p:tav>
                                          </p:tavLst>
                                        </p:anim>
                                      </p:childTnLst>
                                    </p:cTn>
                                  </p:par>
                                </p:childTnLst>
                              </p:cTn>
                            </p:par>
                            <p:par>
                              <p:cTn id="36" fill="hold">
                                <p:stCondLst>
                                  <p:cond delay="1700"/>
                                </p:stCondLst>
                                <p:childTnLst>
                                  <p:par>
                                    <p:cTn id="37" presetID="41" presetClass="entr" presetSubtype="0" fill="hold" grpId="0" nodeType="afterEffect">
                                      <p:stCondLst>
                                        <p:cond delay="0"/>
                                      </p:stCondLst>
                                      <p:iterate type="lt">
                                        <p:tmPct val="10000"/>
                                      </p:iterate>
                                      <p:childTnLst>
                                        <p:set>
                                          <p:cBhvr>
                                            <p:cTn id="38" dur="1" fill="hold">
                                              <p:stCondLst>
                                                <p:cond delay="0"/>
                                              </p:stCondLst>
                                            </p:cTn>
                                            <p:tgtEl>
                                              <p:spTgt spid="38">
                                                <p:txEl>
                                                  <p:pRg st="0" end="0"/>
                                                </p:txEl>
                                              </p:spTgt>
                                            </p:tgtEl>
                                            <p:attrNameLst>
                                              <p:attrName>style.visibility</p:attrName>
                                            </p:attrNameLst>
                                          </p:cBhvr>
                                          <p:to>
                                            <p:strVal val="visible"/>
                                          </p:to>
                                        </p:set>
                                        <p:anim calcmode="lin" valueType="num">
                                          <p:cBhvr>
                                            <p:cTn id="39" dur="500" fill="hold"/>
                                            <p:tgtEl>
                                              <p:spTgt spid="38">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38">
                                                <p:txEl>
                                                  <p:pRg st="0" end="0"/>
                                                </p:txEl>
                                              </p:spTgt>
                                            </p:tgtEl>
                                            <p:attrNameLst>
                                              <p:attrName>ppt_y</p:attrName>
                                            </p:attrNameLst>
                                          </p:cBhvr>
                                          <p:tavLst>
                                            <p:tav tm="0">
                                              <p:val>
                                                <p:strVal val="#ppt_y"/>
                                              </p:val>
                                            </p:tav>
                                            <p:tav tm="100000">
                                              <p:val>
                                                <p:strVal val="#ppt_y"/>
                                              </p:val>
                                            </p:tav>
                                          </p:tavLst>
                                        </p:anim>
                                        <p:anim calcmode="lin" valueType="num">
                                          <p:cBhvr>
                                            <p:cTn id="41" dur="500" fill="hold"/>
                                            <p:tgtEl>
                                              <p:spTgt spid="38">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38">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38">
                                                <p:txEl>
                                                  <p:pRg st="0" end="0"/>
                                                </p:txEl>
                                              </p:spTgt>
                                            </p:tgtEl>
                                          </p:cBhvr>
                                        </p:animEffect>
                                      </p:childTnLst>
                                    </p:cTn>
                                  </p:par>
                                </p:childTnLst>
                              </p:cTn>
                            </p:par>
                            <p:par>
                              <p:cTn id="44" fill="hold">
                                <p:stCondLst>
                                  <p:cond delay="2450"/>
                                </p:stCondLst>
                                <p:childTnLst>
                                  <p:par>
                                    <p:cTn id="45" presetID="41" presetClass="entr" presetSubtype="0" fill="hold" grpId="0" nodeType="afterEffect">
                                      <p:stCondLst>
                                        <p:cond delay="0"/>
                                      </p:stCondLst>
                                      <p:iterate type="lt">
                                        <p:tmPct val="10000"/>
                                      </p:iterate>
                                      <p:childTnLst>
                                        <p:set>
                                          <p:cBhvr>
                                            <p:cTn id="46" dur="1" fill="hold">
                                              <p:stCondLst>
                                                <p:cond delay="0"/>
                                              </p:stCondLst>
                                            </p:cTn>
                                            <p:tgtEl>
                                              <p:spTgt spid="38">
                                                <p:txEl>
                                                  <p:pRg st="1" end="1"/>
                                                </p:txEl>
                                              </p:spTgt>
                                            </p:tgtEl>
                                            <p:attrNameLst>
                                              <p:attrName>style.visibility</p:attrName>
                                            </p:attrNameLst>
                                          </p:cBhvr>
                                          <p:to>
                                            <p:strVal val="visible"/>
                                          </p:to>
                                        </p:set>
                                        <p:anim calcmode="lin" valueType="num">
                                          <p:cBhvr>
                                            <p:cTn id="47" dur="500" fill="hold"/>
                                            <p:tgtEl>
                                              <p:spTgt spid="38">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48" dur="500" fill="hold"/>
                                            <p:tgtEl>
                                              <p:spTgt spid="38">
                                                <p:txEl>
                                                  <p:pRg st="1" end="1"/>
                                                </p:txEl>
                                              </p:spTgt>
                                            </p:tgtEl>
                                            <p:attrNameLst>
                                              <p:attrName>ppt_y</p:attrName>
                                            </p:attrNameLst>
                                          </p:cBhvr>
                                          <p:tavLst>
                                            <p:tav tm="0">
                                              <p:val>
                                                <p:strVal val="#ppt_y"/>
                                              </p:val>
                                            </p:tav>
                                            <p:tav tm="100000">
                                              <p:val>
                                                <p:strVal val="#ppt_y"/>
                                              </p:val>
                                            </p:tav>
                                          </p:tavLst>
                                        </p:anim>
                                        <p:anim calcmode="lin" valueType="num">
                                          <p:cBhvr>
                                            <p:cTn id="49" dur="500" fill="hold"/>
                                            <p:tgtEl>
                                              <p:spTgt spid="38">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0" dur="500" fill="hold"/>
                                            <p:tgtEl>
                                              <p:spTgt spid="38">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1" dur="500" tmFilter="0,0; .5, 1; 1, 1"/>
                                            <p:tgtEl>
                                              <p:spTgt spid="3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build="allAtOnce"/>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descr="A classroom with desks and chairs&#10;&#10;Description automatically generated with medium confidence">
            <a:extLst>
              <a:ext uri="{FF2B5EF4-FFF2-40B4-BE49-F238E27FC236}">
                <a16:creationId xmlns:a16="http://schemas.microsoft.com/office/drawing/2014/main" id="{1A90E774-7EC0-08B7-6E58-3A85282D0D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5" name="Rectangle: Rounded Corners 24">
            <a:extLst>
              <a:ext uri="{FF2B5EF4-FFF2-40B4-BE49-F238E27FC236}">
                <a16:creationId xmlns:a16="http://schemas.microsoft.com/office/drawing/2014/main" id="{E262726F-F193-A30D-07EE-40016C06B9E7}"/>
              </a:ext>
            </a:extLst>
          </p:cNvPr>
          <p:cNvSpPr/>
          <p:nvPr/>
        </p:nvSpPr>
        <p:spPr>
          <a:xfrm>
            <a:off x="446567" y="308344"/>
            <a:ext cx="11538240" cy="6262577"/>
          </a:xfrm>
          <a:custGeom>
            <a:avLst/>
            <a:gdLst>
              <a:gd name="connsiteX0" fmla="*/ 0 w 11538240"/>
              <a:gd name="connsiteY0" fmla="*/ 1043784 h 6262577"/>
              <a:gd name="connsiteX1" fmla="*/ 1043784 w 11538240"/>
              <a:gd name="connsiteY1" fmla="*/ 0 h 6262577"/>
              <a:gd name="connsiteX2" fmla="*/ 1823464 w 11538240"/>
              <a:gd name="connsiteY2" fmla="*/ 0 h 6262577"/>
              <a:gd name="connsiteX3" fmla="*/ 2225118 w 11538240"/>
              <a:gd name="connsiteY3" fmla="*/ 0 h 6262577"/>
              <a:gd name="connsiteX4" fmla="*/ 2626772 w 11538240"/>
              <a:gd name="connsiteY4" fmla="*/ 0 h 6262577"/>
              <a:gd name="connsiteX5" fmla="*/ 3311945 w 11538240"/>
              <a:gd name="connsiteY5" fmla="*/ 0 h 6262577"/>
              <a:gd name="connsiteX6" fmla="*/ 3808106 w 11538240"/>
              <a:gd name="connsiteY6" fmla="*/ 0 h 6262577"/>
              <a:gd name="connsiteX7" fmla="*/ 4209759 w 11538240"/>
              <a:gd name="connsiteY7" fmla="*/ 0 h 6262577"/>
              <a:gd name="connsiteX8" fmla="*/ 4989440 w 11538240"/>
              <a:gd name="connsiteY8" fmla="*/ 0 h 6262577"/>
              <a:gd name="connsiteX9" fmla="*/ 5769120 w 11538240"/>
              <a:gd name="connsiteY9" fmla="*/ 0 h 6262577"/>
              <a:gd name="connsiteX10" fmla="*/ 6548800 w 11538240"/>
              <a:gd name="connsiteY10" fmla="*/ 0 h 6262577"/>
              <a:gd name="connsiteX11" fmla="*/ 6855947 w 11538240"/>
              <a:gd name="connsiteY11" fmla="*/ 0 h 6262577"/>
              <a:gd name="connsiteX12" fmla="*/ 7352108 w 11538240"/>
              <a:gd name="connsiteY12" fmla="*/ 0 h 6262577"/>
              <a:gd name="connsiteX13" fmla="*/ 7942775 w 11538240"/>
              <a:gd name="connsiteY13" fmla="*/ 0 h 6262577"/>
              <a:gd name="connsiteX14" fmla="*/ 8344428 w 11538240"/>
              <a:gd name="connsiteY14" fmla="*/ 0 h 6262577"/>
              <a:gd name="connsiteX15" fmla="*/ 9029602 w 11538240"/>
              <a:gd name="connsiteY15" fmla="*/ 0 h 6262577"/>
              <a:gd name="connsiteX16" fmla="*/ 9525762 w 11538240"/>
              <a:gd name="connsiteY16" fmla="*/ 0 h 6262577"/>
              <a:gd name="connsiteX17" fmla="*/ 10494456 w 11538240"/>
              <a:gd name="connsiteY17" fmla="*/ 0 h 6262577"/>
              <a:gd name="connsiteX18" fmla="*/ 11538240 w 11538240"/>
              <a:gd name="connsiteY18" fmla="*/ 1043784 h 6262577"/>
              <a:gd name="connsiteX19" fmla="*/ 11538240 w 11538240"/>
              <a:gd name="connsiteY19" fmla="*/ 1556714 h 6262577"/>
              <a:gd name="connsiteX20" fmla="*/ 11538240 w 11538240"/>
              <a:gd name="connsiteY20" fmla="*/ 2111393 h 6262577"/>
              <a:gd name="connsiteX21" fmla="*/ 11538240 w 11538240"/>
              <a:gd name="connsiteY21" fmla="*/ 2666073 h 6262577"/>
              <a:gd name="connsiteX22" fmla="*/ 11538240 w 11538240"/>
              <a:gd name="connsiteY22" fmla="*/ 3346003 h 6262577"/>
              <a:gd name="connsiteX23" fmla="*/ 11538240 w 11538240"/>
              <a:gd name="connsiteY23" fmla="*/ 3858933 h 6262577"/>
              <a:gd name="connsiteX24" fmla="*/ 11538240 w 11538240"/>
              <a:gd name="connsiteY24" fmla="*/ 4455363 h 6262577"/>
              <a:gd name="connsiteX25" fmla="*/ 11538240 w 11538240"/>
              <a:gd name="connsiteY25" fmla="*/ 5218793 h 6262577"/>
              <a:gd name="connsiteX26" fmla="*/ 10494456 w 11538240"/>
              <a:gd name="connsiteY26" fmla="*/ 6262577 h 6262577"/>
              <a:gd name="connsiteX27" fmla="*/ 9998296 w 11538240"/>
              <a:gd name="connsiteY27" fmla="*/ 6262577 h 6262577"/>
              <a:gd name="connsiteX28" fmla="*/ 9691149 w 11538240"/>
              <a:gd name="connsiteY28" fmla="*/ 6262577 h 6262577"/>
              <a:gd name="connsiteX29" fmla="*/ 9289495 w 11538240"/>
              <a:gd name="connsiteY29" fmla="*/ 6262577 h 6262577"/>
              <a:gd name="connsiteX30" fmla="*/ 8887842 w 11538240"/>
              <a:gd name="connsiteY30" fmla="*/ 6262577 h 6262577"/>
              <a:gd name="connsiteX31" fmla="*/ 8391681 w 11538240"/>
              <a:gd name="connsiteY31" fmla="*/ 6262577 h 6262577"/>
              <a:gd name="connsiteX32" fmla="*/ 8084535 w 11538240"/>
              <a:gd name="connsiteY32" fmla="*/ 6262577 h 6262577"/>
              <a:gd name="connsiteX33" fmla="*/ 7399361 w 11538240"/>
              <a:gd name="connsiteY33" fmla="*/ 6262577 h 6262577"/>
              <a:gd name="connsiteX34" fmla="*/ 6714187 w 11538240"/>
              <a:gd name="connsiteY34" fmla="*/ 6262577 h 6262577"/>
              <a:gd name="connsiteX35" fmla="*/ 6312534 w 11538240"/>
              <a:gd name="connsiteY35" fmla="*/ 6262577 h 6262577"/>
              <a:gd name="connsiteX36" fmla="*/ 5816373 w 11538240"/>
              <a:gd name="connsiteY36" fmla="*/ 6262577 h 6262577"/>
              <a:gd name="connsiteX37" fmla="*/ 5414720 w 11538240"/>
              <a:gd name="connsiteY37" fmla="*/ 6262577 h 6262577"/>
              <a:gd name="connsiteX38" fmla="*/ 4824053 w 11538240"/>
              <a:gd name="connsiteY38" fmla="*/ 6262577 h 6262577"/>
              <a:gd name="connsiteX39" fmla="*/ 4138879 w 11538240"/>
              <a:gd name="connsiteY39" fmla="*/ 6262577 h 6262577"/>
              <a:gd name="connsiteX40" fmla="*/ 3453705 w 11538240"/>
              <a:gd name="connsiteY40" fmla="*/ 6262577 h 6262577"/>
              <a:gd name="connsiteX41" fmla="*/ 2957545 w 11538240"/>
              <a:gd name="connsiteY41" fmla="*/ 6262577 h 6262577"/>
              <a:gd name="connsiteX42" fmla="*/ 2650398 w 11538240"/>
              <a:gd name="connsiteY42" fmla="*/ 6262577 h 6262577"/>
              <a:gd name="connsiteX43" fmla="*/ 1965225 w 11538240"/>
              <a:gd name="connsiteY43" fmla="*/ 6262577 h 6262577"/>
              <a:gd name="connsiteX44" fmla="*/ 1043784 w 11538240"/>
              <a:gd name="connsiteY44" fmla="*/ 6262577 h 6262577"/>
              <a:gd name="connsiteX45" fmla="*/ 0 w 11538240"/>
              <a:gd name="connsiteY45" fmla="*/ 5218793 h 6262577"/>
              <a:gd name="connsiteX46" fmla="*/ 0 w 11538240"/>
              <a:gd name="connsiteY46" fmla="*/ 4664113 h 6262577"/>
              <a:gd name="connsiteX47" fmla="*/ 0 w 11538240"/>
              <a:gd name="connsiteY47" fmla="*/ 4151184 h 6262577"/>
              <a:gd name="connsiteX48" fmla="*/ 0 w 11538240"/>
              <a:gd name="connsiteY48" fmla="*/ 3680004 h 6262577"/>
              <a:gd name="connsiteX49" fmla="*/ 0 w 11538240"/>
              <a:gd name="connsiteY49" fmla="*/ 3208824 h 6262577"/>
              <a:gd name="connsiteX50" fmla="*/ 0 w 11538240"/>
              <a:gd name="connsiteY50" fmla="*/ 2695895 h 6262577"/>
              <a:gd name="connsiteX51" fmla="*/ 0 w 11538240"/>
              <a:gd name="connsiteY51" fmla="*/ 2099465 h 6262577"/>
              <a:gd name="connsiteX52" fmla="*/ 0 w 11538240"/>
              <a:gd name="connsiteY52" fmla="*/ 1628285 h 6262577"/>
              <a:gd name="connsiteX53" fmla="*/ 0 w 11538240"/>
              <a:gd name="connsiteY53" fmla="*/ 1043784 h 6262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538240" h="6262577" fill="none" extrusionOk="0">
                <a:moveTo>
                  <a:pt x="0" y="1043784"/>
                </a:moveTo>
                <a:cubicBezTo>
                  <a:pt x="-71706" y="365894"/>
                  <a:pt x="621689" y="-14726"/>
                  <a:pt x="1043784" y="0"/>
                </a:cubicBezTo>
                <a:cubicBezTo>
                  <a:pt x="1239318" y="-33119"/>
                  <a:pt x="1443448" y="40709"/>
                  <a:pt x="1823464" y="0"/>
                </a:cubicBezTo>
                <a:cubicBezTo>
                  <a:pt x="2203480" y="-40709"/>
                  <a:pt x="2131482" y="8122"/>
                  <a:pt x="2225118" y="0"/>
                </a:cubicBezTo>
                <a:cubicBezTo>
                  <a:pt x="2318754" y="-8122"/>
                  <a:pt x="2523983" y="18156"/>
                  <a:pt x="2626772" y="0"/>
                </a:cubicBezTo>
                <a:cubicBezTo>
                  <a:pt x="2729561" y="-18156"/>
                  <a:pt x="3134766" y="62184"/>
                  <a:pt x="3311945" y="0"/>
                </a:cubicBezTo>
                <a:cubicBezTo>
                  <a:pt x="3489124" y="-62184"/>
                  <a:pt x="3679103" y="925"/>
                  <a:pt x="3808106" y="0"/>
                </a:cubicBezTo>
                <a:cubicBezTo>
                  <a:pt x="3937109" y="-925"/>
                  <a:pt x="4017654" y="633"/>
                  <a:pt x="4209759" y="0"/>
                </a:cubicBezTo>
                <a:cubicBezTo>
                  <a:pt x="4401864" y="-633"/>
                  <a:pt x="4602298" y="39504"/>
                  <a:pt x="4989440" y="0"/>
                </a:cubicBezTo>
                <a:cubicBezTo>
                  <a:pt x="5376582" y="-39504"/>
                  <a:pt x="5472576" y="16072"/>
                  <a:pt x="5769120" y="0"/>
                </a:cubicBezTo>
                <a:cubicBezTo>
                  <a:pt x="6065664" y="-16072"/>
                  <a:pt x="6193374" y="10145"/>
                  <a:pt x="6548800" y="0"/>
                </a:cubicBezTo>
                <a:cubicBezTo>
                  <a:pt x="6904226" y="-10145"/>
                  <a:pt x="6714940" y="9362"/>
                  <a:pt x="6855947" y="0"/>
                </a:cubicBezTo>
                <a:cubicBezTo>
                  <a:pt x="6996954" y="-9362"/>
                  <a:pt x="7166146" y="43579"/>
                  <a:pt x="7352108" y="0"/>
                </a:cubicBezTo>
                <a:cubicBezTo>
                  <a:pt x="7538070" y="-43579"/>
                  <a:pt x="7668543" y="40726"/>
                  <a:pt x="7942775" y="0"/>
                </a:cubicBezTo>
                <a:cubicBezTo>
                  <a:pt x="8217007" y="-40726"/>
                  <a:pt x="8202108" y="21351"/>
                  <a:pt x="8344428" y="0"/>
                </a:cubicBezTo>
                <a:cubicBezTo>
                  <a:pt x="8486748" y="-21351"/>
                  <a:pt x="8892509" y="43702"/>
                  <a:pt x="9029602" y="0"/>
                </a:cubicBezTo>
                <a:cubicBezTo>
                  <a:pt x="9166695" y="-43702"/>
                  <a:pt x="9312912" y="51822"/>
                  <a:pt x="9525762" y="0"/>
                </a:cubicBezTo>
                <a:cubicBezTo>
                  <a:pt x="9738612" y="-51822"/>
                  <a:pt x="10245686" y="1235"/>
                  <a:pt x="10494456" y="0"/>
                </a:cubicBezTo>
                <a:cubicBezTo>
                  <a:pt x="11059840" y="-103555"/>
                  <a:pt x="11658213" y="352352"/>
                  <a:pt x="11538240" y="1043784"/>
                </a:cubicBezTo>
                <a:cubicBezTo>
                  <a:pt x="11590570" y="1241960"/>
                  <a:pt x="11505285" y="1444443"/>
                  <a:pt x="11538240" y="1556714"/>
                </a:cubicBezTo>
                <a:cubicBezTo>
                  <a:pt x="11571195" y="1668985"/>
                  <a:pt x="11502752" y="1837878"/>
                  <a:pt x="11538240" y="2111393"/>
                </a:cubicBezTo>
                <a:cubicBezTo>
                  <a:pt x="11573728" y="2384908"/>
                  <a:pt x="11502205" y="2388743"/>
                  <a:pt x="11538240" y="2666073"/>
                </a:cubicBezTo>
                <a:cubicBezTo>
                  <a:pt x="11574275" y="2943403"/>
                  <a:pt x="11480290" y="3197244"/>
                  <a:pt x="11538240" y="3346003"/>
                </a:cubicBezTo>
                <a:cubicBezTo>
                  <a:pt x="11596190" y="3494762"/>
                  <a:pt x="11523542" y="3604870"/>
                  <a:pt x="11538240" y="3858933"/>
                </a:cubicBezTo>
                <a:cubicBezTo>
                  <a:pt x="11552938" y="4112996"/>
                  <a:pt x="11501226" y="4187119"/>
                  <a:pt x="11538240" y="4455363"/>
                </a:cubicBezTo>
                <a:cubicBezTo>
                  <a:pt x="11575254" y="4723607"/>
                  <a:pt x="11477003" y="4967604"/>
                  <a:pt x="11538240" y="5218793"/>
                </a:cubicBezTo>
                <a:cubicBezTo>
                  <a:pt x="11594016" y="5876041"/>
                  <a:pt x="11190096" y="6184787"/>
                  <a:pt x="10494456" y="6262577"/>
                </a:cubicBezTo>
                <a:cubicBezTo>
                  <a:pt x="10268414" y="6274927"/>
                  <a:pt x="10191200" y="6250042"/>
                  <a:pt x="9998296" y="6262577"/>
                </a:cubicBezTo>
                <a:cubicBezTo>
                  <a:pt x="9805392" y="6275112"/>
                  <a:pt x="9803360" y="6243885"/>
                  <a:pt x="9691149" y="6262577"/>
                </a:cubicBezTo>
                <a:cubicBezTo>
                  <a:pt x="9578938" y="6281269"/>
                  <a:pt x="9450190" y="6261195"/>
                  <a:pt x="9289495" y="6262577"/>
                </a:cubicBezTo>
                <a:cubicBezTo>
                  <a:pt x="9128800" y="6263959"/>
                  <a:pt x="8995731" y="6217230"/>
                  <a:pt x="8887842" y="6262577"/>
                </a:cubicBezTo>
                <a:cubicBezTo>
                  <a:pt x="8779953" y="6307924"/>
                  <a:pt x="8515832" y="6249636"/>
                  <a:pt x="8391681" y="6262577"/>
                </a:cubicBezTo>
                <a:cubicBezTo>
                  <a:pt x="8267530" y="6275518"/>
                  <a:pt x="8158589" y="6229228"/>
                  <a:pt x="8084535" y="6262577"/>
                </a:cubicBezTo>
                <a:cubicBezTo>
                  <a:pt x="8010481" y="6295926"/>
                  <a:pt x="7616445" y="6250577"/>
                  <a:pt x="7399361" y="6262577"/>
                </a:cubicBezTo>
                <a:cubicBezTo>
                  <a:pt x="7182277" y="6274577"/>
                  <a:pt x="6922990" y="6203741"/>
                  <a:pt x="6714187" y="6262577"/>
                </a:cubicBezTo>
                <a:cubicBezTo>
                  <a:pt x="6505384" y="6321413"/>
                  <a:pt x="6428307" y="6245427"/>
                  <a:pt x="6312534" y="6262577"/>
                </a:cubicBezTo>
                <a:cubicBezTo>
                  <a:pt x="6196761" y="6279727"/>
                  <a:pt x="5997508" y="6226433"/>
                  <a:pt x="5816373" y="6262577"/>
                </a:cubicBezTo>
                <a:cubicBezTo>
                  <a:pt x="5635238" y="6298721"/>
                  <a:pt x="5507314" y="6225749"/>
                  <a:pt x="5414720" y="6262577"/>
                </a:cubicBezTo>
                <a:cubicBezTo>
                  <a:pt x="5322126" y="6299405"/>
                  <a:pt x="4950926" y="6210856"/>
                  <a:pt x="4824053" y="6262577"/>
                </a:cubicBezTo>
                <a:cubicBezTo>
                  <a:pt x="4697180" y="6314298"/>
                  <a:pt x="4436008" y="6223178"/>
                  <a:pt x="4138879" y="6262577"/>
                </a:cubicBezTo>
                <a:cubicBezTo>
                  <a:pt x="3841750" y="6301976"/>
                  <a:pt x="3613498" y="6249960"/>
                  <a:pt x="3453705" y="6262577"/>
                </a:cubicBezTo>
                <a:cubicBezTo>
                  <a:pt x="3293912" y="6275194"/>
                  <a:pt x="3099726" y="6255919"/>
                  <a:pt x="2957545" y="6262577"/>
                </a:cubicBezTo>
                <a:cubicBezTo>
                  <a:pt x="2815364" y="6269235"/>
                  <a:pt x="2734120" y="6256882"/>
                  <a:pt x="2650398" y="6262577"/>
                </a:cubicBezTo>
                <a:cubicBezTo>
                  <a:pt x="2566676" y="6268272"/>
                  <a:pt x="2203623" y="6248765"/>
                  <a:pt x="1965225" y="6262577"/>
                </a:cubicBezTo>
                <a:cubicBezTo>
                  <a:pt x="1726827" y="6276389"/>
                  <a:pt x="1335228" y="6167066"/>
                  <a:pt x="1043784" y="6262577"/>
                </a:cubicBezTo>
                <a:cubicBezTo>
                  <a:pt x="424392" y="6393888"/>
                  <a:pt x="162740" y="5822284"/>
                  <a:pt x="0" y="5218793"/>
                </a:cubicBezTo>
                <a:cubicBezTo>
                  <a:pt x="-2906" y="5009159"/>
                  <a:pt x="373" y="4894422"/>
                  <a:pt x="0" y="4664113"/>
                </a:cubicBezTo>
                <a:cubicBezTo>
                  <a:pt x="-373" y="4433804"/>
                  <a:pt x="4939" y="4377686"/>
                  <a:pt x="0" y="4151184"/>
                </a:cubicBezTo>
                <a:cubicBezTo>
                  <a:pt x="-4939" y="3924682"/>
                  <a:pt x="47432" y="3821914"/>
                  <a:pt x="0" y="3680004"/>
                </a:cubicBezTo>
                <a:cubicBezTo>
                  <a:pt x="-47432" y="3538094"/>
                  <a:pt x="10476" y="3325900"/>
                  <a:pt x="0" y="3208824"/>
                </a:cubicBezTo>
                <a:cubicBezTo>
                  <a:pt x="-10476" y="3091748"/>
                  <a:pt x="2706" y="2829354"/>
                  <a:pt x="0" y="2695895"/>
                </a:cubicBezTo>
                <a:cubicBezTo>
                  <a:pt x="-2706" y="2562436"/>
                  <a:pt x="12335" y="2296437"/>
                  <a:pt x="0" y="2099465"/>
                </a:cubicBezTo>
                <a:cubicBezTo>
                  <a:pt x="-12335" y="1902493"/>
                  <a:pt x="26282" y="1824303"/>
                  <a:pt x="0" y="1628285"/>
                </a:cubicBezTo>
                <a:cubicBezTo>
                  <a:pt x="-26282" y="1432267"/>
                  <a:pt x="59651" y="1263363"/>
                  <a:pt x="0" y="1043784"/>
                </a:cubicBezTo>
                <a:close/>
              </a:path>
              <a:path w="11538240" h="6262577" stroke="0" extrusionOk="0">
                <a:moveTo>
                  <a:pt x="0" y="1043784"/>
                </a:moveTo>
                <a:cubicBezTo>
                  <a:pt x="14514" y="438353"/>
                  <a:pt x="493812" y="71801"/>
                  <a:pt x="1043784" y="0"/>
                </a:cubicBezTo>
                <a:cubicBezTo>
                  <a:pt x="1422188" y="-76089"/>
                  <a:pt x="1582455" y="67706"/>
                  <a:pt x="1823464" y="0"/>
                </a:cubicBezTo>
                <a:cubicBezTo>
                  <a:pt x="2064473" y="-67706"/>
                  <a:pt x="2116551" y="19680"/>
                  <a:pt x="2319625" y="0"/>
                </a:cubicBezTo>
                <a:cubicBezTo>
                  <a:pt x="2522699" y="-19680"/>
                  <a:pt x="2702368" y="44848"/>
                  <a:pt x="3004798" y="0"/>
                </a:cubicBezTo>
                <a:cubicBezTo>
                  <a:pt x="3307228" y="-44848"/>
                  <a:pt x="3531189" y="62122"/>
                  <a:pt x="3689972" y="0"/>
                </a:cubicBezTo>
                <a:cubicBezTo>
                  <a:pt x="3848755" y="-62122"/>
                  <a:pt x="4076780" y="48063"/>
                  <a:pt x="4280639" y="0"/>
                </a:cubicBezTo>
                <a:cubicBezTo>
                  <a:pt x="4484498" y="-48063"/>
                  <a:pt x="4857707" y="19832"/>
                  <a:pt x="5060320" y="0"/>
                </a:cubicBezTo>
                <a:cubicBezTo>
                  <a:pt x="5262933" y="-19832"/>
                  <a:pt x="5219298" y="29857"/>
                  <a:pt x="5367466" y="0"/>
                </a:cubicBezTo>
                <a:cubicBezTo>
                  <a:pt x="5515634" y="-29857"/>
                  <a:pt x="5803850" y="12158"/>
                  <a:pt x="6052640" y="0"/>
                </a:cubicBezTo>
                <a:cubicBezTo>
                  <a:pt x="6301430" y="-12158"/>
                  <a:pt x="6454679" y="83759"/>
                  <a:pt x="6832321" y="0"/>
                </a:cubicBezTo>
                <a:cubicBezTo>
                  <a:pt x="7209963" y="-83759"/>
                  <a:pt x="7286316" y="78026"/>
                  <a:pt x="7612001" y="0"/>
                </a:cubicBezTo>
                <a:cubicBezTo>
                  <a:pt x="7937686" y="-78026"/>
                  <a:pt x="8060019" y="79211"/>
                  <a:pt x="8391681" y="0"/>
                </a:cubicBezTo>
                <a:cubicBezTo>
                  <a:pt x="8723343" y="-79211"/>
                  <a:pt x="8672799" y="27475"/>
                  <a:pt x="8887842" y="0"/>
                </a:cubicBezTo>
                <a:cubicBezTo>
                  <a:pt x="9102885" y="-27475"/>
                  <a:pt x="9154764" y="55844"/>
                  <a:pt x="9384002" y="0"/>
                </a:cubicBezTo>
                <a:cubicBezTo>
                  <a:pt x="9613240" y="-55844"/>
                  <a:pt x="9697714" y="21892"/>
                  <a:pt x="9880162" y="0"/>
                </a:cubicBezTo>
                <a:cubicBezTo>
                  <a:pt x="10062610" y="-21892"/>
                  <a:pt x="10350481" y="41113"/>
                  <a:pt x="10494456" y="0"/>
                </a:cubicBezTo>
                <a:cubicBezTo>
                  <a:pt x="11032599" y="20239"/>
                  <a:pt x="11425203" y="340305"/>
                  <a:pt x="11538240" y="1043784"/>
                </a:cubicBezTo>
                <a:cubicBezTo>
                  <a:pt x="11541980" y="1219639"/>
                  <a:pt x="11468485" y="1446904"/>
                  <a:pt x="11538240" y="1681964"/>
                </a:cubicBezTo>
                <a:cubicBezTo>
                  <a:pt x="11607995" y="1917024"/>
                  <a:pt x="11522341" y="2007057"/>
                  <a:pt x="11538240" y="2236644"/>
                </a:cubicBezTo>
                <a:cubicBezTo>
                  <a:pt x="11554139" y="2466231"/>
                  <a:pt x="11531359" y="2539472"/>
                  <a:pt x="11538240" y="2707823"/>
                </a:cubicBezTo>
                <a:cubicBezTo>
                  <a:pt x="11545121" y="2876174"/>
                  <a:pt x="11521531" y="3164822"/>
                  <a:pt x="11538240" y="3346003"/>
                </a:cubicBezTo>
                <a:cubicBezTo>
                  <a:pt x="11554949" y="3527184"/>
                  <a:pt x="11508010" y="3833136"/>
                  <a:pt x="11538240" y="4025933"/>
                </a:cubicBezTo>
                <a:cubicBezTo>
                  <a:pt x="11568470" y="4218730"/>
                  <a:pt x="11498435" y="4308258"/>
                  <a:pt x="11538240" y="4580613"/>
                </a:cubicBezTo>
                <a:cubicBezTo>
                  <a:pt x="11578045" y="4852968"/>
                  <a:pt x="11470724" y="4950788"/>
                  <a:pt x="11538240" y="5218793"/>
                </a:cubicBezTo>
                <a:cubicBezTo>
                  <a:pt x="11657524" y="5837978"/>
                  <a:pt x="11229037" y="6308823"/>
                  <a:pt x="10494456" y="6262577"/>
                </a:cubicBezTo>
                <a:cubicBezTo>
                  <a:pt x="10242610" y="6335210"/>
                  <a:pt x="10028369" y="6203257"/>
                  <a:pt x="9714776" y="6262577"/>
                </a:cubicBezTo>
                <a:cubicBezTo>
                  <a:pt x="9401183" y="6321897"/>
                  <a:pt x="9144068" y="6214462"/>
                  <a:pt x="8935095" y="6262577"/>
                </a:cubicBezTo>
                <a:cubicBezTo>
                  <a:pt x="8726122" y="6310692"/>
                  <a:pt x="8516655" y="6232527"/>
                  <a:pt x="8344428" y="6262577"/>
                </a:cubicBezTo>
                <a:cubicBezTo>
                  <a:pt x="8172201" y="6292627"/>
                  <a:pt x="7888242" y="6213070"/>
                  <a:pt x="7564748" y="6262577"/>
                </a:cubicBezTo>
                <a:cubicBezTo>
                  <a:pt x="7241254" y="6312084"/>
                  <a:pt x="7388185" y="6230564"/>
                  <a:pt x="7257601" y="6262577"/>
                </a:cubicBezTo>
                <a:cubicBezTo>
                  <a:pt x="7127017" y="6294590"/>
                  <a:pt x="6840282" y="6213665"/>
                  <a:pt x="6477920" y="6262577"/>
                </a:cubicBezTo>
                <a:cubicBezTo>
                  <a:pt x="6115558" y="6311489"/>
                  <a:pt x="6006407" y="6218621"/>
                  <a:pt x="5698240" y="6262577"/>
                </a:cubicBezTo>
                <a:cubicBezTo>
                  <a:pt x="5390073" y="6306533"/>
                  <a:pt x="5405525" y="6236212"/>
                  <a:pt x="5296586" y="6262577"/>
                </a:cubicBezTo>
                <a:cubicBezTo>
                  <a:pt x="5187647" y="6288942"/>
                  <a:pt x="4926444" y="6259304"/>
                  <a:pt x="4800426" y="6262577"/>
                </a:cubicBezTo>
                <a:cubicBezTo>
                  <a:pt x="4674408" y="6265850"/>
                  <a:pt x="4573232" y="6249396"/>
                  <a:pt x="4398773" y="6262577"/>
                </a:cubicBezTo>
                <a:cubicBezTo>
                  <a:pt x="4224314" y="6275758"/>
                  <a:pt x="4160445" y="6243005"/>
                  <a:pt x="3997119" y="6262577"/>
                </a:cubicBezTo>
                <a:cubicBezTo>
                  <a:pt x="3833793" y="6282149"/>
                  <a:pt x="3544134" y="6190373"/>
                  <a:pt x="3311945" y="6262577"/>
                </a:cubicBezTo>
                <a:cubicBezTo>
                  <a:pt x="3079756" y="6334781"/>
                  <a:pt x="3093767" y="6260419"/>
                  <a:pt x="2910292" y="6262577"/>
                </a:cubicBezTo>
                <a:cubicBezTo>
                  <a:pt x="2726817" y="6264735"/>
                  <a:pt x="2599358" y="6234250"/>
                  <a:pt x="2414131" y="6262577"/>
                </a:cubicBezTo>
                <a:cubicBezTo>
                  <a:pt x="2228904" y="6290904"/>
                  <a:pt x="1882214" y="6246883"/>
                  <a:pt x="1728958" y="6262577"/>
                </a:cubicBezTo>
                <a:cubicBezTo>
                  <a:pt x="1575702" y="6278271"/>
                  <a:pt x="1375041" y="6201712"/>
                  <a:pt x="1043784" y="6262577"/>
                </a:cubicBezTo>
                <a:cubicBezTo>
                  <a:pt x="589860" y="6206667"/>
                  <a:pt x="-76253" y="5689333"/>
                  <a:pt x="0" y="5218793"/>
                </a:cubicBezTo>
                <a:cubicBezTo>
                  <a:pt x="-25620" y="5095478"/>
                  <a:pt x="46968" y="4907102"/>
                  <a:pt x="0" y="4747613"/>
                </a:cubicBezTo>
                <a:cubicBezTo>
                  <a:pt x="-46968" y="4588124"/>
                  <a:pt x="26198" y="4444907"/>
                  <a:pt x="0" y="4192934"/>
                </a:cubicBezTo>
                <a:cubicBezTo>
                  <a:pt x="-26198" y="3940961"/>
                  <a:pt x="33735" y="3811494"/>
                  <a:pt x="0" y="3554754"/>
                </a:cubicBezTo>
                <a:cubicBezTo>
                  <a:pt x="-33735" y="3298014"/>
                  <a:pt x="36721" y="3236007"/>
                  <a:pt x="0" y="3083574"/>
                </a:cubicBezTo>
                <a:cubicBezTo>
                  <a:pt x="-36721" y="2931141"/>
                  <a:pt x="16137" y="2733261"/>
                  <a:pt x="0" y="2528894"/>
                </a:cubicBezTo>
                <a:cubicBezTo>
                  <a:pt x="-16137" y="2324527"/>
                  <a:pt x="47829" y="2175296"/>
                  <a:pt x="0" y="2057715"/>
                </a:cubicBezTo>
                <a:cubicBezTo>
                  <a:pt x="-47829" y="1940134"/>
                  <a:pt x="112761" y="1474298"/>
                  <a:pt x="0" y="1043784"/>
                </a:cubicBezTo>
                <a:close/>
              </a:path>
            </a:pathLst>
          </a:custGeom>
          <a:solidFill>
            <a:schemeClr val="lt1">
              <a:alpha val="93000"/>
            </a:schemeClr>
          </a:solidFill>
          <a:ln w="19050" cmpd="thinThick">
            <a:solidFill>
              <a:srgbClr val="FF3F6E"/>
            </a:solidFill>
            <a:extLst>
              <a:ext uri="{C807C97D-BFC1-408E-A445-0C87EB9F89A2}">
                <ask:lineSketchStyleProps xmlns:ask="http://schemas.microsoft.com/office/drawing/2018/sketchyshapes" sd="3816812094">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6F212F6E-746B-4528-86F8-C75B4B30FCA2}"/>
              </a:ext>
            </a:extLst>
          </p:cNvPr>
          <p:cNvPicPr>
            <a:picLocks noChangeAspect="1"/>
          </p:cNvPicPr>
          <p:nvPr/>
        </p:nvPicPr>
        <p:blipFill>
          <a:blip r:embed="rId3"/>
          <a:stretch>
            <a:fillRect/>
          </a:stretch>
        </p:blipFill>
        <p:spPr>
          <a:xfrm>
            <a:off x="779720" y="2009553"/>
            <a:ext cx="3774743" cy="3014552"/>
          </a:xfrm>
          <a:prstGeom prst="rect">
            <a:avLst/>
          </a:prstGeom>
        </p:spPr>
      </p:pic>
      <p:sp>
        <p:nvSpPr>
          <p:cNvPr id="44" name="Rounded Rectangle 3">
            <a:extLst>
              <a:ext uri="{FF2B5EF4-FFF2-40B4-BE49-F238E27FC236}">
                <a16:creationId xmlns:a16="http://schemas.microsoft.com/office/drawing/2014/main" id="{DB42E4FE-7EB9-42A4-9C1C-9691DDAC53EA}"/>
              </a:ext>
            </a:extLst>
          </p:cNvPr>
          <p:cNvSpPr/>
          <p:nvPr/>
        </p:nvSpPr>
        <p:spPr>
          <a:xfrm>
            <a:off x="4471714" y="786809"/>
            <a:ext cx="7592695" cy="2052084"/>
          </a:xfrm>
          <a:prstGeom prst="roundRect">
            <a:avLst/>
          </a:prstGeom>
          <a:solidFill>
            <a:srgbClr val="FF6F92"/>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dirty="0" err="1">
                <a:solidFill>
                  <a:schemeClr val="bg1"/>
                </a:solidFill>
                <a:cs typeface="Calibri" panose="020F0502020204030204" pitchFamily="34" charset="0"/>
              </a:rPr>
              <a:t>Mỗi</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nhóm</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ghi</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lại</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món</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đồ</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mà</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mình</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muốn</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gửi</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tặng</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các</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bạn</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và</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thống</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nhất</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mang</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đến</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vào</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tiết</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Sinh</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hoạt</a:t>
            </a:r>
            <a:r>
              <a:rPr lang="en-US" sz="3600" dirty="0">
                <a:solidFill>
                  <a:schemeClr val="bg1"/>
                </a:solidFill>
                <a:cs typeface="Calibri" panose="020F0502020204030204" pitchFamily="34" charset="0"/>
              </a:rPr>
              <a:t> </a:t>
            </a:r>
            <a:r>
              <a:rPr lang="en-US" sz="3600" dirty="0" err="1">
                <a:solidFill>
                  <a:schemeClr val="bg1"/>
                </a:solidFill>
                <a:cs typeface="Calibri" panose="020F0502020204030204" pitchFamily="34" charset="0"/>
              </a:rPr>
              <a:t>lớp</a:t>
            </a:r>
            <a:endParaRPr lang="en-US" sz="3600" dirty="0">
              <a:solidFill>
                <a:schemeClr val="bg1"/>
              </a:solidFill>
              <a:cs typeface="Calibri" panose="020F0502020204030204" pitchFamily="34" charset="0"/>
            </a:endParaRPr>
          </a:p>
        </p:txBody>
      </p:sp>
    </p:spTree>
    <p:extLst>
      <p:ext uri="{BB962C8B-B14F-4D97-AF65-F5344CB8AC3E}">
        <p14:creationId xmlns:p14="http://schemas.microsoft.com/office/powerpoint/2010/main" val="2859750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toy, vector graphics&#10;&#10;Description automatically generated">
            <a:extLst>
              <a:ext uri="{FF2B5EF4-FFF2-40B4-BE49-F238E27FC236}">
                <a16:creationId xmlns:a16="http://schemas.microsoft.com/office/drawing/2014/main" id="{40AAC032-26EA-31F5-A274-D65B22F8E7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5" name="Graphic 12">
            <a:extLst>
              <a:ext uri="{FF2B5EF4-FFF2-40B4-BE49-F238E27FC236}">
                <a16:creationId xmlns:a16="http://schemas.microsoft.com/office/drawing/2014/main" id="{7AB1A499-33B8-C9F6-631C-1374E9851575}"/>
              </a:ext>
            </a:extLst>
          </p:cNvPr>
          <p:cNvGrpSpPr/>
          <p:nvPr/>
        </p:nvGrpSpPr>
        <p:grpSpPr>
          <a:xfrm>
            <a:off x="2981289" y="368782"/>
            <a:ext cx="6404209" cy="3845401"/>
            <a:chOff x="3665215" y="980369"/>
            <a:chExt cx="4686676" cy="2814110"/>
          </a:xfrm>
        </p:grpSpPr>
        <p:sp>
          <p:nvSpPr>
            <p:cNvPr id="6" name="Freeform: Shape 5">
              <a:extLst>
                <a:ext uri="{FF2B5EF4-FFF2-40B4-BE49-F238E27FC236}">
                  <a16:creationId xmlns:a16="http://schemas.microsoft.com/office/drawing/2014/main" id="{29DA243D-E41C-AE8E-EE24-D51DA945F66C}"/>
                </a:ext>
              </a:extLst>
            </p:cNvPr>
            <p:cNvSpPr/>
            <p:nvPr/>
          </p:nvSpPr>
          <p:spPr>
            <a:xfrm>
              <a:off x="3870671" y="1167294"/>
              <a:ext cx="4481220" cy="2627185"/>
            </a:xfrm>
            <a:custGeom>
              <a:avLst/>
              <a:gdLst>
                <a:gd name="connsiteX0" fmla="*/ 2510832 w 4481220"/>
                <a:gd name="connsiteY0" fmla="*/ 0 h 2627185"/>
                <a:gd name="connsiteX1" fmla="*/ 2447594 w 4481220"/>
                <a:gd name="connsiteY1" fmla="*/ 3720 h 2627185"/>
                <a:gd name="connsiteX2" fmla="*/ 2297867 w 4481220"/>
                <a:gd name="connsiteY2" fmla="*/ 44639 h 2627185"/>
                <a:gd name="connsiteX3" fmla="*/ 2296937 w 4481220"/>
                <a:gd name="connsiteY3" fmla="*/ 44639 h 2627185"/>
                <a:gd name="connsiteX4" fmla="*/ 2296007 w 4481220"/>
                <a:gd name="connsiteY4" fmla="*/ 44639 h 2627185"/>
                <a:gd name="connsiteX5" fmla="*/ 2295077 w 4481220"/>
                <a:gd name="connsiteY5" fmla="*/ 44639 h 2627185"/>
                <a:gd name="connsiteX6" fmla="*/ 2296007 w 4481220"/>
                <a:gd name="connsiteY6" fmla="*/ 44639 h 2627185"/>
                <a:gd name="connsiteX7" fmla="*/ 2145351 w 4481220"/>
                <a:gd name="connsiteY7" fmla="*/ 132987 h 2627185"/>
                <a:gd name="connsiteX8" fmla="*/ 2028173 w 4481220"/>
                <a:gd name="connsiteY8" fmla="*/ 249234 h 2627185"/>
                <a:gd name="connsiteX9" fmla="*/ 1998414 w 4481220"/>
                <a:gd name="connsiteY9" fmla="*/ 292013 h 2627185"/>
                <a:gd name="connsiteX10" fmla="*/ 1989114 w 4481220"/>
                <a:gd name="connsiteY10" fmla="*/ 311542 h 2627185"/>
                <a:gd name="connsiteX11" fmla="*/ 1979815 w 4481220"/>
                <a:gd name="connsiteY11" fmla="*/ 314332 h 2627185"/>
                <a:gd name="connsiteX12" fmla="*/ 1963075 w 4481220"/>
                <a:gd name="connsiteY12" fmla="*/ 305032 h 2627185"/>
                <a:gd name="connsiteX13" fmla="*/ 1957495 w 4481220"/>
                <a:gd name="connsiteY13" fmla="*/ 296663 h 2627185"/>
                <a:gd name="connsiteX14" fmla="*/ 1954706 w 4481220"/>
                <a:gd name="connsiteY14" fmla="*/ 292943 h 2627185"/>
                <a:gd name="connsiteX15" fmla="*/ 1948196 w 4481220"/>
                <a:gd name="connsiteY15" fmla="*/ 282713 h 2627185"/>
                <a:gd name="connsiteX16" fmla="*/ 1942615 w 4481220"/>
                <a:gd name="connsiteY16" fmla="*/ 273413 h 2627185"/>
                <a:gd name="connsiteX17" fmla="*/ 1940756 w 4481220"/>
                <a:gd name="connsiteY17" fmla="*/ 271553 h 2627185"/>
                <a:gd name="connsiteX18" fmla="*/ 1935176 w 4481220"/>
                <a:gd name="connsiteY18" fmla="*/ 262254 h 2627185"/>
                <a:gd name="connsiteX19" fmla="*/ 1909136 w 4481220"/>
                <a:gd name="connsiteY19" fmla="*/ 224124 h 2627185"/>
                <a:gd name="connsiteX20" fmla="*/ 1829159 w 4481220"/>
                <a:gd name="connsiteY20" fmla="*/ 146006 h 2627185"/>
                <a:gd name="connsiteX21" fmla="*/ 1704542 w 4481220"/>
                <a:gd name="connsiteY21" fmla="*/ 74398 h 2627185"/>
                <a:gd name="connsiteX22" fmla="*/ 1542725 w 4481220"/>
                <a:gd name="connsiteY22" fmla="*/ 30689 h 2627185"/>
                <a:gd name="connsiteX23" fmla="*/ 1544585 w 4481220"/>
                <a:gd name="connsiteY23" fmla="*/ 31619 h 2627185"/>
                <a:gd name="connsiteX24" fmla="*/ 1460887 w 4481220"/>
                <a:gd name="connsiteY24" fmla="*/ 26039 h 2627185"/>
                <a:gd name="connsiteX25" fmla="*/ 1378120 w 4481220"/>
                <a:gd name="connsiteY25" fmla="*/ 31619 h 2627185"/>
                <a:gd name="connsiteX26" fmla="*/ 1234903 w 4481220"/>
                <a:gd name="connsiteY26" fmla="*/ 69748 h 2627185"/>
                <a:gd name="connsiteX27" fmla="*/ 1137255 w 4481220"/>
                <a:gd name="connsiteY27" fmla="*/ 126477 h 2627185"/>
                <a:gd name="connsiteX28" fmla="*/ 1066577 w 4481220"/>
                <a:gd name="connsiteY28" fmla="*/ 196225 h 2627185"/>
                <a:gd name="connsiteX29" fmla="*/ 1016358 w 4481220"/>
                <a:gd name="connsiteY29" fmla="*/ 281783 h 2627185"/>
                <a:gd name="connsiteX30" fmla="*/ 988459 w 4481220"/>
                <a:gd name="connsiteY30" fmla="*/ 376641 h 2627185"/>
                <a:gd name="connsiteX31" fmla="*/ 990319 w 4481220"/>
                <a:gd name="connsiteY31" fmla="*/ 379431 h 2627185"/>
                <a:gd name="connsiteX32" fmla="*/ 992179 w 4481220"/>
                <a:gd name="connsiteY32" fmla="*/ 392450 h 2627185"/>
                <a:gd name="connsiteX33" fmla="*/ 983809 w 4481220"/>
                <a:gd name="connsiteY33" fmla="*/ 402680 h 2627185"/>
                <a:gd name="connsiteX34" fmla="*/ 974509 w 4481220"/>
                <a:gd name="connsiteY34" fmla="*/ 405470 h 2627185"/>
                <a:gd name="connsiteX35" fmla="*/ 962420 w 4481220"/>
                <a:gd name="connsiteY35" fmla="*/ 400820 h 2627185"/>
                <a:gd name="connsiteX36" fmla="*/ 917781 w 4481220"/>
                <a:gd name="connsiteY36" fmla="*/ 358971 h 2627185"/>
                <a:gd name="connsiteX37" fmla="*/ 852682 w 4481220"/>
                <a:gd name="connsiteY37" fmla="*/ 320842 h 2627185"/>
                <a:gd name="connsiteX38" fmla="*/ 780144 w 4481220"/>
                <a:gd name="connsiteY38" fmla="*/ 301313 h 2627185"/>
                <a:gd name="connsiteX39" fmla="*/ 737365 w 4481220"/>
                <a:gd name="connsiteY39" fmla="*/ 298523 h 2627185"/>
                <a:gd name="connsiteX40" fmla="*/ 689936 w 4481220"/>
                <a:gd name="connsiteY40" fmla="*/ 301313 h 2627185"/>
                <a:gd name="connsiteX41" fmla="*/ 587639 w 4481220"/>
                <a:gd name="connsiteY41" fmla="*/ 329212 h 2627185"/>
                <a:gd name="connsiteX42" fmla="*/ 499291 w 4481220"/>
                <a:gd name="connsiteY42" fmla="*/ 380361 h 2627185"/>
                <a:gd name="connsiteX43" fmla="*/ 438843 w 4481220"/>
                <a:gd name="connsiteY43" fmla="*/ 439879 h 2627185"/>
                <a:gd name="connsiteX44" fmla="*/ 395134 w 4481220"/>
                <a:gd name="connsiteY44" fmla="*/ 514277 h 2627185"/>
                <a:gd name="connsiteX45" fmla="*/ 369094 w 4481220"/>
                <a:gd name="connsiteY45" fmla="*/ 610065 h 2627185"/>
                <a:gd name="connsiteX46" fmla="*/ 370024 w 4481220"/>
                <a:gd name="connsiteY46" fmla="*/ 723522 h 2627185"/>
                <a:gd name="connsiteX47" fmla="*/ 405363 w 4481220"/>
                <a:gd name="connsiteY47" fmla="*/ 854649 h 2627185"/>
                <a:gd name="connsiteX48" fmla="*/ 405363 w 4481220"/>
                <a:gd name="connsiteY48" fmla="*/ 855579 h 2627185"/>
                <a:gd name="connsiteX49" fmla="*/ 426753 w 4481220"/>
                <a:gd name="connsiteY49" fmla="*/ 900218 h 2627185"/>
                <a:gd name="connsiteX50" fmla="*/ 434193 w 4481220"/>
                <a:gd name="connsiteY50" fmla="*/ 903938 h 2627185"/>
                <a:gd name="connsiteX51" fmla="*/ 443492 w 4481220"/>
                <a:gd name="connsiteY51" fmla="*/ 916028 h 2627185"/>
                <a:gd name="connsiteX52" fmla="*/ 441633 w 4481220"/>
                <a:gd name="connsiteY52" fmla="*/ 931837 h 2627185"/>
                <a:gd name="connsiteX53" fmla="*/ 436983 w 4481220"/>
                <a:gd name="connsiteY53" fmla="*/ 937417 h 2627185"/>
                <a:gd name="connsiteX54" fmla="*/ 433263 w 4481220"/>
                <a:gd name="connsiteY54" fmla="*/ 941137 h 2627185"/>
                <a:gd name="connsiteX55" fmla="*/ 425823 w 4481220"/>
                <a:gd name="connsiteY55" fmla="*/ 942997 h 2627185"/>
                <a:gd name="connsiteX56" fmla="*/ 419313 w 4481220"/>
                <a:gd name="connsiteY56" fmla="*/ 941137 h 2627185"/>
                <a:gd name="connsiteX57" fmla="*/ 413733 w 4481220"/>
                <a:gd name="connsiteY57" fmla="*/ 940207 h 2627185"/>
                <a:gd name="connsiteX58" fmla="*/ 370024 w 4481220"/>
                <a:gd name="connsiteY58" fmla="*/ 932767 h 2627185"/>
                <a:gd name="connsiteX59" fmla="*/ 329105 w 4481220"/>
                <a:gd name="connsiteY59" fmla="*/ 929977 h 2627185"/>
                <a:gd name="connsiteX60" fmla="*/ 294696 w 4481220"/>
                <a:gd name="connsiteY60" fmla="*/ 931837 h 2627185"/>
                <a:gd name="connsiteX61" fmla="*/ 227738 w 4481220"/>
                <a:gd name="connsiteY61" fmla="*/ 950437 h 2627185"/>
                <a:gd name="connsiteX62" fmla="*/ 162640 w 4481220"/>
                <a:gd name="connsiteY62" fmla="*/ 988566 h 2627185"/>
                <a:gd name="connsiteX63" fmla="*/ 98471 w 4481220"/>
                <a:gd name="connsiteY63" fmla="*/ 1053664 h 2627185"/>
                <a:gd name="connsiteX64" fmla="*/ 39882 w 4481220"/>
                <a:gd name="connsiteY64" fmla="*/ 1155032 h 2627185"/>
                <a:gd name="connsiteX65" fmla="*/ 3613 w 4481220"/>
                <a:gd name="connsiteY65" fmla="*/ 1286159 h 2627185"/>
                <a:gd name="connsiteX66" fmla="*/ 2683 w 4481220"/>
                <a:gd name="connsiteY66" fmla="*/ 1401476 h 2627185"/>
                <a:gd name="connsiteX67" fmla="*/ 27793 w 4481220"/>
                <a:gd name="connsiteY67" fmla="*/ 1498193 h 2627185"/>
                <a:gd name="connsiteX68" fmla="*/ 68712 w 4481220"/>
                <a:gd name="connsiteY68" fmla="*/ 1567942 h 2627185"/>
                <a:gd name="connsiteX69" fmla="*/ 124510 w 4481220"/>
                <a:gd name="connsiteY69" fmla="*/ 1623740 h 2627185"/>
                <a:gd name="connsiteX70" fmla="*/ 197049 w 4481220"/>
                <a:gd name="connsiteY70" fmla="*/ 1665589 h 2627185"/>
                <a:gd name="connsiteX71" fmla="*/ 210068 w 4481220"/>
                <a:gd name="connsiteY71" fmla="*/ 1670239 h 2627185"/>
                <a:gd name="connsiteX72" fmla="*/ 220298 w 4481220"/>
                <a:gd name="connsiteY72" fmla="*/ 1677679 h 2627185"/>
                <a:gd name="connsiteX73" fmla="*/ 222158 w 4481220"/>
                <a:gd name="connsiteY73" fmla="*/ 1690699 h 2627185"/>
                <a:gd name="connsiteX74" fmla="*/ 220298 w 4481220"/>
                <a:gd name="connsiteY74" fmla="*/ 1695349 h 2627185"/>
                <a:gd name="connsiteX75" fmla="*/ 216578 w 4481220"/>
                <a:gd name="connsiteY75" fmla="*/ 1701858 h 2627185"/>
                <a:gd name="connsiteX76" fmla="*/ 202628 w 4481220"/>
                <a:gd name="connsiteY76" fmla="*/ 1718598 h 2627185"/>
                <a:gd name="connsiteX77" fmla="*/ 165429 w 4481220"/>
                <a:gd name="connsiteY77" fmla="*/ 1782766 h 2627185"/>
                <a:gd name="connsiteX78" fmla="*/ 137530 w 4481220"/>
                <a:gd name="connsiteY78" fmla="*/ 1887854 h 2627185"/>
                <a:gd name="connsiteX79" fmla="*/ 138460 w 4481220"/>
                <a:gd name="connsiteY79" fmla="*/ 2029210 h 2627185"/>
                <a:gd name="connsiteX80" fmla="*/ 174729 w 4481220"/>
                <a:gd name="connsiteY80" fmla="*/ 2164987 h 2627185"/>
                <a:gd name="connsiteX81" fmla="*/ 221228 w 4481220"/>
                <a:gd name="connsiteY81" fmla="*/ 2246825 h 2627185"/>
                <a:gd name="connsiteX82" fmla="*/ 281676 w 4481220"/>
                <a:gd name="connsiteY82" fmla="*/ 2307273 h 2627185"/>
                <a:gd name="connsiteX83" fmla="*/ 386764 w 4481220"/>
                <a:gd name="connsiteY83" fmla="*/ 2367722 h 2627185"/>
                <a:gd name="connsiteX84" fmla="*/ 561600 w 4481220"/>
                <a:gd name="connsiteY84" fmla="*/ 2414221 h 2627185"/>
                <a:gd name="connsiteX85" fmla="*/ 654597 w 4481220"/>
                <a:gd name="connsiteY85" fmla="*/ 2419801 h 2627185"/>
                <a:gd name="connsiteX86" fmla="*/ 737365 w 4481220"/>
                <a:gd name="connsiteY86" fmla="*/ 2415151 h 2627185"/>
                <a:gd name="connsiteX87" fmla="*/ 858262 w 4481220"/>
                <a:gd name="connsiteY87" fmla="*/ 2383532 h 2627185"/>
                <a:gd name="connsiteX88" fmla="*/ 944750 w 4481220"/>
                <a:gd name="connsiteY88" fmla="*/ 2333313 h 2627185"/>
                <a:gd name="connsiteX89" fmla="*/ 1009848 w 4481220"/>
                <a:gd name="connsiteY89" fmla="*/ 2267285 h 2627185"/>
                <a:gd name="connsiteX90" fmla="*/ 1024728 w 4481220"/>
                <a:gd name="connsiteY90" fmla="*/ 2260775 h 2627185"/>
                <a:gd name="connsiteX91" fmla="*/ 1039608 w 4481220"/>
                <a:gd name="connsiteY91" fmla="*/ 2267285 h 2627185"/>
                <a:gd name="connsiteX92" fmla="*/ 1046118 w 4481220"/>
                <a:gd name="connsiteY92" fmla="*/ 2282164 h 2627185"/>
                <a:gd name="connsiteX93" fmla="*/ 1043328 w 4481220"/>
                <a:gd name="connsiteY93" fmla="*/ 2292394 h 2627185"/>
                <a:gd name="connsiteX94" fmla="*/ 1046118 w 4481220"/>
                <a:gd name="connsiteY94" fmla="*/ 2299834 h 2627185"/>
                <a:gd name="connsiteX95" fmla="*/ 1101916 w 4481220"/>
                <a:gd name="connsiteY95" fmla="*/ 2392831 h 2627185"/>
                <a:gd name="connsiteX96" fmla="*/ 1133535 w 4481220"/>
                <a:gd name="connsiteY96" fmla="*/ 2429101 h 2627185"/>
                <a:gd name="connsiteX97" fmla="*/ 1164225 w 4481220"/>
                <a:gd name="connsiteY97" fmla="*/ 2456070 h 2627185"/>
                <a:gd name="connsiteX98" fmla="*/ 1257223 w 4481220"/>
                <a:gd name="connsiteY98" fmla="*/ 2510009 h 2627185"/>
                <a:gd name="connsiteX99" fmla="*/ 1404159 w 4481220"/>
                <a:gd name="connsiteY99" fmla="*/ 2549068 h 2627185"/>
                <a:gd name="connsiteX100" fmla="*/ 1496226 w 4481220"/>
                <a:gd name="connsiteY100" fmla="*/ 2554647 h 2627185"/>
                <a:gd name="connsiteX101" fmla="*/ 1593874 w 4481220"/>
                <a:gd name="connsiteY101" fmla="*/ 2548137 h 2627185"/>
                <a:gd name="connsiteX102" fmla="*/ 1768710 w 4481220"/>
                <a:gd name="connsiteY102" fmla="*/ 2500709 h 2627185"/>
                <a:gd name="connsiteX103" fmla="*/ 1885887 w 4481220"/>
                <a:gd name="connsiteY103" fmla="*/ 2433750 h 2627185"/>
                <a:gd name="connsiteX104" fmla="*/ 1959355 w 4481220"/>
                <a:gd name="connsiteY104" fmla="*/ 2361212 h 2627185"/>
                <a:gd name="connsiteX105" fmla="*/ 2003994 w 4481220"/>
                <a:gd name="connsiteY105" fmla="*/ 2284024 h 2627185"/>
                <a:gd name="connsiteX106" fmla="*/ 2016084 w 4481220"/>
                <a:gd name="connsiteY106" fmla="*/ 2251475 h 2627185"/>
                <a:gd name="connsiteX107" fmla="*/ 2021663 w 4481220"/>
                <a:gd name="connsiteY107" fmla="*/ 2243105 h 2627185"/>
                <a:gd name="connsiteX108" fmla="*/ 2040263 w 4481220"/>
                <a:gd name="connsiteY108" fmla="*/ 2228225 h 2627185"/>
                <a:gd name="connsiteX109" fmla="*/ 2054213 w 4481220"/>
                <a:gd name="connsiteY109" fmla="*/ 2234735 h 2627185"/>
                <a:gd name="connsiteX110" fmla="*/ 2058863 w 4481220"/>
                <a:gd name="connsiteY110" fmla="*/ 2247755 h 2627185"/>
                <a:gd name="connsiteX111" fmla="*/ 2058863 w 4481220"/>
                <a:gd name="connsiteY111" fmla="*/ 2257055 h 2627185"/>
                <a:gd name="connsiteX112" fmla="*/ 2059793 w 4481220"/>
                <a:gd name="connsiteY112" fmla="*/ 2262635 h 2627185"/>
                <a:gd name="connsiteX113" fmla="*/ 2059793 w 4481220"/>
                <a:gd name="connsiteY113" fmla="*/ 2264494 h 2627185"/>
                <a:gd name="connsiteX114" fmla="*/ 2063512 w 4481220"/>
                <a:gd name="connsiteY114" fmla="*/ 2282164 h 2627185"/>
                <a:gd name="connsiteX115" fmla="*/ 2070953 w 4481220"/>
                <a:gd name="connsiteY115" fmla="*/ 2305414 h 2627185"/>
                <a:gd name="connsiteX116" fmla="*/ 2093272 w 4481220"/>
                <a:gd name="connsiteY116" fmla="*/ 2343543 h 2627185"/>
                <a:gd name="connsiteX117" fmla="*/ 2129541 w 4481220"/>
                <a:gd name="connsiteY117" fmla="*/ 2378882 h 2627185"/>
                <a:gd name="connsiteX118" fmla="*/ 2195569 w 4481220"/>
                <a:gd name="connsiteY118" fmla="*/ 2417011 h 2627185"/>
                <a:gd name="connsiteX119" fmla="*/ 2314606 w 4481220"/>
                <a:gd name="connsiteY119" fmla="*/ 2448630 h 2627185"/>
                <a:gd name="connsiteX120" fmla="*/ 2388075 w 4481220"/>
                <a:gd name="connsiteY120" fmla="*/ 2453280 h 2627185"/>
                <a:gd name="connsiteX121" fmla="*/ 2461543 w 4481220"/>
                <a:gd name="connsiteY121" fmla="*/ 2448630 h 2627185"/>
                <a:gd name="connsiteX122" fmla="*/ 2571280 w 4481220"/>
                <a:gd name="connsiteY122" fmla="*/ 2419801 h 2627185"/>
                <a:gd name="connsiteX123" fmla="*/ 2629869 w 4481220"/>
                <a:gd name="connsiteY123" fmla="*/ 2386322 h 2627185"/>
                <a:gd name="connsiteX124" fmla="*/ 2659628 w 4481220"/>
                <a:gd name="connsiteY124" fmla="*/ 2356562 h 2627185"/>
                <a:gd name="connsiteX125" fmla="*/ 2676368 w 4481220"/>
                <a:gd name="connsiteY125" fmla="*/ 2327733 h 2627185"/>
                <a:gd name="connsiteX126" fmla="*/ 2684738 w 4481220"/>
                <a:gd name="connsiteY126" fmla="*/ 2317503 h 2627185"/>
                <a:gd name="connsiteX127" fmla="*/ 2694037 w 4481220"/>
                <a:gd name="connsiteY127" fmla="*/ 2314713 h 2627185"/>
                <a:gd name="connsiteX128" fmla="*/ 2698687 w 4481220"/>
                <a:gd name="connsiteY128" fmla="*/ 2315643 h 2627185"/>
                <a:gd name="connsiteX129" fmla="*/ 2700547 w 4481220"/>
                <a:gd name="connsiteY129" fmla="*/ 2314713 h 2627185"/>
                <a:gd name="connsiteX130" fmla="*/ 2701477 w 4481220"/>
                <a:gd name="connsiteY130" fmla="*/ 2314713 h 2627185"/>
                <a:gd name="connsiteX131" fmla="*/ 2706127 w 4481220"/>
                <a:gd name="connsiteY131" fmla="*/ 2313783 h 2627185"/>
                <a:gd name="connsiteX132" fmla="*/ 2723796 w 4481220"/>
                <a:gd name="connsiteY132" fmla="*/ 2326803 h 2627185"/>
                <a:gd name="connsiteX133" fmla="*/ 2726587 w 4481220"/>
                <a:gd name="connsiteY133" fmla="*/ 2335173 h 2627185"/>
                <a:gd name="connsiteX134" fmla="*/ 2727516 w 4481220"/>
                <a:gd name="connsiteY134" fmla="*/ 2337033 h 2627185"/>
                <a:gd name="connsiteX135" fmla="*/ 2731237 w 4481220"/>
                <a:gd name="connsiteY135" fmla="*/ 2344473 h 2627185"/>
                <a:gd name="connsiteX136" fmla="*/ 2732166 w 4481220"/>
                <a:gd name="connsiteY136" fmla="*/ 2347263 h 2627185"/>
                <a:gd name="connsiteX137" fmla="*/ 2734956 w 4481220"/>
                <a:gd name="connsiteY137" fmla="*/ 2352842 h 2627185"/>
                <a:gd name="connsiteX138" fmla="*/ 2741466 w 4481220"/>
                <a:gd name="connsiteY138" fmla="*/ 2366792 h 2627185"/>
                <a:gd name="connsiteX139" fmla="*/ 2755416 w 4481220"/>
                <a:gd name="connsiteY139" fmla="*/ 2394691 h 2627185"/>
                <a:gd name="connsiteX140" fmla="*/ 2787035 w 4481220"/>
                <a:gd name="connsiteY140" fmla="*/ 2443050 h 2627185"/>
                <a:gd name="connsiteX141" fmla="*/ 2857713 w 4481220"/>
                <a:gd name="connsiteY141" fmla="*/ 2513729 h 2627185"/>
                <a:gd name="connsiteX142" fmla="*/ 2967450 w 4481220"/>
                <a:gd name="connsiteY142" fmla="*/ 2576967 h 2627185"/>
                <a:gd name="connsiteX143" fmla="*/ 3132986 w 4481220"/>
                <a:gd name="connsiteY143" fmla="*/ 2620676 h 2627185"/>
                <a:gd name="connsiteX144" fmla="*/ 3236214 w 4481220"/>
                <a:gd name="connsiteY144" fmla="*/ 2627186 h 2627185"/>
                <a:gd name="connsiteX145" fmla="*/ 3351531 w 4481220"/>
                <a:gd name="connsiteY145" fmla="*/ 2619746 h 2627185"/>
                <a:gd name="connsiteX146" fmla="*/ 3565426 w 4481220"/>
                <a:gd name="connsiteY146" fmla="*/ 2563017 h 2627185"/>
                <a:gd name="connsiteX147" fmla="*/ 3711432 w 4481220"/>
                <a:gd name="connsiteY147" fmla="*/ 2479319 h 2627185"/>
                <a:gd name="connsiteX148" fmla="*/ 3799780 w 4481220"/>
                <a:gd name="connsiteY148" fmla="*/ 2392831 h 2627185"/>
                <a:gd name="connsiteX149" fmla="*/ 3850929 w 4481220"/>
                <a:gd name="connsiteY149" fmla="*/ 2305414 h 2627185"/>
                <a:gd name="connsiteX150" fmla="*/ 3875108 w 4481220"/>
                <a:gd name="connsiteY150" fmla="*/ 2215206 h 2627185"/>
                <a:gd name="connsiteX151" fmla="*/ 3876968 w 4481220"/>
                <a:gd name="connsiteY151" fmla="*/ 2201256 h 2627185"/>
                <a:gd name="connsiteX152" fmla="*/ 3881618 w 4481220"/>
                <a:gd name="connsiteY152" fmla="*/ 2190096 h 2627185"/>
                <a:gd name="connsiteX153" fmla="*/ 3888128 w 4481220"/>
                <a:gd name="connsiteY153" fmla="*/ 2186376 h 2627185"/>
                <a:gd name="connsiteX154" fmla="*/ 3904867 w 4481220"/>
                <a:gd name="connsiteY154" fmla="*/ 2178937 h 2627185"/>
                <a:gd name="connsiteX155" fmla="*/ 3910447 w 4481220"/>
                <a:gd name="connsiteY155" fmla="*/ 2179867 h 2627185"/>
                <a:gd name="connsiteX156" fmla="*/ 3953226 w 4481220"/>
                <a:gd name="connsiteY156" fmla="*/ 2187306 h 2627185"/>
                <a:gd name="connsiteX157" fmla="*/ 4008095 w 4481220"/>
                <a:gd name="connsiteY157" fmla="*/ 2191026 h 2627185"/>
                <a:gd name="connsiteX158" fmla="*/ 4060174 w 4481220"/>
                <a:gd name="connsiteY158" fmla="*/ 2188236 h 2627185"/>
                <a:gd name="connsiteX159" fmla="*/ 4158751 w 4481220"/>
                <a:gd name="connsiteY159" fmla="*/ 2161267 h 2627185"/>
                <a:gd name="connsiteX160" fmla="*/ 4256399 w 4481220"/>
                <a:gd name="connsiteY160" fmla="*/ 2103609 h 2627185"/>
                <a:gd name="connsiteX161" fmla="*/ 4348467 w 4481220"/>
                <a:gd name="connsiteY161" fmla="*/ 2010611 h 2627185"/>
                <a:gd name="connsiteX162" fmla="*/ 4424725 w 4481220"/>
                <a:gd name="connsiteY162" fmla="*/ 1879484 h 2627185"/>
                <a:gd name="connsiteX163" fmla="*/ 4424725 w 4481220"/>
                <a:gd name="connsiteY163" fmla="*/ 1878554 h 2627185"/>
                <a:gd name="connsiteX164" fmla="*/ 4465644 w 4481220"/>
                <a:gd name="connsiteY164" fmla="*/ 1731618 h 2627185"/>
                <a:gd name="connsiteX165" fmla="*/ 4466574 w 4481220"/>
                <a:gd name="connsiteY165" fmla="*/ 1600491 h 2627185"/>
                <a:gd name="connsiteX166" fmla="*/ 4438674 w 4481220"/>
                <a:gd name="connsiteY166" fmla="*/ 1495403 h 2627185"/>
                <a:gd name="connsiteX167" fmla="*/ 4391246 w 4481220"/>
                <a:gd name="connsiteY167" fmla="*/ 1414495 h 2627185"/>
                <a:gd name="connsiteX168" fmla="*/ 4323357 w 4481220"/>
                <a:gd name="connsiteY168" fmla="*/ 1346607 h 2627185"/>
                <a:gd name="connsiteX169" fmla="*/ 4272208 w 4481220"/>
                <a:gd name="connsiteY169" fmla="*/ 1313128 h 2627185"/>
                <a:gd name="connsiteX170" fmla="*/ 4261979 w 4481220"/>
                <a:gd name="connsiteY170" fmla="*/ 1292668 h 2627185"/>
                <a:gd name="connsiteX171" fmla="*/ 4271279 w 4481220"/>
                <a:gd name="connsiteY171" fmla="*/ 1268489 h 2627185"/>
                <a:gd name="connsiteX172" fmla="*/ 4282438 w 4481220"/>
                <a:gd name="connsiteY172" fmla="*/ 1262909 h 2627185"/>
                <a:gd name="connsiteX173" fmla="*/ 4286158 w 4481220"/>
                <a:gd name="connsiteY173" fmla="*/ 1261049 h 2627185"/>
                <a:gd name="connsiteX174" fmla="*/ 4294528 w 4481220"/>
                <a:gd name="connsiteY174" fmla="*/ 1257329 h 2627185"/>
                <a:gd name="connsiteX175" fmla="*/ 4354976 w 4481220"/>
                <a:gd name="connsiteY175" fmla="*/ 1221990 h 2627185"/>
                <a:gd name="connsiteX176" fmla="*/ 4407985 w 4481220"/>
                <a:gd name="connsiteY176" fmla="*/ 1168981 h 2627185"/>
                <a:gd name="connsiteX177" fmla="*/ 4450764 w 4481220"/>
                <a:gd name="connsiteY177" fmla="*/ 1094583 h 2627185"/>
                <a:gd name="connsiteX178" fmla="*/ 4477734 w 4481220"/>
                <a:gd name="connsiteY178" fmla="*/ 996936 h 2627185"/>
                <a:gd name="connsiteX179" fmla="*/ 4477734 w 4481220"/>
                <a:gd name="connsiteY179" fmla="*/ 887198 h 2627185"/>
                <a:gd name="connsiteX180" fmla="*/ 4451694 w 4481220"/>
                <a:gd name="connsiteY180" fmla="*/ 792341 h 2627185"/>
                <a:gd name="connsiteX181" fmla="*/ 4405195 w 4481220"/>
                <a:gd name="connsiteY181" fmla="*/ 712362 h 2627185"/>
                <a:gd name="connsiteX182" fmla="*/ 4337307 w 4481220"/>
                <a:gd name="connsiteY182" fmla="*/ 644474 h 2627185"/>
                <a:gd name="connsiteX183" fmla="*/ 4240589 w 4481220"/>
                <a:gd name="connsiteY183" fmla="*/ 588676 h 2627185"/>
                <a:gd name="connsiteX184" fmla="*/ 4113182 w 4481220"/>
                <a:gd name="connsiteY184" fmla="*/ 554266 h 2627185"/>
                <a:gd name="connsiteX185" fmla="*/ 4047154 w 4481220"/>
                <a:gd name="connsiteY185" fmla="*/ 550547 h 2627185"/>
                <a:gd name="connsiteX186" fmla="*/ 3978336 w 4481220"/>
                <a:gd name="connsiteY186" fmla="*/ 555196 h 2627185"/>
                <a:gd name="connsiteX187" fmla="*/ 3901148 w 4481220"/>
                <a:gd name="connsiteY187" fmla="*/ 571936 h 2627185"/>
                <a:gd name="connsiteX188" fmla="*/ 3896498 w 4481220"/>
                <a:gd name="connsiteY188" fmla="*/ 572866 h 2627185"/>
                <a:gd name="connsiteX189" fmla="*/ 3880688 w 4481220"/>
                <a:gd name="connsiteY189" fmla="*/ 560776 h 2627185"/>
                <a:gd name="connsiteX190" fmla="*/ 3875108 w 4481220"/>
                <a:gd name="connsiteY190" fmla="*/ 551477 h 2627185"/>
                <a:gd name="connsiteX191" fmla="*/ 3857439 w 4481220"/>
                <a:gd name="connsiteY191" fmla="*/ 470568 h 2627185"/>
                <a:gd name="connsiteX192" fmla="*/ 3833259 w 4481220"/>
                <a:gd name="connsiteY192" fmla="*/ 399890 h 2627185"/>
                <a:gd name="connsiteX193" fmla="*/ 3770021 w 4481220"/>
                <a:gd name="connsiteY193" fmla="*/ 289223 h 2627185"/>
                <a:gd name="connsiteX194" fmla="*/ 3691903 w 4481220"/>
                <a:gd name="connsiteY194" fmla="*/ 211105 h 2627185"/>
                <a:gd name="connsiteX195" fmla="*/ 3584025 w 4481220"/>
                <a:gd name="connsiteY195" fmla="*/ 148796 h 2627185"/>
                <a:gd name="connsiteX196" fmla="*/ 3448249 w 4481220"/>
                <a:gd name="connsiteY196" fmla="*/ 111597 h 2627185"/>
                <a:gd name="connsiteX197" fmla="*/ 3371990 w 4481220"/>
                <a:gd name="connsiteY197" fmla="*/ 106947 h 2627185"/>
                <a:gd name="connsiteX198" fmla="*/ 3288293 w 4481220"/>
                <a:gd name="connsiteY198" fmla="*/ 112527 h 2627185"/>
                <a:gd name="connsiteX199" fmla="*/ 3116247 w 4481220"/>
                <a:gd name="connsiteY199" fmla="*/ 159026 h 2627185"/>
                <a:gd name="connsiteX200" fmla="*/ 2975820 w 4481220"/>
                <a:gd name="connsiteY200" fmla="*/ 240864 h 2627185"/>
                <a:gd name="connsiteX201" fmla="*/ 2891192 w 4481220"/>
                <a:gd name="connsiteY201" fmla="*/ 319912 h 2627185"/>
                <a:gd name="connsiteX202" fmla="*/ 2887473 w 4481220"/>
                <a:gd name="connsiteY202" fmla="*/ 324562 h 2627185"/>
                <a:gd name="connsiteX203" fmla="*/ 2875383 w 4481220"/>
                <a:gd name="connsiteY203" fmla="*/ 329212 h 2627185"/>
                <a:gd name="connsiteX204" fmla="*/ 2858643 w 4481220"/>
                <a:gd name="connsiteY204" fmla="*/ 317122 h 2627185"/>
                <a:gd name="connsiteX205" fmla="*/ 2827024 w 4481220"/>
                <a:gd name="connsiteY205" fmla="*/ 212965 h 2627185"/>
                <a:gd name="connsiteX206" fmla="*/ 2774945 w 4481220"/>
                <a:gd name="connsiteY206" fmla="*/ 121827 h 2627185"/>
                <a:gd name="connsiteX207" fmla="*/ 2718217 w 4481220"/>
                <a:gd name="connsiteY207" fmla="*/ 65098 h 2627185"/>
                <a:gd name="connsiteX208" fmla="*/ 2649398 w 4481220"/>
                <a:gd name="connsiteY208" fmla="*/ 25109 h 2627185"/>
                <a:gd name="connsiteX209" fmla="*/ 2559191 w 4481220"/>
                <a:gd name="connsiteY209" fmla="*/ 930 h 2627185"/>
                <a:gd name="connsiteX210" fmla="*/ 2510832 w 4481220"/>
                <a:gd name="connsiteY210" fmla="*/ 0 h 2627185"/>
                <a:gd name="connsiteX211" fmla="*/ 2510832 w 4481220"/>
                <a:gd name="connsiteY211" fmla="*/ 0 h 262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4481220" h="2627185">
                  <a:moveTo>
                    <a:pt x="2510832" y="0"/>
                  </a:moveTo>
                  <a:cubicBezTo>
                    <a:pt x="2490372" y="0"/>
                    <a:pt x="2468983" y="930"/>
                    <a:pt x="2447594" y="3720"/>
                  </a:cubicBezTo>
                  <a:cubicBezTo>
                    <a:pt x="2397375" y="11160"/>
                    <a:pt x="2347156" y="24179"/>
                    <a:pt x="2297867" y="44639"/>
                  </a:cubicBezTo>
                  <a:lnTo>
                    <a:pt x="2296937" y="44639"/>
                  </a:lnTo>
                  <a:lnTo>
                    <a:pt x="2296007" y="44639"/>
                  </a:lnTo>
                  <a:lnTo>
                    <a:pt x="2295077" y="44639"/>
                  </a:lnTo>
                  <a:lnTo>
                    <a:pt x="2296007" y="44639"/>
                  </a:lnTo>
                  <a:cubicBezTo>
                    <a:pt x="2242999" y="66958"/>
                    <a:pt x="2191850" y="96718"/>
                    <a:pt x="2145351" y="132987"/>
                  </a:cubicBezTo>
                  <a:cubicBezTo>
                    <a:pt x="2100712" y="167396"/>
                    <a:pt x="2061653" y="206455"/>
                    <a:pt x="2028173" y="249234"/>
                  </a:cubicBezTo>
                  <a:cubicBezTo>
                    <a:pt x="2017944" y="263184"/>
                    <a:pt x="2007714" y="277133"/>
                    <a:pt x="1998414" y="292013"/>
                  </a:cubicBezTo>
                  <a:cubicBezTo>
                    <a:pt x="2000274" y="300383"/>
                    <a:pt x="1996555" y="307822"/>
                    <a:pt x="1989114" y="311542"/>
                  </a:cubicBezTo>
                  <a:cubicBezTo>
                    <a:pt x="1986324" y="313402"/>
                    <a:pt x="1982605" y="314332"/>
                    <a:pt x="1979815" y="314332"/>
                  </a:cubicBezTo>
                  <a:cubicBezTo>
                    <a:pt x="1972375" y="314332"/>
                    <a:pt x="1966795" y="310612"/>
                    <a:pt x="1963075" y="305032"/>
                  </a:cubicBezTo>
                  <a:cubicBezTo>
                    <a:pt x="1961215" y="302243"/>
                    <a:pt x="1959355" y="299453"/>
                    <a:pt x="1957495" y="296663"/>
                  </a:cubicBezTo>
                  <a:cubicBezTo>
                    <a:pt x="1956565" y="294803"/>
                    <a:pt x="1955635" y="293873"/>
                    <a:pt x="1954706" y="292943"/>
                  </a:cubicBezTo>
                  <a:cubicBezTo>
                    <a:pt x="1952846" y="289223"/>
                    <a:pt x="1950056" y="286433"/>
                    <a:pt x="1948196" y="282713"/>
                  </a:cubicBezTo>
                  <a:cubicBezTo>
                    <a:pt x="1946336" y="279923"/>
                    <a:pt x="1944476" y="276203"/>
                    <a:pt x="1942615" y="273413"/>
                  </a:cubicBezTo>
                  <a:lnTo>
                    <a:pt x="1940756" y="271553"/>
                  </a:lnTo>
                  <a:lnTo>
                    <a:pt x="1935176" y="262254"/>
                  </a:lnTo>
                  <a:cubicBezTo>
                    <a:pt x="1925876" y="247374"/>
                    <a:pt x="1917507" y="234354"/>
                    <a:pt x="1909136" y="224124"/>
                  </a:cubicBezTo>
                  <a:cubicBezTo>
                    <a:pt x="1887747" y="197155"/>
                    <a:pt x="1860778" y="171116"/>
                    <a:pt x="1829159" y="146006"/>
                  </a:cubicBezTo>
                  <a:cubicBezTo>
                    <a:pt x="1791960" y="117177"/>
                    <a:pt x="1750111" y="92998"/>
                    <a:pt x="1704542" y="74398"/>
                  </a:cubicBezTo>
                  <a:cubicBezTo>
                    <a:pt x="1653393" y="53009"/>
                    <a:pt x="1598524" y="38129"/>
                    <a:pt x="1542725" y="30689"/>
                  </a:cubicBezTo>
                  <a:lnTo>
                    <a:pt x="1544585" y="31619"/>
                  </a:lnTo>
                  <a:cubicBezTo>
                    <a:pt x="1517616" y="27899"/>
                    <a:pt x="1488787" y="26039"/>
                    <a:pt x="1460887" y="26039"/>
                  </a:cubicBezTo>
                  <a:cubicBezTo>
                    <a:pt x="1432988" y="26039"/>
                    <a:pt x="1405089" y="27899"/>
                    <a:pt x="1378120" y="31619"/>
                  </a:cubicBezTo>
                  <a:cubicBezTo>
                    <a:pt x="1327901" y="38129"/>
                    <a:pt x="1279542" y="51149"/>
                    <a:pt x="1234903" y="69748"/>
                  </a:cubicBezTo>
                  <a:cubicBezTo>
                    <a:pt x="1199564" y="84628"/>
                    <a:pt x="1166085" y="104157"/>
                    <a:pt x="1137255" y="126477"/>
                  </a:cubicBezTo>
                  <a:cubicBezTo>
                    <a:pt x="1110286" y="146936"/>
                    <a:pt x="1087036" y="171116"/>
                    <a:pt x="1066577" y="196225"/>
                  </a:cubicBezTo>
                  <a:cubicBezTo>
                    <a:pt x="1046118" y="222265"/>
                    <a:pt x="1029378" y="251094"/>
                    <a:pt x="1016358" y="281783"/>
                  </a:cubicBezTo>
                  <a:cubicBezTo>
                    <a:pt x="1004269" y="311542"/>
                    <a:pt x="994969" y="343162"/>
                    <a:pt x="988459" y="376641"/>
                  </a:cubicBezTo>
                  <a:lnTo>
                    <a:pt x="990319" y="379431"/>
                  </a:lnTo>
                  <a:cubicBezTo>
                    <a:pt x="992179" y="383151"/>
                    <a:pt x="993109" y="387800"/>
                    <a:pt x="992179" y="392450"/>
                  </a:cubicBezTo>
                  <a:cubicBezTo>
                    <a:pt x="991249" y="397100"/>
                    <a:pt x="988459" y="400820"/>
                    <a:pt x="983809" y="402680"/>
                  </a:cubicBezTo>
                  <a:cubicBezTo>
                    <a:pt x="981019" y="404540"/>
                    <a:pt x="978230" y="405470"/>
                    <a:pt x="974509" y="405470"/>
                  </a:cubicBezTo>
                  <a:cubicBezTo>
                    <a:pt x="969860" y="405470"/>
                    <a:pt x="965210" y="403610"/>
                    <a:pt x="962420" y="400820"/>
                  </a:cubicBezTo>
                  <a:cubicBezTo>
                    <a:pt x="947540" y="384081"/>
                    <a:pt x="932660" y="371061"/>
                    <a:pt x="917781" y="358971"/>
                  </a:cubicBezTo>
                  <a:cubicBezTo>
                    <a:pt x="897321" y="343162"/>
                    <a:pt x="875002" y="330142"/>
                    <a:pt x="852682" y="320842"/>
                  </a:cubicBezTo>
                  <a:cubicBezTo>
                    <a:pt x="829433" y="311542"/>
                    <a:pt x="805254" y="305032"/>
                    <a:pt x="780144" y="301313"/>
                  </a:cubicBezTo>
                  <a:cubicBezTo>
                    <a:pt x="766195" y="299453"/>
                    <a:pt x="752245" y="298523"/>
                    <a:pt x="737365" y="298523"/>
                  </a:cubicBezTo>
                  <a:cubicBezTo>
                    <a:pt x="721556" y="298523"/>
                    <a:pt x="705746" y="299453"/>
                    <a:pt x="689936" y="301313"/>
                  </a:cubicBezTo>
                  <a:cubicBezTo>
                    <a:pt x="655527" y="306892"/>
                    <a:pt x="621118" y="316192"/>
                    <a:pt x="587639" y="329212"/>
                  </a:cubicBezTo>
                  <a:cubicBezTo>
                    <a:pt x="555090" y="343162"/>
                    <a:pt x="525331" y="359901"/>
                    <a:pt x="499291" y="380361"/>
                  </a:cubicBezTo>
                  <a:cubicBezTo>
                    <a:pt x="476972" y="398030"/>
                    <a:pt x="456512" y="418490"/>
                    <a:pt x="438843" y="439879"/>
                  </a:cubicBezTo>
                  <a:cubicBezTo>
                    <a:pt x="421173" y="463129"/>
                    <a:pt x="406293" y="488238"/>
                    <a:pt x="395134" y="514277"/>
                  </a:cubicBezTo>
                  <a:cubicBezTo>
                    <a:pt x="383044" y="544037"/>
                    <a:pt x="373744" y="576586"/>
                    <a:pt x="369094" y="610065"/>
                  </a:cubicBezTo>
                  <a:cubicBezTo>
                    <a:pt x="364444" y="646334"/>
                    <a:pt x="364444" y="684463"/>
                    <a:pt x="370024" y="723522"/>
                  </a:cubicBezTo>
                  <a:cubicBezTo>
                    <a:pt x="376534" y="769091"/>
                    <a:pt x="388624" y="812800"/>
                    <a:pt x="405363" y="854649"/>
                  </a:cubicBezTo>
                  <a:lnTo>
                    <a:pt x="405363" y="855579"/>
                  </a:lnTo>
                  <a:cubicBezTo>
                    <a:pt x="411873" y="870459"/>
                    <a:pt x="419313" y="885338"/>
                    <a:pt x="426753" y="900218"/>
                  </a:cubicBezTo>
                  <a:cubicBezTo>
                    <a:pt x="429543" y="901148"/>
                    <a:pt x="431403" y="903008"/>
                    <a:pt x="434193" y="903938"/>
                  </a:cubicBezTo>
                  <a:cubicBezTo>
                    <a:pt x="438843" y="906728"/>
                    <a:pt x="441633" y="910448"/>
                    <a:pt x="443492" y="916028"/>
                  </a:cubicBezTo>
                  <a:cubicBezTo>
                    <a:pt x="445353" y="921607"/>
                    <a:pt x="444422" y="927187"/>
                    <a:pt x="441633" y="931837"/>
                  </a:cubicBezTo>
                  <a:cubicBezTo>
                    <a:pt x="440703" y="933697"/>
                    <a:pt x="438843" y="935557"/>
                    <a:pt x="436983" y="937417"/>
                  </a:cubicBezTo>
                  <a:cubicBezTo>
                    <a:pt x="436053" y="938347"/>
                    <a:pt x="434193" y="940207"/>
                    <a:pt x="433263" y="941137"/>
                  </a:cubicBezTo>
                  <a:cubicBezTo>
                    <a:pt x="431403" y="942067"/>
                    <a:pt x="428613" y="942997"/>
                    <a:pt x="425823" y="942997"/>
                  </a:cubicBezTo>
                  <a:cubicBezTo>
                    <a:pt x="423033" y="942997"/>
                    <a:pt x="421173" y="942067"/>
                    <a:pt x="419313" y="941137"/>
                  </a:cubicBezTo>
                  <a:lnTo>
                    <a:pt x="413733" y="940207"/>
                  </a:lnTo>
                  <a:cubicBezTo>
                    <a:pt x="399784" y="937417"/>
                    <a:pt x="384904" y="934627"/>
                    <a:pt x="370024" y="932767"/>
                  </a:cubicBezTo>
                  <a:cubicBezTo>
                    <a:pt x="356075" y="930907"/>
                    <a:pt x="343055" y="929977"/>
                    <a:pt x="329105" y="929977"/>
                  </a:cubicBezTo>
                  <a:cubicBezTo>
                    <a:pt x="317946" y="929977"/>
                    <a:pt x="305856" y="930907"/>
                    <a:pt x="294696" y="931837"/>
                  </a:cubicBezTo>
                  <a:cubicBezTo>
                    <a:pt x="271447" y="935557"/>
                    <a:pt x="249127" y="941137"/>
                    <a:pt x="227738" y="950437"/>
                  </a:cubicBezTo>
                  <a:cubicBezTo>
                    <a:pt x="204488" y="960666"/>
                    <a:pt x="183099" y="973686"/>
                    <a:pt x="162640" y="988566"/>
                  </a:cubicBezTo>
                  <a:cubicBezTo>
                    <a:pt x="139390" y="1007165"/>
                    <a:pt x="118000" y="1028555"/>
                    <a:pt x="98471" y="1053664"/>
                  </a:cubicBezTo>
                  <a:cubicBezTo>
                    <a:pt x="75221" y="1084353"/>
                    <a:pt x="55692" y="1117833"/>
                    <a:pt x="39882" y="1155032"/>
                  </a:cubicBezTo>
                  <a:cubicBezTo>
                    <a:pt x="22213" y="1197811"/>
                    <a:pt x="10123" y="1241520"/>
                    <a:pt x="3613" y="1286159"/>
                  </a:cubicBezTo>
                  <a:cubicBezTo>
                    <a:pt x="-1037" y="1325218"/>
                    <a:pt x="-1037" y="1364277"/>
                    <a:pt x="2683" y="1401476"/>
                  </a:cubicBezTo>
                  <a:cubicBezTo>
                    <a:pt x="7333" y="1436815"/>
                    <a:pt x="16633" y="1469364"/>
                    <a:pt x="27793" y="1498193"/>
                  </a:cubicBezTo>
                  <a:cubicBezTo>
                    <a:pt x="38022" y="1522373"/>
                    <a:pt x="51972" y="1546552"/>
                    <a:pt x="68712" y="1567942"/>
                  </a:cubicBezTo>
                  <a:cubicBezTo>
                    <a:pt x="85451" y="1588401"/>
                    <a:pt x="104051" y="1607931"/>
                    <a:pt x="124510" y="1623740"/>
                  </a:cubicBezTo>
                  <a:cubicBezTo>
                    <a:pt x="146830" y="1640480"/>
                    <a:pt x="171009" y="1654429"/>
                    <a:pt x="197049" y="1665589"/>
                  </a:cubicBezTo>
                  <a:cubicBezTo>
                    <a:pt x="201698" y="1667449"/>
                    <a:pt x="205418" y="1669309"/>
                    <a:pt x="210068" y="1670239"/>
                  </a:cubicBezTo>
                  <a:cubicBezTo>
                    <a:pt x="215648" y="1672099"/>
                    <a:pt x="218438" y="1674889"/>
                    <a:pt x="220298" y="1677679"/>
                  </a:cubicBezTo>
                  <a:cubicBezTo>
                    <a:pt x="222158" y="1681399"/>
                    <a:pt x="223088" y="1686049"/>
                    <a:pt x="222158" y="1690699"/>
                  </a:cubicBezTo>
                  <a:cubicBezTo>
                    <a:pt x="222158" y="1692559"/>
                    <a:pt x="221228" y="1693488"/>
                    <a:pt x="220298" y="1695349"/>
                  </a:cubicBezTo>
                  <a:cubicBezTo>
                    <a:pt x="219368" y="1697208"/>
                    <a:pt x="218438" y="1699998"/>
                    <a:pt x="216578" y="1701858"/>
                  </a:cubicBezTo>
                  <a:cubicBezTo>
                    <a:pt x="210998" y="1707438"/>
                    <a:pt x="206348" y="1713018"/>
                    <a:pt x="202628" y="1718598"/>
                  </a:cubicBezTo>
                  <a:cubicBezTo>
                    <a:pt x="188679" y="1737197"/>
                    <a:pt x="175659" y="1759517"/>
                    <a:pt x="165429" y="1782766"/>
                  </a:cubicBezTo>
                  <a:cubicBezTo>
                    <a:pt x="152410" y="1814385"/>
                    <a:pt x="143110" y="1849725"/>
                    <a:pt x="137530" y="1887854"/>
                  </a:cubicBezTo>
                  <a:cubicBezTo>
                    <a:pt x="131950" y="1933423"/>
                    <a:pt x="131950" y="1980851"/>
                    <a:pt x="138460" y="2029210"/>
                  </a:cubicBezTo>
                  <a:cubicBezTo>
                    <a:pt x="144970" y="2077569"/>
                    <a:pt x="157060" y="2123138"/>
                    <a:pt x="174729" y="2164987"/>
                  </a:cubicBezTo>
                  <a:cubicBezTo>
                    <a:pt x="188679" y="2196606"/>
                    <a:pt x="203558" y="2223576"/>
                    <a:pt x="221228" y="2246825"/>
                  </a:cubicBezTo>
                  <a:cubicBezTo>
                    <a:pt x="237967" y="2268215"/>
                    <a:pt x="258427" y="2288674"/>
                    <a:pt x="281676" y="2307273"/>
                  </a:cubicBezTo>
                  <a:cubicBezTo>
                    <a:pt x="312366" y="2330523"/>
                    <a:pt x="347705" y="2350982"/>
                    <a:pt x="386764" y="2367722"/>
                  </a:cubicBezTo>
                  <a:cubicBezTo>
                    <a:pt x="440703" y="2390041"/>
                    <a:pt x="499291" y="2405851"/>
                    <a:pt x="561600" y="2414221"/>
                  </a:cubicBezTo>
                  <a:cubicBezTo>
                    <a:pt x="593219" y="2417941"/>
                    <a:pt x="623908" y="2419801"/>
                    <a:pt x="654597" y="2419801"/>
                  </a:cubicBezTo>
                  <a:cubicBezTo>
                    <a:pt x="682497" y="2419801"/>
                    <a:pt x="710396" y="2417941"/>
                    <a:pt x="737365" y="2415151"/>
                  </a:cubicBezTo>
                  <a:cubicBezTo>
                    <a:pt x="782004" y="2408641"/>
                    <a:pt x="821993" y="2398411"/>
                    <a:pt x="858262" y="2383532"/>
                  </a:cubicBezTo>
                  <a:cubicBezTo>
                    <a:pt x="890812" y="2369582"/>
                    <a:pt x="919641" y="2352842"/>
                    <a:pt x="944750" y="2333313"/>
                  </a:cubicBezTo>
                  <a:cubicBezTo>
                    <a:pt x="968930" y="2313783"/>
                    <a:pt x="990319" y="2292394"/>
                    <a:pt x="1009848" y="2267285"/>
                  </a:cubicBezTo>
                  <a:cubicBezTo>
                    <a:pt x="1013569" y="2262635"/>
                    <a:pt x="1020079" y="2260775"/>
                    <a:pt x="1024728" y="2260775"/>
                  </a:cubicBezTo>
                  <a:cubicBezTo>
                    <a:pt x="1030308" y="2260775"/>
                    <a:pt x="1035888" y="2262635"/>
                    <a:pt x="1039608" y="2267285"/>
                  </a:cubicBezTo>
                  <a:cubicBezTo>
                    <a:pt x="1043328" y="2271004"/>
                    <a:pt x="1046118" y="2276584"/>
                    <a:pt x="1046118" y="2282164"/>
                  </a:cubicBezTo>
                  <a:cubicBezTo>
                    <a:pt x="1046118" y="2285884"/>
                    <a:pt x="1045187" y="2289604"/>
                    <a:pt x="1043328" y="2292394"/>
                  </a:cubicBezTo>
                  <a:cubicBezTo>
                    <a:pt x="1044258" y="2295184"/>
                    <a:pt x="1045187" y="2297974"/>
                    <a:pt x="1046118" y="2299834"/>
                  </a:cubicBezTo>
                  <a:cubicBezTo>
                    <a:pt x="1060068" y="2330523"/>
                    <a:pt x="1077737" y="2361212"/>
                    <a:pt x="1101916" y="2392831"/>
                  </a:cubicBezTo>
                  <a:cubicBezTo>
                    <a:pt x="1113076" y="2406781"/>
                    <a:pt x="1123306" y="2418871"/>
                    <a:pt x="1133535" y="2429101"/>
                  </a:cubicBezTo>
                  <a:cubicBezTo>
                    <a:pt x="1142835" y="2438400"/>
                    <a:pt x="1153065" y="2447700"/>
                    <a:pt x="1164225" y="2456070"/>
                  </a:cubicBezTo>
                  <a:cubicBezTo>
                    <a:pt x="1191194" y="2476529"/>
                    <a:pt x="1222813" y="2495129"/>
                    <a:pt x="1257223" y="2510009"/>
                  </a:cubicBezTo>
                  <a:cubicBezTo>
                    <a:pt x="1301862" y="2528608"/>
                    <a:pt x="1351150" y="2541628"/>
                    <a:pt x="1404159" y="2549068"/>
                  </a:cubicBezTo>
                  <a:cubicBezTo>
                    <a:pt x="1433918" y="2552787"/>
                    <a:pt x="1465537" y="2554647"/>
                    <a:pt x="1496226" y="2554647"/>
                  </a:cubicBezTo>
                  <a:cubicBezTo>
                    <a:pt x="1528776" y="2554647"/>
                    <a:pt x="1561325" y="2552787"/>
                    <a:pt x="1593874" y="2548137"/>
                  </a:cubicBezTo>
                  <a:cubicBezTo>
                    <a:pt x="1656183" y="2539768"/>
                    <a:pt x="1714771" y="2523958"/>
                    <a:pt x="1768710" y="2500709"/>
                  </a:cubicBezTo>
                  <a:cubicBezTo>
                    <a:pt x="1812419" y="2482109"/>
                    <a:pt x="1851478" y="2459790"/>
                    <a:pt x="1885887" y="2433750"/>
                  </a:cubicBezTo>
                  <a:cubicBezTo>
                    <a:pt x="1913786" y="2411431"/>
                    <a:pt x="1938896" y="2387252"/>
                    <a:pt x="1959355" y="2361212"/>
                  </a:cubicBezTo>
                  <a:cubicBezTo>
                    <a:pt x="1977955" y="2337033"/>
                    <a:pt x="1992834" y="2310993"/>
                    <a:pt x="2003994" y="2284024"/>
                  </a:cubicBezTo>
                  <a:cubicBezTo>
                    <a:pt x="2008644" y="2273794"/>
                    <a:pt x="2012364" y="2262635"/>
                    <a:pt x="2016084" y="2251475"/>
                  </a:cubicBezTo>
                  <a:cubicBezTo>
                    <a:pt x="2017014" y="2247755"/>
                    <a:pt x="2018874" y="2244965"/>
                    <a:pt x="2021663" y="2243105"/>
                  </a:cubicBezTo>
                  <a:cubicBezTo>
                    <a:pt x="2023524" y="2234735"/>
                    <a:pt x="2030963" y="2228225"/>
                    <a:pt x="2040263" y="2228225"/>
                  </a:cubicBezTo>
                  <a:cubicBezTo>
                    <a:pt x="2044913" y="2228225"/>
                    <a:pt x="2050493" y="2230085"/>
                    <a:pt x="2054213" y="2234735"/>
                  </a:cubicBezTo>
                  <a:cubicBezTo>
                    <a:pt x="2057933" y="2238455"/>
                    <a:pt x="2059793" y="2243105"/>
                    <a:pt x="2058863" y="2247755"/>
                  </a:cubicBezTo>
                  <a:cubicBezTo>
                    <a:pt x="2058863" y="2250545"/>
                    <a:pt x="2058863" y="2254265"/>
                    <a:pt x="2058863" y="2257055"/>
                  </a:cubicBezTo>
                  <a:cubicBezTo>
                    <a:pt x="2058863" y="2258915"/>
                    <a:pt x="2059793" y="2260775"/>
                    <a:pt x="2059793" y="2262635"/>
                  </a:cubicBezTo>
                  <a:lnTo>
                    <a:pt x="2059793" y="2264494"/>
                  </a:lnTo>
                  <a:cubicBezTo>
                    <a:pt x="2060723" y="2270074"/>
                    <a:pt x="2061653" y="2276584"/>
                    <a:pt x="2063512" y="2282164"/>
                  </a:cubicBezTo>
                  <a:cubicBezTo>
                    <a:pt x="2065373" y="2290534"/>
                    <a:pt x="2068162" y="2297974"/>
                    <a:pt x="2070953" y="2305414"/>
                  </a:cubicBezTo>
                  <a:cubicBezTo>
                    <a:pt x="2076532" y="2318433"/>
                    <a:pt x="2083972" y="2331453"/>
                    <a:pt x="2093272" y="2343543"/>
                  </a:cubicBezTo>
                  <a:cubicBezTo>
                    <a:pt x="2103502" y="2356562"/>
                    <a:pt x="2115592" y="2368652"/>
                    <a:pt x="2129541" y="2378882"/>
                  </a:cubicBezTo>
                  <a:cubicBezTo>
                    <a:pt x="2149071" y="2392831"/>
                    <a:pt x="2171390" y="2405851"/>
                    <a:pt x="2195569" y="2417011"/>
                  </a:cubicBezTo>
                  <a:cubicBezTo>
                    <a:pt x="2231839" y="2431890"/>
                    <a:pt x="2271828" y="2443050"/>
                    <a:pt x="2314606" y="2448630"/>
                  </a:cubicBezTo>
                  <a:cubicBezTo>
                    <a:pt x="2338786" y="2451420"/>
                    <a:pt x="2363896" y="2453280"/>
                    <a:pt x="2388075" y="2453280"/>
                  </a:cubicBezTo>
                  <a:cubicBezTo>
                    <a:pt x="2412254" y="2453280"/>
                    <a:pt x="2437363" y="2451420"/>
                    <a:pt x="2461543" y="2448630"/>
                  </a:cubicBezTo>
                  <a:cubicBezTo>
                    <a:pt x="2502462" y="2443050"/>
                    <a:pt x="2538731" y="2433750"/>
                    <a:pt x="2571280" y="2419801"/>
                  </a:cubicBezTo>
                  <a:cubicBezTo>
                    <a:pt x="2593599" y="2409571"/>
                    <a:pt x="2613129" y="2399341"/>
                    <a:pt x="2629869" y="2386322"/>
                  </a:cubicBezTo>
                  <a:cubicBezTo>
                    <a:pt x="2641958" y="2377022"/>
                    <a:pt x="2651258" y="2366792"/>
                    <a:pt x="2659628" y="2356562"/>
                  </a:cubicBezTo>
                  <a:cubicBezTo>
                    <a:pt x="2666138" y="2347263"/>
                    <a:pt x="2671718" y="2337963"/>
                    <a:pt x="2676368" y="2327733"/>
                  </a:cubicBezTo>
                  <a:cubicBezTo>
                    <a:pt x="2678228" y="2323083"/>
                    <a:pt x="2680088" y="2319363"/>
                    <a:pt x="2684738" y="2317503"/>
                  </a:cubicBezTo>
                  <a:cubicBezTo>
                    <a:pt x="2687528" y="2315643"/>
                    <a:pt x="2691247" y="2314713"/>
                    <a:pt x="2694037" y="2314713"/>
                  </a:cubicBezTo>
                  <a:cubicBezTo>
                    <a:pt x="2695897" y="2314713"/>
                    <a:pt x="2697757" y="2314713"/>
                    <a:pt x="2698687" y="2315643"/>
                  </a:cubicBezTo>
                  <a:cubicBezTo>
                    <a:pt x="2699617" y="2315643"/>
                    <a:pt x="2700547" y="2315643"/>
                    <a:pt x="2700547" y="2314713"/>
                  </a:cubicBezTo>
                  <a:lnTo>
                    <a:pt x="2701477" y="2314713"/>
                  </a:lnTo>
                  <a:cubicBezTo>
                    <a:pt x="2703337" y="2314713"/>
                    <a:pt x="2704267" y="2313783"/>
                    <a:pt x="2706127" y="2313783"/>
                  </a:cubicBezTo>
                  <a:cubicBezTo>
                    <a:pt x="2714497" y="2313783"/>
                    <a:pt x="2721006" y="2319363"/>
                    <a:pt x="2723796" y="2326803"/>
                  </a:cubicBezTo>
                  <a:cubicBezTo>
                    <a:pt x="2724727" y="2329593"/>
                    <a:pt x="2725656" y="2332383"/>
                    <a:pt x="2726587" y="2335173"/>
                  </a:cubicBezTo>
                  <a:lnTo>
                    <a:pt x="2727516" y="2337033"/>
                  </a:lnTo>
                  <a:cubicBezTo>
                    <a:pt x="2728446" y="2339823"/>
                    <a:pt x="2730306" y="2341683"/>
                    <a:pt x="2731237" y="2344473"/>
                  </a:cubicBezTo>
                  <a:lnTo>
                    <a:pt x="2732166" y="2347263"/>
                  </a:lnTo>
                  <a:lnTo>
                    <a:pt x="2734956" y="2352842"/>
                  </a:lnTo>
                  <a:cubicBezTo>
                    <a:pt x="2736816" y="2357492"/>
                    <a:pt x="2739606" y="2362142"/>
                    <a:pt x="2741466" y="2366792"/>
                  </a:cubicBezTo>
                  <a:cubicBezTo>
                    <a:pt x="2747046" y="2377952"/>
                    <a:pt x="2750766" y="2386322"/>
                    <a:pt x="2755416" y="2394691"/>
                  </a:cubicBezTo>
                  <a:cubicBezTo>
                    <a:pt x="2764716" y="2411431"/>
                    <a:pt x="2775875" y="2428170"/>
                    <a:pt x="2787035" y="2443050"/>
                  </a:cubicBezTo>
                  <a:cubicBezTo>
                    <a:pt x="2807494" y="2469089"/>
                    <a:pt x="2830744" y="2492339"/>
                    <a:pt x="2857713" y="2513729"/>
                  </a:cubicBezTo>
                  <a:cubicBezTo>
                    <a:pt x="2890262" y="2538838"/>
                    <a:pt x="2926532" y="2559297"/>
                    <a:pt x="2967450" y="2576967"/>
                  </a:cubicBezTo>
                  <a:cubicBezTo>
                    <a:pt x="3017669" y="2597426"/>
                    <a:pt x="3073468" y="2612306"/>
                    <a:pt x="3132986" y="2620676"/>
                  </a:cubicBezTo>
                  <a:cubicBezTo>
                    <a:pt x="3166466" y="2625326"/>
                    <a:pt x="3201805" y="2627186"/>
                    <a:pt x="3236214" y="2627186"/>
                  </a:cubicBezTo>
                  <a:cubicBezTo>
                    <a:pt x="3274343" y="2627186"/>
                    <a:pt x="3312472" y="2624396"/>
                    <a:pt x="3351531" y="2619746"/>
                  </a:cubicBezTo>
                  <a:cubicBezTo>
                    <a:pt x="3426859" y="2609516"/>
                    <a:pt x="3498468" y="2589986"/>
                    <a:pt x="3565426" y="2563017"/>
                  </a:cubicBezTo>
                  <a:cubicBezTo>
                    <a:pt x="3619365" y="2539768"/>
                    <a:pt x="3668653" y="2511868"/>
                    <a:pt x="3711432" y="2479319"/>
                  </a:cubicBezTo>
                  <a:cubicBezTo>
                    <a:pt x="3745841" y="2452350"/>
                    <a:pt x="3774670" y="2423521"/>
                    <a:pt x="3799780" y="2392831"/>
                  </a:cubicBezTo>
                  <a:cubicBezTo>
                    <a:pt x="3820240" y="2365862"/>
                    <a:pt x="3837909" y="2336103"/>
                    <a:pt x="3850929" y="2305414"/>
                  </a:cubicBezTo>
                  <a:cubicBezTo>
                    <a:pt x="3863018" y="2275654"/>
                    <a:pt x="3871388" y="2245895"/>
                    <a:pt x="3875108" y="2215206"/>
                  </a:cubicBezTo>
                  <a:cubicBezTo>
                    <a:pt x="3876038" y="2210556"/>
                    <a:pt x="3876038" y="2205906"/>
                    <a:pt x="3876968" y="2201256"/>
                  </a:cubicBezTo>
                  <a:cubicBezTo>
                    <a:pt x="3876968" y="2197536"/>
                    <a:pt x="3877898" y="2193816"/>
                    <a:pt x="3881618" y="2190096"/>
                  </a:cubicBezTo>
                  <a:cubicBezTo>
                    <a:pt x="3883478" y="2188236"/>
                    <a:pt x="3885338" y="2187306"/>
                    <a:pt x="3888128" y="2186376"/>
                  </a:cubicBezTo>
                  <a:cubicBezTo>
                    <a:pt x="3891848" y="2181727"/>
                    <a:pt x="3898358" y="2178937"/>
                    <a:pt x="3904867" y="2178937"/>
                  </a:cubicBezTo>
                  <a:cubicBezTo>
                    <a:pt x="3906727" y="2178937"/>
                    <a:pt x="3908587" y="2178937"/>
                    <a:pt x="3910447" y="2179867"/>
                  </a:cubicBezTo>
                  <a:cubicBezTo>
                    <a:pt x="3923467" y="2182657"/>
                    <a:pt x="3937416" y="2185446"/>
                    <a:pt x="3953226" y="2187306"/>
                  </a:cubicBezTo>
                  <a:cubicBezTo>
                    <a:pt x="3971826" y="2189167"/>
                    <a:pt x="3989495" y="2191026"/>
                    <a:pt x="4008095" y="2191026"/>
                  </a:cubicBezTo>
                  <a:cubicBezTo>
                    <a:pt x="4025764" y="2191026"/>
                    <a:pt x="4043434" y="2190096"/>
                    <a:pt x="4060174" y="2188236"/>
                  </a:cubicBezTo>
                  <a:cubicBezTo>
                    <a:pt x="4093653" y="2183587"/>
                    <a:pt x="4126202" y="2174287"/>
                    <a:pt x="4158751" y="2161267"/>
                  </a:cubicBezTo>
                  <a:cubicBezTo>
                    <a:pt x="4193160" y="2146388"/>
                    <a:pt x="4225709" y="2126858"/>
                    <a:pt x="4256399" y="2103609"/>
                  </a:cubicBezTo>
                  <a:cubicBezTo>
                    <a:pt x="4289878" y="2077569"/>
                    <a:pt x="4320567" y="2045950"/>
                    <a:pt x="4348467" y="2010611"/>
                  </a:cubicBezTo>
                  <a:cubicBezTo>
                    <a:pt x="4379156" y="1970622"/>
                    <a:pt x="4404265" y="1926913"/>
                    <a:pt x="4424725" y="1879484"/>
                  </a:cubicBezTo>
                  <a:lnTo>
                    <a:pt x="4424725" y="1878554"/>
                  </a:lnTo>
                  <a:cubicBezTo>
                    <a:pt x="4444254" y="1830195"/>
                    <a:pt x="4458204" y="1780906"/>
                    <a:pt x="4465644" y="1731618"/>
                  </a:cubicBezTo>
                  <a:cubicBezTo>
                    <a:pt x="4471224" y="1686979"/>
                    <a:pt x="4471224" y="1643270"/>
                    <a:pt x="4466574" y="1600491"/>
                  </a:cubicBezTo>
                  <a:cubicBezTo>
                    <a:pt x="4460994" y="1563292"/>
                    <a:pt x="4451694" y="1527953"/>
                    <a:pt x="4438674" y="1495403"/>
                  </a:cubicBezTo>
                  <a:cubicBezTo>
                    <a:pt x="4426585" y="1466574"/>
                    <a:pt x="4410775" y="1438675"/>
                    <a:pt x="4391246" y="1414495"/>
                  </a:cubicBezTo>
                  <a:cubicBezTo>
                    <a:pt x="4371716" y="1389386"/>
                    <a:pt x="4348467" y="1367067"/>
                    <a:pt x="4323357" y="1346607"/>
                  </a:cubicBezTo>
                  <a:cubicBezTo>
                    <a:pt x="4307548" y="1334517"/>
                    <a:pt x="4289878" y="1323358"/>
                    <a:pt x="4272208" y="1313128"/>
                  </a:cubicBezTo>
                  <a:cubicBezTo>
                    <a:pt x="4264769" y="1309408"/>
                    <a:pt x="4261049" y="1301038"/>
                    <a:pt x="4261979" y="1292668"/>
                  </a:cubicBezTo>
                  <a:cubicBezTo>
                    <a:pt x="4259189" y="1283369"/>
                    <a:pt x="4262909" y="1274069"/>
                    <a:pt x="4271279" y="1268489"/>
                  </a:cubicBezTo>
                  <a:cubicBezTo>
                    <a:pt x="4274999" y="1266629"/>
                    <a:pt x="4278718" y="1264769"/>
                    <a:pt x="4282438" y="1262909"/>
                  </a:cubicBezTo>
                  <a:lnTo>
                    <a:pt x="4286158" y="1261049"/>
                  </a:lnTo>
                  <a:cubicBezTo>
                    <a:pt x="4288948" y="1260119"/>
                    <a:pt x="4291738" y="1259189"/>
                    <a:pt x="4294528" y="1257329"/>
                  </a:cubicBezTo>
                  <a:cubicBezTo>
                    <a:pt x="4315917" y="1248029"/>
                    <a:pt x="4336377" y="1235940"/>
                    <a:pt x="4354976" y="1221990"/>
                  </a:cubicBezTo>
                  <a:cubicBezTo>
                    <a:pt x="4374506" y="1206180"/>
                    <a:pt x="4392176" y="1188511"/>
                    <a:pt x="4407985" y="1168981"/>
                  </a:cubicBezTo>
                  <a:cubicBezTo>
                    <a:pt x="4424725" y="1146662"/>
                    <a:pt x="4438674" y="1121552"/>
                    <a:pt x="4450764" y="1094583"/>
                  </a:cubicBezTo>
                  <a:cubicBezTo>
                    <a:pt x="4463784" y="1063894"/>
                    <a:pt x="4472153" y="1031345"/>
                    <a:pt x="4477734" y="996936"/>
                  </a:cubicBezTo>
                  <a:cubicBezTo>
                    <a:pt x="4482383" y="960666"/>
                    <a:pt x="4482383" y="923467"/>
                    <a:pt x="4477734" y="887198"/>
                  </a:cubicBezTo>
                  <a:cubicBezTo>
                    <a:pt x="4473084" y="853719"/>
                    <a:pt x="4464714" y="822100"/>
                    <a:pt x="4451694" y="792341"/>
                  </a:cubicBezTo>
                  <a:cubicBezTo>
                    <a:pt x="4439604" y="763511"/>
                    <a:pt x="4423795" y="736542"/>
                    <a:pt x="4405195" y="712362"/>
                  </a:cubicBezTo>
                  <a:cubicBezTo>
                    <a:pt x="4385666" y="687253"/>
                    <a:pt x="4362416" y="664934"/>
                    <a:pt x="4337307" y="644474"/>
                  </a:cubicBezTo>
                  <a:cubicBezTo>
                    <a:pt x="4308478" y="622155"/>
                    <a:pt x="4275928" y="603555"/>
                    <a:pt x="4240589" y="588676"/>
                  </a:cubicBezTo>
                  <a:cubicBezTo>
                    <a:pt x="4199670" y="571936"/>
                    <a:pt x="4156891" y="559846"/>
                    <a:pt x="4113182" y="554266"/>
                  </a:cubicBezTo>
                  <a:cubicBezTo>
                    <a:pt x="4091793" y="551477"/>
                    <a:pt x="4069473" y="550547"/>
                    <a:pt x="4047154" y="550547"/>
                  </a:cubicBezTo>
                  <a:cubicBezTo>
                    <a:pt x="4023905" y="550547"/>
                    <a:pt x="4000655" y="552406"/>
                    <a:pt x="3978336" y="555196"/>
                  </a:cubicBezTo>
                  <a:cubicBezTo>
                    <a:pt x="3952296" y="558916"/>
                    <a:pt x="3926257" y="564496"/>
                    <a:pt x="3901148" y="571936"/>
                  </a:cubicBezTo>
                  <a:cubicBezTo>
                    <a:pt x="3899288" y="571936"/>
                    <a:pt x="3898358" y="572866"/>
                    <a:pt x="3896498" y="572866"/>
                  </a:cubicBezTo>
                  <a:cubicBezTo>
                    <a:pt x="3889058" y="572866"/>
                    <a:pt x="3882548" y="568216"/>
                    <a:pt x="3880688" y="560776"/>
                  </a:cubicBezTo>
                  <a:cubicBezTo>
                    <a:pt x="3877898" y="557986"/>
                    <a:pt x="3875108" y="555196"/>
                    <a:pt x="3875108" y="551477"/>
                  </a:cubicBezTo>
                  <a:cubicBezTo>
                    <a:pt x="3870459" y="524507"/>
                    <a:pt x="3864878" y="497538"/>
                    <a:pt x="3857439" y="470568"/>
                  </a:cubicBezTo>
                  <a:cubicBezTo>
                    <a:pt x="3849999" y="445459"/>
                    <a:pt x="3842559" y="422210"/>
                    <a:pt x="3833259" y="399890"/>
                  </a:cubicBezTo>
                  <a:cubicBezTo>
                    <a:pt x="3815590" y="358971"/>
                    <a:pt x="3794200" y="321772"/>
                    <a:pt x="3770021" y="289223"/>
                  </a:cubicBezTo>
                  <a:cubicBezTo>
                    <a:pt x="3746771" y="260394"/>
                    <a:pt x="3720732" y="234354"/>
                    <a:pt x="3691903" y="211105"/>
                  </a:cubicBezTo>
                  <a:cubicBezTo>
                    <a:pt x="3659354" y="185995"/>
                    <a:pt x="3623084" y="165536"/>
                    <a:pt x="3584025" y="148796"/>
                  </a:cubicBezTo>
                  <a:cubicBezTo>
                    <a:pt x="3541246" y="131127"/>
                    <a:pt x="3495677" y="119037"/>
                    <a:pt x="3448249" y="111597"/>
                  </a:cubicBezTo>
                  <a:cubicBezTo>
                    <a:pt x="3423139" y="108807"/>
                    <a:pt x="3397100" y="106947"/>
                    <a:pt x="3371990" y="106947"/>
                  </a:cubicBezTo>
                  <a:cubicBezTo>
                    <a:pt x="3345021" y="106947"/>
                    <a:pt x="3317122" y="108807"/>
                    <a:pt x="3288293" y="112527"/>
                  </a:cubicBezTo>
                  <a:cubicBezTo>
                    <a:pt x="3227844" y="120897"/>
                    <a:pt x="3170185" y="136707"/>
                    <a:pt x="3116247" y="159026"/>
                  </a:cubicBezTo>
                  <a:cubicBezTo>
                    <a:pt x="3066028" y="180416"/>
                    <a:pt x="3018599" y="208315"/>
                    <a:pt x="2975820" y="240864"/>
                  </a:cubicBezTo>
                  <a:cubicBezTo>
                    <a:pt x="2945131" y="265044"/>
                    <a:pt x="2916302" y="292013"/>
                    <a:pt x="2891192" y="319912"/>
                  </a:cubicBezTo>
                  <a:cubicBezTo>
                    <a:pt x="2890262" y="321772"/>
                    <a:pt x="2889333" y="323632"/>
                    <a:pt x="2887473" y="324562"/>
                  </a:cubicBezTo>
                  <a:cubicBezTo>
                    <a:pt x="2884683" y="327352"/>
                    <a:pt x="2880033" y="329212"/>
                    <a:pt x="2875383" y="329212"/>
                  </a:cubicBezTo>
                  <a:cubicBezTo>
                    <a:pt x="2867943" y="329212"/>
                    <a:pt x="2860503" y="323632"/>
                    <a:pt x="2858643" y="317122"/>
                  </a:cubicBezTo>
                  <a:cubicBezTo>
                    <a:pt x="2850274" y="278063"/>
                    <a:pt x="2840043" y="243654"/>
                    <a:pt x="2827024" y="212965"/>
                  </a:cubicBezTo>
                  <a:cubicBezTo>
                    <a:pt x="2812144" y="178556"/>
                    <a:pt x="2795405" y="147866"/>
                    <a:pt x="2774945" y="121827"/>
                  </a:cubicBezTo>
                  <a:cubicBezTo>
                    <a:pt x="2758206" y="100437"/>
                    <a:pt x="2739606" y="81838"/>
                    <a:pt x="2718217" y="65098"/>
                  </a:cubicBezTo>
                  <a:cubicBezTo>
                    <a:pt x="2697757" y="49289"/>
                    <a:pt x="2674508" y="36269"/>
                    <a:pt x="2649398" y="25109"/>
                  </a:cubicBezTo>
                  <a:cubicBezTo>
                    <a:pt x="2621499" y="13950"/>
                    <a:pt x="2590810" y="5580"/>
                    <a:pt x="2559191" y="930"/>
                  </a:cubicBezTo>
                  <a:cubicBezTo>
                    <a:pt x="2548961" y="1860"/>
                    <a:pt x="2529431" y="0"/>
                    <a:pt x="2510832" y="0"/>
                  </a:cubicBezTo>
                  <a:lnTo>
                    <a:pt x="2510832" y="0"/>
                  </a:lnTo>
                  <a:close/>
                </a:path>
              </a:pathLst>
            </a:custGeom>
            <a:solidFill>
              <a:srgbClr val="6DB778"/>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BB12F5EE-3241-9765-A87B-340FD771BEF3}"/>
                </a:ext>
              </a:extLst>
            </p:cNvPr>
            <p:cNvSpPr/>
            <p:nvPr/>
          </p:nvSpPr>
          <p:spPr>
            <a:xfrm>
              <a:off x="3665215" y="980369"/>
              <a:ext cx="4581821" cy="2709343"/>
            </a:xfrm>
            <a:custGeom>
              <a:avLst/>
              <a:gdLst>
                <a:gd name="connsiteX0" fmla="*/ 4463715 w 4581821"/>
                <a:gd name="connsiteY0" fmla="*/ 1276859 h 2709343"/>
                <a:gd name="connsiteX1" fmla="*/ 4507424 w 4581821"/>
                <a:gd name="connsiteY1" fmla="*/ 1227570 h 2709343"/>
                <a:gd name="connsiteX2" fmla="*/ 4539973 w 4581821"/>
                <a:gd name="connsiteY2" fmla="*/ 1173631 h 2709343"/>
                <a:gd name="connsiteX3" fmla="*/ 4577172 w 4581821"/>
                <a:gd name="connsiteY3" fmla="*/ 1049014 h 2709343"/>
                <a:gd name="connsiteX4" fmla="*/ 4581822 w 4581821"/>
                <a:gd name="connsiteY4" fmla="*/ 982056 h 2709343"/>
                <a:gd name="connsiteX5" fmla="*/ 4576242 w 4581821"/>
                <a:gd name="connsiteY5" fmla="*/ 915098 h 2709343"/>
                <a:gd name="connsiteX6" fmla="*/ 4465575 w 4581821"/>
                <a:gd name="connsiteY6" fmla="*/ 695623 h 2709343"/>
                <a:gd name="connsiteX7" fmla="*/ 4258190 w 4581821"/>
                <a:gd name="connsiteY7" fmla="*/ 574726 h 2709343"/>
                <a:gd name="connsiteX8" fmla="*/ 4105673 w 4581821"/>
                <a:gd name="connsiteY8" fmla="*/ 553336 h 2709343"/>
                <a:gd name="connsiteX9" fmla="*/ 4103814 w 4581821"/>
                <a:gd name="connsiteY9" fmla="*/ 553336 h 2709343"/>
                <a:gd name="connsiteX10" fmla="*/ 3966177 w 4581821"/>
                <a:gd name="connsiteY10" fmla="*/ 571936 h 2709343"/>
                <a:gd name="connsiteX11" fmla="*/ 3953158 w 4581821"/>
                <a:gd name="connsiteY11" fmla="*/ 478008 h 2709343"/>
                <a:gd name="connsiteX12" fmla="*/ 3920608 w 4581821"/>
                <a:gd name="connsiteY12" fmla="*/ 384081 h 2709343"/>
                <a:gd name="connsiteX13" fmla="*/ 3875039 w 4581821"/>
                <a:gd name="connsiteY13" fmla="*/ 307822 h 2709343"/>
                <a:gd name="connsiteX14" fmla="*/ 3814591 w 4581821"/>
                <a:gd name="connsiteY14" fmla="*/ 240864 h 2709343"/>
                <a:gd name="connsiteX15" fmla="*/ 3743913 w 4581821"/>
                <a:gd name="connsiteY15" fmla="*/ 187855 h 2709343"/>
                <a:gd name="connsiteX16" fmla="*/ 3664865 w 4581821"/>
                <a:gd name="connsiteY16" fmla="*/ 148796 h 2709343"/>
                <a:gd name="connsiteX17" fmla="*/ 3495609 w 4581821"/>
                <a:gd name="connsiteY17" fmla="*/ 110667 h 2709343"/>
                <a:gd name="connsiteX18" fmla="*/ 3440740 w 4581821"/>
                <a:gd name="connsiteY18" fmla="*/ 108807 h 2709343"/>
                <a:gd name="connsiteX19" fmla="*/ 3317053 w 4581821"/>
                <a:gd name="connsiteY19" fmla="*/ 119967 h 2709343"/>
                <a:gd name="connsiteX20" fmla="*/ 3142217 w 4581821"/>
                <a:gd name="connsiteY20" fmla="*/ 177626 h 2709343"/>
                <a:gd name="connsiteX21" fmla="*/ 2942272 w 4581821"/>
                <a:gd name="connsiteY21" fmla="*/ 321772 h 2709343"/>
                <a:gd name="connsiteX22" fmla="*/ 2889264 w 4581821"/>
                <a:gd name="connsiteY22" fmla="*/ 172976 h 2709343"/>
                <a:gd name="connsiteX23" fmla="*/ 2779526 w 4581821"/>
                <a:gd name="connsiteY23" fmla="*/ 57659 h 2709343"/>
                <a:gd name="connsiteX24" fmla="*/ 2643750 w 4581821"/>
                <a:gd name="connsiteY24" fmla="*/ 5580 h 2709343"/>
                <a:gd name="connsiteX25" fmla="*/ 2571211 w 4581821"/>
                <a:gd name="connsiteY25" fmla="*/ 0 h 2709343"/>
                <a:gd name="connsiteX26" fmla="*/ 2488444 w 4581821"/>
                <a:gd name="connsiteY26" fmla="*/ 6510 h 2709343"/>
                <a:gd name="connsiteX27" fmla="*/ 2412185 w 4581821"/>
                <a:gd name="connsiteY27" fmla="*/ 24179 h 2709343"/>
                <a:gd name="connsiteX28" fmla="*/ 2334067 w 4581821"/>
                <a:gd name="connsiteY28" fmla="*/ 53009 h 2709343"/>
                <a:gd name="connsiteX29" fmla="*/ 2190851 w 4581821"/>
                <a:gd name="connsiteY29" fmla="*/ 135777 h 2709343"/>
                <a:gd name="connsiteX30" fmla="*/ 2092273 w 4581821"/>
                <a:gd name="connsiteY30" fmla="*/ 224125 h 2709343"/>
                <a:gd name="connsiteX31" fmla="*/ 2032755 w 4581821"/>
                <a:gd name="connsiteY31" fmla="*/ 300383 h 2709343"/>
                <a:gd name="connsiteX32" fmla="*/ 2003925 w 4581821"/>
                <a:gd name="connsiteY32" fmla="*/ 253884 h 2709343"/>
                <a:gd name="connsiteX33" fmla="*/ 1966726 w 4581821"/>
                <a:gd name="connsiteY33" fmla="*/ 207385 h 2709343"/>
                <a:gd name="connsiteX34" fmla="*/ 1901628 w 4581821"/>
                <a:gd name="connsiteY34" fmla="*/ 148796 h 2709343"/>
                <a:gd name="connsiteX35" fmla="*/ 1748181 w 4581821"/>
                <a:gd name="connsiteY35" fmla="*/ 66958 h 2709343"/>
                <a:gd name="connsiteX36" fmla="*/ 1575206 w 4581821"/>
                <a:gd name="connsiteY36" fmla="*/ 30689 h 2709343"/>
                <a:gd name="connsiteX37" fmla="*/ 1520337 w 4581821"/>
                <a:gd name="connsiteY37" fmla="*/ 28829 h 2709343"/>
                <a:gd name="connsiteX38" fmla="*/ 1399440 w 4581821"/>
                <a:gd name="connsiteY38" fmla="*/ 39989 h 2709343"/>
                <a:gd name="connsiteX39" fmla="*/ 1108357 w 4581821"/>
                <a:gd name="connsiteY39" fmla="*/ 198085 h 2709343"/>
                <a:gd name="connsiteX40" fmla="*/ 1045119 w 4581821"/>
                <a:gd name="connsiteY40" fmla="*/ 297593 h 2709343"/>
                <a:gd name="connsiteX41" fmla="*/ 1017220 w 4581821"/>
                <a:gd name="connsiteY41" fmla="*/ 385011 h 2709343"/>
                <a:gd name="connsiteX42" fmla="*/ 946541 w 4581821"/>
                <a:gd name="connsiteY42" fmla="*/ 324562 h 2709343"/>
                <a:gd name="connsiteX43" fmla="*/ 887953 w 4581821"/>
                <a:gd name="connsiteY43" fmla="*/ 299453 h 2709343"/>
                <a:gd name="connsiteX44" fmla="*/ 825644 w 4581821"/>
                <a:gd name="connsiteY44" fmla="*/ 287363 h 2709343"/>
                <a:gd name="connsiteX45" fmla="*/ 789375 w 4581821"/>
                <a:gd name="connsiteY45" fmla="*/ 285503 h 2709343"/>
                <a:gd name="connsiteX46" fmla="*/ 699167 w 4581821"/>
                <a:gd name="connsiteY46" fmla="*/ 296663 h 2709343"/>
                <a:gd name="connsiteX47" fmla="*/ 578270 w 4581821"/>
                <a:gd name="connsiteY47" fmla="*/ 345022 h 2709343"/>
                <a:gd name="connsiteX48" fmla="*/ 420174 w 4581821"/>
                <a:gd name="connsiteY48" fmla="*/ 509628 h 2709343"/>
                <a:gd name="connsiteX49" fmla="*/ 386695 w 4581821"/>
                <a:gd name="connsiteY49" fmla="*/ 612855 h 2709343"/>
                <a:gd name="connsiteX50" fmla="*/ 381115 w 4581821"/>
                <a:gd name="connsiteY50" fmla="*/ 722592 h 2709343"/>
                <a:gd name="connsiteX51" fmla="*/ 435054 w 4581821"/>
                <a:gd name="connsiteY51" fmla="*/ 921607 h 2709343"/>
                <a:gd name="connsiteX52" fmla="*/ 389485 w 4581821"/>
                <a:gd name="connsiteY52" fmla="*/ 913238 h 2709343"/>
                <a:gd name="connsiteX53" fmla="*/ 360656 w 4581821"/>
                <a:gd name="connsiteY53" fmla="*/ 911378 h 2709343"/>
                <a:gd name="connsiteX54" fmla="*/ 301137 w 4581821"/>
                <a:gd name="connsiteY54" fmla="*/ 917887 h 2709343"/>
                <a:gd name="connsiteX55" fmla="*/ 263008 w 4581821"/>
                <a:gd name="connsiteY55" fmla="*/ 929047 h 2709343"/>
                <a:gd name="connsiteX56" fmla="*/ 221159 w 4581821"/>
                <a:gd name="connsiteY56" fmla="*/ 948577 h 2709343"/>
                <a:gd name="connsiteX57" fmla="*/ 150481 w 4581821"/>
                <a:gd name="connsiteY57" fmla="*/ 1000656 h 2709343"/>
                <a:gd name="connsiteX58" fmla="*/ 91892 w 4581821"/>
                <a:gd name="connsiteY58" fmla="*/ 1069474 h 2709343"/>
                <a:gd name="connsiteX59" fmla="*/ 49113 w 4581821"/>
                <a:gd name="connsiteY59" fmla="*/ 1144802 h 2709343"/>
                <a:gd name="connsiteX60" fmla="*/ 17494 w 4581821"/>
                <a:gd name="connsiteY60" fmla="*/ 1234080 h 2709343"/>
                <a:gd name="connsiteX61" fmla="*/ 1684 w 4581821"/>
                <a:gd name="connsiteY61" fmla="*/ 1328007 h 2709343"/>
                <a:gd name="connsiteX62" fmla="*/ 2614 w 4581821"/>
                <a:gd name="connsiteY62" fmla="*/ 1417285 h 2709343"/>
                <a:gd name="connsiteX63" fmla="*/ 21214 w 4581821"/>
                <a:gd name="connsiteY63" fmla="*/ 1507493 h 2709343"/>
                <a:gd name="connsiteX64" fmla="*/ 60273 w 4581821"/>
                <a:gd name="connsiteY64" fmla="*/ 1590261 h 2709343"/>
                <a:gd name="connsiteX65" fmla="*/ 118862 w 4581821"/>
                <a:gd name="connsiteY65" fmla="*/ 1660939 h 2709343"/>
                <a:gd name="connsiteX66" fmla="*/ 236039 w 4581821"/>
                <a:gd name="connsiteY66" fmla="*/ 1735338 h 2709343"/>
                <a:gd name="connsiteX67" fmla="*/ 213719 w 4581821"/>
                <a:gd name="connsiteY67" fmla="*/ 1766027 h 2709343"/>
                <a:gd name="connsiteX68" fmla="*/ 186750 w 4581821"/>
                <a:gd name="connsiteY68" fmla="*/ 1819035 h 2709343"/>
                <a:gd name="connsiteX69" fmla="*/ 156991 w 4581821"/>
                <a:gd name="connsiteY69" fmla="*/ 1939003 h 2709343"/>
                <a:gd name="connsiteX70" fmla="*/ 156991 w 4581821"/>
                <a:gd name="connsiteY70" fmla="*/ 2065479 h 2709343"/>
                <a:gd name="connsiteX71" fmla="*/ 183960 w 4581821"/>
                <a:gd name="connsiteY71" fmla="*/ 2189166 h 2709343"/>
                <a:gd name="connsiteX72" fmla="*/ 235109 w 4581821"/>
                <a:gd name="connsiteY72" fmla="*/ 2295184 h 2709343"/>
                <a:gd name="connsiteX73" fmla="*/ 312297 w 4581821"/>
                <a:gd name="connsiteY73" fmla="*/ 2377022 h 2709343"/>
                <a:gd name="connsiteX74" fmla="*/ 535492 w 4581821"/>
                <a:gd name="connsiteY74" fmla="*/ 2481179 h 2709343"/>
                <a:gd name="connsiteX75" fmla="*/ 662898 w 4581821"/>
                <a:gd name="connsiteY75" fmla="*/ 2500709 h 2709343"/>
                <a:gd name="connsiteX76" fmla="*/ 785655 w 4581821"/>
                <a:gd name="connsiteY76" fmla="*/ 2498849 h 2709343"/>
                <a:gd name="connsiteX77" fmla="*/ 900972 w 4581821"/>
                <a:gd name="connsiteY77" fmla="*/ 2473740 h 2709343"/>
                <a:gd name="connsiteX78" fmla="*/ 960491 w 4581821"/>
                <a:gd name="connsiteY78" fmla="*/ 2448630 h 2709343"/>
                <a:gd name="connsiteX79" fmla="*/ 1020009 w 4581821"/>
                <a:gd name="connsiteY79" fmla="*/ 2410501 h 2709343"/>
                <a:gd name="connsiteX80" fmla="*/ 1058139 w 4581821"/>
                <a:gd name="connsiteY80" fmla="*/ 2377022 h 2709343"/>
                <a:gd name="connsiteX81" fmla="*/ 1068368 w 4581821"/>
                <a:gd name="connsiteY81" fmla="*/ 2366792 h 2709343"/>
                <a:gd name="connsiteX82" fmla="*/ 1088828 w 4581821"/>
                <a:gd name="connsiteY82" fmla="*/ 2406781 h 2709343"/>
                <a:gd name="connsiteX83" fmla="*/ 1137187 w 4581821"/>
                <a:gd name="connsiteY83" fmla="*/ 2472810 h 2709343"/>
                <a:gd name="connsiteX84" fmla="*/ 1206005 w 4581821"/>
                <a:gd name="connsiteY84" fmla="*/ 2533258 h 2709343"/>
                <a:gd name="connsiteX85" fmla="*/ 1379911 w 4581821"/>
                <a:gd name="connsiteY85" fmla="*/ 2608586 h 2709343"/>
                <a:gd name="connsiteX86" fmla="*/ 1581716 w 4581821"/>
                <a:gd name="connsiteY86" fmla="*/ 2627186 h 2709343"/>
                <a:gd name="connsiteX87" fmla="*/ 1783521 w 4581821"/>
                <a:gd name="connsiteY87" fmla="*/ 2589987 h 2709343"/>
                <a:gd name="connsiteX88" fmla="*/ 2078323 w 4581821"/>
                <a:gd name="connsiteY88" fmla="*/ 2355632 h 2709343"/>
                <a:gd name="connsiteX89" fmla="*/ 2078323 w 4581821"/>
                <a:gd name="connsiteY89" fmla="*/ 2355632 h 2709343"/>
                <a:gd name="connsiteX90" fmla="*/ 2088553 w 4581821"/>
                <a:gd name="connsiteY90" fmla="*/ 2384462 h 2709343"/>
                <a:gd name="connsiteX91" fmla="*/ 2109013 w 4581821"/>
                <a:gd name="connsiteY91" fmla="*/ 2417941 h 2709343"/>
                <a:gd name="connsiteX92" fmla="*/ 2139702 w 4581821"/>
                <a:gd name="connsiteY92" fmla="*/ 2451420 h 2709343"/>
                <a:gd name="connsiteX93" fmla="*/ 2311748 w 4581821"/>
                <a:gd name="connsiteY93" fmla="*/ 2527678 h 2709343"/>
                <a:gd name="connsiteX94" fmla="*/ 2518203 w 4581821"/>
                <a:gd name="connsiteY94" fmla="*/ 2531398 h 2709343"/>
                <a:gd name="connsiteX95" fmla="*/ 2610270 w 4581821"/>
                <a:gd name="connsiteY95" fmla="*/ 2509079 h 2709343"/>
                <a:gd name="connsiteX96" fmla="*/ 2690249 w 4581821"/>
                <a:gd name="connsiteY96" fmla="*/ 2469090 h 2709343"/>
                <a:gd name="connsiteX97" fmla="*/ 2734888 w 4581821"/>
                <a:gd name="connsiteY97" fmla="*/ 2430031 h 2709343"/>
                <a:gd name="connsiteX98" fmla="*/ 2752557 w 4581821"/>
                <a:gd name="connsiteY98" fmla="*/ 2406781 h 2709343"/>
                <a:gd name="connsiteX99" fmla="*/ 2759997 w 4581821"/>
                <a:gd name="connsiteY99" fmla="*/ 2428170 h 2709343"/>
                <a:gd name="connsiteX100" fmla="*/ 2779526 w 4581821"/>
                <a:gd name="connsiteY100" fmla="*/ 2470949 h 2709343"/>
                <a:gd name="connsiteX101" fmla="*/ 2831605 w 4581821"/>
                <a:gd name="connsiteY101" fmla="*/ 2542558 h 2709343"/>
                <a:gd name="connsiteX102" fmla="*/ 2897634 w 4581821"/>
                <a:gd name="connsiteY102" fmla="*/ 2601146 h 2709343"/>
                <a:gd name="connsiteX103" fmla="*/ 2972032 w 4581821"/>
                <a:gd name="connsiteY103" fmla="*/ 2644855 h 2709343"/>
                <a:gd name="connsiteX104" fmla="*/ 3147797 w 4581821"/>
                <a:gd name="connsiteY104" fmla="*/ 2698794 h 2709343"/>
                <a:gd name="connsiteX105" fmla="*/ 3341233 w 4581821"/>
                <a:gd name="connsiteY105" fmla="*/ 2707164 h 2709343"/>
                <a:gd name="connsiteX106" fmla="*/ 3710433 w 4581821"/>
                <a:gd name="connsiteY106" fmla="*/ 2599286 h 2709343"/>
                <a:gd name="connsiteX107" fmla="*/ 3851790 w 4581821"/>
                <a:gd name="connsiteY107" fmla="*/ 2488619 h 2709343"/>
                <a:gd name="connsiteX108" fmla="*/ 3942927 w 4581821"/>
                <a:gd name="connsiteY108" fmla="*/ 2341683 h 2709343"/>
                <a:gd name="connsiteX109" fmla="*/ 3962457 w 4581821"/>
                <a:gd name="connsiteY109" fmla="*/ 2260775 h 2709343"/>
                <a:gd name="connsiteX110" fmla="*/ 4007096 w 4581821"/>
                <a:gd name="connsiteY110" fmla="*/ 2270074 h 2709343"/>
                <a:gd name="connsiteX111" fmla="*/ 4062895 w 4581821"/>
                <a:gd name="connsiteY111" fmla="*/ 2274724 h 2709343"/>
                <a:gd name="connsiteX112" fmla="*/ 4165192 w 4581821"/>
                <a:gd name="connsiteY112" fmla="*/ 2264495 h 2709343"/>
                <a:gd name="connsiteX113" fmla="*/ 4260050 w 4581821"/>
                <a:gd name="connsiteY113" fmla="*/ 2230085 h 2709343"/>
                <a:gd name="connsiteX114" fmla="*/ 4344678 w 4581821"/>
                <a:gd name="connsiteY114" fmla="*/ 2176147 h 2709343"/>
                <a:gd name="connsiteX115" fmla="*/ 4476735 w 4581821"/>
                <a:gd name="connsiteY115" fmla="*/ 2025490 h 2709343"/>
                <a:gd name="connsiteX116" fmla="*/ 4553923 w 4581821"/>
                <a:gd name="connsiteY116" fmla="*/ 1837635 h 2709343"/>
                <a:gd name="connsiteX117" fmla="*/ 4566012 w 4581821"/>
                <a:gd name="connsiteY117" fmla="*/ 1639550 h 2709343"/>
                <a:gd name="connsiteX118" fmla="*/ 4543693 w 4581821"/>
                <a:gd name="connsiteY118" fmla="*/ 1542832 h 2709343"/>
                <a:gd name="connsiteX119" fmla="*/ 4499984 w 4581821"/>
                <a:gd name="connsiteY119" fmla="*/ 1454484 h 2709343"/>
                <a:gd name="connsiteX120" fmla="*/ 4375367 w 4581821"/>
                <a:gd name="connsiteY120" fmla="*/ 1331727 h 2709343"/>
                <a:gd name="connsiteX121" fmla="*/ 4408846 w 4581821"/>
                <a:gd name="connsiteY121" fmla="*/ 1315918 h 2709343"/>
                <a:gd name="connsiteX122" fmla="*/ 4463715 w 4581821"/>
                <a:gd name="connsiteY122" fmla="*/ 1276859 h 2709343"/>
                <a:gd name="connsiteX123" fmla="*/ 4448835 w 4581821"/>
                <a:gd name="connsiteY123" fmla="*/ 1451694 h 2709343"/>
                <a:gd name="connsiteX124" fmla="*/ 4496264 w 4581821"/>
                <a:gd name="connsiteY124" fmla="*/ 1532602 h 2709343"/>
                <a:gd name="connsiteX125" fmla="*/ 4524163 w 4581821"/>
                <a:gd name="connsiteY125" fmla="*/ 1637690 h 2709343"/>
                <a:gd name="connsiteX126" fmla="*/ 4523234 w 4581821"/>
                <a:gd name="connsiteY126" fmla="*/ 1768817 h 2709343"/>
                <a:gd name="connsiteX127" fmla="*/ 4482314 w 4581821"/>
                <a:gd name="connsiteY127" fmla="*/ 1915753 h 2709343"/>
                <a:gd name="connsiteX128" fmla="*/ 4482314 w 4581821"/>
                <a:gd name="connsiteY128" fmla="*/ 1916683 h 2709343"/>
                <a:gd name="connsiteX129" fmla="*/ 4406057 w 4581821"/>
                <a:gd name="connsiteY129" fmla="*/ 2047810 h 2709343"/>
                <a:gd name="connsiteX130" fmla="*/ 4313989 w 4581821"/>
                <a:gd name="connsiteY130" fmla="*/ 2140808 h 2709343"/>
                <a:gd name="connsiteX131" fmla="*/ 4216341 w 4581821"/>
                <a:gd name="connsiteY131" fmla="*/ 2198466 h 2709343"/>
                <a:gd name="connsiteX132" fmla="*/ 4117764 w 4581821"/>
                <a:gd name="connsiteY132" fmla="*/ 2225436 h 2709343"/>
                <a:gd name="connsiteX133" fmla="*/ 4065685 w 4581821"/>
                <a:gd name="connsiteY133" fmla="*/ 2228225 h 2709343"/>
                <a:gd name="connsiteX134" fmla="*/ 4010816 w 4581821"/>
                <a:gd name="connsiteY134" fmla="*/ 2224506 h 2709343"/>
                <a:gd name="connsiteX135" fmla="*/ 3968037 w 4581821"/>
                <a:gd name="connsiteY135" fmla="*/ 2217066 h 2709343"/>
                <a:gd name="connsiteX136" fmla="*/ 3962457 w 4581821"/>
                <a:gd name="connsiteY136" fmla="*/ 2216136 h 2709343"/>
                <a:gd name="connsiteX137" fmla="*/ 3945718 w 4581821"/>
                <a:gd name="connsiteY137" fmla="*/ 2223575 h 2709343"/>
                <a:gd name="connsiteX138" fmla="*/ 3945718 w 4581821"/>
                <a:gd name="connsiteY138" fmla="*/ 2223575 h 2709343"/>
                <a:gd name="connsiteX139" fmla="*/ 3945718 w 4581821"/>
                <a:gd name="connsiteY139" fmla="*/ 2223575 h 2709343"/>
                <a:gd name="connsiteX140" fmla="*/ 3945718 w 4581821"/>
                <a:gd name="connsiteY140" fmla="*/ 2223575 h 2709343"/>
                <a:gd name="connsiteX141" fmla="*/ 3945718 w 4581821"/>
                <a:gd name="connsiteY141" fmla="*/ 2223575 h 2709343"/>
                <a:gd name="connsiteX142" fmla="*/ 3945718 w 4581821"/>
                <a:gd name="connsiteY142" fmla="*/ 2223575 h 2709343"/>
                <a:gd name="connsiteX143" fmla="*/ 3945718 w 4581821"/>
                <a:gd name="connsiteY143" fmla="*/ 2223575 h 2709343"/>
                <a:gd name="connsiteX144" fmla="*/ 3939208 w 4581821"/>
                <a:gd name="connsiteY144" fmla="*/ 2227296 h 2709343"/>
                <a:gd name="connsiteX145" fmla="*/ 3934558 w 4581821"/>
                <a:gd name="connsiteY145" fmla="*/ 2238455 h 2709343"/>
                <a:gd name="connsiteX146" fmla="*/ 3932698 w 4581821"/>
                <a:gd name="connsiteY146" fmla="*/ 2252405 h 2709343"/>
                <a:gd name="connsiteX147" fmla="*/ 3908519 w 4581821"/>
                <a:gd name="connsiteY147" fmla="*/ 2342613 h 2709343"/>
                <a:gd name="connsiteX148" fmla="*/ 3857370 w 4581821"/>
                <a:gd name="connsiteY148" fmla="*/ 2430031 h 2709343"/>
                <a:gd name="connsiteX149" fmla="*/ 3769022 w 4581821"/>
                <a:gd name="connsiteY149" fmla="*/ 2516518 h 2709343"/>
                <a:gd name="connsiteX150" fmla="*/ 3623016 w 4581821"/>
                <a:gd name="connsiteY150" fmla="*/ 2600216 h 2709343"/>
                <a:gd name="connsiteX151" fmla="*/ 3409121 w 4581821"/>
                <a:gd name="connsiteY151" fmla="*/ 2657875 h 2709343"/>
                <a:gd name="connsiteX152" fmla="*/ 3293804 w 4581821"/>
                <a:gd name="connsiteY152" fmla="*/ 2665315 h 2709343"/>
                <a:gd name="connsiteX153" fmla="*/ 3190576 w 4581821"/>
                <a:gd name="connsiteY153" fmla="*/ 2658805 h 2709343"/>
                <a:gd name="connsiteX154" fmla="*/ 3025041 w 4581821"/>
                <a:gd name="connsiteY154" fmla="*/ 2615096 h 2709343"/>
                <a:gd name="connsiteX155" fmla="*/ 2915303 w 4581821"/>
                <a:gd name="connsiteY155" fmla="*/ 2551858 h 2709343"/>
                <a:gd name="connsiteX156" fmla="*/ 2844625 w 4581821"/>
                <a:gd name="connsiteY156" fmla="*/ 2481179 h 2709343"/>
                <a:gd name="connsiteX157" fmla="*/ 2813005 w 4581821"/>
                <a:gd name="connsiteY157" fmla="*/ 2432820 h 2709343"/>
                <a:gd name="connsiteX158" fmla="*/ 2799056 w 4581821"/>
                <a:gd name="connsiteY158" fmla="*/ 2404921 h 2709343"/>
                <a:gd name="connsiteX159" fmla="*/ 2792546 w 4581821"/>
                <a:gd name="connsiteY159" fmla="*/ 2390971 h 2709343"/>
                <a:gd name="connsiteX160" fmla="*/ 2789756 w 4581821"/>
                <a:gd name="connsiteY160" fmla="*/ 2385392 h 2709343"/>
                <a:gd name="connsiteX161" fmla="*/ 2788826 w 4581821"/>
                <a:gd name="connsiteY161" fmla="*/ 2382602 h 2709343"/>
                <a:gd name="connsiteX162" fmla="*/ 2785106 w 4581821"/>
                <a:gd name="connsiteY162" fmla="*/ 2375162 h 2709343"/>
                <a:gd name="connsiteX163" fmla="*/ 2784176 w 4581821"/>
                <a:gd name="connsiteY163" fmla="*/ 2373302 h 2709343"/>
                <a:gd name="connsiteX164" fmla="*/ 2781386 w 4581821"/>
                <a:gd name="connsiteY164" fmla="*/ 2364932 h 2709343"/>
                <a:gd name="connsiteX165" fmla="*/ 2763717 w 4581821"/>
                <a:gd name="connsiteY165" fmla="*/ 2351912 h 2709343"/>
                <a:gd name="connsiteX166" fmla="*/ 2759067 w 4581821"/>
                <a:gd name="connsiteY166" fmla="*/ 2352843 h 2709343"/>
                <a:gd name="connsiteX167" fmla="*/ 2758137 w 4581821"/>
                <a:gd name="connsiteY167" fmla="*/ 2352843 h 2709343"/>
                <a:gd name="connsiteX168" fmla="*/ 2756277 w 4581821"/>
                <a:gd name="connsiteY168" fmla="*/ 2352843 h 2709343"/>
                <a:gd name="connsiteX169" fmla="*/ 2756277 w 4581821"/>
                <a:gd name="connsiteY169" fmla="*/ 2352843 h 2709343"/>
                <a:gd name="connsiteX170" fmla="*/ 2756277 w 4581821"/>
                <a:gd name="connsiteY170" fmla="*/ 2352843 h 2709343"/>
                <a:gd name="connsiteX171" fmla="*/ 2756277 w 4581821"/>
                <a:gd name="connsiteY171" fmla="*/ 2352843 h 2709343"/>
                <a:gd name="connsiteX172" fmla="*/ 2751627 w 4581821"/>
                <a:gd name="connsiteY172" fmla="*/ 2351912 h 2709343"/>
                <a:gd name="connsiteX173" fmla="*/ 2742327 w 4581821"/>
                <a:gd name="connsiteY173" fmla="*/ 2354702 h 2709343"/>
                <a:gd name="connsiteX174" fmla="*/ 2733957 w 4581821"/>
                <a:gd name="connsiteY174" fmla="*/ 2364932 h 2709343"/>
                <a:gd name="connsiteX175" fmla="*/ 2717218 w 4581821"/>
                <a:gd name="connsiteY175" fmla="*/ 2393761 h 2709343"/>
                <a:gd name="connsiteX176" fmla="*/ 2687458 w 4581821"/>
                <a:gd name="connsiteY176" fmla="*/ 2423521 h 2709343"/>
                <a:gd name="connsiteX177" fmla="*/ 2628870 w 4581821"/>
                <a:gd name="connsiteY177" fmla="*/ 2457000 h 2709343"/>
                <a:gd name="connsiteX178" fmla="*/ 2519133 w 4581821"/>
                <a:gd name="connsiteY178" fmla="*/ 2485829 h 2709343"/>
                <a:gd name="connsiteX179" fmla="*/ 2445664 w 4581821"/>
                <a:gd name="connsiteY179" fmla="*/ 2490479 h 2709343"/>
                <a:gd name="connsiteX180" fmla="*/ 2372196 w 4581821"/>
                <a:gd name="connsiteY180" fmla="*/ 2485829 h 2709343"/>
                <a:gd name="connsiteX181" fmla="*/ 2253160 w 4581821"/>
                <a:gd name="connsiteY181" fmla="*/ 2454210 h 2709343"/>
                <a:gd name="connsiteX182" fmla="*/ 2187131 w 4581821"/>
                <a:gd name="connsiteY182" fmla="*/ 2416081 h 2709343"/>
                <a:gd name="connsiteX183" fmla="*/ 2150862 w 4581821"/>
                <a:gd name="connsiteY183" fmla="*/ 2380742 h 2709343"/>
                <a:gd name="connsiteX184" fmla="*/ 2128542 w 4581821"/>
                <a:gd name="connsiteY184" fmla="*/ 2342613 h 2709343"/>
                <a:gd name="connsiteX185" fmla="*/ 2121103 w 4581821"/>
                <a:gd name="connsiteY185" fmla="*/ 2319363 h 2709343"/>
                <a:gd name="connsiteX186" fmla="*/ 2117383 w 4581821"/>
                <a:gd name="connsiteY186" fmla="*/ 2301694 h 2709343"/>
                <a:gd name="connsiteX187" fmla="*/ 2117383 w 4581821"/>
                <a:gd name="connsiteY187" fmla="*/ 2299834 h 2709343"/>
                <a:gd name="connsiteX188" fmla="*/ 2116453 w 4581821"/>
                <a:gd name="connsiteY188" fmla="*/ 2294254 h 2709343"/>
                <a:gd name="connsiteX189" fmla="*/ 2116453 w 4581821"/>
                <a:gd name="connsiteY189" fmla="*/ 2284954 h 2709343"/>
                <a:gd name="connsiteX190" fmla="*/ 2111803 w 4581821"/>
                <a:gd name="connsiteY190" fmla="*/ 2271934 h 2709343"/>
                <a:gd name="connsiteX191" fmla="*/ 2097853 w 4581821"/>
                <a:gd name="connsiteY191" fmla="*/ 2265424 h 2709343"/>
                <a:gd name="connsiteX192" fmla="*/ 2080183 w 4581821"/>
                <a:gd name="connsiteY192" fmla="*/ 2279374 h 2709343"/>
                <a:gd name="connsiteX193" fmla="*/ 2080183 w 4581821"/>
                <a:gd name="connsiteY193" fmla="*/ 2279374 h 2709343"/>
                <a:gd name="connsiteX194" fmla="*/ 2080183 w 4581821"/>
                <a:gd name="connsiteY194" fmla="*/ 2279374 h 2709343"/>
                <a:gd name="connsiteX195" fmla="*/ 2080183 w 4581821"/>
                <a:gd name="connsiteY195" fmla="*/ 2279374 h 2709343"/>
                <a:gd name="connsiteX196" fmla="*/ 2080183 w 4581821"/>
                <a:gd name="connsiteY196" fmla="*/ 2279374 h 2709343"/>
                <a:gd name="connsiteX197" fmla="*/ 2080183 w 4581821"/>
                <a:gd name="connsiteY197" fmla="*/ 2279374 h 2709343"/>
                <a:gd name="connsiteX198" fmla="*/ 2074604 w 4581821"/>
                <a:gd name="connsiteY198" fmla="*/ 2287744 h 2709343"/>
                <a:gd name="connsiteX199" fmla="*/ 2062514 w 4581821"/>
                <a:gd name="connsiteY199" fmla="*/ 2320293 h 2709343"/>
                <a:gd name="connsiteX200" fmla="*/ 2017875 w 4581821"/>
                <a:gd name="connsiteY200" fmla="*/ 2397481 h 2709343"/>
                <a:gd name="connsiteX201" fmla="*/ 1944407 w 4581821"/>
                <a:gd name="connsiteY201" fmla="*/ 2470019 h 2709343"/>
                <a:gd name="connsiteX202" fmla="*/ 1827229 w 4581821"/>
                <a:gd name="connsiteY202" fmla="*/ 2536978 h 2709343"/>
                <a:gd name="connsiteX203" fmla="*/ 1652394 w 4581821"/>
                <a:gd name="connsiteY203" fmla="*/ 2584407 h 2709343"/>
                <a:gd name="connsiteX204" fmla="*/ 1554746 w 4581821"/>
                <a:gd name="connsiteY204" fmla="*/ 2590916 h 2709343"/>
                <a:gd name="connsiteX205" fmla="*/ 1462679 w 4581821"/>
                <a:gd name="connsiteY205" fmla="*/ 2585337 h 2709343"/>
                <a:gd name="connsiteX206" fmla="*/ 1315742 w 4581821"/>
                <a:gd name="connsiteY206" fmla="*/ 2546278 h 2709343"/>
                <a:gd name="connsiteX207" fmla="*/ 1222744 w 4581821"/>
                <a:gd name="connsiteY207" fmla="*/ 2492339 h 2709343"/>
                <a:gd name="connsiteX208" fmla="*/ 1192055 w 4581821"/>
                <a:gd name="connsiteY208" fmla="*/ 2465370 h 2709343"/>
                <a:gd name="connsiteX209" fmla="*/ 1160436 w 4581821"/>
                <a:gd name="connsiteY209" fmla="*/ 2429100 h 2709343"/>
                <a:gd name="connsiteX210" fmla="*/ 1104638 w 4581821"/>
                <a:gd name="connsiteY210" fmla="*/ 2336103 h 2709343"/>
                <a:gd name="connsiteX211" fmla="*/ 1101847 w 4581821"/>
                <a:gd name="connsiteY211" fmla="*/ 2328663 h 2709343"/>
                <a:gd name="connsiteX212" fmla="*/ 1101847 w 4581821"/>
                <a:gd name="connsiteY212" fmla="*/ 2328663 h 2709343"/>
                <a:gd name="connsiteX213" fmla="*/ 1101847 w 4581821"/>
                <a:gd name="connsiteY213" fmla="*/ 2328663 h 2709343"/>
                <a:gd name="connsiteX214" fmla="*/ 1104638 w 4581821"/>
                <a:gd name="connsiteY214" fmla="*/ 2318433 h 2709343"/>
                <a:gd name="connsiteX215" fmla="*/ 1098128 w 4581821"/>
                <a:gd name="connsiteY215" fmla="*/ 2303554 h 2709343"/>
                <a:gd name="connsiteX216" fmla="*/ 1083248 w 4581821"/>
                <a:gd name="connsiteY216" fmla="*/ 2297044 h 2709343"/>
                <a:gd name="connsiteX217" fmla="*/ 1068368 w 4581821"/>
                <a:gd name="connsiteY217" fmla="*/ 2303554 h 2709343"/>
                <a:gd name="connsiteX218" fmla="*/ 1003270 w 4581821"/>
                <a:gd name="connsiteY218" fmla="*/ 2369582 h 2709343"/>
                <a:gd name="connsiteX219" fmla="*/ 916782 w 4581821"/>
                <a:gd name="connsiteY219" fmla="*/ 2419801 h 2709343"/>
                <a:gd name="connsiteX220" fmla="*/ 795885 w 4581821"/>
                <a:gd name="connsiteY220" fmla="*/ 2451420 h 2709343"/>
                <a:gd name="connsiteX221" fmla="*/ 713117 w 4581821"/>
                <a:gd name="connsiteY221" fmla="*/ 2456070 h 2709343"/>
                <a:gd name="connsiteX222" fmla="*/ 620119 w 4581821"/>
                <a:gd name="connsiteY222" fmla="*/ 2450490 h 2709343"/>
                <a:gd name="connsiteX223" fmla="*/ 445284 w 4581821"/>
                <a:gd name="connsiteY223" fmla="*/ 2403991 h 2709343"/>
                <a:gd name="connsiteX224" fmla="*/ 340196 w 4581821"/>
                <a:gd name="connsiteY224" fmla="*/ 2343543 h 2709343"/>
                <a:gd name="connsiteX225" fmla="*/ 279748 w 4581821"/>
                <a:gd name="connsiteY225" fmla="*/ 2283094 h 2709343"/>
                <a:gd name="connsiteX226" fmla="*/ 233249 w 4581821"/>
                <a:gd name="connsiteY226" fmla="*/ 2201256 h 2709343"/>
                <a:gd name="connsiteX227" fmla="*/ 196980 w 4581821"/>
                <a:gd name="connsiteY227" fmla="*/ 2065479 h 2709343"/>
                <a:gd name="connsiteX228" fmla="*/ 196050 w 4581821"/>
                <a:gd name="connsiteY228" fmla="*/ 1924123 h 2709343"/>
                <a:gd name="connsiteX229" fmla="*/ 223949 w 4581821"/>
                <a:gd name="connsiteY229" fmla="*/ 1819035 h 2709343"/>
                <a:gd name="connsiteX230" fmla="*/ 261148 w 4581821"/>
                <a:gd name="connsiteY230" fmla="*/ 1754867 h 2709343"/>
                <a:gd name="connsiteX231" fmla="*/ 275098 w 4581821"/>
                <a:gd name="connsiteY231" fmla="*/ 1738127 h 2709343"/>
                <a:gd name="connsiteX232" fmla="*/ 278818 w 4581821"/>
                <a:gd name="connsiteY232" fmla="*/ 1732548 h 2709343"/>
                <a:gd name="connsiteX233" fmla="*/ 278818 w 4581821"/>
                <a:gd name="connsiteY233" fmla="*/ 1732548 h 2709343"/>
                <a:gd name="connsiteX234" fmla="*/ 278818 w 4581821"/>
                <a:gd name="connsiteY234" fmla="*/ 1732548 h 2709343"/>
                <a:gd name="connsiteX235" fmla="*/ 278818 w 4581821"/>
                <a:gd name="connsiteY235" fmla="*/ 1732548 h 2709343"/>
                <a:gd name="connsiteX236" fmla="*/ 278818 w 4581821"/>
                <a:gd name="connsiteY236" fmla="*/ 1732548 h 2709343"/>
                <a:gd name="connsiteX237" fmla="*/ 278818 w 4581821"/>
                <a:gd name="connsiteY237" fmla="*/ 1732548 h 2709343"/>
                <a:gd name="connsiteX238" fmla="*/ 280678 w 4581821"/>
                <a:gd name="connsiteY238" fmla="*/ 1728828 h 2709343"/>
                <a:gd name="connsiteX239" fmla="*/ 278818 w 4581821"/>
                <a:gd name="connsiteY239" fmla="*/ 1715808 h 2709343"/>
                <a:gd name="connsiteX240" fmla="*/ 268588 w 4581821"/>
                <a:gd name="connsiteY240" fmla="*/ 1708368 h 2709343"/>
                <a:gd name="connsiteX241" fmla="*/ 255568 w 4581821"/>
                <a:gd name="connsiteY241" fmla="*/ 1703718 h 2709343"/>
                <a:gd name="connsiteX242" fmla="*/ 183030 w 4581821"/>
                <a:gd name="connsiteY242" fmla="*/ 1661869 h 2709343"/>
                <a:gd name="connsiteX243" fmla="*/ 127231 w 4581821"/>
                <a:gd name="connsiteY243" fmla="*/ 1606071 h 2709343"/>
                <a:gd name="connsiteX244" fmla="*/ 86312 w 4581821"/>
                <a:gd name="connsiteY244" fmla="*/ 1536322 h 2709343"/>
                <a:gd name="connsiteX245" fmla="*/ 61203 w 4581821"/>
                <a:gd name="connsiteY245" fmla="*/ 1439605 h 2709343"/>
                <a:gd name="connsiteX246" fmla="*/ 62133 w 4581821"/>
                <a:gd name="connsiteY246" fmla="*/ 1324288 h 2709343"/>
                <a:gd name="connsiteX247" fmla="*/ 98402 w 4581821"/>
                <a:gd name="connsiteY247" fmla="*/ 1193161 h 2709343"/>
                <a:gd name="connsiteX248" fmla="*/ 156991 w 4581821"/>
                <a:gd name="connsiteY248" fmla="*/ 1091793 h 2709343"/>
                <a:gd name="connsiteX249" fmla="*/ 221159 w 4581821"/>
                <a:gd name="connsiteY249" fmla="*/ 1026695 h 2709343"/>
                <a:gd name="connsiteX250" fmla="*/ 286258 w 4581821"/>
                <a:gd name="connsiteY250" fmla="*/ 988566 h 2709343"/>
                <a:gd name="connsiteX251" fmla="*/ 353216 w 4581821"/>
                <a:gd name="connsiteY251" fmla="*/ 969966 h 2709343"/>
                <a:gd name="connsiteX252" fmla="*/ 387625 w 4581821"/>
                <a:gd name="connsiteY252" fmla="*/ 968106 h 2709343"/>
                <a:gd name="connsiteX253" fmla="*/ 428544 w 4581821"/>
                <a:gd name="connsiteY253" fmla="*/ 970896 h 2709343"/>
                <a:gd name="connsiteX254" fmla="*/ 472253 w 4581821"/>
                <a:gd name="connsiteY254" fmla="*/ 978336 h 2709343"/>
                <a:gd name="connsiteX255" fmla="*/ 476903 w 4581821"/>
                <a:gd name="connsiteY255" fmla="*/ 979266 h 2709343"/>
                <a:gd name="connsiteX256" fmla="*/ 476903 w 4581821"/>
                <a:gd name="connsiteY256" fmla="*/ 979266 h 2709343"/>
                <a:gd name="connsiteX257" fmla="*/ 477833 w 4581821"/>
                <a:gd name="connsiteY257" fmla="*/ 979266 h 2709343"/>
                <a:gd name="connsiteX258" fmla="*/ 477833 w 4581821"/>
                <a:gd name="connsiteY258" fmla="*/ 979266 h 2709343"/>
                <a:gd name="connsiteX259" fmla="*/ 484343 w 4581821"/>
                <a:gd name="connsiteY259" fmla="*/ 980196 h 2709343"/>
                <a:gd name="connsiteX260" fmla="*/ 491783 w 4581821"/>
                <a:gd name="connsiteY260" fmla="*/ 978336 h 2709343"/>
                <a:gd name="connsiteX261" fmla="*/ 494572 w 4581821"/>
                <a:gd name="connsiteY261" fmla="*/ 975546 h 2709343"/>
                <a:gd name="connsiteX262" fmla="*/ 495502 w 4581821"/>
                <a:gd name="connsiteY262" fmla="*/ 975546 h 2709343"/>
                <a:gd name="connsiteX263" fmla="*/ 495502 w 4581821"/>
                <a:gd name="connsiteY263" fmla="*/ 974616 h 2709343"/>
                <a:gd name="connsiteX264" fmla="*/ 495502 w 4581821"/>
                <a:gd name="connsiteY264" fmla="*/ 974616 h 2709343"/>
                <a:gd name="connsiteX265" fmla="*/ 496432 w 4581821"/>
                <a:gd name="connsiteY265" fmla="*/ 974616 h 2709343"/>
                <a:gd name="connsiteX266" fmla="*/ 496432 w 4581821"/>
                <a:gd name="connsiteY266" fmla="*/ 974616 h 2709343"/>
                <a:gd name="connsiteX267" fmla="*/ 500152 w 4581821"/>
                <a:gd name="connsiteY267" fmla="*/ 969966 h 2709343"/>
                <a:gd name="connsiteX268" fmla="*/ 502012 w 4581821"/>
                <a:gd name="connsiteY268" fmla="*/ 954157 h 2709343"/>
                <a:gd name="connsiteX269" fmla="*/ 492713 w 4581821"/>
                <a:gd name="connsiteY269" fmla="*/ 942067 h 2709343"/>
                <a:gd name="connsiteX270" fmla="*/ 485273 w 4581821"/>
                <a:gd name="connsiteY270" fmla="*/ 938347 h 2709343"/>
                <a:gd name="connsiteX271" fmla="*/ 485273 w 4581821"/>
                <a:gd name="connsiteY271" fmla="*/ 938347 h 2709343"/>
                <a:gd name="connsiteX272" fmla="*/ 463883 w 4581821"/>
                <a:gd name="connsiteY272" fmla="*/ 893708 h 2709343"/>
                <a:gd name="connsiteX273" fmla="*/ 463883 w 4581821"/>
                <a:gd name="connsiteY273" fmla="*/ 892778 h 2709343"/>
                <a:gd name="connsiteX274" fmla="*/ 428544 w 4581821"/>
                <a:gd name="connsiteY274" fmla="*/ 761651 h 2709343"/>
                <a:gd name="connsiteX275" fmla="*/ 427614 w 4581821"/>
                <a:gd name="connsiteY275" fmla="*/ 648194 h 2709343"/>
                <a:gd name="connsiteX276" fmla="*/ 453653 w 4581821"/>
                <a:gd name="connsiteY276" fmla="*/ 552406 h 2709343"/>
                <a:gd name="connsiteX277" fmla="*/ 497362 w 4581821"/>
                <a:gd name="connsiteY277" fmla="*/ 478008 h 2709343"/>
                <a:gd name="connsiteX278" fmla="*/ 556881 w 4581821"/>
                <a:gd name="connsiteY278" fmla="*/ 418490 h 2709343"/>
                <a:gd name="connsiteX279" fmla="*/ 645229 w 4581821"/>
                <a:gd name="connsiteY279" fmla="*/ 367341 h 2709343"/>
                <a:gd name="connsiteX280" fmla="*/ 747526 w 4581821"/>
                <a:gd name="connsiteY280" fmla="*/ 339442 h 2709343"/>
                <a:gd name="connsiteX281" fmla="*/ 794955 w 4581821"/>
                <a:gd name="connsiteY281" fmla="*/ 336652 h 2709343"/>
                <a:gd name="connsiteX282" fmla="*/ 837734 w 4581821"/>
                <a:gd name="connsiteY282" fmla="*/ 339442 h 2709343"/>
                <a:gd name="connsiteX283" fmla="*/ 910272 w 4581821"/>
                <a:gd name="connsiteY283" fmla="*/ 358971 h 2709343"/>
                <a:gd name="connsiteX284" fmla="*/ 975371 w 4581821"/>
                <a:gd name="connsiteY284" fmla="*/ 397100 h 2709343"/>
                <a:gd name="connsiteX285" fmla="*/ 1020009 w 4581821"/>
                <a:gd name="connsiteY285" fmla="*/ 438949 h 2709343"/>
                <a:gd name="connsiteX286" fmla="*/ 1032099 w 4581821"/>
                <a:gd name="connsiteY286" fmla="*/ 443599 h 2709343"/>
                <a:gd name="connsiteX287" fmla="*/ 1041399 w 4581821"/>
                <a:gd name="connsiteY287" fmla="*/ 441739 h 2709343"/>
                <a:gd name="connsiteX288" fmla="*/ 1049769 w 4581821"/>
                <a:gd name="connsiteY288" fmla="*/ 431509 h 2709343"/>
                <a:gd name="connsiteX289" fmla="*/ 1047909 w 4581821"/>
                <a:gd name="connsiteY289" fmla="*/ 418490 h 2709343"/>
                <a:gd name="connsiteX290" fmla="*/ 1046049 w 4581821"/>
                <a:gd name="connsiteY290" fmla="*/ 415700 h 2709343"/>
                <a:gd name="connsiteX291" fmla="*/ 1046049 w 4581821"/>
                <a:gd name="connsiteY291" fmla="*/ 415700 h 2709343"/>
                <a:gd name="connsiteX292" fmla="*/ 1046049 w 4581821"/>
                <a:gd name="connsiteY292" fmla="*/ 415700 h 2709343"/>
                <a:gd name="connsiteX293" fmla="*/ 1046049 w 4581821"/>
                <a:gd name="connsiteY293" fmla="*/ 415700 h 2709343"/>
                <a:gd name="connsiteX294" fmla="*/ 1046049 w 4581821"/>
                <a:gd name="connsiteY294" fmla="*/ 415700 h 2709343"/>
                <a:gd name="connsiteX295" fmla="*/ 1073948 w 4581821"/>
                <a:gd name="connsiteY295" fmla="*/ 320842 h 2709343"/>
                <a:gd name="connsiteX296" fmla="*/ 1124167 w 4581821"/>
                <a:gd name="connsiteY296" fmla="*/ 235284 h 2709343"/>
                <a:gd name="connsiteX297" fmla="*/ 1194845 w 4581821"/>
                <a:gd name="connsiteY297" fmla="*/ 165536 h 2709343"/>
                <a:gd name="connsiteX298" fmla="*/ 1292493 w 4581821"/>
                <a:gd name="connsiteY298" fmla="*/ 108807 h 2709343"/>
                <a:gd name="connsiteX299" fmla="*/ 1435709 w 4581821"/>
                <a:gd name="connsiteY299" fmla="*/ 70678 h 2709343"/>
                <a:gd name="connsiteX300" fmla="*/ 1518478 w 4581821"/>
                <a:gd name="connsiteY300" fmla="*/ 65098 h 2709343"/>
                <a:gd name="connsiteX301" fmla="*/ 1586366 w 4581821"/>
                <a:gd name="connsiteY301" fmla="*/ 68818 h 2709343"/>
                <a:gd name="connsiteX302" fmla="*/ 1601245 w 4581821"/>
                <a:gd name="connsiteY302" fmla="*/ 70678 h 2709343"/>
                <a:gd name="connsiteX303" fmla="*/ 1601245 w 4581821"/>
                <a:gd name="connsiteY303" fmla="*/ 70678 h 2709343"/>
                <a:gd name="connsiteX304" fmla="*/ 1600315 w 4581821"/>
                <a:gd name="connsiteY304" fmla="*/ 70678 h 2709343"/>
                <a:gd name="connsiteX305" fmla="*/ 1601245 w 4581821"/>
                <a:gd name="connsiteY305" fmla="*/ 70678 h 2709343"/>
                <a:gd name="connsiteX306" fmla="*/ 1600315 w 4581821"/>
                <a:gd name="connsiteY306" fmla="*/ 70678 h 2709343"/>
                <a:gd name="connsiteX307" fmla="*/ 1762131 w 4581821"/>
                <a:gd name="connsiteY307" fmla="*/ 114387 h 2709343"/>
                <a:gd name="connsiteX308" fmla="*/ 1886748 w 4581821"/>
                <a:gd name="connsiteY308" fmla="*/ 185995 h 2709343"/>
                <a:gd name="connsiteX309" fmla="*/ 1966726 w 4581821"/>
                <a:gd name="connsiteY309" fmla="*/ 264114 h 2709343"/>
                <a:gd name="connsiteX310" fmla="*/ 1992766 w 4581821"/>
                <a:gd name="connsiteY310" fmla="*/ 302243 h 2709343"/>
                <a:gd name="connsiteX311" fmla="*/ 1998345 w 4581821"/>
                <a:gd name="connsiteY311" fmla="*/ 311542 h 2709343"/>
                <a:gd name="connsiteX312" fmla="*/ 2000206 w 4581821"/>
                <a:gd name="connsiteY312" fmla="*/ 313402 h 2709343"/>
                <a:gd name="connsiteX313" fmla="*/ 2005785 w 4581821"/>
                <a:gd name="connsiteY313" fmla="*/ 322702 h 2709343"/>
                <a:gd name="connsiteX314" fmla="*/ 2012295 w 4581821"/>
                <a:gd name="connsiteY314" fmla="*/ 332932 h 2709343"/>
                <a:gd name="connsiteX315" fmla="*/ 2015085 w 4581821"/>
                <a:gd name="connsiteY315" fmla="*/ 336652 h 2709343"/>
                <a:gd name="connsiteX316" fmla="*/ 2020665 w 4581821"/>
                <a:gd name="connsiteY316" fmla="*/ 345022 h 2709343"/>
                <a:gd name="connsiteX317" fmla="*/ 2037405 w 4581821"/>
                <a:gd name="connsiteY317" fmla="*/ 354321 h 2709343"/>
                <a:gd name="connsiteX318" fmla="*/ 2046704 w 4581821"/>
                <a:gd name="connsiteY318" fmla="*/ 351531 h 2709343"/>
                <a:gd name="connsiteX319" fmla="*/ 2056004 w 4581821"/>
                <a:gd name="connsiteY319" fmla="*/ 332002 h 2709343"/>
                <a:gd name="connsiteX320" fmla="*/ 2056004 w 4581821"/>
                <a:gd name="connsiteY320" fmla="*/ 332002 h 2709343"/>
                <a:gd name="connsiteX321" fmla="*/ 2056004 w 4581821"/>
                <a:gd name="connsiteY321" fmla="*/ 332002 h 2709343"/>
                <a:gd name="connsiteX322" fmla="*/ 2085764 w 4581821"/>
                <a:gd name="connsiteY322" fmla="*/ 289223 h 2709343"/>
                <a:gd name="connsiteX323" fmla="*/ 2202941 w 4581821"/>
                <a:gd name="connsiteY323" fmla="*/ 172976 h 2709343"/>
                <a:gd name="connsiteX324" fmla="*/ 2321977 w 4581821"/>
                <a:gd name="connsiteY324" fmla="*/ 99508 h 2709343"/>
                <a:gd name="connsiteX325" fmla="*/ 2353597 w 4581821"/>
                <a:gd name="connsiteY325" fmla="*/ 84628 h 2709343"/>
                <a:gd name="connsiteX326" fmla="*/ 2353597 w 4581821"/>
                <a:gd name="connsiteY326" fmla="*/ 84628 h 2709343"/>
                <a:gd name="connsiteX327" fmla="*/ 2353597 w 4581821"/>
                <a:gd name="connsiteY327" fmla="*/ 84628 h 2709343"/>
                <a:gd name="connsiteX328" fmla="*/ 2353597 w 4581821"/>
                <a:gd name="connsiteY328" fmla="*/ 84628 h 2709343"/>
                <a:gd name="connsiteX329" fmla="*/ 2352667 w 4581821"/>
                <a:gd name="connsiteY329" fmla="*/ 84628 h 2709343"/>
                <a:gd name="connsiteX330" fmla="*/ 2353597 w 4581821"/>
                <a:gd name="connsiteY330" fmla="*/ 84628 h 2709343"/>
                <a:gd name="connsiteX331" fmla="*/ 2354527 w 4581821"/>
                <a:gd name="connsiteY331" fmla="*/ 84628 h 2709343"/>
                <a:gd name="connsiteX332" fmla="*/ 2355457 w 4581821"/>
                <a:gd name="connsiteY332" fmla="*/ 84628 h 2709343"/>
                <a:gd name="connsiteX333" fmla="*/ 2505183 w 4581821"/>
                <a:gd name="connsiteY333" fmla="*/ 43709 h 2709343"/>
                <a:gd name="connsiteX334" fmla="*/ 2568421 w 4581821"/>
                <a:gd name="connsiteY334" fmla="*/ 39989 h 2709343"/>
                <a:gd name="connsiteX335" fmla="*/ 2625150 w 4581821"/>
                <a:gd name="connsiteY335" fmla="*/ 43709 h 2709343"/>
                <a:gd name="connsiteX336" fmla="*/ 2715358 w 4581821"/>
                <a:gd name="connsiteY336" fmla="*/ 67888 h 2709343"/>
                <a:gd name="connsiteX337" fmla="*/ 2784176 w 4581821"/>
                <a:gd name="connsiteY337" fmla="*/ 107877 h 2709343"/>
                <a:gd name="connsiteX338" fmla="*/ 2840905 w 4581821"/>
                <a:gd name="connsiteY338" fmla="*/ 164606 h 2709343"/>
                <a:gd name="connsiteX339" fmla="*/ 2892984 w 4581821"/>
                <a:gd name="connsiteY339" fmla="*/ 255744 h 2709343"/>
                <a:gd name="connsiteX340" fmla="*/ 2924603 w 4581821"/>
                <a:gd name="connsiteY340" fmla="*/ 359901 h 2709343"/>
                <a:gd name="connsiteX341" fmla="*/ 2941343 w 4581821"/>
                <a:gd name="connsiteY341" fmla="*/ 371991 h 2709343"/>
                <a:gd name="connsiteX342" fmla="*/ 2953432 w 4581821"/>
                <a:gd name="connsiteY342" fmla="*/ 367341 h 2709343"/>
                <a:gd name="connsiteX343" fmla="*/ 2956222 w 4581821"/>
                <a:gd name="connsiteY343" fmla="*/ 363621 h 2709343"/>
                <a:gd name="connsiteX344" fmla="*/ 2956222 w 4581821"/>
                <a:gd name="connsiteY344" fmla="*/ 363621 h 2709343"/>
                <a:gd name="connsiteX345" fmla="*/ 2956222 w 4581821"/>
                <a:gd name="connsiteY345" fmla="*/ 362691 h 2709343"/>
                <a:gd name="connsiteX346" fmla="*/ 3040850 w 4581821"/>
                <a:gd name="connsiteY346" fmla="*/ 283643 h 2709343"/>
                <a:gd name="connsiteX347" fmla="*/ 3181277 w 4581821"/>
                <a:gd name="connsiteY347" fmla="*/ 201805 h 2709343"/>
                <a:gd name="connsiteX348" fmla="*/ 3353322 w 4581821"/>
                <a:gd name="connsiteY348" fmla="*/ 155306 h 2709343"/>
                <a:gd name="connsiteX349" fmla="*/ 3437020 w 4581821"/>
                <a:gd name="connsiteY349" fmla="*/ 149726 h 2709343"/>
                <a:gd name="connsiteX350" fmla="*/ 3513279 w 4581821"/>
                <a:gd name="connsiteY350" fmla="*/ 154376 h 2709343"/>
                <a:gd name="connsiteX351" fmla="*/ 3649055 w 4581821"/>
                <a:gd name="connsiteY351" fmla="*/ 191575 h 2709343"/>
                <a:gd name="connsiteX352" fmla="*/ 3756932 w 4581821"/>
                <a:gd name="connsiteY352" fmla="*/ 253884 h 2709343"/>
                <a:gd name="connsiteX353" fmla="*/ 3835050 w 4581821"/>
                <a:gd name="connsiteY353" fmla="*/ 332002 h 2709343"/>
                <a:gd name="connsiteX354" fmla="*/ 3898289 w 4581821"/>
                <a:gd name="connsiteY354" fmla="*/ 442669 h 2709343"/>
                <a:gd name="connsiteX355" fmla="*/ 3922468 w 4581821"/>
                <a:gd name="connsiteY355" fmla="*/ 513347 h 2709343"/>
                <a:gd name="connsiteX356" fmla="*/ 3940138 w 4581821"/>
                <a:gd name="connsiteY356" fmla="*/ 594255 h 2709343"/>
                <a:gd name="connsiteX357" fmla="*/ 3945718 w 4581821"/>
                <a:gd name="connsiteY357" fmla="*/ 603555 h 2709343"/>
                <a:gd name="connsiteX358" fmla="*/ 3945718 w 4581821"/>
                <a:gd name="connsiteY358" fmla="*/ 603555 h 2709343"/>
                <a:gd name="connsiteX359" fmla="*/ 3945718 w 4581821"/>
                <a:gd name="connsiteY359" fmla="*/ 603555 h 2709343"/>
                <a:gd name="connsiteX360" fmla="*/ 3945718 w 4581821"/>
                <a:gd name="connsiteY360" fmla="*/ 603555 h 2709343"/>
                <a:gd name="connsiteX361" fmla="*/ 3945718 w 4581821"/>
                <a:gd name="connsiteY361" fmla="*/ 603555 h 2709343"/>
                <a:gd name="connsiteX362" fmla="*/ 3945718 w 4581821"/>
                <a:gd name="connsiteY362" fmla="*/ 603555 h 2709343"/>
                <a:gd name="connsiteX363" fmla="*/ 3961527 w 4581821"/>
                <a:gd name="connsiteY363" fmla="*/ 614715 h 2709343"/>
                <a:gd name="connsiteX364" fmla="*/ 3966177 w 4581821"/>
                <a:gd name="connsiteY364" fmla="*/ 613785 h 2709343"/>
                <a:gd name="connsiteX365" fmla="*/ 4043365 w 4581821"/>
                <a:gd name="connsiteY365" fmla="*/ 597045 h 2709343"/>
                <a:gd name="connsiteX366" fmla="*/ 4112183 w 4581821"/>
                <a:gd name="connsiteY366" fmla="*/ 592396 h 2709343"/>
                <a:gd name="connsiteX367" fmla="*/ 4178212 w 4581821"/>
                <a:gd name="connsiteY367" fmla="*/ 596115 h 2709343"/>
                <a:gd name="connsiteX368" fmla="*/ 4305619 w 4581821"/>
                <a:gd name="connsiteY368" fmla="*/ 630525 h 2709343"/>
                <a:gd name="connsiteX369" fmla="*/ 4402337 w 4581821"/>
                <a:gd name="connsiteY369" fmla="*/ 686323 h 2709343"/>
                <a:gd name="connsiteX370" fmla="*/ 4470225 w 4581821"/>
                <a:gd name="connsiteY370" fmla="*/ 754212 h 2709343"/>
                <a:gd name="connsiteX371" fmla="*/ 4516724 w 4581821"/>
                <a:gd name="connsiteY371" fmla="*/ 834190 h 2709343"/>
                <a:gd name="connsiteX372" fmla="*/ 4542763 w 4581821"/>
                <a:gd name="connsiteY372" fmla="*/ 929047 h 2709343"/>
                <a:gd name="connsiteX373" fmla="*/ 4542763 w 4581821"/>
                <a:gd name="connsiteY373" fmla="*/ 1038784 h 2709343"/>
                <a:gd name="connsiteX374" fmla="*/ 4515794 w 4581821"/>
                <a:gd name="connsiteY374" fmla="*/ 1136432 h 2709343"/>
                <a:gd name="connsiteX375" fmla="*/ 4473015 w 4581821"/>
                <a:gd name="connsiteY375" fmla="*/ 1210830 h 2709343"/>
                <a:gd name="connsiteX376" fmla="*/ 4420006 w 4581821"/>
                <a:gd name="connsiteY376" fmla="*/ 1263839 h 2709343"/>
                <a:gd name="connsiteX377" fmla="*/ 4359558 w 4581821"/>
                <a:gd name="connsiteY377" fmla="*/ 1299178 h 2709343"/>
                <a:gd name="connsiteX378" fmla="*/ 4351188 w 4581821"/>
                <a:gd name="connsiteY378" fmla="*/ 1302898 h 2709343"/>
                <a:gd name="connsiteX379" fmla="*/ 4347468 w 4581821"/>
                <a:gd name="connsiteY379" fmla="*/ 1304758 h 2709343"/>
                <a:gd name="connsiteX380" fmla="*/ 4336308 w 4581821"/>
                <a:gd name="connsiteY380" fmla="*/ 1310338 h 2709343"/>
                <a:gd name="connsiteX381" fmla="*/ 4327009 w 4581821"/>
                <a:gd name="connsiteY381" fmla="*/ 1333587 h 2709343"/>
                <a:gd name="connsiteX382" fmla="*/ 4327009 w 4581821"/>
                <a:gd name="connsiteY382" fmla="*/ 1333587 h 2709343"/>
                <a:gd name="connsiteX383" fmla="*/ 4327009 w 4581821"/>
                <a:gd name="connsiteY383" fmla="*/ 1333587 h 2709343"/>
                <a:gd name="connsiteX384" fmla="*/ 4327009 w 4581821"/>
                <a:gd name="connsiteY384" fmla="*/ 1333587 h 2709343"/>
                <a:gd name="connsiteX385" fmla="*/ 4327009 w 4581821"/>
                <a:gd name="connsiteY385" fmla="*/ 1333587 h 2709343"/>
                <a:gd name="connsiteX386" fmla="*/ 4327009 w 4581821"/>
                <a:gd name="connsiteY386" fmla="*/ 1333587 h 2709343"/>
                <a:gd name="connsiteX387" fmla="*/ 4337238 w 4581821"/>
                <a:gd name="connsiteY387" fmla="*/ 1354047 h 2709343"/>
                <a:gd name="connsiteX388" fmla="*/ 4388387 w 4581821"/>
                <a:gd name="connsiteY388" fmla="*/ 1387526 h 2709343"/>
                <a:gd name="connsiteX389" fmla="*/ 4448835 w 4581821"/>
                <a:gd name="connsiteY389" fmla="*/ 1451694 h 270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Lst>
              <a:rect l="l" t="t" r="r" b="b"/>
              <a:pathLst>
                <a:path w="4581821" h="2709343">
                  <a:moveTo>
                    <a:pt x="4463715" y="1276859"/>
                  </a:moveTo>
                  <a:cubicBezTo>
                    <a:pt x="4480455" y="1261979"/>
                    <a:pt x="4494404" y="1245240"/>
                    <a:pt x="4507424" y="1227570"/>
                  </a:cubicBezTo>
                  <a:cubicBezTo>
                    <a:pt x="4519513" y="1210830"/>
                    <a:pt x="4530673" y="1193161"/>
                    <a:pt x="4539973" y="1173631"/>
                  </a:cubicBezTo>
                  <a:cubicBezTo>
                    <a:pt x="4559503" y="1134572"/>
                    <a:pt x="4571592" y="1091793"/>
                    <a:pt x="4577172" y="1049014"/>
                  </a:cubicBezTo>
                  <a:cubicBezTo>
                    <a:pt x="4579962" y="1026695"/>
                    <a:pt x="4581822" y="1004375"/>
                    <a:pt x="4581822" y="982056"/>
                  </a:cubicBezTo>
                  <a:cubicBezTo>
                    <a:pt x="4581822" y="959736"/>
                    <a:pt x="4579962" y="937417"/>
                    <a:pt x="4576242" y="915098"/>
                  </a:cubicBezTo>
                  <a:cubicBezTo>
                    <a:pt x="4564153" y="832330"/>
                    <a:pt x="4524163" y="755141"/>
                    <a:pt x="4465575" y="695623"/>
                  </a:cubicBezTo>
                  <a:cubicBezTo>
                    <a:pt x="4408846" y="637964"/>
                    <a:pt x="4335378" y="597045"/>
                    <a:pt x="4258190" y="574726"/>
                  </a:cubicBezTo>
                  <a:cubicBezTo>
                    <a:pt x="4208901" y="560776"/>
                    <a:pt x="4156822" y="553336"/>
                    <a:pt x="4105673" y="553336"/>
                  </a:cubicBezTo>
                  <a:lnTo>
                    <a:pt x="4103814" y="553336"/>
                  </a:lnTo>
                  <a:cubicBezTo>
                    <a:pt x="4057315" y="553336"/>
                    <a:pt x="4010816" y="559846"/>
                    <a:pt x="3966177" y="571936"/>
                  </a:cubicBezTo>
                  <a:cubicBezTo>
                    <a:pt x="3965247" y="540317"/>
                    <a:pt x="3960597" y="508698"/>
                    <a:pt x="3953158" y="478008"/>
                  </a:cubicBezTo>
                  <a:cubicBezTo>
                    <a:pt x="3945718" y="445459"/>
                    <a:pt x="3934558" y="413840"/>
                    <a:pt x="3920608" y="384081"/>
                  </a:cubicBezTo>
                  <a:cubicBezTo>
                    <a:pt x="3908519" y="357111"/>
                    <a:pt x="3892709" y="332002"/>
                    <a:pt x="3875039" y="307822"/>
                  </a:cubicBezTo>
                  <a:cubicBezTo>
                    <a:pt x="3857370" y="283643"/>
                    <a:pt x="3836910" y="261324"/>
                    <a:pt x="3814591" y="240864"/>
                  </a:cubicBezTo>
                  <a:cubicBezTo>
                    <a:pt x="3793201" y="221335"/>
                    <a:pt x="3769022" y="202735"/>
                    <a:pt x="3743913" y="187855"/>
                  </a:cubicBezTo>
                  <a:cubicBezTo>
                    <a:pt x="3718803" y="172046"/>
                    <a:pt x="3692764" y="159026"/>
                    <a:pt x="3664865" y="148796"/>
                  </a:cubicBezTo>
                  <a:cubicBezTo>
                    <a:pt x="3610926" y="127407"/>
                    <a:pt x="3553267" y="115317"/>
                    <a:pt x="3495609" y="110667"/>
                  </a:cubicBezTo>
                  <a:cubicBezTo>
                    <a:pt x="3477009" y="108807"/>
                    <a:pt x="3459339" y="108807"/>
                    <a:pt x="3440740" y="108807"/>
                  </a:cubicBezTo>
                  <a:cubicBezTo>
                    <a:pt x="3398891" y="108807"/>
                    <a:pt x="3357972" y="112527"/>
                    <a:pt x="3317053" y="119967"/>
                  </a:cubicBezTo>
                  <a:cubicBezTo>
                    <a:pt x="3256604" y="131127"/>
                    <a:pt x="3198016" y="150656"/>
                    <a:pt x="3142217" y="177626"/>
                  </a:cubicBezTo>
                  <a:cubicBezTo>
                    <a:pt x="3067819" y="212965"/>
                    <a:pt x="2999001" y="262254"/>
                    <a:pt x="2942272" y="321772"/>
                  </a:cubicBezTo>
                  <a:cubicBezTo>
                    <a:pt x="2932973" y="269693"/>
                    <a:pt x="2916233" y="218545"/>
                    <a:pt x="2889264" y="172976"/>
                  </a:cubicBezTo>
                  <a:cubicBezTo>
                    <a:pt x="2862295" y="126477"/>
                    <a:pt x="2824165" y="87418"/>
                    <a:pt x="2779526" y="57659"/>
                  </a:cubicBezTo>
                  <a:cubicBezTo>
                    <a:pt x="2738607" y="30689"/>
                    <a:pt x="2691179" y="13950"/>
                    <a:pt x="2643750" y="5580"/>
                  </a:cubicBezTo>
                  <a:cubicBezTo>
                    <a:pt x="2619570" y="1860"/>
                    <a:pt x="2595391" y="0"/>
                    <a:pt x="2571211" y="0"/>
                  </a:cubicBezTo>
                  <a:cubicBezTo>
                    <a:pt x="2543312" y="0"/>
                    <a:pt x="2515413" y="2790"/>
                    <a:pt x="2488444" y="6510"/>
                  </a:cubicBezTo>
                  <a:cubicBezTo>
                    <a:pt x="2462404" y="10230"/>
                    <a:pt x="2437295" y="16740"/>
                    <a:pt x="2412185" y="24179"/>
                  </a:cubicBezTo>
                  <a:cubicBezTo>
                    <a:pt x="2385216" y="32549"/>
                    <a:pt x="2360107" y="41849"/>
                    <a:pt x="2334067" y="53009"/>
                  </a:cubicBezTo>
                  <a:cubicBezTo>
                    <a:pt x="2283849" y="75328"/>
                    <a:pt x="2235490" y="103227"/>
                    <a:pt x="2190851" y="135777"/>
                  </a:cubicBezTo>
                  <a:cubicBezTo>
                    <a:pt x="2155512" y="161816"/>
                    <a:pt x="2122032" y="191575"/>
                    <a:pt x="2092273" y="224125"/>
                  </a:cubicBezTo>
                  <a:cubicBezTo>
                    <a:pt x="2070884" y="248304"/>
                    <a:pt x="2050424" y="273413"/>
                    <a:pt x="2032755" y="300383"/>
                  </a:cubicBezTo>
                  <a:cubicBezTo>
                    <a:pt x="2024385" y="284573"/>
                    <a:pt x="2015085" y="268763"/>
                    <a:pt x="2003925" y="253884"/>
                  </a:cubicBezTo>
                  <a:cubicBezTo>
                    <a:pt x="1992766" y="238074"/>
                    <a:pt x="1979746" y="222265"/>
                    <a:pt x="1966726" y="207385"/>
                  </a:cubicBezTo>
                  <a:cubicBezTo>
                    <a:pt x="1947197" y="185995"/>
                    <a:pt x="1924877" y="166466"/>
                    <a:pt x="1901628" y="148796"/>
                  </a:cubicBezTo>
                  <a:cubicBezTo>
                    <a:pt x="1855129" y="113457"/>
                    <a:pt x="1803050" y="86488"/>
                    <a:pt x="1748181" y="66958"/>
                  </a:cubicBezTo>
                  <a:cubicBezTo>
                    <a:pt x="1692383" y="47429"/>
                    <a:pt x="1633794" y="35339"/>
                    <a:pt x="1575206" y="30689"/>
                  </a:cubicBezTo>
                  <a:cubicBezTo>
                    <a:pt x="1556606" y="28829"/>
                    <a:pt x="1538937" y="28829"/>
                    <a:pt x="1520337" y="28829"/>
                  </a:cubicBezTo>
                  <a:cubicBezTo>
                    <a:pt x="1480348" y="28829"/>
                    <a:pt x="1439429" y="32549"/>
                    <a:pt x="1399440" y="39989"/>
                  </a:cubicBezTo>
                  <a:cubicBezTo>
                    <a:pt x="1288773" y="60449"/>
                    <a:pt x="1181826" y="112527"/>
                    <a:pt x="1108357" y="198085"/>
                  </a:cubicBezTo>
                  <a:cubicBezTo>
                    <a:pt x="1082318" y="227844"/>
                    <a:pt x="1060929" y="261324"/>
                    <a:pt x="1045119" y="297593"/>
                  </a:cubicBezTo>
                  <a:cubicBezTo>
                    <a:pt x="1033029" y="325492"/>
                    <a:pt x="1023730" y="355251"/>
                    <a:pt x="1017220" y="385011"/>
                  </a:cubicBezTo>
                  <a:cubicBezTo>
                    <a:pt x="997690" y="360831"/>
                    <a:pt x="973511" y="340372"/>
                    <a:pt x="946541" y="324562"/>
                  </a:cubicBezTo>
                  <a:cubicBezTo>
                    <a:pt x="927942" y="314332"/>
                    <a:pt x="908412" y="305962"/>
                    <a:pt x="887953" y="299453"/>
                  </a:cubicBezTo>
                  <a:cubicBezTo>
                    <a:pt x="867493" y="292943"/>
                    <a:pt x="846104" y="289223"/>
                    <a:pt x="825644" y="287363"/>
                  </a:cubicBezTo>
                  <a:cubicBezTo>
                    <a:pt x="813555" y="286433"/>
                    <a:pt x="801465" y="285503"/>
                    <a:pt x="789375" y="285503"/>
                  </a:cubicBezTo>
                  <a:cubicBezTo>
                    <a:pt x="758686" y="285503"/>
                    <a:pt x="728927" y="289223"/>
                    <a:pt x="699167" y="296663"/>
                  </a:cubicBezTo>
                  <a:cubicBezTo>
                    <a:pt x="656389" y="305962"/>
                    <a:pt x="615469" y="323632"/>
                    <a:pt x="578270" y="345022"/>
                  </a:cubicBezTo>
                  <a:cubicBezTo>
                    <a:pt x="511312" y="383151"/>
                    <a:pt x="453653" y="439879"/>
                    <a:pt x="420174" y="509628"/>
                  </a:cubicBezTo>
                  <a:cubicBezTo>
                    <a:pt x="404365" y="542177"/>
                    <a:pt x="393205" y="576586"/>
                    <a:pt x="386695" y="612855"/>
                  </a:cubicBezTo>
                  <a:cubicBezTo>
                    <a:pt x="380185" y="649124"/>
                    <a:pt x="378325" y="685393"/>
                    <a:pt x="381115" y="722592"/>
                  </a:cubicBezTo>
                  <a:cubicBezTo>
                    <a:pt x="385765" y="791411"/>
                    <a:pt x="405295" y="859299"/>
                    <a:pt x="435054" y="921607"/>
                  </a:cubicBezTo>
                  <a:cubicBezTo>
                    <a:pt x="420174" y="917887"/>
                    <a:pt x="405295" y="915098"/>
                    <a:pt x="389485" y="913238"/>
                  </a:cubicBezTo>
                  <a:cubicBezTo>
                    <a:pt x="380185" y="912308"/>
                    <a:pt x="369955" y="911378"/>
                    <a:pt x="360656" y="911378"/>
                  </a:cubicBezTo>
                  <a:cubicBezTo>
                    <a:pt x="341126" y="911378"/>
                    <a:pt x="320667" y="913238"/>
                    <a:pt x="301137" y="917887"/>
                  </a:cubicBezTo>
                  <a:cubicBezTo>
                    <a:pt x="288118" y="920677"/>
                    <a:pt x="275098" y="924397"/>
                    <a:pt x="263008" y="929047"/>
                  </a:cubicBezTo>
                  <a:cubicBezTo>
                    <a:pt x="248128" y="934627"/>
                    <a:pt x="234179" y="941137"/>
                    <a:pt x="221159" y="948577"/>
                  </a:cubicBezTo>
                  <a:cubicBezTo>
                    <a:pt x="195120" y="962526"/>
                    <a:pt x="171870" y="981126"/>
                    <a:pt x="150481" y="1000656"/>
                  </a:cubicBezTo>
                  <a:cubicBezTo>
                    <a:pt x="128161" y="1021115"/>
                    <a:pt x="108632" y="1044364"/>
                    <a:pt x="91892" y="1069474"/>
                  </a:cubicBezTo>
                  <a:cubicBezTo>
                    <a:pt x="75153" y="1093653"/>
                    <a:pt x="61203" y="1118763"/>
                    <a:pt x="49113" y="1144802"/>
                  </a:cubicBezTo>
                  <a:cubicBezTo>
                    <a:pt x="36094" y="1173631"/>
                    <a:pt x="24934" y="1203391"/>
                    <a:pt x="17494" y="1234080"/>
                  </a:cubicBezTo>
                  <a:cubicBezTo>
                    <a:pt x="10054" y="1264769"/>
                    <a:pt x="4475" y="1296388"/>
                    <a:pt x="1684" y="1328007"/>
                  </a:cubicBezTo>
                  <a:cubicBezTo>
                    <a:pt x="-1105" y="1357767"/>
                    <a:pt x="-175" y="1387526"/>
                    <a:pt x="2614" y="1417285"/>
                  </a:cubicBezTo>
                  <a:cubicBezTo>
                    <a:pt x="6334" y="1447974"/>
                    <a:pt x="11914" y="1478664"/>
                    <a:pt x="21214" y="1507493"/>
                  </a:cubicBezTo>
                  <a:cubicBezTo>
                    <a:pt x="31444" y="1536322"/>
                    <a:pt x="44463" y="1564222"/>
                    <a:pt x="60273" y="1590261"/>
                  </a:cubicBezTo>
                  <a:cubicBezTo>
                    <a:pt x="76083" y="1616300"/>
                    <a:pt x="96542" y="1640480"/>
                    <a:pt x="118862" y="1660939"/>
                  </a:cubicBezTo>
                  <a:cubicBezTo>
                    <a:pt x="153271" y="1692559"/>
                    <a:pt x="193260" y="1716738"/>
                    <a:pt x="236039" y="1735338"/>
                  </a:cubicBezTo>
                  <a:cubicBezTo>
                    <a:pt x="227669" y="1745567"/>
                    <a:pt x="220229" y="1755797"/>
                    <a:pt x="213719" y="1766027"/>
                  </a:cubicBezTo>
                  <a:cubicBezTo>
                    <a:pt x="203490" y="1782766"/>
                    <a:pt x="194190" y="1800436"/>
                    <a:pt x="186750" y="1819035"/>
                  </a:cubicBezTo>
                  <a:cubicBezTo>
                    <a:pt x="170940" y="1857164"/>
                    <a:pt x="162571" y="1898084"/>
                    <a:pt x="156991" y="1939003"/>
                  </a:cubicBezTo>
                  <a:cubicBezTo>
                    <a:pt x="152341" y="1980852"/>
                    <a:pt x="152341" y="2023630"/>
                    <a:pt x="156991" y="2065479"/>
                  </a:cubicBezTo>
                  <a:cubicBezTo>
                    <a:pt x="161641" y="2107328"/>
                    <a:pt x="170010" y="2149177"/>
                    <a:pt x="183960" y="2189166"/>
                  </a:cubicBezTo>
                  <a:cubicBezTo>
                    <a:pt x="196050" y="2226366"/>
                    <a:pt x="212789" y="2262635"/>
                    <a:pt x="235109" y="2295184"/>
                  </a:cubicBezTo>
                  <a:cubicBezTo>
                    <a:pt x="256498" y="2326803"/>
                    <a:pt x="282538" y="2353772"/>
                    <a:pt x="312297" y="2377022"/>
                  </a:cubicBezTo>
                  <a:cubicBezTo>
                    <a:pt x="377395" y="2428170"/>
                    <a:pt x="455513" y="2460720"/>
                    <a:pt x="535492" y="2481179"/>
                  </a:cubicBezTo>
                  <a:cubicBezTo>
                    <a:pt x="577341" y="2491409"/>
                    <a:pt x="620119" y="2497919"/>
                    <a:pt x="662898" y="2500709"/>
                  </a:cubicBezTo>
                  <a:cubicBezTo>
                    <a:pt x="703817" y="2503499"/>
                    <a:pt x="744736" y="2502569"/>
                    <a:pt x="785655" y="2498849"/>
                  </a:cubicBezTo>
                  <a:cubicBezTo>
                    <a:pt x="824714" y="2494199"/>
                    <a:pt x="863773" y="2486759"/>
                    <a:pt x="900972" y="2473740"/>
                  </a:cubicBezTo>
                  <a:cubicBezTo>
                    <a:pt x="921432" y="2467230"/>
                    <a:pt x="940961" y="2457930"/>
                    <a:pt x="960491" y="2448630"/>
                  </a:cubicBezTo>
                  <a:cubicBezTo>
                    <a:pt x="981881" y="2437470"/>
                    <a:pt x="1001410" y="2425381"/>
                    <a:pt x="1020009" y="2410501"/>
                  </a:cubicBezTo>
                  <a:cubicBezTo>
                    <a:pt x="1033029" y="2400271"/>
                    <a:pt x="1046049" y="2389112"/>
                    <a:pt x="1058139" y="2377022"/>
                  </a:cubicBezTo>
                  <a:cubicBezTo>
                    <a:pt x="1061858" y="2373302"/>
                    <a:pt x="1064649" y="2370512"/>
                    <a:pt x="1068368" y="2366792"/>
                  </a:cubicBezTo>
                  <a:cubicBezTo>
                    <a:pt x="1073948" y="2380742"/>
                    <a:pt x="1080458" y="2393761"/>
                    <a:pt x="1088828" y="2406781"/>
                  </a:cubicBezTo>
                  <a:cubicBezTo>
                    <a:pt x="1102778" y="2430031"/>
                    <a:pt x="1119517" y="2452350"/>
                    <a:pt x="1137187" y="2472810"/>
                  </a:cubicBezTo>
                  <a:cubicBezTo>
                    <a:pt x="1157646" y="2496059"/>
                    <a:pt x="1180895" y="2515589"/>
                    <a:pt x="1206005" y="2533258"/>
                  </a:cubicBezTo>
                  <a:cubicBezTo>
                    <a:pt x="1258084" y="2569527"/>
                    <a:pt x="1318532" y="2593707"/>
                    <a:pt x="1379911" y="2608586"/>
                  </a:cubicBezTo>
                  <a:cubicBezTo>
                    <a:pt x="1445939" y="2624396"/>
                    <a:pt x="1513828" y="2629976"/>
                    <a:pt x="1581716" y="2627186"/>
                  </a:cubicBezTo>
                  <a:cubicBezTo>
                    <a:pt x="1650534" y="2624396"/>
                    <a:pt x="1718423" y="2612306"/>
                    <a:pt x="1783521" y="2589987"/>
                  </a:cubicBezTo>
                  <a:cubicBezTo>
                    <a:pt x="1904418" y="2549998"/>
                    <a:pt x="2021595" y="2473740"/>
                    <a:pt x="2078323" y="2355632"/>
                  </a:cubicBezTo>
                  <a:cubicBezTo>
                    <a:pt x="2078323" y="2355632"/>
                    <a:pt x="2078323" y="2355632"/>
                    <a:pt x="2078323" y="2355632"/>
                  </a:cubicBezTo>
                  <a:cubicBezTo>
                    <a:pt x="2081114" y="2365862"/>
                    <a:pt x="2083903" y="2375162"/>
                    <a:pt x="2088553" y="2384462"/>
                  </a:cubicBezTo>
                  <a:cubicBezTo>
                    <a:pt x="2094133" y="2396551"/>
                    <a:pt x="2100643" y="2407711"/>
                    <a:pt x="2109013" y="2417941"/>
                  </a:cubicBezTo>
                  <a:cubicBezTo>
                    <a:pt x="2118313" y="2430031"/>
                    <a:pt x="2128542" y="2441190"/>
                    <a:pt x="2139702" y="2451420"/>
                  </a:cubicBezTo>
                  <a:cubicBezTo>
                    <a:pt x="2188061" y="2493269"/>
                    <a:pt x="2249439" y="2516518"/>
                    <a:pt x="2311748" y="2527678"/>
                  </a:cubicBezTo>
                  <a:cubicBezTo>
                    <a:pt x="2379636" y="2540698"/>
                    <a:pt x="2449384" y="2541628"/>
                    <a:pt x="2518203" y="2531398"/>
                  </a:cubicBezTo>
                  <a:cubicBezTo>
                    <a:pt x="2549822" y="2526748"/>
                    <a:pt x="2580511" y="2519308"/>
                    <a:pt x="2610270" y="2509079"/>
                  </a:cubicBezTo>
                  <a:cubicBezTo>
                    <a:pt x="2638170" y="2498849"/>
                    <a:pt x="2666069" y="2486759"/>
                    <a:pt x="2690249" y="2469090"/>
                  </a:cubicBezTo>
                  <a:cubicBezTo>
                    <a:pt x="2706988" y="2457930"/>
                    <a:pt x="2721868" y="2444910"/>
                    <a:pt x="2734888" y="2430031"/>
                  </a:cubicBezTo>
                  <a:cubicBezTo>
                    <a:pt x="2741397" y="2422591"/>
                    <a:pt x="2746977" y="2414221"/>
                    <a:pt x="2752557" y="2406781"/>
                  </a:cubicBezTo>
                  <a:cubicBezTo>
                    <a:pt x="2754417" y="2414221"/>
                    <a:pt x="2757207" y="2421661"/>
                    <a:pt x="2759997" y="2428170"/>
                  </a:cubicBezTo>
                  <a:cubicBezTo>
                    <a:pt x="2765577" y="2443050"/>
                    <a:pt x="2772087" y="2457000"/>
                    <a:pt x="2779526" y="2470949"/>
                  </a:cubicBezTo>
                  <a:cubicBezTo>
                    <a:pt x="2793476" y="2496989"/>
                    <a:pt x="2811146" y="2521168"/>
                    <a:pt x="2831605" y="2542558"/>
                  </a:cubicBezTo>
                  <a:cubicBezTo>
                    <a:pt x="2851135" y="2564877"/>
                    <a:pt x="2874384" y="2583477"/>
                    <a:pt x="2897634" y="2601146"/>
                  </a:cubicBezTo>
                  <a:cubicBezTo>
                    <a:pt x="2920883" y="2617886"/>
                    <a:pt x="2945992" y="2632765"/>
                    <a:pt x="2972032" y="2644855"/>
                  </a:cubicBezTo>
                  <a:cubicBezTo>
                    <a:pt x="3027830" y="2671825"/>
                    <a:pt x="3087349" y="2689494"/>
                    <a:pt x="3147797" y="2698794"/>
                  </a:cubicBezTo>
                  <a:cubicBezTo>
                    <a:pt x="3211966" y="2709024"/>
                    <a:pt x="3276134" y="2711813"/>
                    <a:pt x="3341233" y="2707164"/>
                  </a:cubicBezTo>
                  <a:cubicBezTo>
                    <a:pt x="3469569" y="2698794"/>
                    <a:pt x="3597906" y="2663455"/>
                    <a:pt x="3710433" y="2599286"/>
                  </a:cubicBezTo>
                  <a:cubicBezTo>
                    <a:pt x="3762512" y="2569527"/>
                    <a:pt x="3810871" y="2532328"/>
                    <a:pt x="3851790" y="2488619"/>
                  </a:cubicBezTo>
                  <a:cubicBezTo>
                    <a:pt x="3890849" y="2445840"/>
                    <a:pt x="3922468" y="2395621"/>
                    <a:pt x="3942927" y="2341683"/>
                  </a:cubicBezTo>
                  <a:cubicBezTo>
                    <a:pt x="3952227" y="2315643"/>
                    <a:pt x="3958737" y="2288674"/>
                    <a:pt x="3962457" y="2260775"/>
                  </a:cubicBezTo>
                  <a:cubicBezTo>
                    <a:pt x="3977337" y="2264495"/>
                    <a:pt x="3992217" y="2268215"/>
                    <a:pt x="4007096" y="2270074"/>
                  </a:cubicBezTo>
                  <a:cubicBezTo>
                    <a:pt x="4025696" y="2272864"/>
                    <a:pt x="4044295" y="2274724"/>
                    <a:pt x="4062895" y="2274724"/>
                  </a:cubicBezTo>
                  <a:cubicBezTo>
                    <a:pt x="4097304" y="2275654"/>
                    <a:pt x="4131713" y="2271934"/>
                    <a:pt x="4165192" y="2264495"/>
                  </a:cubicBezTo>
                  <a:cubicBezTo>
                    <a:pt x="4197742" y="2257055"/>
                    <a:pt x="4229361" y="2244965"/>
                    <a:pt x="4260050" y="2230085"/>
                  </a:cubicBezTo>
                  <a:cubicBezTo>
                    <a:pt x="4290739" y="2215206"/>
                    <a:pt x="4318639" y="2196606"/>
                    <a:pt x="4344678" y="2176147"/>
                  </a:cubicBezTo>
                  <a:cubicBezTo>
                    <a:pt x="4397687" y="2135228"/>
                    <a:pt x="4441396" y="2082219"/>
                    <a:pt x="4476735" y="2025490"/>
                  </a:cubicBezTo>
                  <a:cubicBezTo>
                    <a:pt x="4512074" y="1967832"/>
                    <a:pt x="4539043" y="1903663"/>
                    <a:pt x="4553923" y="1837635"/>
                  </a:cubicBezTo>
                  <a:cubicBezTo>
                    <a:pt x="4568803" y="1773467"/>
                    <a:pt x="4574382" y="1705578"/>
                    <a:pt x="4566012" y="1639550"/>
                  </a:cubicBezTo>
                  <a:cubicBezTo>
                    <a:pt x="4561362" y="1607001"/>
                    <a:pt x="4554853" y="1574451"/>
                    <a:pt x="4543693" y="1542832"/>
                  </a:cubicBezTo>
                  <a:cubicBezTo>
                    <a:pt x="4532533" y="1512143"/>
                    <a:pt x="4517654" y="1481454"/>
                    <a:pt x="4499984" y="1454484"/>
                  </a:cubicBezTo>
                  <a:cubicBezTo>
                    <a:pt x="4467435" y="1405196"/>
                    <a:pt x="4424656" y="1363347"/>
                    <a:pt x="4375367" y="1331727"/>
                  </a:cubicBezTo>
                  <a:cubicBezTo>
                    <a:pt x="4386527" y="1327077"/>
                    <a:pt x="4397687" y="1322428"/>
                    <a:pt x="4408846" y="1315918"/>
                  </a:cubicBezTo>
                  <a:cubicBezTo>
                    <a:pt x="4429306" y="1304758"/>
                    <a:pt x="4446975" y="1291738"/>
                    <a:pt x="4463715" y="1276859"/>
                  </a:cubicBezTo>
                  <a:close/>
                  <a:moveTo>
                    <a:pt x="4448835" y="1451694"/>
                  </a:moveTo>
                  <a:cubicBezTo>
                    <a:pt x="4467435" y="1476804"/>
                    <a:pt x="4483245" y="1503773"/>
                    <a:pt x="4496264" y="1532602"/>
                  </a:cubicBezTo>
                  <a:cubicBezTo>
                    <a:pt x="4509284" y="1565152"/>
                    <a:pt x="4519513" y="1600491"/>
                    <a:pt x="4524163" y="1637690"/>
                  </a:cubicBezTo>
                  <a:cubicBezTo>
                    <a:pt x="4529744" y="1680469"/>
                    <a:pt x="4528813" y="1724178"/>
                    <a:pt x="4523234" y="1768817"/>
                  </a:cubicBezTo>
                  <a:cubicBezTo>
                    <a:pt x="4515794" y="1818105"/>
                    <a:pt x="4502774" y="1867394"/>
                    <a:pt x="4482314" y="1915753"/>
                  </a:cubicBezTo>
                  <a:lnTo>
                    <a:pt x="4482314" y="1916683"/>
                  </a:lnTo>
                  <a:cubicBezTo>
                    <a:pt x="4461855" y="1964112"/>
                    <a:pt x="4435815" y="2007821"/>
                    <a:pt x="4406057" y="2047810"/>
                  </a:cubicBezTo>
                  <a:cubicBezTo>
                    <a:pt x="4378157" y="2083149"/>
                    <a:pt x="4347468" y="2113838"/>
                    <a:pt x="4313989" y="2140808"/>
                  </a:cubicBezTo>
                  <a:cubicBezTo>
                    <a:pt x="4283300" y="2164057"/>
                    <a:pt x="4249820" y="2183587"/>
                    <a:pt x="4216341" y="2198466"/>
                  </a:cubicBezTo>
                  <a:cubicBezTo>
                    <a:pt x="4184722" y="2211486"/>
                    <a:pt x="4151243" y="2220786"/>
                    <a:pt x="4117764" y="2225436"/>
                  </a:cubicBezTo>
                  <a:cubicBezTo>
                    <a:pt x="4101024" y="2227296"/>
                    <a:pt x="4083354" y="2228225"/>
                    <a:pt x="4065685" y="2228225"/>
                  </a:cubicBezTo>
                  <a:cubicBezTo>
                    <a:pt x="4048015" y="2228225"/>
                    <a:pt x="4029416" y="2227296"/>
                    <a:pt x="4010816" y="2224506"/>
                  </a:cubicBezTo>
                  <a:cubicBezTo>
                    <a:pt x="3995007" y="2222646"/>
                    <a:pt x="3981057" y="2219856"/>
                    <a:pt x="3968037" y="2217066"/>
                  </a:cubicBezTo>
                  <a:cubicBezTo>
                    <a:pt x="3966177" y="2217066"/>
                    <a:pt x="3964317" y="2216136"/>
                    <a:pt x="3962457" y="2216136"/>
                  </a:cubicBezTo>
                  <a:cubicBezTo>
                    <a:pt x="3955947" y="2216136"/>
                    <a:pt x="3950368" y="2218926"/>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3858" y="2224506"/>
                    <a:pt x="3941068" y="2225436"/>
                    <a:pt x="3939208" y="2227296"/>
                  </a:cubicBezTo>
                  <a:cubicBezTo>
                    <a:pt x="3935488" y="2231015"/>
                    <a:pt x="3934558" y="2234735"/>
                    <a:pt x="3934558" y="2238455"/>
                  </a:cubicBezTo>
                  <a:cubicBezTo>
                    <a:pt x="3934558" y="2243105"/>
                    <a:pt x="3933628" y="2247755"/>
                    <a:pt x="3932698" y="2252405"/>
                  </a:cubicBezTo>
                  <a:cubicBezTo>
                    <a:pt x="3928048" y="2283094"/>
                    <a:pt x="3919678" y="2313783"/>
                    <a:pt x="3908519" y="2342613"/>
                  </a:cubicBezTo>
                  <a:cubicBezTo>
                    <a:pt x="3895499" y="2373302"/>
                    <a:pt x="3877829" y="2402131"/>
                    <a:pt x="3857370" y="2430031"/>
                  </a:cubicBezTo>
                  <a:cubicBezTo>
                    <a:pt x="3833190" y="2460720"/>
                    <a:pt x="3803431" y="2490479"/>
                    <a:pt x="3769022" y="2516518"/>
                  </a:cubicBezTo>
                  <a:cubicBezTo>
                    <a:pt x="3726243" y="2549067"/>
                    <a:pt x="3676954" y="2576967"/>
                    <a:pt x="3623016" y="2600216"/>
                  </a:cubicBezTo>
                  <a:cubicBezTo>
                    <a:pt x="3556057" y="2628116"/>
                    <a:pt x="3484449" y="2646715"/>
                    <a:pt x="3409121" y="2657875"/>
                  </a:cubicBezTo>
                  <a:cubicBezTo>
                    <a:pt x="3370062" y="2662525"/>
                    <a:pt x="3331003" y="2665315"/>
                    <a:pt x="3293804" y="2665315"/>
                  </a:cubicBezTo>
                  <a:cubicBezTo>
                    <a:pt x="3258465" y="2665315"/>
                    <a:pt x="3224055" y="2663455"/>
                    <a:pt x="3190576" y="2658805"/>
                  </a:cubicBezTo>
                  <a:cubicBezTo>
                    <a:pt x="3131058" y="2650435"/>
                    <a:pt x="3075259" y="2635556"/>
                    <a:pt x="3025041" y="2615096"/>
                  </a:cubicBezTo>
                  <a:cubicBezTo>
                    <a:pt x="2984121" y="2597426"/>
                    <a:pt x="2947852" y="2576037"/>
                    <a:pt x="2915303" y="2551858"/>
                  </a:cubicBezTo>
                  <a:cubicBezTo>
                    <a:pt x="2889264" y="2531398"/>
                    <a:pt x="2865084" y="2507219"/>
                    <a:pt x="2844625" y="2481179"/>
                  </a:cubicBezTo>
                  <a:cubicBezTo>
                    <a:pt x="2833465" y="2466300"/>
                    <a:pt x="2822305" y="2449560"/>
                    <a:pt x="2813005" y="2432820"/>
                  </a:cubicBezTo>
                  <a:cubicBezTo>
                    <a:pt x="2808355" y="2424451"/>
                    <a:pt x="2803706" y="2416081"/>
                    <a:pt x="2799056" y="2404921"/>
                  </a:cubicBezTo>
                  <a:cubicBezTo>
                    <a:pt x="2797196" y="2400271"/>
                    <a:pt x="2794406" y="2395621"/>
                    <a:pt x="2792546" y="2390971"/>
                  </a:cubicBezTo>
                  <a:lnTo>
                    <a:pt x="2789756" y="2385392"/>
                  </a:lnTo>
                  <a:lnTo>
                    <a:pt x="2788826" y="2382602"/>
                  </a:lnTo>
                  <a:cubicBezTo>
                    <a:pt x="2787896" y="2379812"/>
                    <a:pt x="2786966" y="2377952"/>
                    <a:pt x="2785106" y="2375162"/>
                  </a:cubicBezTo>
                  <a:lnTo>
                    <a:pt x="2784176" y="2373302"/>
                  </a:lnTo>
                  <a:cubicBezTo>
                    <a:pt x="2783246" y="2370512"/>
                    <a:pt x="2782316" y="2367722"/>
                    <a:pt x="2781386" y="2364932"/>
                  </a:cubicBezTo>
                  <a:cubicBezTo>
                    <a:pt x="2779526" y="2357492"/>
                    <a:pt x="2772087" y="2351912"/>
                    <a:pt x="2763717" y="2351912"/>
                  </a:cubicBezTo>
                  <a:cubicBezTo>
                    <a:pt x="2761857" y="2351912"/>
                    <a:pt x="2760927" y="2351912"/>
                    <a:pt x="2759067" y="2352843"/>
                  </a:cubicBezTo>
                  <a:lnTo>
                    <a:pt x="2758137" y="2352843"/>
                  </a:lnTo>
                  <a:cubicBezTo>
                    <a:pt x="2758137" y="2352843"/>
                    <a:pt x="2757207" y="2352843"/>
                    <a:pt x="2756277" y="2352843"/>
                  </a:cubicBezTo>
                  <a:cubicBezTo>
                    <a:pt x="2756277" y="2352843"/>
                    <a:pt x="2756277" y="2352843"/>
                    <a:pt x="2756277" y="2352843"/>
                  </a:cubicBezTo>
                  <a:cubicBezTo>
                    <a:pt x="2756277" y="2352843"/>
                    <a:pt x="2756277" y="2352843"/>
                    <a:pt x="2756277" y="2352843"/>
                  </a:cubicBezTo>
                  <a:cubicBezTo>
                    <a:pt x="2756277" y="2352843"/>
                    <a:pt x="2756277" y="2352843"/>
                    <a:pt x="2756277" y="2352843"/>
                  </a:cubicBezTo>
                  <a:cubicBezTo>
                    <a:pt x="2754417" y="2352843"/>
                    <a:pt x="2753487" y="2351912"/>
                    <a:pt x="2751627" y="2351912"/>
                  </a:cubicBezTo>
                  <a:cubicBezTo>
                    <a:pt x="2747907" y="2351912"/>
                    <a:pt x="2745117" y="2352843"/>
                    <a:pt x="2742327" y="2354702"/>
                  </a:cubicBezTo>
                  <a:cubicBezTo>
                    <a:pt x="2737677" y="2357492"/>
                    <a:pt x="2735817" y="2360282"/>
                    <a:pt x="2733957" y="2364932"/>
                  </a:cubicBezTo>
                  <a:cubicBezTo>
                    <a:pt x="2729307" y="2375162"/>
                    <a:pt x="2723728" y="2384462"/>
                    <a:pt x="2717218" y="2393761"/>
                  </a:cubicBezTo>
                  <a:cubicBezTo>
                    <a:pt x="2708848" y="2403991"/>
                    <a:pt x="2698618" y="2414221"/>
                    <a:pt x="2687458" y="2423521"/>
                  </a:cubicBezTo>
                  <a:cubicBezTo>
                    <a:pt x="2670719" y="2436540"/>
                    <a:pt x="2651190" y="2447700"/>
                    <a:pt x="2628870" y="2457000"/>
                  </a:cubicBezTo>
                  <a:cubicBezTo>
                    <a:pt x="2596321" y="2470019"/>
                    <a:pt x="2560982" y="2479319"/>
                    <a:pt x="2519133" y="2485829"/>
                  </a:cubicBezTo>
                  <a:cubicBezTo>
                    <a:pt x="2494954" y="2488619"/>
                    <a:pt x="2469844" y="2490479"/>
                    <a:pt x="2445664" y="2490479"/>
                  </a:cubicBezTo>
                  <a:cubicBezTo>
                    <a:pt x="2421485" y="2490479"/>
                    <a:pt x="2396376" y="2488619"/>
                    <a:pt x="2372196" y="2485829"/>
                  </a:cubicBezTo>
                  <a:cubicBezTo>
                    <a:pt x="2329417" y="2479319"/>
                    <a:pt x="2289428" y="2469090"/>
                    <a:pt x="2253160" y="2454210"/>
                  </a:cubicBezTo>
                  <a:cubicBezTo>
                    <a:pt x="2228050" y="2443050"/>
                    <a:pt x="2206661" y="2430961"/>
                    <a:pt x="2187131" y="2416081"/>
                  </a:cubicBezTo>
                  <a:cubicBezTo>
                    <a:pt x="2173181" y="2404921"/>
                    <a:pt x="2161092" y="2392831"/>
                    <a:pt x="2150862" y="2380742"/>
                  </a:cubicBezTo>
                  <a:cubicBezTo>
                    <a:pt x="2142492" y="2368652"/>
                    <a:pt x="2135052" y="2356562"/>
                    <a:pt x="2128542" y="2342613"/>
                  </a:cubicBezTo>
                  <a:cubicBezTo>
                    <a:pt x="2125753" y="2335173"/>
                    <a:pt x="2122963" y="2326803"/>
                    <a:pt x="2121103" y="2319363"/>
                  </a:cubicBezTo>
                  <a:cubicBezTo>
                    <a:pt x="2119243" y="2313783"/>
                    <a:pt x="2118313" y="2307273"/>
                    <a:pt x="2117383" y="2301694"/>
                  </a:cubicBezTo>
                  <a:lnTo>
                    <a:pt x="2117383" y="2299834"/>
                  </a:lnTo>
                  <a:cubicBezTo>
                    <a:pt x="2117383" y="2297974"/>
                    <a:pt x="2116453" y="2296114"/>
                    <a:pt x="2116453" y="2294254"/>
                  </a:cubicBezTo>
                  <a:cubicBezTo>
                    <a:pt x="2116453" y="2291464"/>
                    <a:pt x="2116453" y="2287744"/>
                    <a:pt x="2116453" y="2284954"/>
                  </a:cubicBezTo>
                  <a:cubicBezTo>
                    <a:pt x="2116453" y="2280304"/>
                    <a:pt x="2114593" y="2275654"/>
                    <a:pt x="2111803" y="2271934"/>
                  </a:cubicBezTo>
                  <a:cubicBezTo>
                    <a:pt x="2108083" y="2268215"/>
                    <a:pt x="2102503" y="2265424"/>
                    <a:pt x="2097853" y="2265424"/>
                  </a:cubicBezTo>
                  <a:cubicBezTo>
                    <a:pt x="2089483" y="2265424"/>
                    <a:pt x="2082043" y="227100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77394" y="2281234"/>
                    <a:pt x="2075533" y="2284024"/>
                    <a:pt x="2074604" y="2287744"/>
                  </a:cubicBezTo>
                  <a:cubicBezTo>
                    <a:pt x="2070884" y="2298904"/>
                    <a:pt x="2067164" y="2310064"/>
                    <a:pt x="2062514" y="2320293"/>
                  </a:cubicBezTo>
                  <a:cubicBezTo>
                    <a:pt x="2051354" y="2347263"/>
                    <a:pt x="2035545" y="2373302"/>
                    <a:pt x="2017875" y="2397481"/>
                  </a:cubicBezTo>
                  <a:cubicBezTo>
                    <a:pt x="1997416" y="2423521"/>
                    <a:pt x="1972306" y="2447700"/>
                    <a:pt x="1944407" y="2470019"/>
                  </a:cubicBezTo>
                  <a:cubicBezTo>
                    <a:pt x="1909998" y="2496059"/>
                    <a:pt x="1870939" y="2518378"/>
                    <a:pt x="1827229" y="2536978"/>
                  </a:cubicBezTo>
                  <a:cubicBezTo>
                    <a:pt x="1773291" y="2559297"/>
                    <a:pt x="1713773" y="2575107"/>
                    <a:pt x="1652394" y="2584407"/>
                  </a:cubicBezTo>
                  <a:cubicBezTo>
                    <a:pt x="1619845" y="2589057"/>
                    <a:pt x="1587295" y="2590916"/>
                    <a:pt x="1554746" y="2590916"/>
                  </a:cubicBezTo>
                  <a:cubicBezTo>
                    <a:pt x="1524057" y="2590916"/>
                    <a:pt x="1492438" y="2589057"/>
                    <a:pt x="1462679" y="2585337"/>
                  </a:cubicBezTo>
                  <a:cubicBezTo>
                    <a:pt x="1409670" y="2577897"/>
                    <a:pt x="1360381" y="2564877"/>
                    <a:pt x="1315742" y="2546278"/>
                  </a:cubicBezTo>
                  <a:cubicBezTo>
                    <a:pt x="1281333" y="2531398"/>
                    <a:pt x="1249714" y="2513728"/>
                    <a:pt x="1222744" y="2492339"/>
                  </a:cubicBezTo>
                  <a:cubicBezTo>
                    <a:pt x="1212515" y="2483969"/>
                    <a:pt x="1202285" y="2474669"/>
                    <a:pt x="1192055" y="2465370"/>
                  </a:cubicBezTo>
                  <a:cubicBezTo>
                    <a:pt x="1181826" y="2455140"/>
                    <a:pt x="1171596" y="2443050"/>
                    <a:pt x="1160436" y="2429100"/>
                  </a:cubicBezTo>
                  <a:cubicBezTo>
                    <a:pt x="1136257" y="2397481"/>
                    <a:pt x="1118587" y="2366792"/>
                    <a:pt x="1104638" y="2336103"/>
                  </a:cubicBezTo>
                  <a:cubicBezTo>
                    <a:pt x="1103707" y="2333313"/>
                    <a:pt x="1102778" y="2330523"/>
                    <a:pt x="1101847" y="2328663"/>
                  </a:cubicBezTo>
                  <a:cubicBezTo>
                    <a:pt x="1101847" y="2328663"/>
                    <a:pt x="1101847" y="2328663"/>
                    <a:pt x="1101847" y="2328663"/>
                  </a:cubicBezTo>
                  <a:cubicBezTo>
                    <a:pt x="1101847" y="2328663"/>
                    <a:pt x="1101847" y="2328663"/>
                    <a:pt x="1101847" y="2328663"/>
                  </a:cubicBezTo>
                  <a:cubicBezTo>
                    <a:pt x="1103707" y="2325873"/>
                    <a:pt x="1104638" y="2322153"/>
                    <a:pt x="1104638" y="2318433"/>
                  </a:cubicBezTo>
                  <a:cubicBezTo>
                    <a:pt x="1104638" y="2312853"/>
                    <a:pt x="1102778" y="2307273"/>
                    <a:pt x="1098128" y="2303554"/>
                  </a:cubicBezTo>
                  <a:cubicBezTo>
                    <a:pt x="1094408" y="2299834"/>
                    <a:pt x="1088828" y="2297044"/>
                    <a:pt x="1083248" y="2297044"/>
                  </a:cubicBezTo>
                  <a:cubicBezTo>
                    <a:pt x="1078598" y="2297044"/>
                    <a:pt x="1071158" y="2298904"/>
                    <a:pt x="1068368" y="2303554"/>
                  </a:cubicBezTo>
                  <a:cubicBezTo>
                    <a:pt x="1049769" y="2327733"/>
                    <a:pt x="1027449" y="2350052"/>
                    <a:pt x="1003270" y="2369582"/>
                  </a:cubicBezTo>
                  <a:cubicBezTo>
                    <a:pt x="978160" y="2389112"/>
                    <a:pt x="948401" y="2405851"/>
                    <a:pt x="916782" y="2419801"/>
                  </a:cubicBezTo>
                  <a:cubicBezTo>
                    <a:pt x="880513" y="2434680"/>
                    <a:pt x="840524" y="2444910"/>
                    <a:pt x="795885" y="2451420"/>
                  </a:cubicBezTo>
                  <a:cubicBezTo>
                    <a:pt x="768916" y="2455140"/>
                    <a:pt x="741016" y="2456070"/>
                    <a:pt x="713117" y="2456070"/>
                  </a:cubicBezTo>
                  <a:cubicBezTo>
                    <a:pt x="682428" y="2456070"/>
                    <a:pt x="651739" y="2454210"/>
                    <a:pt x="620119" y="2450490"/>
                  </a:cubicBezTo>
                  <a:cubicBezTo>
                    <a:pt x="557811" y="2442120"/>
                    <a:pt x="499222" y="2426311"/>
                    <a:pt x="445284" y="2403991"/>
                  </a:cubicBezTo>
                  <a:cubicBezTo>
                    <a:pt x="406225" y="2387252"/>
                    <a:pt x="370885" y="2366792"/>
                    <a:pt x="340196" y="2343543"/>
                  </a:cubicBezTo>
                  <a:cubicBezTo>
                    <a:pt x="316947" y="2324943"/>
                    <a:pt x="296487" y="2304484"/>
                    <a:pt x="279748" y="2283094"/>
                  </a:cubicBezTo>
                  <a:cubicBezTo>
                    <a:pt x="262078" y="2258915"/>
                    <a:pt x="246269" y="2231945"/>
                    <a:pt x="233249" y="2201256"/>
                  </a:cubicBezTo>
                  <a:cubicBezTo>
                    <a:pt x="215579" y="2159407"/>
                    <a:pt x="203490" y="2113838"/>
                    <a:pt x="196980" y="2065479"/>
                  </a:cubicBezTo>
                  <a:cubicBezTo>
                    <a:pt x="191400" y="2018051"/>
                    <a:pt x="190470" y="1970622"/>
                    <a:pt x="196050" y="1924123"/>
                  </a:cubicBezTo>
                  <a:cubicBezTo>
                    <a:pt x="201630" y="1885994"/>
                    <a:pt x="210929" y="1850655"/>
                    <a:pt x="223949" y="1819035"/>
                  </a:cubicBezTo>
                  <a:cubicBezTo>
                    <a:pt x="234179" y="1794856"/>
                    <a:pt x="246269" y="1773467"/>
                    <a:pt x="261148" y="1754867"/>
                  </a:cubicBezTo>
                  <a:cubicBezTo>
                    <a:pt x="265798" y="1749287"/>
                    <a:pt x="270448" y="1743707"/>
                    <a:pt x="275098" y="1738127"/>
                  </a:cubicBezTo>
                  <a:cubicBezTo>
                    <a:pt x="276958" y="1736267"/>
                    <a:pt x="277888" y="1734407"/>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9748" y="1731618"/>
                    <a:pt x="279748" y="1729758"/>
                    <a:pt x="280678" y="1728828"/>
                  </a:cubicBezTo>
                  <a:cubicBezTo>
                    <a:pt x="281608" y="1724178"/>
                    <a:pt x="281608" y="1719528"/>
                    <a:pt x="278818" y="1715808"/>
                  </a:cubicBezTo>
                  <a:cubicBezTo>
                    <a:pt x="276958" y="1712088"/>
                    <a:pt x="274168" y="1710228"/>
                    <a:pt x="268588" y="1708368"/>
                  </a:cubicBezTo>
                  <a:cubicBezTo>
                    <a:pt x="263938" y="1706508"/>
                    <a:pt x="260218" y="1704648"/>
                    <a:pt x="255568" y="1703718"/>
                  </a:cubicBezTo>
                  <a:cubicBezTo>
                    <a:pt x="229529" y="1692559"/>
                    <a:pt x="205350" y="1678609"/>
                    <a:pt x="183030" y="1661869"/>
                  </a:cubicBezTo>
                  <a:cubicBezTo>
                    <a:pt x="162571" y="1646060"/>
                    <a:pt x="143971" y="1626530"/>
                    <a:pt x="127231" y="1606071"/>
                  </a:cubicBezTo>
                  <a:cubicBezTo>
                    <a:pt x="110492" y="1583751"/>
                    <a:pt x="96542" y="1560502"/>
                    <a:pt x="86312" y="1536322"/>
                  </a:cubicBezTo>
                  <a:cubicBezTo>
                    <a:pt x="74223" y="1507493"/>
                    <a:pt x="65853" y="1474944"/>
                    <a:pt x="61203" y="1439605"/>
                  </a:cubicBezTo>
                  <a:cubicBezTo>
                    <a:pt x="56553" y="1402406"/>
                    <a:pt x="56553" y="1364277"/>
                    <a:pt x="62133" y="1324288"/>
                  </a:cubicBezTo>
                  <a:cubicBezTo>
                    <a:pt x="68643" y="1279649"/>
                    <a:pt x="80733" y="1235940"/>
                    <a:pt x="98402" y="1193161"/>
                  </a:cubicBezTo>
                  <a:cubicBezTo>
                    <a:pt x="114212" y="1155962"/>
                    <a:pt x="133741" y="1122482"/>
                    <a:pt x="156991" y="1091793"/>
                  </a:cubicBezTo>
                  <a:cubicBezTo>
                    <a:pt x="176520" y="1066684"/>
                    <a:pt x="197910" y="1045294"/>
                    <a:pt x="221159" y="1026695"/>
                  </a:cubicBezTo>
                  <a:cubicBezTo>
                    <a:pt x="241619" y="1011815"/>
                    <a:pt x="263938" y="998796"/>
                    <a:pt x="286258" y="988566"/>
                  </a:cubicBezTo>
                  <a:cubicBezTo>
                    <a:pt x="307647" y="980196"/>
                    <a:pt x="330897" y="973686"/>
                    <a:pt x="353216" y="969966"/>
                  </a:cubicBezTo>
                  <a:cubicBezTo>
                    <a:pt x="364376" y="969036"/>
                    <a:pt x="375535" y="968106"/>
                    <a:pt x="387625" y="968106"/>
                  </a:cubicBezTo>
                  <a:cubicBezTo>
                    <a:pt x="400645" y="968106"/>
                    <a:pt x="414595" y="969036"/>
                    <a:pt x="428544" y="970896"/>
                  </a:cubicBezTo>
                  <a:cubicBezTo>
                    <a:pt x="443424" y="972756"/>
                    <a:pt x="457373" y="975546"/>
                    <a:pt x="472253" y="978336"/>
                  </a:cubicBezTo>
                  <a:lnTo>
                    <a:pt x="476903" y="979266"/>
                  </a:lnTo>
                  <a:lnTo>
                    <a:pt x="476903" y="979266"/>
                  </a:lnTo>
                  <a:cubicBezTo>
                    <a:pt x="476903" y="979266"/>
                    <a:pt x="476903" y="979266"/>
                    <a:pt x="477833" y="979266"/>
                  </a:cubicBezTo>
                  <a:cubicBezTo>
                    <a:pt x="477833" y="979266"/>
                    <a:pt x="477833" y="979266"/>
                    <a:pt x="477833" y="979266"/>
                  </a:cubicBezTo>
                  <a:cubicBezTo>
                    <a:pt x="479693" y="980196"/>
                    <a:pt x="481553" y="980196"/>
                    <a:pt x="484343" y="980196"/>
                  </a:cubicBezTo>
                  <a:cubicBezTo>
                    <a:pt x="487133" y="980196"/>
                    <a:pt x="489922" y="979266"/>
                    <a:pt x="491783" y="978336"/>
                  </a:cubicBezTo>
                  <a:cubicBezTo>
                    <a:pt x="492713" y="977406"/>
                    <a:pt x="493643" y="976476"/>
                    <a:pt x="494572" y="975546"/>
                  </a:cubicBezTo>
                  <a:cubicBezTo>
                    <a:pt x="494572" y="975546"/>
                    <a:pt x="494572" y="975546"/>
                    <a:pt x="495502" y="975546"/>
                  </a:cubicBezTo>
                  <a:cubicBezTo>
                    <a:pt x="495502" y="975546"/>
                    <a:pt x="495502" y="975546"/>
                    <a:pt x="495502" y="974616"/>
                  </a:cubicBezTo>
                  <a:cubicBezTo>
                    <a:pt x="495502" y="974616"/>
                    <a:pt x="495502" y="974616"/>
                    <a:pt x="495502" y="974616"/>
                  </a:cubicBezTo>
                  <a:cubicBezTo>
                    <a:pt x="495502" y="974616"/>
                    <a:pt x="495502" y="974616"/>
                    <a:pt x="496432" y="974616"/>
                  </a:cubicBezTo>
                  <a:cubicBezTo>
                    <a:pt x="496432" y="974616"/>
                    <a:pt x="496432" y="974616"/>
                    <a:pt x="496432" y="974616"/>
                  </a:cubicBezTo>
                  <a:cubicBezTo>
                    <a:pt x="498292" y="972756"/>
                    <a:pt x="499222" y="971826"/>
                    <a:pt x="500152" y="969966"/>
                  </a:cubicBezTo>
                  <a:cubicBezTo>
                    <a:pt x="502942" y="965316"/>
                    <a:pt x="503872" y="959736"/>
                    <a:pt x="502012" y="954157"/>
                  </a:cubicBezTo>
                  <a:cubicBezTo>
                    <a:pt x="501082" y="948577"/>
                    <a:pt x="497362" y="944857"/>
                    <a:pt x="492713" y="942067"/>
                  </a:cubicBezTo>
                  <a:cubicBezTo>
                    <a:pt x="489922" y="941137"/>
                    <a:pt x="488063" y="939277"/>
                    <a:pt x="485273" y="938347"/>
                  </a:cubicBezTo>
                  <a:cubicBezTo>
                    <a:pt x="485273" y="938347"/>
                    <a:pt x="485273" y="938347"/>
                    <a:pt x="485273" y="938347"/>
                  </a:cubicBezTo>
                  <a:cubicBezTo>
                    <a:pt x="476903" y="923467"/>
                    <a:pt x="469463" y="907658"/>
                    <a:pt x="463883" y="893708"/>
                  </a:cubicBezTo>
                  <a:lnTo>
                    <a:pt x="463883" y="892778"/>
                  </a:lnTo>
                  <a:cubicBezTo>
                    <a:pt x="446214" y="850929"/>
                    <a:pt x="435054" y="807220"/>
                    <a:pt x="428544" y="761651"/>
                  </a:cubicBezTo>
                  <a:cubicBezTo>
                    <a:pt x="423894" y="722592"/>
                    <a:pt x="422964" y="684463"/>
                    <a:pt x="427614" y="648194"/>
                  </a:cubicBezTo>
                  <a:cubicBezTo>
                    <a:pt x="432264" y="614715"/>
                    <a:pt x="440634" y="583096"/>
                    <a:pt x="453653" y="552406"/>
                  </a:cubicBezTo>
                  <a:cubicBezTo>
                    <a:pt x="464813" y="526367"/>
                    <a:pt x="479693" y="501258"/>
                    <a:pt x="497362" y="478008"/>
                  </a:cubicBezTo>
                  <a:cubicBezTo>
                    <a:pt x="514102" y="456619"/>
                    <a:pt x="534562" y="436159"/>
                    <a:pt x="556881" y="418490"/>
                  </a:cubicBezTo>
                  <a:cubicBezTo>
                    <a:pt x="582920" y="398960"/>
                    <a:pt x="612680" y="381291"/>
                    <a:pt x="645229" y="367341"/>
                  </a:cubicBezTo>
                  <a:cubicBezTo>
                    <a:pt x="678708" y="353391"/>
                    <a:pt x="713117" y="344092"/>
                    <a:pt x="747526" y="339442"/>
                  </a:cubicBezTo>
                  <a:cubicBezTo>
                    <a:pt x="763336" y="337582"/>
                    <a:pt x="780075" y="336652"/>
                    <a:pt x="794955" y="336652"/>
                  </a:cubicBezTo>
                  <a:cubicBezTo>
                    <a:pt x="808905" y="336652"/>
                    <a:pt x="823784" y="337582"/>
                    <a:pt x="837734" y="339442"/>
                  </a:cubicBezTo>
                  <a:cubicBezTo>
                    <a:pt x="862843" y="343162"/>
                    <a:pt x="887023" y="349671"/>
                    <a:pt x="910272" y="358971"/>
                  </a:cubicBezTo>
                  <a:cubicBezTo>
                    <a:pt x="932592" y="368271"/>
                    <a:pt x="953981" y="381291"/>
                    <a:pt x="975371" y="397100"/>
                  </a:cubicBezTo>
                  <a:cubicBezTo>
                    <a:pt x="990250" y="409190"/>
                    <a:pt x="1005130" y="422210"/>
                    <a:pt x="1020009" y="438949"/>
                  </a:cubicBezTo>
                  <a:cubicBezTo>
                    <a:pt x="1022800" y="441739"/>
                    <a:pt x="1027449" y="443599"/>
                    <a:pt x="1032099" y="443599"/>
                  </a:cubicBezTo>
                  <a:cubicBezTo>
                    <a:pt x="1034889" y="443599"/>
                    <a:pt x="1038609" y="442669"/>
                    <a:pt x="1041399" y="441739"/>
                  </a:cubicBezTo>
                  <a:cubicBezTo>
                    <a:pt x="1045119" y="439879"/>
                    <a:pt x="1047909" y="435229"/>
                    <a:pt x="1049769" y="431509"/>
                  </a:cubicBezTo>
                  <a:cubicBezTo>
                    <a:pt x="1050699" y="426860"/>
                    <a:pt x="1050699" y="422210"/>
                    <a:pt x="1047909" y="418490"/>
                  </a:cubicBezTo>
                  <a:lnTo>
                    <a:pt x="1046049" y="415700"/>
                  </a:lnTo>
                  <a:lnTo>
                    <a:pt x="1046049" y="415700"/>
                  </a:lnTo>
                  <a:lnTo>
                    <a:pt x="1046049" y="415700"/>
                  </a:lnTo>
                  <a:lnTo>
                    <a:pt x="1046049" y="415700"/>
                  </a:lnTo>
                  <a:cubicBezTo>
                    <a:pt x="1046049" y="415700"/>
                    <a:pt x="1046049" y="415700"/>
                    <a:pt x="1046049" y="415700"/>
                  </a:cubicBezTo>
                  <a:cubicBezTo>
                    <a:pt x="1051629" y="382221"/>
                    <a:pt x="1060929" y="350601"/>
                    <a:pt x="1073948" y="320842"/>
                  </a:cubicBezTo>
                  <a:cubicBezTo>
                    <a:pt x="1086968" y="290153"/>
                    <a:pt x="1103707" y="261324"/>
                    <a:pt x="1124167" y="235284"/>
                  </a:cubicBezTo>
                  <a:cubicBezTo>
                    <a:pt x="1144627" y="209245"/>
                    <a:pt x="1167876" y="185995"/>
                    <a:pt x="1194845" y="165536"/>
                  </a:cubicBezTo>
                  <a:cubicBezTo>
                    <a:pt x="1224604" y="143216"/>
                    <a:pt x="1257154" y="123687"/>
                    <a:pt x="1292493" y="108807"/>
                  </a:cubicBezTo>
                  <a:cubicBezTo>
                    <a:pt x="1337132" y="90208"/>
                    <a:pt x="1384561" y="77188"/>
                    <a:pt x="1435709" y="70678"/>
                  </a:cubicBezTo>
                  <a:cubicBezTo>
                    <a:pt x="1462679" y="66958"/>
                    <a:pt x="1490578" y="65098"/>
                    <a:pt x="1518478" y="65098"/>
                  </a:cubicBezTo>
                  <a:cubicBezTo>
                    <a:pt x="1541727" y="65098"/>
                    <a:pt x="1564046" y="66028"/>
                    <a:pt x="1586366" y="68818"/>
                  </a:cubicBezTo>
                  <a:cubicBezTo>
                    <a:pt x="1591016" y="69748"/>
                    <a:pt x="1595666" y="69748"/>
                    <a:pt x="1601245" y="70678"/>
                  </a:cubicBezTo>
                  <a:lnTo>
                    <a:pt x="1601245" y="70678"/>
                  </a:lnTo>
                  <a:cubicBezTo>
                    <a:pt x="1601245" y="70678"/>
                    <a:pt x="1600315" y="70678"/>
                    <a:pt x="1600315" y="70678"/>
                  </a:cubicBezTo>
                  <a:cubicBezTo>
                    <a:pt x="1600315" y="70678"/>
                    <a:pt x="1601245" y="70678"/>
                    <a:pt x="1601245" y="70678"/>
                  </a:cubicBezTo>
                  <a:lnTo>
                    <a:pt x="1600315" y="70678"/>
                  </a:lnTo>
                  <a:cubicBezTo>
                    <a:pt x="1656114" y="78118"/>
                    <a:pt x="1710982" y="92998"/>
                    <a:pt x="1762131" y="114387"/>
                  </a:cubicBezTo>
                  <a:cubicBezTo>
                    <a:pt x="1807700" y="133917"/>
                    <a:pt x="1849549" y="158096"/>
                    <a:pt x="1886748" y="185995"/>
                  </a:cubicBezTo>
                  <a:cubicBezTo>
                    <a:pt x="1918368" y="210175"/>
                    <a:pt x="1945337" y="237144"/>
                    <a:pt x="1966726" y="264114"/>
                  </a:cubicBezTo>
                  <a:cubicBezTo>
                    <a:pt x="1975096" y="275273"/>
                    <a:pt x="1983466" y="287363"/>
                    <a:pt x="1992766" y="302243"/>
                  </a:cubicBezTo>
                  <a:lnTo>
                    <a:pt x="1998345" y="311542"/>
                  </a:lnTo>
                  <a:lnTo>
                    <a:pt x="2000206" y="313402"/>
                  </a:lnTo>
                  <a:cubicBezTo>
                    <a:pt x="2002066" y="316192"/>
                    <a:pt x="2003925" y="319912"/>
                    <a:pt x="2005785" y="322702"/>
                  </a:cubicBezTo>
                  <a:cubicBezTo>
                    <a:pt x="2007645" y="326422"/>
                    <a:pt x="2010435" y="329212"/>
                    <a:pt x="2012295" y="332932"/>
                  </a:cubicBezTo>
                  <a:cubicBezTo>
                    <a:pt x="2013225" y="333862"/>
                    <a:pt x="2014155" y="335722"/>
                    <a:pt x="2015085" y="336652"/>
                  </a:cubicBezTo>
                  <a:cubicBezTo>
                    <a:pt x="2016945" y="339442"/>
                    <a:pt x="2018805" y="342232"/>
                    <a:pt x="2020665" y="345022"/>
                  </a:cubicBezTo>
                  <a:cubicBezTo>
                    <a:pt x="2023455" y="350601"/>
                    <a:pt x="2029965" y="354321"/>
                    <a:pt x="2037405" y="354321"/>
                  </a:cubicBezTo>
                  <a:cubicBezTo>
                    <a:pt x="2041124" y="354321"/>
                    <a:pt x="2043915" y="353391"/>
                    <a:pt x="2046704" y="351531"/>
                  </a:cubicBezTo>
                  <a:cubicBezTo>
                    <a:pt x="2053214" y="347811"/>
                    <a:pt x="2056934" y="339442"/>
                    <a:pt x="2056004" y="332002"/>
                  </a:cubicBezTo>
                  <a:cubicBezTo>
                    <a:pt x="2056004" y="332002"/>
                    <a:pt x="2056004" y="332002"/>
                    <a:pt x="2056004" y="332002"/>
                  </a:cubicBezTo>
                  <a:cubicBezTo>
                    <a:pt x="2056004" y="332002"/>
                    <a:pt x="2056004" y="332002"/>
                    <a:pt x="2056004" y="332002"/>
                  </a:cubicBezTo>
                  <a:cubicBezTo>
                    <a:pt x="2065304" y="317122"/>
                    <a:pt x="2075533" y="303173"/>
                    <a:pt x="2085764" y="289223"/>
                  </a:cubicBezTo>
                  <a:cubicBezTo>
                    <a:pt x="2119243" y="246444"/>
                    <a:pt x="2158302" y="207385"/>
                    <a:pt x="2202941" y="172976"/>
                  </a:cubicBezTo>
                  <a:cubicBezTo>
                    <a:pt x="2240140" y="144146"/>
                    <a:pt x="2280129" y="119967"/>
                    <a:pt x="2321977" y="99508"/>
                  </a:cubicBezTo>
                  <a:cubicBezTo>
                    <a:pt x="2332208" y="93928"/>
                    <a:pt x="2343367" y="89278"/>
                    <a:pt x="2353597" y="84628"/>
                  </a:cubicBezTo>
                  <a:lnTo>
                    <a:pt x="2353597" y="84628"/>
                  </a:lnTo>
                  <a:cubicBezTo>
                    <a:pt x="2353597" y="84628"/>
                    <a:pt x="2353597" y="84628"/>
                    <a:pt x="2353597" y="84628"/>
                  </a:cubicBezTo>
                  <a:cubicBezTo>
                    <a:pt x="2353597" y="84628"/>
                    <a:pt x="2353597" y="84628"/>
                    <a:pt x="2353597" y="84628"/>
                  </a:cubicBezTo>
                  <a:lnTo>
                    <a:pt x="2352667" y="84628"/>
                  </a:lnTo>
                  <a:lnTo>
                    <a:pt x="2353597" y="84628"/>
                  </a:lnTo>
                  <a:lnTo>
                    <a:pt x="2354527" y="84628"/>
                  </a:lnTo>
                  <a:lnTo>
                    <a:pt x="2355457" y="84628"/>
                  </a:lnTo>
                  <a:cubicBezTo>
                    <a:pt x="2404746" y="64168"/>
                    <a:pt x="2454964" y="50219"/>
                    <a:pt x="2505183" y="43709"/>
                  </a:cubicBezTo>
                  <a:cubicBezTo>
                    <a:pt x="2526572" y="40919"/>
                    <a:pt x="2547962" y="39989"/>
                    <a:pt x="2568421" y="39989"/>
                  </a:cubicBezTo>
                  <a:cubicBezTo>
                    <a:pt x="2587021" y="39989"/>
                    <a:pt x="2606551" y="40919"/>
                    <a:pt x="2625150" y="43709"/>
                  </a:cubicBezTo>
                  <a:cubicBezTo>
                    <a:pt x="2656769" y="48359"/>
                    <a:pt x="2687458" y="56729"/>
                    <a:pt x="2715358" y="67888"/>
                  </a:cubicBezTo>
                  <a:cubicBezTo>
                    <a:pt x="2739537" y="78118"/>
                    <a:pt x="2762787" y="92068"/>
                    <a:pt x="2784176" y="107877"/>
                  </a:cubicBezTo>
                  <a:cubicBezTo>
                    <a:pt x="2804636" y="123687"/>
                    <a:pt x="2823235" y="143216"/>
                    <a:pt x="2840905" y="164606"/>
                  </a:cubicBezTo>
                  <a:cubicBezTo>
                    <a:pt x="2861364" y="190645"/>
                    <a:pt x="2878104" y="221335"/>
                    <a:pt x="2892984" y="255744"/>
                  </a:cubicBezTo>
                  <a:cubicBezTo>
                    <a:pt x="2906003" y="286433"/>
                    <a:pt x="2916233" y="320842"/>
                    <a:pt x="2924603" y="359901"/>
                  </a:cubicBezTo>
                  <a:cubicBezTo>
                    <a:pt x="2926463" y="367341"/>
                    <a:pt x="2932973" y="371991"/>
                    <a:pt x="2941343" y="371991"/>
                  </a:cubicBezTo>
                  <a:cubicBezTo>
                    <a:pt x="2945992" y="371991"/>
                    <a:pt x="2950642" y="370131"/>
                    <a:pt x="2953432" y="367341"/>
                  </a:cubicBezTo>
                  <a:cubicBezTo>
                    <a:pt x="2954362" y="366411"/>
                    <a:pt x="2955292" y="364551"/>
                    <a:pt x="2956222" y="363621"/>
                  </a:cubicBezTo>
                  <a:cubicBezTo>
                    <a:pt x="2956222" y="363621"/>
                    <a:pt x="2956222" y="363621"/>
                    <a:pt x="2956222" y="363621"/>
                  </a:cubicBezTo>
                  <a:cubicBezTo>
                    <a:pt x="2956222" y="363621"/>
                    <a:pt x="2956222" y="363621"/>
                    <a:pt x="2956222" y="362691"/>
                  </a:cubicBezTo>
                  <a:cubicBezTo>
                    <a:pt x="2981331" y="334792"/>
                    <a:pt x="3009231" y="307822"/>
                    <a:pt x="3040850" y="283643"/>
                  </a:cubicBezTo>
                  <a:cubicBezTo>
                    <a:pt x="3083629" y="250164"/>
                    <a:pt x="3131058" y="223194"/>
                    <a:pt x="3181277" y="201805"/>
                  </a:cubicBezTo>
                  <a:cubicBezTo>
                    <a:pt x="3235215" y="179486"/>
                    <a:pt x="3292874" y="163676"/>
                    <a:pt x="3353322" y="155306"/>
                  </a:cubicBezTo>
                  <a:cubicBezTo>
                    <a:pt x="3381222" y="151586"/>
                    <a:pt x="3409121" y="149726"/>
                    <a:pt x="3437020" y="149726"/>
                  </a:cubicBezTo>
                  <a:cubicBezTo>
                    <a:pt x="3463060" y="149726"/>
                    <a:pt x="3488169" y="151586"/>
                    <a:pt x="3513279" y="154376"/>
                  </a:cubicBezTo>
                  <a:cubicBezTo>
                    <a:pt x="3559777" y="160886"/>
                    <a:pt x="3605346" y="172976"/>
                    <a:pt x="3649055" y="191575"/>
                  </a:cubicBezTo>
                  <a:cubicBezTo>
                    <a:pt x="3688114" y="208315"/>
                    <a:pt x="3724383" y="228774"/>
                    <a:pt x="3756932" y="253884"/>
                  </a:cubicBezTo>
                  <a:cubicBezTo>
                    <a:pt x="3785762" y="276203"/>
                    <a:pt x="3811801" y="303173"/>
                    <a:pt x="3835050" y="332002"/>
                  </a:cubicBezTo>
                  <a:cubicBezTo>
                    <a:pt x="3859230" y="364551"/>
                    <a:pt x="3880619" y="401750"/>
                    <a:pt x="3898289" y="442669"/>
                  </a:cubicBezTo>
                  <a:cubicBezTo>
                    <a:pt x="3907588" y="464989"/>
                    <a:pt x="3915958" y="488238"/>
                    <a:pt x="3922468" y="513347"/>
                  </a:cubicBezTo>
                  <a:cubicBezTo>
                    <a:pt x="3929908" y="540317"/>
                    <a:pt x="3935488" y="567286"/>
                    <a:pt x="3940138" y="594255"/>
                  </a:cubicBezTo>
                  <a:cubicBezTo>
                    <a:pt x="3941068" y="597975"/>
                    <a:pt x="3942927" y="60076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7577" y="610065"/>
                    <a:pt x="3954087" y="614715"/>
                    <a:pt x="3961527" y="614715"/>
                  </a:cubicBezTo>
                  <a:cubicBezTo>
                    <a:pt x="3963387" y="614715"/>
                    <a:pt x="3964317" y="614715"/>
                    <a:pt x="3966177" y="613785"/>
                  </a:cubicBezTo>
                  <a:cubicBezTo>
                    <a:pt x="3991286" y="606345"/>
                    <a:pt x="4017326" y="600765"/>
                    <a:pt x="4043365" y="597045"/>
                  </a:cubicBezTo>
                  <a:cubicBezTo>
                    <a:pt x="4066615" y="594255"/>
                    <a:pt x="4089864" y="592396"/>
                    <a:pt x="4112183" y="592396"/>
                  </a:cubicBezTo>
                  <a:cubicBezTo>
                    <a:pt x="4134503" y="592396"/>
                    <a:pt x="4156822" y="594255"/>
                    <a:pt x="4178212" y="596115"/>
                  </a:cubicBezTo>
                  <a:cubicBezTo>
                    <a:pt x="4221921" y="602625"/>
                    <a:pt x="4265630" y="613785"/>
                    <a:pt x="4305619" y="630525"/>
                  </a:cubicBezTo>
                  <a:cubicBezTo>
                    <a:pt x="4340958" y="645404"/>
                    <a:pt x="4373507" y="664934"/>
                    <a:pt x="4402337" y="686323"/>
                  </a:cubicBezTo>
                  <a:cubicBezTo>
                    <a:pt x="4427446" y="705853"/>
                    <a:pt x="4450695" y="729102"/>
                    <a:pt x="4470225" y="754212"/>
                  </a:cubicBezTo>
                  <a:cubicBezTo>
                    <a:pt x="4488824" y="778391"/>
                    <a:pt x="4504634" y="805360"/>
                    <a:pt x="4516724" y="834190"/>
                  </a:cubicBezTo>
                  <a:cubicBezTo>
                    <a:pt x="4528813" y="863949"/>
                    <a:pt x="4537183" y="896498"/>
                    <a:pt x="4542763" y="929047"/>
                  </a:cubicBezTo>
                  <a:cubicBezTo>
                    <a:pt x="4547413" y="965316"/>
                    <a:pt x="4547413" y="1002515"/>
                    <a:pt x="4542763" y="1038784"/>
                  </a:cubicBezTo>
                  <a:cubicBezTo>
                    <a:pt x="4537183" y="1073194"/>
                    <a:pt x="4528813" y="1105743"/>
                    <a:pt x="4515794" y="1136432"/>
                  </a:cubicBezTo>
                  <a:cubicBezTo>
                    <a:pt x="4503704" y="1163402"/>
                    <a:pt x="4489755" y="1188511"/>
                    <a:pt x="4473015" y="1210830"/>
                  </a:cubicBezTo>
                  <a:cubicBezTo>
                    <a:pt x="4457205" y="1230360"/>
                    <a:pt x="4439536" y="1248029"/>
                    <a:pt x="4420006" y="1263839"/>
                  </a:cubicBezTo>
                  <a:cubicBezTo>
                    <a:pt x="4401407" y="1277789"/>
                    <a:pt x="4380947" y="1289878"/>
                    <a:pt x="4359558" y="1299178"/>
                  </a:cubicBezTo>
                  <a:cubicBezTo>
                    <a:pt x="4356767" y="1300108"/>
                    <a:pt x="4353978" y="1301038"/>
                    <a:pt x="4351188" y="1302898"/>
                  </a:cubicBezTo>
                  <a:lnTo>
                    <a:pt x="4347468" y="1304758"/>
                  </a:lnTo>
                  <a:cubicBezTo>
                    <a:pt x="4343748" y="1306618"/>
                    <a:pt x="4340028" y="1307548"/>
                    <a:pt x="4336308" y="1310338"/>
                  </a:cubicBezTo>
                  <a:cubicBezTo>
                    <a:pt x="4327938" y="1315918"/>
                    <a:pt x="4324218" y="1325218"/>
                    <a:pt x="4327009" y="1333587"/>
                  </a:cubicBezTo>
                  <a:cubicBezTo>
                    <a:pt x="4327009" y="1333587"/>
                    <a:pt x="4327009" y="1333587"/>
                    <a:pt x="4327009" y="1333587"/>
                  </a:cubicBezTo>
                  <a:lnTo>
                    <a:pt x="4327009" y="1333587"/>
                  </a:lnTo>
                  <a:cubicBezTo>
                    <a:pt x="4327009" y="1333587"/>
                    <a:pt x="4327009" y="1333587"/>
                    <a:pt x="4327009" y="1333587"/>
                  </a:cubicBezTo>
                  <a:cubicBezTo>
                    <a:pt x="4327009" y="1333587"/>
                    <a:pt x="4327009" y="1333587"/>
                    <a:pt x="4327009" y="1333587"/>
                  </a:cubicBezTo>
                  <a:cubicBezTo>
                    <a:pt x="4327009" y="1333587"/>
                    <a:pt x="4327009" y="1333587"/>
                    <a:pt x="4327009" y="1333587"/>
                  </a:cubicBezTo>
                  <a:cubicBezTo>
                    <a:pt x="4326078" y="1341957"/>
                    <a:pt x="4329798" y="1350327"/>
                    <a:pt x="4337238" y="1354047"/>
                  </a:cubicBezTo>
                  <a:cubicBezTo>
                    <a:pt x="4354908" y="1364277"/>
                    <a:pt x="4372577" y="1375436"/>
                    <a:pt x="4388387" y="1387526"/>
                  </a:cubicBezTo>
                  <a:cubicBezTo>
                    <a:pt x="4406057" y="1403336"/>
                    <a:pt x="4429306" y="1426585"/>
                    <a:pt x="4448835" y="1451694"/>
                  </a:cubicBezTo>
                  <a:close/>
                </a:path>
              </a:pathLst>
            </a:custGeom>
            <a:solidFill>
              <a:srgbClr val="0E0E0E"/>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775B029E-2C39-066F-7FF9-4760EC7B3F80}"/>
                </a:ext>
              </a:extLst>
            </p:cNvPr>
            <p:cNvSpPr/>
            <p:nvPr/>
          </p:nvSpPr>
          <p:spPr>
            <a:xfrm>
              <a:off x="3716295" y="1016638"/>
              <a:ext cx="4481220" cy="2627185"/>
            </a:xfrm>
            <a:custGeom>
              <a:avLst/>
              <a:gdLst>
                <a:gd name="connsiteX0" fmla="*/ 2510832 w 4481220"/>
                <a:gd name="connsiteY0" fmla="*/ 0 h 2627185"/>
                <a:gd name="connsiteX1" fmla="*/ 2447593 w 4481220"/>
                <a:gd name="connsiteY1" fmla="*/ 3720 h 2627185"/>
                <a:gd name="connsiteX2" fmla="*/ 2297867 w 4481220"/>
                <a:gd name="connsiteY2" fmla="*/ 44639 h 2627185"/>
                <a:gd name="connsiteX3" fmla="*/ 2296937 w 4481220"/>
                <a:gd name="connsiteY3" fmla="*/ 44639 h 2627185"/>
                <a:gd name="connsiteX4" fmla="*/ 2296007 w 4481220"/>
                <a:gd name="connsiteY4" fmla="*/ 44639 h 2627185"/>
                <a:gd name="connsiteX5" fmla="*/ 2295077 w 4481220"/>
                <a:gd name="connsiteY5" fmla="*/ 44639 h 2627185"/>
                <a:gd name="connsiteX6" fmla="*/ 2296007 w 4481220"/>
                <a:gd name="connsiteY6" fmla="*/ 44639 h 2627185"/>
                <a:gd name="connsiteX7" fmla="*/ 2145351 w 4481220"/>
                <a:gd name="connsiteY7" fmla="*/ 132987 h 2627185"/>
                <a:gd name="connsiteX8" fmla="*/ 2028174 w 4481220"/>
                <a:gd name="connsiteY8" fmla="*/ 249234 h 2627185"/>
                <a:gd name="connsiteX9" fmla="*/ 1998414 w 4481220"/>
                <a:gd name="connsiteY9" fmla="*/ 292013 h 2627185"/>
                <a:gd name="connsiteX10" fmla="*/ 1989115 w 4481220"/>
                <a:gd name="connsiteY10" fmla="*/ 311542 h 2627185"/>
                <a:gd name="connsiteX11" fmla="*/ 1979815 w 4481220"/>
                <a:gd name="connsiteY11" fmla="*/ 314332 h 2627185"/>
                <a:gd name="connsiteX12" fmla="*/ 1963075 w 4481220"/>
                <a:gd name="connsiteY12" fmla="*/ 305033 h 2627185"/>
                <a:gd name="connsiteX13" fmla="*/ 1957495 w 4481220"/>
                <a:gd name="connsiteY13" fmla="*/ 296663 h 2627185"/>
                <a:gd name="connsiteX14" fmla="*/ 1954705 w 4481220"/>
                <a:gd name="connsiteY14" fmla="*/ 292943 h 2627185"/>
                <a:gd name="connsiteX15" fmla="*/ 1948195 w 4481220"/>
                <a:gd name="connsiteY15" fmla="*/ 282713 h 2627185"/>
                <a:gd name="connsiteX16" fmla="*/ 1942616 w 4481220"/>
                <a:gd name="connsiteY16" fmla="*/ 273413 h 2627185"/>
                <a:gd name="connsiteX17" fmla="*/ 1940756 w 4481220"/>
                <a:gd name="connsiteY17" fmla="*/ 271553 h 2627185"/>
                <a:gd name="connsiteX18" fmla="*/ 1935176 w 4481220"/>
                <a:gd name="connsiteY18" fmla="*/ 262254 h 2627185"/>
                <a:gd name="connsiteX19" fmla="*/ 1909137 w 4481220"/>
                <a:gd name="connsiteY19" fmla="*/ 224124 h 2627185"/>
                <a:gd name="connsiteX20" fmla="*/ 1829158 w 4481220"/>
                <a:gd name="connsiteY20" fmla="*/ 146006 h 2627185"/>
                <a:gd name="connsiteX21" fmla="*/ 1704542 w 4481220"/>
                <a:gd name="connsiteY21" fmla="*/ 74398 h 2627185"/>
                <a:gd name="connsiteX22" fmla="*/ 1542726 w 4481220"/>
                <a:gd name="connsiteY22" fmla="*/ 30689 h 2627185"/>
                <a:gd name="connsiteX23" fmla="*/ 1544586 w 4481220"/>
                <a:gd name="connsiteY23" fmla="*/ 31619 h 2627185"/>
                <a:gd name="connsiteX24" fmla="*/ 1460888 w 4481220"/>
                <a:gd name="connsiteY24" fmla="*/ 26039 h 2627185"/>
                <a:gd name="connsiteX25" fmla="*/ 1378120 w 4481220"/>
                <a:gd name="connsiteY25" fmla="*/ 31619 h 2627185"/>
                <a:gd name="connsiteX26" fmla="*/ 1234903 w 4481220"/>
                <a:gd name="connsiteY26" fmla="*/ 69748 h 2627185"/>
                <a:gd name="connsiteX27" fmla="*/ 1137256 w 4481220"/>
                <a:gd name="connsiteY27" fmla="*/ 126477 h 2627185"/>
                <a:gd name="connsiteX28" fmla="*/ 1066577 w 4481220"/>
                <a:gd name="connsiteY28" fmla="*/ 196225 h 2627185"/>
                <a:gd name="connsiteX29" fmla="*/ 1016358 w 4481220"/>
                <a:gd name="connsiteY29" fmla="*/ 281783 h 2627185"/>
                <a:gd name="connsiteX30" fmla="*/ 988459 w 4481220"/>
                <a:gd name="connsiteY30" fmla="*/ 376641 h 2627185"/>
                <a:gd name="connsiteX31" fmla="*/ 990319 w 4481220"/>
                <a:gd name="connsiteY31" fmla="*/ 379431 h 2627185"/>
                <a:gd name="connsiteX32" fmla="*/ 992179 w 4481220"/>
                <a:gd name="connsiteY32" fmla="*/ 392450 h 2627185"/>
                <a:gd name="connsiteX33" fmla="*/ 983809 w 4481220"/>
                <a:gd name="connsiteY33" fmla="*/ 402680 h 2627185"/>
                <a:gd name="connsiteX34" fmla="*/ 974509 w 4481220"/>
                <a:gd name="connsiteY34" fmla="*/ 405470 h 2627185"/>
                <a:gd name="connsiteX35" fmla="*/ 962420 w 4481220"/>
                <a:gd name="connsiteY35" fmla="*/ 400820 h 2627185"/>
                <a:gd name="connsiteX36" fmla="*/ 917781 w 4481220"/>
                <a:gd name="connsiteY36" fmla="*/ 358971 h 2627185"/>
                <a:gd name="connsiteX37" fmla="*/ 852682 w 4481220"/>
                <a:gd name="connsiteY37" fmla="*/ 320842 h 2627185"/>
                <a:gd name="connsiteX38" fmla="*/ 780144 w 4481220"/>
                <a:gd name="connsiteY38" fmla="*/ 301313 h 2627185"/>
                <a:gd name="connsiteX39" fmla="*/ 737365 w 4481220"/>
                <a:gd name="connsiteY39" fmla="*/ 298523 h 2627185"/>
                <a:gd name="connsiteX40" fmla="*/ 689936 w 4481220"/>
                <a:gd name="connsiteY40" fmla="*/ 301313 h 2627185"/>
                <a:gd name="connsiteX41" fmla="*/ 587639 w 4481220"/>
                <a:gd name="connsiteY41" fmla="*/ 329212 h 2627185"/>
                <a:gd name="connsiteX42" fmla="*/ 499291 w 4481220"/>
                <a:gd name="connsiteY42" fmla="*/ 380361 h 2627185"/>
                <a:gd name="connsiteX43" fmla="*/ 438843 w 4481220"/>
                <a:gd name="connsiteY43" fmla="*/ 439879 h 2627185"/>
                <a:gd name="connsiteX44" fmla="*/ 395134 w 4481220"/>
                <a:gd name="connsiteY44" fmla="*/ 514277 h 2627185"/>
                <a:gd name="connsiteX45" fmla="*/ 369094 w 4481220"/>
                <a:gd name="connsiteY45" fmla="*/ 610065 h 2627185"/>
                <a:gd name="connsiteX46" fmla="*/ 370024 w 4481220"/>
                <a:gd name="connsiteY46" fmla="*/ 723522 h 2627185"/>
                <a:gd name="connsiteX47" fmla="*/ 405364 w 4481220"/>
                <a:gd name="connsiteY47" fmla="*/ 854649 h 2627185"/>
                <a:gd name="connsiteX48" fmla="*/ 405364 w 4481220"/>
                <a:gd name="connsiteY48" fmla="*/ 855579 h 2627185"/>
                <a:gd name="connsiteX49" fmla="*/ 426753 w 4481220"/>
                <a:gd name="connsiteY49" fmla="*/ 900218 h 2627185"/>
                <a:gd name="connsiteX50" fmla="*/ 434193 w 4481220"/>
                <a:gd name="connsiteY50" fmla="*/ 903938 h 2627185"/>
                <a:gd name="connsiteX51" fmla="*/ 443492 w 4481220"/>
                <a:gd name="connsiteY51" fmla="*/ 916028 h 2627185"/>
                <a:gd name="connsiteX52" fmla="*/ 441633 w 4481220"/>
                <a:gd name="connsiteY52" fmla="*/ 931837 h 2627185"/>
                <a:gd name="connsiteX53" fmla="*/ 436983 w 4481220"/>
                <a:gd name="connsiteY53" fmla="*/ 937417 h 2627185"/>
                <a:gd name="connsiteX54" fmla="*/ 433263 w 4481220"/>
                <a:gd name="connsiteY54" fmla="*/ 941137 h 2627185"/>
                <a:gd name="connsiteX55" fmla="*/ 425823 w 4481220"/>
                <a:gd name="connsiteY55" fmla="*/ 942997 h 2627185"/>
                <a:gd name="connsiteX56" fmla="*/ 419313 w 4481220"/>
                <a:gd name="connsiteY56" fmla="*/ 941137 h 2627185"/>
                <a:gd name="connsiteX57" fmla="*/ 413733 w 4481220"/>
                <a:gd name="connsiteY57" fmla="*/ 940207 h 2627185"/>
                <a:gd name="connsiteX58" fmla="*/ 370024 w 4481220"/>
                <a:gd name="connsiteY58" fmla="*/ 932767 h 2627185"/>
                <a:gd name="connsiteX59" fmla="*/ 329105 w 4481220"/>
                <a:gd name="connsiteY59" fmla="*/ 929977 h 2627185"/>
                <a:gd name="connsiteX60" fmla="*/ 294696 w 4481220"/>
                <a:gd name="connsiteY60" fmla="*/ 931837 h 2627185"/>
                <a:gd name="connsiteX61" fmla="*/ 227738 w 4481220"/>
                <a:gd name="connsiteY61" fmla="*/ 950437 h 2627185"/>
                <a:gd name="connsiteX62" fmla="*/ 162640 w 4481220"/>
                <a:gd name="connsiteY62" fmla="*/ 988566 h 2627185"/>
                <a:gd name="connsiteX63" fmla="*/ 98471 w 4481220"/>
                <a:gd name="connsiteY63" fmla="*/ 1053664 h 2627185"/>
                <a:gd name="connsiteX64" fmla="*/ 39882 w 4481220"/>
                <a:gd name="connsiteY64" fmla="*/ 1155032 h 2627185"/>
                <a:gd name="connsiteX65" fmla="*/ 3613 w 4481220"/>
                <a:gd name="connsiteY65" fmla="*/ 1286158 h 2627185"/>
                <a:gd name="connsiteX66" fmla="*/ 2683 w 4481220"/>
                <a:gd name="connsiteY66" fmla="*/ 1401476 h 2627185"/>
                <a:gd name="connsiteX67" fmla="*/ 27793 w 4481220"/>
                <a:gd name="connsiteY67" fmla="*/ 1498193 h 2627185"/>
                <a:gd name="connsiteX68" fmla="*/ 68712 w 4481220"/>
                <a:gd name="connsiteY68" fmla="*/ 1567942 h 2627185"/>
                <a:gd name="connsiteX69" fmla="*/ 124510 w 4481220"/>
                <a:gd name="connsiteY69" fmla="*/ 1623740 h 2627185"/>
                <a:gd name="connsiteX70" fmla="*/ 197049 w 4481220"/>
                <a:gd name="connsiteY70" fmla="*/ 1665589 h 2627185"/>
                <a:gd name="connsiteX71" fmla="*/ 210068 w 4481220"/>
                <a:gd name="connsiteY71" fmla="*/ 1670239 h 2627185"/>
                <a:gd name="connsiteX72" fmla="*/ 220298 w 4481220"/>
                <a:gd name="connsiteY72" fmla="*/ 1677679 h 2627185"/>
                <a:gd name="connsiteX73" fmla="*/ 222158 w 4481220"/>
                <a:gd name="connsiteY73" fmla="*/ 1690699 h 2627185"/>
                <a:gd name="connsiteX74" fmla="*/ 220298 w 4481220"/>
                <a:gd name="connsiteY74" fmla="*/ 1695348 h 2627185"/>
                <a:gd name="connsiteX75" fmla="*/ 216578 w 4481220"/>
                <a:gd name="connsiteY75" fmla="*/ 1701858 h 2627185"/>
                <a:gd name="connsiteX76" fmla="*/ 202628 w 4481220"/>
                <a:gd name="connsiteY76" fmla="*/ 1718598 h 2627185"/>
                <a:gd name="connsiteX77" fmla="*/ 165429 w 4481220"/>
                <a:gd name="connsiteY77" fmla="*/ 1782766 h 2627185"/>
                <a:gd name="connsiteX78" fmla="*/ 137530 w 4481220"/>
                <a:gd name="connsiteY78" fmla="*/ 1887854 h 2627185"/>
                <a:gd name="connsiteX79" fmla="*/ 138460 w 4481220"/>
                <a:gd name="connsiteY79" fmla="*/ 2029210 h 2627185"/>
                <a:gd name="connsiteX80" fmla="*/ 174729 w 4481220"/>
                <a:gd name="connsiteY80" fmla="*/ 2164987 h 2627185"/>
                <a:gd name="connsiteX81" fmla="*/ 221228 w 4481220"/>
                <a:gd name="connsiteY81" fmla="*/ 2246825 h 2627185"/>
                <a:gd name="connsiteX82" fmla="*/ 281676 w 4481220"/>
                <a:gd name="connsiteY82" fmla="*/ 2307274 h 2627185"/>
                <a:gd name="connsiteX83" fmla="*/ 386764 w 4481220"/>
                <a:gd name="connsiteY83" fmla="*/ 2367722 h 2627185"/>
                <a:gd name="connsiteX84" fmla="*/ 561600 w 4481220"/>
                <a:gd name="connsiteY84" fmla="*/ 2414221 h 2627185"/>
                <a:gd name="connsiteX85" fmla="*/ 654597 w 4481220"/>
                <a:gd name="connsiteY85" fmla="*/ 2419801 h 2627185"/>
                <a:gd name="connsiteX86" fmla="*/ 737365 w 4481220"/>
                <a:gd name="connsiteY86" fmla="*/ 2415151 h 2627185"/>
                <a:gd name="connsiteX87" fmla="*/ 858262 w 4481220"/>
                <a:gd name="connsiteY87" fmla="*/ 2383532 h 2627185"/>
                <a:gd name="connsiteX88" fmla="*/ 944750 w 4481220"/>
                <a:gd name="connsiteY88" fmla="*/ 2333313 h 2627185"/>
                <a:gd name="connsiteX89" fmla="*/ 1009849 w 4481220"/>
                <a:gd name="connsiteY89" fmla="*/ 2267284 h 2627185"/>
                <a:gd name="connsiteX90" fmla="*/ 1024728 w 4481220"/>
                <a:gd name="connsiteY90" fmla="*/ 2260775 h 2627185"/>
                <a:gd name="connsiteX91" fmla="*/ 1039608 w 4481220"/>
                <a:gd name="connsiteY91" fmla="*/ 2267284 h 2627185"/>
                <a:gd name="connsiteX92" fmla="*/ 1046118 w 4481220"/>
                <a:gd name="connsiteY92" fmla="*/ 2282164 h 2627185"/>
                <a:gd name="connsiteX93" fmla="*/ 1043328 w 4481220"/>
                <a:gd name="connsiteY93" fmla="*/ 2292394 h 2627185"/>
                <a:gd name="connsiteX94" fmla="*/ 1046118 w 4481220"/>
                <a:gd name="connsiteY94" fmla="*/ 2299834 h 2627185"/>
                <a:gd name="connsiteX95" fmla="*/ 1101916 w 4481220"/>
                <a:gd name="connsiteY95" fmla="*/ 2392831 h 2627185"/>
                <a:gd name="connsiteX96" fmla="*/ 1133536 w 4481220"/>
                <a:gd name="connsiteY96" fmla="*/ 2429100 h 2627185"/>
                <a:gd name="connsiteX97" fmla="*/ 1164225 w 4481220"/>
                <a:gd name="connsiteY97" fmla="*/ 2456070 h 2627185"/>
                <a:gd name="connsiteX98" fmla="*/ 1257222 w 4481220"/>
                <a:gd name="connsiteY98" fmla="*/ 2510009 h 2627185"/>
                <a:gd name="connsiteX99" fmla="*/ 1404159 w 4481220"/>
                <a:gd name="connsiteY99" fmla="*/ 2549068 h 2627185"/>
                <a:gd name="connsiteX100" fmla="*/ 1496227 w 4481220"/>
                <a:gd name="connsiteY100" fmla="*/ 2554647 h 2627185"/>
                <a:gd name="connsiteX101" fmla="*/ 1593874 w 4481220"/>
                <a:gd name="connsiteY101" fmla="*/ 2548138 h 2627185"/>
                <a:gd name="connsiteX102" fmla="*/ 1768710 w 4481220"/>
                <a:gd name="connsiteY102" fmla="*/ 2500709 h 2627185"/>
                <a:gd name="connsiteX103" fmla="*/ 1885887 w 4481220"/>
                <a:gd name="connsiteY103" fmla="*/ 2433750 h 2627185"/>
                <a:gd name="connsiteX104" fmla="*/ 1959355 w 4481220"/>
                <a:gd name="connsiteY104" fmla="*/ 2361212 h 2627185"/>
                <a:gd name="connsiteX105" fmla="*/ 2003994 w 4481220"/>
                <a:gd name="connsiteY105" fmla="*/ 2284024 h 2627185"/>
                <a:gd name="connsiteX106" fmla="*/ 2016084 w 4481220"/>
                <a:gd name="connsiteY106" fmla="*/ 2251475 h 2627185"/>
                <a:gd name="connsiteX107" fmla="*/ 2021664 w 4481220"/>
                <a:gd name="connsiteY107" fmla="*/ 2243105 h 2627185"/>
                <a:gd name="connsiteX108" fmla="*/ 2040263 w 4481220"/>
                <a:gd name="connsiteY108" fmla="*/ 2228226 h 2627185"/>
                <a:gd name="connsiteX109" fmla="*/ 2054213 w 4481220"/>
                <a:gd name="connsiteY109" fmla="*/ 2234735 h 2627185"/>
                <a:gd name="connsiteX110" fmla="*/ 2058863 w 4481220"/>
                <a:gd name="connsiteY110" fmla="*/ 2247755 h 2627185"/>
                <a:gd name="connsiteX111" fmla="*/ 2058863 w 4481220"/>
                <a:gd name="connsiteY111" fmla="*/ 2257055 h 2627185"/>
                <a:gd name="connsiteX112" fmla="*/ 2059793 w 4481220"/>
                <a:gd name="connsiteY112" fmla="*/ 2262635 h 2627185"/>
                <a:gd name="connsiteX113" fmla="*/ 2059793 w 4481220"/>
                <a:gd name="connsiteY113" fmla="*/ 2264495 h 2627185"/>
                <a:gd name="connsiteX114" fmla="*/ 2063513 w 4481220"/>
                <a:gd name="connsiteY114" fmla="*/ 2282164 h 2627185"/>
                <a:gd name="connsiteX115" fmla="*/ 2070952 w 4481220"/>
                <a:gd name="connsiteY115" fmla="*/ 2305414 h 2627185"/>
                <a:gd name="connsiteX116" fmla="*/ 2093272 w 4481220"/>
                <a:gd name="connsiteY116" fmla="*/ 2343543 h 2627185"/>
                <a:gd name="connsiteX117" fmla="*/ 2129541 w 4481220"/>
                <a:gd name="connsiteY117" fmla="*/ 2378882 h 2627185"/>
                <a:gd name="connsiteX118" fmla="*/ 2195570 w 4481220"/>
                <a:gd name="connsiteY118" fmla="*/ 2417011 h 2627185"/>
                <a:gd name="connsiteX119" fmla="*/ 2314607 w 4481220"/>
                <a:gd name="connsiteY119" fmla="*/ 2448630 h 2627185"/>
                <a:gd name="connsiteX120" fmla="*/ 2388075 w 4481220"/>
                <a:gd name="connsiteY120" fmla="*/ 2453280 h 2627185"/>
                <a:gd name="connsiteX121" fmla="*/ 2461543 w 4481220"/>
                <a:gd name="connsiteY121" fmla="*/ 2448630 h 2627185"/>
                <a:gd name="connsiteX122" fmla="*/ 2571280 w 4481220"/>
                <a:gd name="connsiteY122" fmla="*/ 2419801 h 2627185"/>
                <a:gd name="connsiteX123" fmla="*/ 2629869 w 4481220"/>
                <a:gd name="connsiteY123" fmla="*/ 2386322 h 2627185"/>
                <a:gd name="connsiteX124" fmla="*/ 2659628 w 4481220"/>
                <a:gd name="connsiteY124" fmla="*/ 2356562 h 2627185"/>
                <a:gd name="connsiteX125" fmla="*/ 2676368 w 4481220"/>
                <a:gd name="connsiteY125" fmla="*/ 2327733 h 2627185"/>
                <a:gd name="connsiteX126" fmla="*/ 2684737 w 4481220"/>
                <a:gd name="connsiteY126" fmla="*/ 2317503 h 2627185"/>
                <a:gd name="connsiteX127" fmla="*/ 2694037 w 4481220"/>
                <a:gd name="connsiteY127" fmla="*/ 2314713 h 2627185"/>
                <a:gd name="connsiteX128" fmla="*/ 2698687 w 4481220"/>
                <a:gd name="connsiteY128" fmla="*/ 2315643 h 2627185"/>
                <a:gd name="connsiteX129" fmla="*/ 2700547 w 4481220"/>
                <a:gd name="connsiteY129" fmla="*/ 2314713 h 2627185"/>
                <a:gd name="connsiteX130" fmla="*/ 2701477 w 4481220"/>
                <a:gd name="connsiteY130" fmla="*/ 2314713 h 2627185"/>
                <a:gd name="connsiteX131" fmla="*/ 2706127 w 4481220"/>
                <a:gd name="connsiteY131" fmla="*/ 2313783 h 2627185"/>
                <a:gd name="connsiteX132" fmla="*/ 2723797 w 4481220"/>
                <a:gd name="connsiteY132" fmla="*/ 2326803 h 2627185"/>
                <a:gd name="connsiteX133" fmla="*/ 2726586 w 4481220"/>
                <a:gd name="connsiteY133" fmla="*/ 2335173 h 2627185"/>
                <a:gd name="connsiteX134" fmla="*/ 2727517 w 4481220"/>
                <a:gd name="connsiteY134" fmla="*/ 2337033 h 2627185"/>
                <a:gd name="connsiteX135" fmla="*/ 2731236 w 4481220"/>
                <a:gd name="connsiteY135" fmla="*/ 2344473 h 2627185"/>
                <a:gd name="connsiteX136" fmla="*/ 2732167 w 4481220"/>
                <a:gd name="connsiteY136" fmla="*/ 2347263 h 2627185"/>
                <a:gd name="connsiteX137" fmla="*/ 2734956 w 4481220"/>
                <a:gd name="connsiteY137" fmla="*/ 2352842 h 2627185"/>
                <a:gd name="connsiteX138" fmla="*/ 2741466 w 4481220"/>
                <a:gd name="connsiteY138" fmla="*/ 2366792 h 2627185"/>
                <a:gd name="connsiteX139" fmla="*/ 2755416 w 4481220"/>
                <a:gd name="connsiteY139" fmla="*/ 2394691 h 2627185"/>
                <a:gd name="connsiteX140" fmla="*/ 2787035 w 4481220"/>
                <a:gd name="connsiteY140" fmla="*/ 2443050 h 2627185"/>
                <a:gd name="connsiteX141" fmla="*/ 2857714 w 4481220"/>
                <a:gd name="connsiteY141" fmla="*/ 2513728 h 2627185"/>
                <a:gd name="connsiteX142" fmla="*/ 2967451 w 4481220"/>
                <a:gd name="connsiteY142" fmla="*/ 2576967 h 2627185"/>
                <a:gd name="connsiteX143" fmla="*/ 3132986 w 4481220"/>
                <a:gd name="connsiteY143" fmla="*/ 2620676 h 2627185"/>
                <a:gd name="connsiteX144" fmla="*/ 3236214 w 4481220"/>
                <a:gd name="connsiteY144" fmla="*/ 2627186 h 2627185"/>
                <a:gd name="connsiteX145" fmla="*/ 3351531 w 4481220"/>
                <a:gd name="connsiteY145" fmla="*/ 2619746 h 2627185"/>
                <a:gd name="connsiteX146" fmla="*/ 3565426 w 4481220"/>
                <a:gd name="connsiteY146" fmla="*/ 2563017 h 2627185"/>
                <a:gd name="connsiteX147" fmla="*/ 3711432 w 4481220"/>
                <a:gd name="connsiteY147" fmla="*/ 2479319 h 2627185"/>
                <a:gd name="connsiteX148" fmla="*/ 3799780 w 4481220"/>
                <a:gd name="connsiteY148" fmla="*/ 2392831 h 2627185"/>
                <a:gd name="connsiteX149" fmla="*/ 3850929 w 4481220"/>
                <a:gd name="connsiteY149" fmla="*/ 2305414 h 2627185"/>
                <a:gd name="connsiteX150" fmla="*/ 3875108 w 4481220"/>
                <a:gd name="connsiteY150" fmla="*/ 2215206 h 2627185"/>
                <a:gd name="connsiteX151" fmla="*/ 3876968 w 4481220"/>
                <a:gd name="connsiteY151" fmla="*/ 2201256 h 2627185"/>
                <a:gd name="connsiteX152" fmla="*/ 3881618 w 4481220"/>
                <a:gd name="connsiteY152" fmla="*/ 2190096 h 2627185"/>
                <a:gd name="connsiteX153" fmla="*/ 3888128 w 4481220"/>
                <a:gd name="connsiteY153" fmla="*/ 2186377 h 2627185"/>
                <a:gd name="connsiteX154" fmla="*/ 3904868 w 4481220"/>
                <a:gd name="connsiteY154" fmla="*/ 2178937 h 2627185"/>
                <a:gd name="connsiteX155" fmla="*/ 3910447 w 4481220"/>
                <a:gd name="connsiteY155" fmla="*/ 2179867 h 2627185"/>
                <a:gd name="connsiteX156" fmla="*/ 3953226 w 4481220"/>
                <a:gd name="connsiteY156" fmla="*/ 2187306 h 2627185"/>
                <a:gd name="connsiteX157" fmla="*/ 4008095 w 4481220"/>
                <a:gd name="connsiteY157" fmla="*/ 2191027 h 2627185"/>
                <a:gd name="connsiteX158" fmla="*/ 4060174 w 4481220"/>
                <a:gd name="connsiteY158" fmla="*/ 2188236 h 2627185"/>
                <a:gd name="connsiteX159" fmla="*/ 4158751 w 4481220"/>
                <a:gd name="connsiteY159" fmla="*/ 2161267 h 2627185"/>
                <a:gd name="connsiteX160" fmla="*/ 4256399 w 4481220"/>
                <a:gd name="connsiteY160" fmla="*/ 2103608 h 2627185"/>
                <a:gd name="connsiteX161" fmla="*/ 4348467 w 4481220"/>
                <a:gd name="connsiteY161" fmla="*/ 2010611 h 2627185"/>
                <a:gd name="connsiteX162" fmla="*/ 4424725 w 4481220"/>
                <a:gd name="connsiteY162" fmla="*/ 1879484 h 2627185"/>
                <a:gd name="connsiteX163" fmla="*/ 4424725 w 4481220"/>
                <a:gd name="connsiteY163" fmla="*/ 1878554 h 2627185"/>
                <a:gd name="connsiteX164" fmla="*/ 4465644 w 4481220"/>
                <a:gd name="connsiteY164" fmla="*/ 1731618 h 2627185"/>
                <a:gd name="connsiteX165" fmla="*/ 4466574 w 4481220"/>
                <a:gd name="connsiteY165" fmla="*/ 1600491 h 2627185"/>
                <a:gd name="connsiteX166" fmla="*/ 4438675 w 4481220"/>
                <a:gd name="connsiteY166" fmla="*/ 1495403 h 2627185"/>
                <a:gd name="connsiteX167" fmla="*/ 4391246 w 4481220"/>
                <a:gd name="connsiteY167" fmla="*/ 1414495 h 2627185"/>
                <a:gd name="connsiteX168" fmla="*/ 4323357 w 4481220"/>
                <a:gd name="connsiteY168" fmla="*/ 1346607 h 2627185"/>
                <a:gd name="connsiteX169" fmla="*/ 4272209 w 4481220"/>
                <a:gd name="connsiteY169" fmla="*/ 1313128 h 2627185"/>
                <a:gd name="connsiteX170" fmla="*/ 4261979 w 4481220"/>
                <a:gd name="connsiteY170" fmla="*/ 1292668 h 2627185"/>
                <a:gd name="connsiteX171" fmla="*/ 4271279 w 4481220"/>
                <a:gd name="connsiteY171" fmla="*/ 1268489 h 2627185"/>
                <a:gd name="connsiteX172" fmla="*/ 4282438 w 4481220"/>
                <a:gd name="connsiteY172" fmla="*/ 1262909 h 2627185"/>
                <a:gd name="connsiteX173" fmla="*/ 4286158 w 4481220"/>
                <a:gd name="connsiteY173" fmla="*/ 1261049 h 2627185"/>
                <a:gd name="connsiteX174" fmla="*/ 4294528 w 4481220"/>
                <a:gd name="connsiteY174" fmla="*/ 1257329 h 2627185"/>
                <a:gd name="connsiteX175" fmla="*/ 4354977 w 4481220"/>
                <a:gd name="connsiteY175" fmla="*/ 1221990 h 2627185"/>
                <a:gd name="connsiteX176" fmla="*/ 4407985 w 4481220"/>
                <a:gd name="connsiteY176" fmla="*/ 1168981 h 2627185"/>
                <a:gd name="connsiteX177" fmla="*/ 4450764 w 4481220"/>
                <a:gd name="connsiteY177" fmla="*/ 1094583 h 2627185"/>
                <a:gd name="connsiteX178" fmla="*/ 4477733 w 4481220"/>
                <a:gd name="connsiteY178" fmla="*/ 996936 h 2627185"/>
                <a:gd name="connsiteX179" fmla="*/ 4477733 w 4481220"/>
                <a:gd name="connsiteY179" fmla="*/ 887198 h 2627185"/>
                <a:gd name="connsiteX180" fmla="*/ 4451694 w 4481220"/>
                <a:gd name="connsiteY180" fmla="*/ 792341 h 2627185"/>
                <a:gd name="connsiteX181" fmla="*/ 4405195 w 4481220"/>
                <a:gd name="connsiteY181" fmla="*/ 712363 h 2627185"/>
                <a:gd name="connsiteX182" fmla="*/ 4337307 w 4481220"/>
                <a:gd name="connsiteY182" fmla="*/ 644474 h 2627185"/>
                <a:gd name="connsiteX183" fmla="*/ 4240589 w 4481220"/>
                <a:gd name="connsiteY183" fmla="*/ 588676 h 2627185"/>
                <a:gd name="connsiteX184" fmla="*/ 4113183 w 4481220"/>
                <a:gd name="connsiteY184" fmla="*/ 554266 h 2627185"/>
                <a:gd name="connsiteX185" fmla="*/ 4047154 w 4481220"/>
                <a:gd name="connsiteY185" fmla="*/ 550547 h 2627185"/>
                <a:gd name="connsiteX186" fmla="*/ 3978336 w 4481220"/>
                <a:gd name="connsiteY186" fmla="*/ 555196 h 2627185"/>
                <a:gd name="connsiteX187" fmla="*/ 3901147 w 4481220"/>
                <a:gd name="connsiteY187" fmla="*/ 571936 h 2627185"/>
                <a:gd name="connsiteX188" fmla="*/ 3896497 w 4481220"/>
                <a:gd name="connsiteY188" fmla="*/ 572866 h 2627185"/>
                <a:gd name="connsiteX189" fmla="*/ 3880688 w 4481220"/>
                <a:gd name="connsiteY189" fmla="*/ 560776 h 2627185"/>
                <a:gd name="connsiteX190" fmla="*/ 3875108 w 4481220"/>
                <a:gd name="connsiteY190" fmla="*/ 551477 h 2627185"/>
                <a:gd name="connsiteX191" fmla="*/ 3857439 w 4481220"/>
                <a:gd name="connsiteY191" fmla="*/ 470568 h 2627185"/>
                <a:gd name="connsiteX192" fmla="*/ 3833259 w 4481220"/>
                <a:gd name="connsiteY192" fmla="*/ 399890 h 2627185"/>
                <a:gd name="connsiteX193" fmla="*/ 3770021 w 4481220"/>
                <a:gd name="connsiteY193" fmla="*/ 289223 h 2627185"/>
                <a:gd name="connsiteX194" fmla="*/ 3691903 w 4481220"/>
                <a:gd name="connsiteY194" fmla="*/ 211105 h 2627185"/>
                <a:gd name="connsiteX195" fmla="*/ 3584025 w 4481220"/>
                <a:gd name="connsiteY195" fmla="*/ 148796 h 2627185"/>
                <a:gd name="connsiteX196" fmla="*/ 3448249 w 4481220"/>
                <a:gd name="connsiteY196" fmla="*/ 111597 h 2627185"/>
                <a:gd name="connsiteX197" fmla="*/ 3371991 w 4481220"/>
                <a:gd name="connsiteY197" fmla="*/ 106947 h 2627185"/>
                <a:gd name="connsiteX198" fmla="*/ 3288293 w 4481220"/>
                <a:gd name="connsiteY198" fmla="*/ 112527 h 2627185"/>
                <a:gd name="connsiteX199" fmla="*/ 3116247 w 4481220"/>
                <a:gd name="connsiteY199" fmla="*/ 159026 h 2627185"/>
                <a:gd name="connsiteX200" fmla="*/ 2975820 w 4481220"/>
                <a:gd name="connsiteY200" fmla="*/ 240864 h 2627185"/>
                <a:gd name="connsiteX201" fmla="*/ 2891192 w 4481220"/>
                <a:gd name="connsiteY201" fmla="*/ 319912 h 2627185"/>
                <a:gd name="connsiteX202" fmla="*/ 2887472 w 4481220"/>
                <a:gd name="connsiteY202" fmla="*/ 324562 h 2627185"/>
                <a:gd name="connsiteX203" fmla="*/ 2875383 w 4481220"/>
                <a:gd name="connsiteY203" fmla="*/ 329212 h 2627185"/>
                <a:gd name="connsiteX204" fmla="*/ 2858643 w 4481220"/>
                <a:gd name="connsiteY204" fmla="*/ 317122 h 2627185"/>
                <a:gd name="connsiteX205" fmla="*/ 2827024 w 4481220"/>
                <a:gd name="connsiteY205" fmla="*/ 212965 h 2627185"/>
                <a:gd name="connsiteX206" fmla="*/ 2774945 w 4481220"/>
                <a:gd name="connsiteY206" fmla="*/ 121827 h 2627185"/>
                <a:gd name="connsiteX207" fmla="*/ 2718217 w 4481220"/>
                <a:gd name="connsiteY207" fmla="*/ 65098 h 2627185"/>
                <a:gd name="connsiteX208" fmla="*/ 2649398 w 4481220"/>
                <a:gd name="connsiteY208" fmla="*/ 25109 h 2627185"/>
                <a:gd name="connsiteX209" fmla="*/ 2559191 w 4481220"/>
                <a:gd name="connsiteY209" fmla="*/ 930 h 2627185"/>
                <a:gd name="connsiteX210" fmla="*/ 2510832 w 4481220"/>
                <a:gd name="connsiteY210" fmla="*/ 0 h 2627185"/>
                <a:gd name="connsiteX211" fmla="*/ 2510832 w 4481220"/>
                <a:gd name="connsiteY211" fmla="*/ 0 h 262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4481220" h="2627185">
                  <a:moveTo>
                    <a:pt x="2510832" y="0"/>
                  </a:moveTo>
                  <a:cubicBezTo>
                    <a:pt x="2490373" y="0"/>
                    <a:pt x="2468983" y="930"/>
                    <a:pt x="2447593" y="3720"/>
                  </a:cubicBezTo>
                  <a:cubicBezTo>
                    <a:pt x="2397375" y="11160"/>
                    <a:pt x="2347156" y="24179"/>
                    <a:pt x="2297867" y="44639"/>
                  </a:cubicBezTo>
                  <a:lnTo>
                    <a:pt x="2296937" y="44639"/>
                  </a:lnTo>
                  <a:lnTo>
                    <a:pt x="2296007" y="44639"/>
                  </a:lnTo>
                  <a:lnTo>
                    <a:pt x="2295077" y="44639"/>
                  </a:lnTo>
                  <a:lnTo>
                    <a:pt x="2296007" y="44639"/>
                  </a:lnTo>
                  <a:cubicBezTo>
                    <a:pt x="2242998" y="66958"/>
                    <a:pt x="2191850" y="96718"/>
                    <a:pt x="2145351" y="132987"/>
                  </a:cubicBezTo>
                  <a:cubicBezTo>
                    <a:pt x="2100712" y="167396"/>
                    <a:pt x="2061653" y="206455"/>
                    <a:pt x="2028174" y="249234"/>
                  </a:cubicBezTo>
                  <a:cubicBezTo>
                    <a:pt x="2017944" y="263184"/>
                    <a:pt x="2007714" y="277133"/>
                    <a:pt x="1998414" y="292013"/>
                  </a:cubicBezTo>
                  <a:cubicBezTo>
                    <a:pt x="2000274" y="300383"/>
                    <a:pt x="1996554" y="307822"/>
                    <a:pt x="1989115" y="311542"/>
                  </a:cubicBezTo>
                  <a:cubicBezTo>
                    <a:pt x="1986325" y="313402"/>
                    <a:pt x="1982605" y="314332"/>
                    <a:pt x="1979815" y="314332"/>
                  </a:cubicBezTo>
                  <a:cubicBezTo>
                    <a:pt x="1972375" y="314332"/>
                    <a:pt x="1966795" y="310612"/>
                    <a:pt x="1963075" y="305033"/>
                  </a:cubicBezTo>
                  <a:cubicBezTo>
                    <a:pt x="1961215" y="302243"/>
                    <a:pt x="1959355" y="299453"/>
                    <a:pt x="1957495" y="296663"/>
                  </a:cubicBezTo>
                  <a:cubicBezTo>
                    <a:pt x="1956565" y="294803"/>
                    <a:pt x="1955636" y="293873"/>
                    <a:pt x="1954705" y="292943"/>
                  </a:cubicBezTo>
                  <a:cubicBezTo>
                    <a:pt x="1952845" y="289223"/>
                    <a:pt x="1950055" y="286433"/>
                    <a:pt x="1948195" y="282713"/>
                  </a:cubicBezTo>
                  <a:cubicBezTo>
                    <a:pt x="1946336" y="279923"/>
                    <a:pt x="1944476" y="276203"/>
                    <a:pt x="1942616" y="273413"/>
                  </a:cubicBezTo>
                  <a:lnTo>
                    <a:pt x="1940756" y="271553"/>
                  </a:lnTo>
                  <a:lnTo>
                    <a:pt x="1935176" y="262254"/>
                  </a:lnTo>
                  <a:cubicBezTo>
                    <a:pt x="1925876" y="247374"/>
                    <a:pt x="1917506" y="234354"/>
                    <a:pt x="1909137" y="224124"/>
                  </a:cubicBezTo>
                  <a:cubicBezTo>
                    <a:pt x="1887747" y="197155"/>
                    <a:pt x="1860778" y="171116"/>
                    <a:pt x="1829158" y="146006"/>
                  </a:cubicBezTo>
                  <a:cubicBezTo>
                    <a:pt x="1791959" y="117177"/>
                    <a:pt x="1750110" y="92998"/>
                    <a:pt x="1704542" y="74398"/>
                  </a:cubicBezTo>
                  <a:cubicBezTo>
                    <a:pt x="1653393" y="53009"/>
                    <a:pt x="1598524" y="38129"/>
                    <a:pt x="1542726" y="30689"/>
                  </a:cubicBezTo>
                  <a:lnTo>
                    <a:pt x="1544586" y="31619"/>
                  </a:lnTo>
                  <a:cubicBezTo>
                    <a:pt x="1517616" y="27899"/>
                    <a:pt x="1488787" y="26039"/>
                    <a:pt x="1460888" y="26039"/>
                  </a:cubicBezTo>
                  <a:cubicBezTo>
                    <a:pt x="1432988" y="26039"/>
                    <a:pt x="1405089" y="27899"/>
                    <a:pt x="1378120" y="31619"/>
                  </a:cubicBezTo>
                  <a:cubicBezTo>
                    <a:pt x="1327901" y="38129"/>
                    <a:pt x="1279542" y="51149"/>
                    <a:pt x="1234903" y="69748"/>
                  </a:cubicBezTo>
                  <a:cubicBezTo>
                    <a:pt x="1199564" y="84628"/>
                    <a:pt x="1166085" y="104157"/>
                    <a:pt x="1137256" y="126477"/>
                  </a:cubicBezTo>
                  <a:cubicBezTo>
                    <a:pt x="1110286" y="146936"/>
                    <a:pt x="1087037" y="171116"/>
                    <a:pt x="1066577" y="196225"/>
                  </a:cubicBezTo>
                  <a:cubicBezTo>
                    <a:pt x="1046118" y="222265"/>
                    <a:pt x="1029378" y="251094"/>
                    <a:pt x="1016358" y="281783"/>
                  </a:cubicBezTo>
                  <a:cubicBezTo>
                    <a:pt x="1004269" y="311542"/>
                    <a:pt x="994969" y="343162"/>
                    <a:pt x="988459" y="376641"/>
                  </a:cubicBezTo>
                  <a:lnTo>
                    <a:pt x="990319" y="379431"/>
                  </a:lnTo>
                  <a:cubicBezTo>
                    <a:pt x="992179" y="383151"/>
                    <a:pt x="993109" y="387801"/>
                    <a:pt x="992179" y="392450"/>
                  </a:cubicBezTo>
                  <a:cubicBezTo>
                    <a:pt x="991249" y="397100"/>
                    <a:pt x="988459" y="400820"/>
                    <a:pt x="983809" y="402680"/>
                  </a:cubicBezTo>
                  <a:cubicBezTo>
                    <a:pt x="981019" y="404540"/>
                    <a:pt x="978229" y="405470"/>
                    <a:pt x="974509" y="405470"/>
                  </a:cubicBezTo>
                  <a:cubicBezTo>
                    <a:pt x="969860" y="405470"/>
                    <a:pt x="965210" y="403610"/>
                    <a:pt x="962420" y="400820"/>
                  </a:cubicBezTo>
                  <a:cubicBezTo>
                    <a:pt x="947540" y="384081"/>
                    <a:pt x="932660" y="371061"/>
                    <a:pt x="917781" y="358971"/>
                  </a:cubicBezTo>
                  <a:cubicBezTo>
                    <a:pt x="897321" y="343162"/>
                    <a:pt x="875002" y="330142"/>
                    <a:pt x="852682" y="320842"/>
                  </a:cubicBezTo>
                  <a:cubicBezTo>
                    <a:pt x="829433" y="311542"/>
                    <a:pt x="805254" y="305033"/>
                    <a:pt x="780144" y="301313"/>
                  </a:cubicBezTo>
                  <a:cubicBezTo>
                    <a:pt x="766195" y="299453"/>
                    <a:pt x="752245" y="298523"/>
                    <a:pt x="737365" y="298523"/>
                  </a:cubicBezTo>
                  <a:cubicBezTo>
                    <a:pt x="721556" y="298523"/>
                    <a:pt x="705746" y="299453"/>
                    <a:pt x="689936" y="301313"/>
                  </a:cubicBezTo>
                  <a:cubicBezTo>
                    <a:pt x="655527" y="306892"/>
                    <a:pt x="621118" y="316192"/>
                    <a:pt x="587639" y="329212"/>
                  </a:cubicBezTo>
                  <a:cubicBezTo>
                    <a:pt x="555090" y="343162"/>
                    <a:pt x="525331" y="359901"/>
                    <a:pt x="499291" y="380361"/>
                  </a:cubicBezTo>
                  <a:cubicBezTo>
                    <a:pt x="476972" y="398030"/>
                    <a:pt x="456512" y="418490"/>
                    <a:pt x="438843" y="439879"/>
                  </a:cubicBezTo>
                  <a:cubicBezTo>
                    <a:pt x="421173" y="463129"/>
                    <a:pt x="406293" y="488238"/>
                    <a:pt x="395134" y="514277"/>
                  </a:cubicBezTo>
                  <a:cubicBezTo>
                    <a:pt x="383044" y="544037"/>
                    <a:pt x="373744" y="576586"/>
                    <a:pt x="369094" y="610065"/>
                  </a:cubicBezTo>
                  <a:cubicBezTo>
                    <a:pt x="364444" y="646334"/>
                    <a:pt x="364444" y="684463"/>
                    <a:pt x="370024" y="723522"/>
                  </a:cubicBezTo>
                  <a:cubicBezTo>
                    <a:pt x="376534" y="769091"/>
                    <a:pt x="388624" y="812800"/>
                    <a:pt x="405364" y="854649"/>
                  </a:cubicBezTo>
                  <a:lnTo>
                    <a:pt x="405364" y="855579"/>
                  </a:lnTo>
                  <a:cubicBezTo>
                    <a:pt x="411873" y="870459"/>
                    <a:pt x="419313" y="885338"/>
                    <a:pt x="426753" y="900218"/>
                  </a:cubicBezTo>
                  <a:cubicBezTo>
                    <a:pt x="429543" y="901148"/>
                    <a:pt x="431403" y="903008"/>
                    <a:pt x="434193" y="903938"/>
                  </a:cubicBezTo>
                  <a:cubicBezTo>
                    <a:pt x="438843" y="906728"/>
                    <a:pt x="441633" y="910448"/>
                    <a:pt x="443492" y="916028"/>
                  </a:cubicBezTo>
                  <a:cubicBezTo>
                    <a:pt x="445353" y="921607"/>
                    <a:pt x="444422" y="927187"/>
                    <a:pt x="441633" y="931837"/>
                  </a:cubicBezTo>
                  <a:cubicBezTo>
                    <a:pt x="440703" y="933697"/>
                    <a:pt x="438843" y="935557"/>
                    <a:pt x="436983" y="937417"/>
                  </a:cubicBezTo>
                  <a:cubicBezTo>
                    <a:pt x="436053" y="938347"/>
                    <a:pt x="434193" y="940207"/>
                    <a:pt x="433263" y="941137"/>
                  </a:cubicBezTo>
                  <a:cubicBezTo>
                    <a:pt x="431403" y="942067"/>
                    <a:pt x="428613" y="942997"/>
                    <a:pt x="425823" y="942997"/>
                  </a:cubicBezTo>
                  <a:cubicBezTo>
                    <a:pt x="423033" y="942997"/>
                    <a:pt x="421173" y="942067"/>
                    <a:pt x="419313" y="941137"/>
                  </a:cubicBezTo>
                  <a:lnTo>
                    <a:pt x="413733" y="940207"/>
                  </a:lnTo>
                  <a:cubicBezTo>
                    <a:pt x="399784" y="937417"/>
                    <a:pt x="384904" y="934627"/>
                    <a:pt x="370024" y="932767"/>
                  </a:cubicBezTo>
                  <a:cubicBezTo>
                    <a:pt x="356075" y="930907"/>
                    <a:pt x="343055" y="929977"/>
                    <a:pt x="329105" y="929977"/>
                  </a:cubicBezTo>
                  <a:cubicBezTo>
                    <a:pt x="317946" y="929977"/>
                    <a:pt x="305856" y="930907"/>
                    <a:pt x="294696" y="931837"/>
                  </a:cubicBezTo>
                  <a:cubicBezTo>
                    <a:pt x="271447" y="935557"/>
                    <a:pt x="249127" y="941137"/>
                    <a:pt x="227738" y="950437"/>
                  </a:cubicBezTo>
                  <a:cubicBezTo>
                    <a:pt x="204488" y="960666"/>
                    <a:pt x="183099" y="973686"/>
                    <a:pt x="162640" y="988566"/>
                  </a:cubicBezTo>
                  <a:cubicBezTo>
                    <a:pt x="139390" y="1007165"/>
                    <a:pt x="118000" y="1028555"/>
                    <a:pt x="98471" y="1053664"/>
                  </a:cubicBezTo>
                  <a:cubicBezTo>
                    <a:pt x="75222" y="1084353"/>
                    <a:pt x="55692" y="1117833"/>
                    <a:pt x="39882" y="1155032"/>
                  </a:cubicBezTo>
                  <a:cubicBezTo>
                    <a:pt x="22213" y="1197811"/>
                    <a:pt x="10123" y="1241520"/>
                    <a:pt x="3613" y="1286158"/>
                  </a:cubicBezTo>
                  <a:cubicBezTo>
                    <a:pt x="-1037" y="1325218"/>
                    <a:pt x="-1037" y="1364277"/>
                    <a:pt x="2683" y="1401476"/>
                  </a:cubicBezTo>
                  <a:cubicBezTo>
                    <a:pt x="7333" y="1436815"/>
                    <a:pt x="16633" y="1469364"/>
                    <a:pt x="27793" y="1498193"/>
                  </a:cubicBezTo>
                  <a:cubicBezTo>
                    <a:pt x="38023" y="1522373"/>
                    <a:pt x="51972" y="1546552"/>
                    <a:pt x="68712" y="1567942"/>
                  </a:cubicBezTo>
                  <a:cubicBezTo>
                    <a:pt x="85451" y="1588401"/>
                    <a:pt x="104051" y="1607931"/>
                    <a:pt x="124510" y="1623740"/>
                  </a:cubicBezTo>
                  <a:cubicBezTo>
                    <a:pt x="146830" y="1640480"/>
                    <a:pt x="171009" y="1654430"/>
                    <a:pt x="197049" y="1665589"/>
                  </a:cubicBezTo>
                  <a:cubicBezTo>
                    <a:pt x="201698" y="1667449"/>
                    <a:pt x="205419" y="1669309"/>
                    <a:pt x="210068" y="1670239"/>
                  </a:cubicBezTo>
                  <a:cubicBezTo>
                    <a:pt x="215648" y="1672099"/>
                    <a:pt x="218438" y="1674889"/>
                    <a:pt x="220298" y="1677679"/>
                  </a:cubicBezTo>
                  <a:cubicBezTo>
                    <a:pt x="222158" y="1681399"/>
                    <a:pt x="223088" y="1686049"/>
                    <a:pt x="222158" y="1690699"/>
                  </a:cubicBezTo>
                  <a:cubicBezTo>
                    <a:pt x="222158" y="1692559"/>
                    <a:pt x="221228" y="1693489"/>
                    <a:pt x="220298" y="1695348"/>
                  </a:cubicBezTo>
                  <a:cubicBezTo>
                    <a:pt x="219368" y="1697209"/>
                    <a:pt x="218438" y="1699998"/>
                    <a:pt x="216578" y="1701858"/>
                  </a:cubicBezTo>
                  <a:cubicBezTo>
                    <a:pt x="210998" y="1707438"/>
                    <a:pt x="206348" y="1713018"/>
                    <a:pt x="202628" y="1718598"/>
                  </a:cubicBezTo>
                  <a:cubicBezTo>
                    <a:pt x="188679" y="1737197"/>
                    <a:pt x="175659" y="1759517"/>
                    <a:pt x="165429" y="1782766"/>
                  </a:cubicBezTo>
                  <a:cubicBezTo>
                    <a:pt x="152410" y="1814386"/>
                    <a:pt x="143110" y="1849725"/>
                    <a:pt x="137530" y="1887854"/>
                  </a:cubicBezTo>
                  <a:cubicBezTo>
                    <a:pt x="131950" y="1933423"/>
                    <a:pt x="131950" y="1980852"/>
                    <a:pt x="138460" y="2029210"/>
                  </a:cubicBezTo>
                  <a:cubicBezTo>
                    <a:pt x="144970" y="2077569"/>
                    <a:pt x="157060" y="2123138"/>
                    <a:pt x="174729" y="2164987"/>
                  </a:cubicBezTo>
                  <a:cubicBezTo>
                    <a:pt x="188679" y="2196606"/>
                    <a:pt x="203558" y="2223576"/>
                    <a:pt x="221228" y="2246825"/>
                  </a:cubicBezTo>
                  <a:cubicBezTo>
                    <a:pt x="237968" y="2268215"/>
                    <a:pt x="258427" y="2288674"/>
                    <a:pt x="281676" y="2307274"/>
                  </a:cubicBezTo>
                  <a:cubicBezTo>
                    <a:pt x="312366" y="2330523"/>
                    <a:pt x="347705" y="2350982"/>
                    <a:pt x="386764" y="2367722"/>
                  </a:cubicBezTo>
                  <a:cubicBezTo>
                    <a:pt x="440703" y="2390042"/>
                    <a:pt x="499291" y="2405851"/>
                    <a:pt x="561600" y="2414221"/>
                  </a:cubicBezTo>
                  <a:cubicBezTo>
                    <a:pt x="593219" y="2417941"/>
                    <a:pt x="623908" y="2419801"/>
                    <a:pt x="654597" y="2419801"/>
                  </a:cubicBezTo>
                  <a:cubicBezTo>
                    <a:pt x="682497" y="2419801"/>
                    <a:pt x="710396" y="2417941"/>
                    <a:pt x="737365" y="2415151"/>
                  </a:cubicBezTo>
                  <a:cubicBezTo>
                    <a:pt x="782004" y="2408641"/>
                    <a:pt x="821993" y="2398411"/>
                    <a:pt x="858262" y="2383532"/>
                  </a:cubicBezTo>
                  <a:cubicBezTo>
                    <a:pt x="890812" y="2369582"/>
                    <a:pt x="919641" y="2352842"/>
                    <a:pt x="944750" y="2333313"/>
                  </a:cubicBezTo>
                  <a:cubicBezTo>
                    <a:pt x="968930" y="2313783"/>
                    <a:pt x="990319" y="2292394"/>
                    <a:pt x="1009849" y="2267284"/>
                  </a:cubicBezTo>
                  <a:cubicBezTo>
                    <a:pt x="1013569" y="2262635"/>
                    <a:pt x="1020078" y="2260775"/>
                    <a:pt x="1024728" y="2260775"/>
                  </a:cubicBezTo>
                  <a:cubicBezTo>
                    <a:pt x="1030308" y="2260775"/>
                    <a:pt x="1035888" y="2262635"/>
                    <a:pt x="1039608" y="2267284"/>
                  </a:cubicBezTo>
                  <a:cubicBezTo>
                    <a:pt x="1043328" y="2271004"/>
                    <a:pt x="1046118" y="2276584"/>
                    <a:pt x="1046118" y="2282164"/>
                  </a:cubicBezTo>
                  <a:cubicBezTo>
                    <a:pt x="1046118" y="2285884"/>
                    <a:pt x="1045188" y="2289604"/>
                    <a:pt x="1043328" y="2292394"/>
                  </a:cubicBezTo>
                  <a:cubicBezTo>
                    <a:pt x="1044258" y="2295184"/>
                    <a:pt x="1045188" y="2297974"/>
                    <a:pt x="1046118" y="2299834"/>
                  </a:cubicBezTo>
                  <a:cubicBezTo>
                    <a:pt x="1060067" y="2330523"/>
                    <a:pt x="1077737" y="2361212"/>
                    <a:pt x="1101916" y="2392831"/>
                  </a:cubicBezTo>
                  <a:cubicBezTo>
                    <a:pt x="1113076" y="2406781"/>
                    <a:pt x="1123306" y="2418871"/>
                    <a:pt x="1133536" y="2429100"/>
                  </a:cubicBezTo>
                  <a:cubicBezTo>
                    <a:pt x="1142835" y="2438400"/>
                    <a:pt x="1153065" y="2447700"/>
                    <a:pt x="1164225" y="2456070"/>
                  </a:cubicBezTo>
                  <a:cubicBezTo>
                    <a:pt x="1191194" y="2476529"/>
                    <a:pt x="1222813" y="2495129"/>
                    <a:pt x="1257222" y="2510009"/>
                  </a:cubicBezTo>
                  <a:cubicBezTo>
                    <a:pt x="1301861" y="2528608"/>
                    <a:pt x="1351151" y="2541628"/>
                    <a:pt x="1404159" y="2549068"/>
                  </a:cubicBezTo>
                  <a:cubicBezTo>
                    <a:pt x="1433918" y="2552788"/>
                    <a:pt x="1465538" y="2554647"/>
                    <a:pt x="1496227" y="2554647"/>
                  </a:cubicBezTo>
                  <a:cubicBezTo>
                    <a:pt x="1528776" y="2554647"/>
                    <a:pt x="1561325" y="2552788"/>
                    <a:pt x="1593874" y="2548138"/>
                  </a:cubicBezTo>
                  <a:cubicBezTo>
                    <a:pt x="1656183" y="2539768"/>
                    <a:pt x="1714771" y="2523958"/>
                    <a:pt x="1768710" y="2500709"/>
                  </a:cubicBezTo>
                  <a:cubicBezTo>
                    <a:pt x="1812419" y="2482109"/>
                    <a:pt x="1851478" y="2459790"/>
                    <a:pt x="1885887" y="2433750"/>
                  </a:cubicBezTo>
                  <a:cubicBezTo>
                    <a:pt x="1913787" y="2411431"/>
                    <a:pt x="1938896" y="2387251"/>
                    <a:pt x="1959355" y="2361212"/>
                  </a:cubicBezTo>
                  <a:cubicBezTo>
                    <a:pt x="1977955" y="2337033"/>
                    <a:pt x="1992835" y="2310994"/>
                    <a:pt x="2003994" y="2284024"/>
                  </a:cubicBezTo>
                  <a:cubicBezTo>
                    <a:pt x="2008644" y="2273794"/>
                    <a:pt x="2012364" y="2262635"/>
                    <a:pt x="2016084" y="2251475"/>
                  </a:cubicBezTo>
                  <a:cubicBezTo>
                    <a:pt x="2017014" y="2247755"/>
                    <a:pt x="2018874" y="2244965"/>
                    <a:pt x="2021664" y="2243105"/>
                  </a:cubicBezTo>
                  <a:cubicBezTo>
                    <a:pt x="2023524" y="2234735"/>
                    <a:pt x="2030964" y="2228226"/>
                    <a:pt x="2040263" y="2228226"/>
                  </a:cubicBezTo>
                  <a:cubicBezTo>
                    <a:pt x="2044913" y="2228226"/>
                    <a:pt x="2050493" y="2230085"/>
                    <a:pt x="2054213" y="2234735"/>
                  </a:cubicBezTo>
                  <a:cubicBezTo>
                    <a:pt x="2057933" y="2238455"/>
                    <a:pt x="2059793" y="2243105"/>
                    <a:pt x="2058863" y="2247755"/>
                  </a:cubicBezTo>
                  <a:cubicBezTo>
                    <a:pt x="2058863" y="2250545"/>
                    <a:pt x="2058863" y="2254265"/>
                    <a:pt x="2058863" y="2257055"/>
                  </a:cubicBezTo>
                  <a:cubicBezTo>
                    <a:pt x="2058863" y="2258915"/>
                    <a:pt x="2059793" y="2260775"/>
                    <a:pt x="2059793" y="2262635"/>
                  </a:cubicBezTo>
                  <a:lnTo>
                    <a:pt x="2059793" y="2264495"/>
                  </a:lnTo>
                  <a:cubicBezTo>
                    <a:pt x="2060723" y="2270075"/>
                    <a:pt x="2061653" y="2276584"/>
                    <a:pt x="2063513" y="2282164"/>
                  </a:cubicBezTo>
                  <a:cubicBezTo>
                    <a:pt x="2065373" y="2290534"/>
                    <a:pt x="2068163" y="2297974"/>
                    <a:pt x="2070952" y="2305414"/>
                  </a:cubicBezTo>
                  <a:cubicBezTo>
                    <a:pt x="2076533" y="2318433"/>
                    <a:pt x="2083972" y="2331453"/>
                    <a:pt x="2093272" y="2343543"/>
                  </a:cubicBezTo>
                  <a:cubicBezTo>
                    <a:pt x="2103502" y="2356562"/>
                    <a:pt x="2115591" y="2368652"/>
                    <a:pt x="2129541" y="2378882"/>
                  </a:cubicBezTo>
                  <a:cubicBezTo>
                    <a:pt x="2149071" y="2392831"/>
                    <a:pt x="2171390" y="2405851"/>
                    <a:pt x="2195570" y="2417011"/>
                  </a:cubicBezTo>
                  <a:cubicBezTo>
                    <a:pt x="2231838" y="2431891"/>
                    <a:pt x="2271828" y="2443050"/>
                    <a:pt x="2314607" y="2448630"/>
                  </a:cubicBezTo>
                  <a:cubicBezTo>
                    <a:pt x="2338786" y="2451420"/>
                    <a:pt x="2363895" y="2453280"/>
                    <a:pt x="2388075" y="2453280"/>
                  </a:cubicBezTo>
                  <a:cubicBezTo>
                    <a:pt x="2412254" y="2453280"/>
                    <a:pt x="2437364" y="2451420"/>
                    <a:pt x="2461543" y="2448630"/>
                  </a:cubicBezTo>
                  <a:cubicBezTo>
                    <a:pt x="2502462" y="2443050"/>
                    <a:pt x="2538731" y="2433750"/>
                    <a:pt x="2571280" y="2419801"/>
                  </a:cubicBezTo>
                  <a:cubicBezTo>
                    <a:pt x="2593600" y="2409571"/>
                    <a:pt x="2613129" y="2399341"/>
                    <a:pt x="2629869" y="2386322"/>
                  </a:cubicBezTo>
                  <a:cubicBezTo>
                    <a:pt x="2641959" y="2377022"/>
                    <a:pt x="2651258" y="2366792"/>
                    <a:pt x="2659628" y="2356562"/>
                  </a:cubicBezTo>
                  <a:cubicBezTo>
                    <a:pt x="2666138" y="2347263"/>
                    <a:pt x="2671718" y="2337963"/>
                    <a:pt x="2676368" y="2327733"/>
                  </a:cubicBezTo>
                  <a:cubicBezTo>
                    <a:pt x="2678227" y="2323083"/>
                    <a:pt x="2680088" y="2319363"/>
                    <a:pt x="2684737" y="2317503"/>
                  </a:cubicBezTo>
                  <a:cubicBezTo>
                    <a:pt x="2687527" y="2315643"/>
                    <a:pt x="2691247" y="2314713"/>
                    <a:pt x="2694037" y="2314713"/>
                  </a:cubicBezTo>
                  <a:cubicBezTo>
                    <a:pt x="2695897" y="2314713"/>
                    <a:pt x="2697757" y="2314713"/>
                    <a:pt x="2698687" y="2315643"/>
                  </a:cubicBezTo>
                  <a:cubicBezTo>
                    <a:pt x="2699617" y="2315643"/>
                    <a:pt x="2700547" y="2315643"/>
                    <a:pt x="2700547" y="2314713"/>
                  </a:cubicBezTo>
                  <a:lnTo>
                    <a:pt x="2701477" y="2314713"/>
                  </a:lnTo>
                  <a:cubicBezTo>
                    <a:pt x="2703337" y="2314713"/>
                    <a:pt x="2704267" y="2313783"/>
                    <a:pt x="2706127" y="2313783"/>
                  </a:cubicBezTo>
                  <a:cubicBezTo>
                    <a:pt x="2714497" y="2313783"/>
                    <a:pt x="2721007" y="2319363"/>
                    <a:pt x="2723797" y="2326803"/>
                  </a:cubicBezTo>
                  <a:cubicBezTo>
                    <a:pt x="2724726" y="2329593"/>
                    <a:pt x="2725657" y="2332383"/>
                    <a:pt x="2726586" y="2335173"/>
                  </a:cubicBezTo>
                  <a:lnTo>
                    <a:pt x="2727517" y="2337033"/>
                  </a:lnTo>
                  <a:cubicBezTo>
                    <a:pt x="2728446" y="2339823"/>
                    <a:pt x="2730307" y="2341683"/>
                    <a:pt x="2731236" y="2344473"/>
                  </a:cubicBezTo>
                  <a:lnTo>
                    <a:pt x="2732167" y="2347263"/>
                  </a:lnTo>
                  <a:lnTo>
                    <a:pt x="2734956" y="2352842"/>
                  </a:lnTo>
                  <a:cubicBezTo>
                    <a:pt x="2736816" y="2357492"/>
                    <a:pt x="2739606" y="2362142"/>
                    <a:pt x="2741466" y="2366792"/>
                  </a:cubicBezTo>
                  <a:cubicBezTo>
                    <a:pt x="2747046" y="2377952"/>
                    <a:pt x="2750766" y="2386322"/>
                    <a:pt x="2755416" y="2394691"/>
                  </a:cubicBezTo>
                  <a:cubicBezTo>
                    <a:pt x="2764716" y="2411431"/>
                    <a:pt x="2775875" y="2428171"/>
                    <a:pt x="2787035" y="2443050"/>
                  </a:cubicBezTo>
                  <a:cubicBezTo>
                    <a:pt x="2807495" y="2469090"/>
                    <a:pt x="2830744" y="2492339"/>
                    <a:pt x="2857714" y="2513728"/>
                  </a:cubicBezTo>
                  <a:cubicBezTo>
                    <a:pt x="2890263" y="2538838"/>
                    <a:pt x="2926531" y="2559297"/>
                    <a:pt x="2967451" y="2576967"/>
                  </a:cubicBezTo>
                  <a:cubicBezTo>
                    <a:pt x="3017669" y="2597426"/>
                    <a:pt x="3073468" y="2612306"/>
                    <a:pt x="3132986" y="2620676"/>
                  </a:cubicBezTo>
                  <a:cubicBezTo>
                    <a:pt x="3166465" y="2625326"/>
                    <a:pt x="3201805" y="2627186"/>
                    <a:pt x="3236214" y="2627186"/>
                  </a:cubicBezTo>
                  <a:cubicBezTo>
                    <a:pt x="3274343" y="2627186"/>
                    <a:pt x="3312472" y="2624396"/>
                    <a:pt x="3351531" y="2619746"/>
                  </a:cubicBezTo>
                  <a:cubicBezTo>
                    <a:pt x="3426859" y="2609516"/>
                    <a:pt x="3498467" y="2589987"/>
                    <a:pt x="3565426" y="2563017"/>
                  </a:cubicBezTo>
                  <a:cubicBezTo>
                    <a:pt x="3619364" y="2539768"/>
                    <a:pt x="3668653" y="2511869"/>
                    <a:pt x="3711432" y="2479319"/>
                  </a:cubicBezTo>
                  <a:cubicBezTo>
                    <a:pt x="3745842" y="2452350"/>
                    <a:pt x="3774671" y="2423521"/>
                    <a:pt x="3799780" y="2392831"/>
                  </a:cubicBezTo>
                  <a:cubicBezTo>
                    <a:pt x="3820240" y="2365862"/>
                    <a:pt x="3837909" y="2336103"/>
                    <a:pt x="3850929" y="2305414"/>
                  </a:cubicBezTo>
                  <a:cubicBezTo>
                    <a:pt x="3863019" y="2275654"/>
                    <a:pt x="3871389" y="2245895"/>
                    <a:pt x="3875108" y="2215206"/>
                  </a:cubicBezTo>
                  <a:cubicBezTo>
                    <a:pt x="3876038" y="2210556"/>
                    <a:pt x="3876038" y="2205906"/>
                    <a:pt x="3876968" y="2201256"/>
                  </a:cubicBezTo>
                  <a:cubicBezTo>
                    <a:pt x="3876968" y="2197536"/>
                    <a:pt x="3877898" y="2193816"/>
                    <a:pt x="3881618" y="2190096"/>
                  </a:cubicBezTo>
                  <a:cubicBezTo>
                    <a:pt x="3883478" y="2188236"/>
                    <a:pt x="3885338" y="2187306"/>
                    <a:pt x="3888128" y="2186377"/>
                  </a:cubicBezTo>
                  <a:cubicBezTo>
                    <a:pt x="3891848" y="2181727"/>
                    <a:pt x="3898358" y="2178937"/>
                    <a:pt x="3904868" y="2178937"/>
                  </a:cubicBezTo>
                  <a:cubicBezTo>
                    <a:pt x="3906728" y="2178937"/>
                    <a:pt x="3908588" y="2178937"/>
                    <a:pt x="3910447" y="2179867"/>
                  </a:cubicBezTo>
                  <a:cubicBezTo>
                    <a:pt x="3923467" y="2182656"/>
                    <a:pt x="3937417" y="2185447"/>
                    <a:pt x="3953226" y="2187306"/>
                  </a:cubicBezTo>
                  <a:cubicBezTo>
                    <a:pt x="3971826" y="2189166"/>
                    <a:pt x="3989495" y="2191027"/>
                    <a:pt x="4008095" y="2191027"/>
                  </a:cubicBezTo>
                  <a:cubicBezTo>
                    <a:pt x="4025765" y="2191027"/>
                    <a:pt x="4043434" y="2190096"/>
                    <a:pt x="4060174" y="2188236"/>
                  </a:cubicBezTo>
                  <a:cubicBezTo>
                    <a:pt x="4093653" y="2183587"/>
                    <a:pt x="4126202" y="2174287"/>
                    <a:pt x="4158751" y="2161267"/>
                  </a:cubicBezTo>
                  <a:cubicBezTo>
                    <a:pt x="4193160" y="2146387"/>
                    <a:pt x="4225710" y="2126858"/>
                    <a:pt x="4256399" y="2103608"/>
                  </a:cubicBezTo>
                  <a:cubicBezTo>
                    <a:pt x="4289878" y="2077569"/>
                    <a:pt x="4320568" y="2045950"/>
                    <a:pt x="4348467" y="2010611"/>
                  </a:cubicBezTo>
                  <a:cubicBezTo>
                    <a:pt x="4379156" y="1970622"/>
                    <a:pt x="4404265" y="1926913"/>
                    <a:pt x="4424725" y="1879484"/>
                  </a:cubicBezTo>
                  <a:lnTo>
                    <a:pt x="4424725" y="1878554"/>
                  </a:lnTo>
                  <a:cubicBezTo>
                    <a:pt x="4444254" y="1830195"/>
                    <a:pt x="4458204" y="1780906"/>
                    <a:pt x="4465644" y="1731618"/>
                  </a:cubicBezTo>
                  <a:cubicBezTo>
                    <a:pt x="4471224" y="1686979"/>
                    <a:pt x="4471224" y="1643270"/>
                    <a:pt x="4466574" y="1600491"/>
                  </a:cubicBezTo>
                  <a:cubicBezTo>
                    <a:pt x="4460994" y="1563292"/>
                    <a:pt x="4451694" y="1527953"/>
                    <a:pt x="4438675" y="1495403"/>
                  </a:cubicBezTo>
                  <a:cubicBezTo>
                    <a:pt x="4426585" y="1466574"/>
                    <a:pt x="4410775" y="1438675"/>
                    <a:pt x="4391246" y="1414495"/>
                  </a:cubicBezTo>
                  <a:cubicBezTo>
                    <a:pt x="4371716" y="1389386"/>
                    <a:pt x="4348467" y="1367067"/>
                    <a:pt x="4323357" y="1346607"/>
                  </a:cubicBezTo>
                  <a:cubicBezTo>
                    <a:pt x="4307548" y="1334517"/>
                    <a:pt x="4289878" y="1323358"/>
                    <a:pt x="4272209" y="1313128"/>
                  </a:cubicBezTo>
                  <a:cubicBezTo>
                    <a:pt x="4264769" y="1309408"/>
                    <a:pt x="4261049" y="1301038"/>
                    <a:pt x="4261979" y="1292668"/>
                  </a:cubicBezTo>
                  <a:cubicBezTo>
                    <a:pt x="4259189" y="1283369"/>
                    <a:pt x="4262909" y="1274069"/>
                    <a:pt x="4271279" y="1268489"/>
                  </a:cubicBezTo>
                  <a:cubicBezTo>
                    <a:pt x="4274998" y="1266629"/>
                    <a:pt x="4278719" y="1264769"/>
                    <a:pt x="4282438" y="1262909"/>
                  </a:cubicBezTo>
                  <a:lnTo>
                    <a:pt x="4286158" y="1261049"/>
                  </a:lnTo>
                  <a:cubicBezTo>
                    <a:pt x="4288948" y="1260119"/>
                    <a:pt x="4291738" y="1259189"/>
                    <a:pt x="4294528" y="1257329"/>
                  </a:cubicBezTo>
                  <a:cubicBezTo>
                    <a:pt x="4315918" y="1248029"/>
                    <a:pt x="4336377" y="1235940"/>
                    <a:pt x="4354977" y="1221990"/>
                  </a:cubicBezTo>
                  <a:cubicBezTo>
                    <a:pt x="4374506" y="1206181"/>
                    <a:pt x="4392176" y="1188511"/>
                    <a:pt x="4407985" y="1168981"/>
                  </a:cubicBezTo>
                  <a:cubicBezTo>
                    <a:pt x="4424725" y="1146662"/>
                    <a:pt x="4438675" y="1121553"/>
                    <a:pt x="4450764" y="1094583"/>
                  </a:cubicBezTo>
                  <a:cubicBezTo>
                    <a:pt x="4463784" y="1063894"/>
                    <a:pt x="4472154" y="1031345"/>
                    <a:pt x="4477733" y="996936"/>
                  </a:cubicBezTo>
                  <a:cubicBezTo>
                    <a:pt x="4482383" y="960666"/>
                    <a:pt x="4482383" y="923467"/>
                    <a:pt x="4477733" y="887198"/>
                  </a:cubicBezTo>
                  <a:cubicBezTo>
                    <a:pt x="4473083" y="853719"/>
                    <a:pt x="4464714" y="822100"/>
                    <a:pt x="4451694" y="792341"/>
                  </a:cubicBezTo>
                  <a:cubicBezTo>
                    <a:pt x="4439604" y="763511"/>
                    <a:pt x="4423795" y="736542"/>
                    <a:pt x="4405195" y="712363"/>
                  </a:cubicBezTo>
                  <a:cubicBezTo>
                    <a:pt x="4385666" y="687253"/>
                    <a:pt x="4362416" y="664934"/>
                    <a:pt x="4337307" y="644474"/>
                  </a:cubicBezTo>
                  <a:cubicBezTo>
                    <a:pt x="4308478" y="622155"/>
                    <a:pt x="4275929" y="603555"/>
                    <a:pt x="4240589" y="588676"/>
                  </a:cubicBezTo>
                  <a:cubicBezTo>
                    <a:pt x="4199670" y="571936"/>
                    <a:pt x="4156891" y="559846"/>
                    <a:pt x="4113183" y="554266"/>
                  </a:cubicBezTo>
                  <a:cubicBezTo>
                    <a:pt x="4091793" y="551477"/>
                    <a:pt x="4069474" y="550547"/>
                    <a:pt x="4047154" y="550547"/>
                  </a:cubicBezTo>
                  <a:cubicBezTo>
                    <a:pt x="4023904" y="550547"/>
                    <a:pt x="4000655" y="552406"/>
                    <a:pt x="3978336" y="555196"/>
                  </a:cubicBezTo>
                  <a:cubicBezTo>
                    <a:pt x="3952296" y="558916"/>
                    <a:pt x="3926257" y="564496"/>
                    <a:pt x="3901147" y="571936"/>
                  </a:cubicBezTo>
                  <a:cubicBezTo>
                    <a:pt x="3899288" y="571936"/>
                    <a:pt x="3898358" y="572866"/>
                    <a:pt x="3896497" y="572866"/>
                  </a:cubicBezTo>
                  <a:cubicBezTo>
                    <a:pt x="3889058" y="572866"/>
                    <a:pt x="3882548" y="568216"/>
                    <a:pt x="3880688" y="560776"/>
                  </a:cubicBezTo>
                  <a:cubicBezTo>
                    <a:pt x="3877898" y="557986"/>
                    <a:pt x="3875108" y="555196"/>
                    <a:pt x="3875108" y="551477"/>
                  </a:cubicBezTo>
                  <a:cubicBezTo>
                    <a:pt x="3870458" y="524507"/>
                    <a:pt x="3864879" y="497538"/>
                    <a:pt x="3857439" y="470568"/>
                  </a:cubicBezTo>
                  <a:cubicBezTo>
                    <a:pt x="3849999" y="445459"/>
                    <a:pt x="3842559" y="422210"/>
                    <a:pt x="3833259" y="399890"/>
                  </a:cubicBezTo>
                  <a:cubicBezTo>
                    <a:pt x="3815590" y="358971"/>
                    <a:pt x="3794200" y="321772"/>
                    <a:pt x="3770021" y="289223"/>
                  </a:cubicBezTo>
                  <a:cubicBezTo>
                    <a:pt x="3746771" y="260394"/>
                    <a:pt x="3720732" y="234354"/>
                    <a:pt x="3691903" y="211105"/>
                  </a:cubicBezTo>
                  <a:cubicBezTo>
                    <a:pt x="3659353" y="185995"/>
                    <a:pt x="3623085" y="165536"/>
                    <a:pt x="3584025" y="148796"/>
                  </a:cubicBezTo>
                  <a:cubicBezTo>
                    <a:pt x="3541247" y="131127"/>
                    <a:pt x="3495678" y="119037"/>
                    <a:pt x="3448249" y="111597"/>
                  </a:cubicBezTo>
                  <a:cubicBezTo>
                    <a:pt x="3423139" y="108807"/>
                    <a:pt x="3397100" y="106947"/>
                    <a:pt x="3371991" y="106947"/>
                  </a:cubicBezTo>
                  <a:cubicBezTo>
                    <a:pt x="3345021" y="106947"/>
                    <a:pt x="3317122" y="108807"/>
                    <a:pt x="3288293" y="112527"/>
                  </a:cubicBezTo>
                  <a:cubicBezTo>
                    <a:pt x="3227844" y="120897"/>
                    <a:pt x="3170186" y="136707"/>
                    <a:pt x="3116247" y="159026"/>
                  </a:cubicBezTo>
                  <a:cubicBezTo>
                    <a:pt x="3066028" y="180416"/>
                    <a:pt x="3018599" y="208315"/>
                    <a:pt x="2975820" y="240864"/>
                  </a:cubicBezTo>
                  <a:cubicBezTo>
                    <a:pt x="2945131" y="265044"/>
                    <a:pt x="2916302" y="292013"/>
                    <a:pt x="2891192" y="319912"/>
                  </a:cubicBezTo>
                  <a:cubicBezTo>
                    <a:pt x="2890263" y="321772"/>
                    <a:pt x="2889332" y="323632"/>
                    <a:pt x="2887472" y="324562"/>
                  </a:cubicBezTo>
                  <a:cubicBezTo>
                    <a:pt x="2884682" y="327352"/>
                    <a:pt x="2880033" y="329212"/>
                    <a:pt x="2875383" y="329212"/>
                  </a:cubicBezTo>
                  <a:cubicBezTo>
                    <a:pt x="2867943" y="329212"/>
                    <a:pt x="2860503" y="323632"/>
                    <a:pt x="2858643" y="317122"/>
                  </a:cubicBezTo>
                  <a:cubicBezTo>
                    <a:pt x="2850273" y="278063"/>
                    <a:pt x="2840044" y="243654"/>
                    <a:pt x="2827024" y="212965"/>
                  </a:cubicBezTo>
                  <a:cubicBezTo>
                    <a:pt x="2812144" y="178556"/>
                    <a:pt x="2795405" y="147866"/>
                    <a:pt x="2774945" y="121827"/>
                  </a:cubicBezTo>
                  <a:cubicBezTo>
                    <a:pt x="2758206" y="100438"/>
                    <a:pt x="2739606" y="81838"/>
                    <a:pt x="2718217" y="65098"/>
                  </a:cubicBezTo>
                  <a:cubicBezTo>
                    <a:pt x="2697757" y="49289"/>
                    <a:pt x="2674508" y="36269"/>
                    <a:pt x="2649398" y="25109"/>
                  </a:cubicBezTo>
                  <a:cubicBezTo>
                    <a:pt x="2621499" y="13950"/>
                    <a:pt x="2590810" y="5580"/>
                    <a:pt x="2559191" y="930"/>
                  </a:cubicBezTo>
                  <a:cubicBezTo>
                    <a:pt x="2548031" y="1860"/>
                    <a:pt x="2529431" y="0"/>
                    <a:pt x="2510832" y="0"/>
                  </a:cubicBezTo>
                  <a:lnTo>
                    <a:pt x="2510832" y="0"/>
                  </a:lnTo>
                  <a:close/>
                </a:path>
              </a:pathLst>
            </a:custGeom>
            <a:solidFill>
              <a:srgbClr val="FDFDFD"/>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 name="TextBox 8">
            <a:extLst>
              <a:ext uri="{FF2B5EF4-FFF2-40B4-BE49-F238E27FC236}">
                <a16:creationId xmlns:a16="http://schemas.microsoft.com/office/drawing/2014/main" id="{04C391FA-AB40-F1C3-7E92-9765B234543A}"/>
              </a:ext>
            </a:extLst>
          </p:cNvPr>
          <p:cNvSpPr txBox="1"/>
          <p:nvPr/>
        </p:nvSpPr>
        <p:spPr>
          <a:xfrm>
            <a:off x="4079316" y="811749"/>
            <a:ext cx="428062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VẬN</a:t>
            </a:r>
            <a:r>
              <a:rPr kumimoji="0" lang="en-US" sz="8000" b="1" i="0" u="none" strike="noStrike" kern="1200" cap="none" spc="0" normalizeH="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DỤNG</a:t>
            </a:r>
            <a:endPar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pic>
        <p:nvPicPr>
          <p:cNvPr id="11" name="Picture 10" descr="A picture containing toy, doll&#10;&#10;Description automatically generated">
            <a:extLst>
              <a:ext uri="{FF2B5EF4-FFF2-40B4-BE49-F238E27FC236}">
                <a16:creationId xmlns:a16="http://schemas.microsoft.com/office/drawing/2014/main" id="{71742A48-812F-0B0A-D120-2DAEA6701F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327" y="3429000"/>
            <a:ext cx="6019067" cy="3213682"/>
          </a:xfrm>
          <a:prstGeom prst="rect">
            <a:avLst/>
          </a:prstGeom>
        </p:spPr>
      </p:pic>
      <p:pic>
        <p:nvPicPr>
          <p:cNvPr id="15" name="Picture 14" descr="A picture containing indoor&#10;&#10;Description automatically generated">
            <a:extLst>
              <a:ext uri="{FF2B5EF4-FFF2-40B4-BE49-F238E27FC236}">
                <a16:creationId xmlns:a16="http://schemas.microsoft.com/office/drawing/2014/main" id="{ED044238-BCEE-A5FD-6DE5-57E60F81A2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027673" y="3033695"/>
            <a:ext cx="3885938" cy="4004291"/>
          </a:xfrm>
          <a:prstGeom prst="rect">
            <a:avLst/>
          </a:prstGeom>
        </p:spPr>
      </p:pic>
    </p:spTree>
    <p:extLst>
      <p:ext uri="{BB962C8B-B14F-4D97-AF65-F5344CB8AC3E}">
        <p14:creationId xmlns:p14="http://schemas.microsoft.com/office/powerpoint/2010/main" val="38078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63" presetClass="path" presetSubtype="0" repeatCount="indefinite" accel="50000" decel="50000" fill="hold" nodeType="withEffect">
                                  <p:stCondLst>
                                    <p:cond delay="0"/>
                                  </p:stCondLst>
                                  <p:childTnLst>
                                    <p:animMotion origin="layout" path="M -3.33333E-6 7.40741E-7 L -0.39648 7.40741E-7 " pathEditMode="relative" rAng="0" ptsTypes="AA">
                                      <p:cBhvr>
                                        <p:cTn id="9" dur="2000" fill="hold"/>
                                        <p:tgtEl>
                                          <p:spTgt spid="15"/>
                                        </p:tgtEl>
                                        <p:attrNameLst>
                                          <p:attrName>ppt_x</p:attrName>
                                          <p:attrName>ppt_y</p:attrName>
                                        </p:attrNameLst>
                                      </p:cBhvr>
                                      <p:rCtr x="-19831" y="0"/>
                                    </p:animMotion>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11"/>
                                        </p:tgtEl>
                                        <p:attrNameLst>
                                          <p:attrName>r</p:attrName>
                                        </p:attrNameLst>
                                      </p:cBhvr>
                                    </p:animRot>
                                    <p:animRot by="-240000">
                                      <p:cBhvr>
                                        <p:cTn id="12" dur="200" fill="hold">
                                          <p:stCondLst>
                                            <p:cond delay="200"/>
                                          </p:stCondLst>
                                        </p:cTn>
                                        <p:tgtEl>
                                          <p:spTgt spid="11"/>
                                        </p:tgtEl>
                                        <p:attrNameLst>
                                          <p:attrName>r</p:attrName>
                                        </p:attrNameLst>
                                      </p:cBhvr>
                                    </p:animRot>
                                    <p:animRot by="240000">
                                      <p:cBhvr>
                                        <p:cTn id="13" dur="200" fill="hold">
                                          <p:stCondLst>
                                            <p:cond delay="400"/>
                                          </p:stCondLst>
                                        </p:cTn>
                                        <p:tgtEl>
                                          <p:spTgt spid="11"/>
                                        </p:tgtEl>
                                        <p:attrNameLst>
                                          <p:attrName>r</p:attrName>
                                        </p:attrNameLst>
                                      </p:cBhvr>
                                    </p:animRot>
                                    <p:animRot by="-240000">
                                      <p:cBhvr>
                                        <p:cTn id="14" dur="200" fill="hold">
                                          <p:stCondLst>
                                            <p:cond delay="600"/>
                                          </p:stCondLst>
                                        </p:cTn>
                                        <p:tgtEl>
                                          <p:spTgt spid="11"/>
                                        </p:tgtEl>
                                        <p:attrNameLst>
                                          <p:attrName>r</p:attrName>
                                        </p:attrNameLst>
                                      </p:cBhvr>
                                    </p:animRot>
                                    <p:animRot by="120000">
                                      <p:cBhvr>
                                        <p:cTn id="15"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77"/>
        <p:cNvGrpSpPr/>
        <p:nvPr/>
      </p:nvGrpSpPr>
      <p:grpSpPr>
        <a:xfrm>
          <a:off x="0" y="0"/>
          <a:ext cx="0" cy="0"/>
          <a:chOff x="0" y="0"/>
          <a:chExt cx="0" cy="0"/>
        </a:xfrm>
      </p:grpSpPr>
      <p:sp>
        <p:nvSpPr>
          <p:cNvPr id="3" name="Rectangles 2"/>
          <p:cNvSpPr/>
          <p:nvPr/>
        </p:nvSpPr>
        <p:spPr>
          <a:xfrm>
            <a:off x="1" y="749301"/>
            <a:ext cx="12192847" cy="10879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panose="020B0604020202020204"/>
            </a:endParaRPr>
          </a:p>
        </p:txBody>
      </p:sp>
      <p:grpSp>
        <p:nvGrpSpPr>
          <p:cNvPr id="12" name="Google Shape;3141;p76"/>
          <p:cNvGrpSpPr/>
          <p:nvPr/>
        </p:nvGrpSpPr>
        <p:grpSpPr>
          <a:xfrm>
            <a:off x="57745" y="1997646"/>
            <a:ext cx="1151011" cy="969101"/>
            <a:chOff x="7639814" y="1464579"/>
            <a:chExt cx="863258" cy="726826"/>
          </a:xfrm>
        </p:grpSpPr>
        <p:grpSp>
          <p:nvGrpSpPr>
            <p:cNvPr id="13" name="Google Shape;3142;p76"/>
            <p:cNvGrpSpPr/>
            <p:nvPr/>
          </p:nvGrpSpPr>
          <p:grpSpPr>
            <a:xfrm rot="-842945">
              <a:off x="8112336" y="1790340"/>
              <a:ext cx="351858" cy="363795"/>
              <a:chOff x="3610557" y="2780704"/>
              <a:chExt cx="325017" cy="336052"/>
            </a:xfrm>
          </p:grpSpPr>
          <p:sp>
            <p:nvSpPr>
              <p:cNvPr id="14" name="Google Shape;3143;p76"/>
              <p:cNvSpPr/>
              <p:nvPr/>
            </p:nvSpPr>
            <p:spPr>
              <a:xfrm>
                <a:off x="3610557" y="2780704"/>
                <a:ext cx="324702" cy="335973"/>
              </a:xfrm>
              <a:custGeom>
                <a:avLst/>
                <a:gdLst/>
                <a:ahLst/>
                <a:cxnLst/>
                <a:rect l="l" t="t" r="r" b="b"/>
                <a:pathLst>
                  <a:path w="12359" h="12788" extrusionOk="0">
                    <a:moveTo>
                      <a:pt x="11722" y="1"/>
                    </a:moveTo>
                    <a:cubicBezTo>
                      <a:pt x="11685" y="1"/>
                      <a:pt x="11648" y="4"/>
                      <a:pt x="11610" y="11"/>
                    </a:cubicBezTo>
                    <a:lnTo>
                      <a:pt x="3959" y="1363"/>
                    </a:lnTo>
                    <a:cubicBezTo>
                      <a:pt x="3661" y="1412"/>
                      <a:pt x="3439" y="1675"/>
                      <a:pt x="3439" y="1980"/>
                    </a:cubicBezTo>
                    <a:lnTo>
                      <a:pt x="3439" y="8611"/>
                    </a:lnTo>
                    <a:cubicBezTo>
                      <a:pt x="3121" y="8453"/>
                      <a:pt x="2788" y="8379"/>
                      <a:pt x="2462" y="8379"/>
                    </a:cubicBezTo>
                    <a:cubicBezTo>
                      <a:pt x="1475" y="8379"/>
                      <a:pt x="550" y="9053"/>
                      <a:pt x="310" y="10096"/>
                    </a:cubicBezTo>
                    <a:cubicBezTo>
                      <a:pt x="1" y="11479"/>
                      <a:pt x="1050" y="12787"/>
                      <a:pt x="2462" y="12787"/>
                    </a:cubicBezTo>
                    <a:cubicBezTo>
                      <a:pt x="2473" y="12787"/>
                      <a:pt x="2484" y="12787"/>
                      <a:pt x="2495" y="12787"/>
                    </a:cubicBezTo>
                    <a:cubicBezTo>
                      <a:pt x="3709" y="12759"/>
                      <a:pt x="4673" y="11767"/>
                      <a:pt x="4666" y="10554"/>
                    </a:cubicBezTo>
                    <a:lnTo>
                      <a:pt x="4666" y="3187"/>
                    </a:lnTo>
                    <a:lnTo>
                      <a:pt x="11124" y="2043"/>
                    </a:lnTo>
                    <a:lnTo>
                      <a:pt x="11124" y="7030"/>
                    </a:lnTo>
                    <a:cubicBezTo>
                      <a:pt x="10808" y="6874"/>
                      <a:pt x="10475" y="6801"/>
                      <a:pt x="10149" y="6801"/>
                    </a:cubicBezTo>
                    <a:cubicBezTo>
                      <a:pt x="9160" y="6801"/>
                      <a:pt x="8231" y="7473"/>
                      <a:pt x="7996" y="8521"/>
                    </a:cubicBezTo>
                    <a:cubicBezTo>
                      <a:pt x="7686" y="9905"/>
                      <a:pt x="8735" y="11213"/>
                      <a:pt x="10147" y="11213"/>
                    </a:cubicBezTo>
                    <a:cubicBezTo>
                      <a:pt x="10158" y="11213"/>
                      <a:pt x="10170" y="11213"/>
                      <a:pt x="10181" y="11213"/>
                    </a:cubicBezTo>
                    <a:cubicBezTo>
                      <a:pt x="11394" y="11185"/>
                      <a:pt x="12359" y="10193"/>
                      <a:pt x="12352" y="8979"/>
                    </a:cubicBezTo>
                    <a:lnTo>
                      <a:pt x="12352" y="628"/>
                    </a:lnTo>
                    <a:cubicBezTo>
                      <a:pt x="12352" y="278"/>
                      <a:pt x="12064" y="1"/>
                      <a:pt x="11722"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5" name="Google Shape;3144;p76"/>
              <p:cNvSpPr/>
              <p:nvPr/>
            </p:nvSpPr>
            <p:spPr>
              <a:xfrm>
                <a:off x="3665703" y="2864434"/>
                <a:ext cx="67967" cy="252321"/>
              </a:xfrm>
              <a:custGeom>
                <a:avLst/>
                <a:gdLst/>
                <a:ahLst/>
                <a:cxnLst/>
                <a:rect l="l" t="t" r="r" b="b"/>
                <a:pathLst>
                  <a:path w="2587" h="9604" extrusionOk="0">
                    <a:moveTo>
                      <a:pt x="2567" y="0"/>
                    </a:moveTo>
                    <a:lnTo>
                      <a:pt x="2297" y="84"/>
                    </a:lnTo>
                    <a:cubicBezTo>
                      <a:pt x="2026" y="160"/>
                      <a:pt x="1846" y="410"/>
                      <a:pt x="1846" y="687"/>
                    </a:cubicBezTo>
                    <a:lnTo>
                      <a:pt x="1846" y="7367"/>
                    </a:lnTo>
                    <a:cubicBezTo>
                      <a:pt x="1846" y="8456"/>
                      <a:pt x="1069" y="9385"/>
                      <a:pt x="1" y="9572"/>
                    </a:cubicBezTo>
                    <a:cubicBezTo>
                      <a:pt x="126" y="9593"/>
                      <a:pt x="250" y="9603"/>
                      <a:pt x="372" y="9603"/>
                    </a:cubicBezTo>
                    <a:cubicBezTo>
                      <a:pt x="1576" y="9603"/>
                      <a:pt x="2586" y="8614"/>
                      <a:pt x="2567" y="7367"/>
                    </a:cubicBezTo>
                    <a:lnTo>
                      <a:pt x="2567"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6" name="Google Shape;3145;p76"/>
              <p:cNvSpPr/>
              <p:nvPr/>
            </p:nvSpPr>
            <p:spPr>
              <a:xfrm>
                <a:off x="3867633" y="2780704"/>
                <a:ext cx="67941" cy="294830"/>
              </a:xfrm>
              <a:custGeom>
                <a:avLst/>
                <a:gdLst/>
                <a:ahLst/>
                <a:cxnLst/>
                <a:rect l="l" t="t" r="r" b="b"/>
                <a:pathLst>
                  <a:path w="2586" h="11222" extrusionOk="0">
                    <a:moveTo>
                      <a:pt x="1942" y="1"/>
                    </a:moveTo>
                    <a:cubicBezTo>
                      <a:pt x="1906" y="1"/>
                      <a:pt x="1869" y="4"/>
                      <a:pt x="1831" y="11"/>
                    </a:cubicBezTo>
                    <a:lnTo>
                      <a:pt x="1499" y="66"/>
                    </a:lnTo>
                    <a:cubicBezTo>
                      <a:pt x="1714" y="170"/>
                      <a:pt x="1845" y="392"/>
                      <a:pt x="1845" y="628"/>
                    </a:cubicBezTo>
                    <a:lnTo>
                      <a:pt x="1845" y="8979"/>
                    </a:lnTo>
                    <a:cubicBezTo>
                      <a:pt x="1852" y="10068"/>
                      <a:pt x="1075" y="10998"/>
                      <a:pt x="0" y="11192"/>
                    </a:cubicBezTo>
                    <a:cubicBezTo>
                      <a:pt x="123" y="11212"/>
                      <a:pt x="244" y="11221"/>
                      <a:pt x="363" y="11221"/>
                    </a:cubicBezTo>
                    <a:cubicBezTo>
                      <a:pt x="1571" y="11221"/>
                      <a:pt x="2586" y="10236"/>
                      <a:pt x="2567" y="8986"/>
                    </a:cubicBezTo>
                    <a:lnTo>
                      <a:pt x="2567" y="628"/>
                    </a:lnTo>
                    <a:cubicBezTo>
                      <a:pt x="2567" y="278"/>
                      <a:pt x="2279" y="1"/>
                      <a:pt x="194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17" name="Google Shape;3146;p76"/>
            <p:cNvGrpSpPr/>
            <p:nvPr/>
          </p:nvGrpSpPr>
          <p:grpSpPr>
            <a:xfrm rot="1954993">
              <a:off x="7710083" y="1530690"/>
              <a:ext cx="351860" cy="363777"/>
              <a:chOff x="3610557" y="2780704"/>
              <a:chExt cx="325017" cy="336052"/>
            </a:xfrm>
          </p:grpSpPr>
          <p:sp>
            <p:nvSpPr>
              <p:cNvPr id="18" name="Google Shape;3147;p76"/>
              <p:cNvSpPr/>
              <p:nvPr/>
            </p:nvSpPr>
            <p:spPr>
              <a:xfrm>
                <a:off x="3610557" y="2780704"/>
                <a:ext cx="324702" cy="335973"/>
              </a:xfrm>
              <a:custGeom>
                <a:avLst/>
                <a:gdLst/>
                <a:ahLst/>
                <a:cxnLst/>
                <a:rect l="l" t="t" r="r" b="b"/>
                <a:pathLst>
                  <a:path w="12359" h="12788" extrusionOk="0">
                    <a:moveTo>
                      <a:pt x="11722" y="1"/>
                    </a:moveTo>
                    <a:cubicBezTo>
                      <a:pt x="11685" y="1"/>
                      <a:pt x="11648" y="4"/>
                      <a:pt x="11610" y="11"/>
                    </a:cubicBezTo>
                    <a:lnTo>
                      <a:pt x="3959" y="1363"/>
                    </a:lnTo>
                    <a:cubicBezTo>
                      <a:pt x="3661" y="1412"/>
                      <a:pt x="3439" y="1675"/>
                      <a:pt x="3439" y="1980"/>
                    </a:cubicBezTo>
                    <a:lnTo>
                      <a:pt x="3439" y="8611"/>
                    </a:lnTo>
                    <a:cubicBezTo>
                      <a:pt x="3121" y="8453"/>
                      <a:pt x="2788" y="8379"/>
                      <a:pt x="2462" y="8379"/>
                    </a:cubicBezTo>
                    <a:cubicBezTo>
                      <a:pt x="1475" y="8379"/>
                      <a:pt x="550" y="9053"/>
                      <a:pt x="310" y="10096"/>
                    </a:cubicBezTo>
                    <a:cubicBezTo>
                      <a:pt x="1" y="11479"/>
                      <a:pt x="1050" y="12787"/>
                      <a:pt x="2462" y="12787"/>
                    </a:cubicBezTo>
                    <a:cubicBezTo>
                      <a:pt x="2473" y="12787"/>
                      <a:pt x="2484" y="12787"/>
                      <a:pt x="2495" y="12787"/>
                    </a:cubicBezTo>
                    <a:cubicBezTo>
                      <a:pt x="3709" y="12759"/>
                      <a:pt x="4673" y="11767"/>
                      <a:pt x="4666" y="10554"/>
                    </a:cubicBezTo>
                    <a:lnTo>
                      <a:pt x="4666" y="3187"/>
                    </a:lnTo>
                    <a:lnTo>
                      <a:pt x="11124" y="2043"/>
                    </a:lnTo>
                    <a:lnTo>
                      <a:pt x="11124" y="7030"/>
                    </a:lnTo>
                    <a:cubicBezTo>
                      <a:pt x="10808" y="6874"/>
                      <a:pt x="10475" y="6801"/>
                      <a:pt x="10149" y="6801"/>
                    </a:cubicBezTo>
                    <a:cubicBezTo>
                      <a:pt x="9160" y="6801"/>
                      <a:pt x="8231" y="7473"/>
                      <a:pt x="7996" y="8521"/>
                    </a:cubicBezTo>
                    <a:cubicBezTo>
                      <a:pt x="7686" y="9905"/>
                      <a:pt x="8735" y="11213"/>
                      <a:pt x="10147" y="11213"/>
                    </a:cubicBezTo>
                    <a:cubicBezTo>
                      <a:pt x="10158" y="11213"/>
                      <a:pt x="10170" y="11213"/>
                      <a:pt x="10181" y="11213"/>
                    </a:cubicBezTo>
                    <a:cubicBezTo>
                      <a:pt x="11394" y="11185"/>
                      <a:pt x="12359" y="10193"/>
                      <a:pt x="12352" y="8979"/>
                    </a:cubicBezTo>
                    <a:lnTo>
                      <a:pt x="12352" y="628"/>
                    </a:lnTo>
                    <a:cubicBezTo>
                      <a:pt x="12352" y="278"/>
                      <a:pt x="12064" y="1"/>
                      <a:pt x="11722"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19" name="Google Shape;3148;p76"/>
              <p:cNvSpPr/>
              <p:nvPr/>
            </p:nvSpPr>
            <p:spPr>
              <a:xfrm>
                <a:off x="3665703" y="2864434"/>
                <a:ext cx="67967" cy="252321"/>
              </a:xfrm>
              <a:custGeom>
                <a:avLst/>
                <a:gdLst/>
                <a:ahLst/>
                <a:cxnLst/>
                <a:rect l="l" t="t" r="r" b="b"/>
                <a:pathLst>
                  <a:path w="2587" h="9604" extrusionOk="0">
                    <a:moveTo>
                      <a:pt x="2567" y="0"/>
                    </a:moveTo>
                    <a:lnTo>
                      <a:pt x="2297" y="84"/>
                    </a:lnTo>
                    <a:cubicBezTo>
                      <a:pt x="2026" y="160"/>
                      <a:pt x="1846" y="410"/>
                      <a:pt x="1846" y="687"/>
                    </a:cubicBezTo>
                    <a:lnTo>
                      <a:pt x="1846" y="7367"/>
                    </a:lnTo>
                    <a:cubicBezTo>
                      <a:pt x="1846" y="8456"/>
                      <a:pt x="1069" y="9385"/>
                      <a:pt x="1" y="9572"/>
                    </a:cubicBezTo>
                    <a:cubicBezTo>
                      <a:pt x="126" y="9593"/>
                      <a:pt x="250" y="9603"/>
                      <a:pt x="372" y="9603"/>
                    </a:cubicBezTo>
                    <a:cubicBezTo>
                      <a:pt x="1576" y="9603"/>
                      <a:pt x="2586" y="8614"/>
                      <a:pt x="2567" y="7367"/>
                    </a:cubicBezTo>
                    <a:lnTo>
                      <a:pt x="2567"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0" name="Google Shape;3149;p76"/>
              <p:cNvSpPr/>
              <p:nvPr/>
            </p:nvSpPr>
            <p:spPr>
              <a:xfrm>
                <a:off x="3867633" y="2780704"/>
                <a:ext cx="67941" cy="294830"/>
              </a:xfrm>
              <a:custGeom>
                <a:avLst/>
                <a:gdLst/>
                <a:ahLst/>
                <a:cxnLst/>
                <a:rect l="l" t="t" r="r" b="b"/>
                <a:pathLst>
                  <a:path w="2586" h="11222" extrusionOk="0">
                    <a:moveTo>
                      <a:pt x="1942" y="1"/>
                    </a:moveTo>
                    <a:cubicBezTo>
                      <a:pt x="1906" y="1"/>
                      <a:pt x="1869" y="4"/>
                      <a:pt x="1831" y="11"/>
                    </a:cubicBezTo>
                    <a:lnTo>
                      <a:pt x="1499" y="66"/>
                    </a:lnTo>
                    <a:cubicBezTo>
                      <a:pt x="1714" y="170"/>
                      <a:pt x="1845" y="392"/>
                      <a:pt x="1845" y="628"/>
                    </a:cubicBezTo>
                    <a:lnTo>
                      <a:pt x="1845" y="8979"/>
                    </a:lnTo>
                    <a:cubicBezTo>
                      <a:pt x="1852" y="10068"/>
                      <a:pt x="1075" y="10998"/>
                      <a:pt x="0" y="11192"/>
                    </a:cubicBezTo>
                    <a:cubicBezTo>
                      <a:pt x="123" y="11212"/>
                      <a:pt x="244" y="11221"/>
                      <a:pt x="363" y="11221"/>
                    </a:cubicBezTo>
                    <a:cubicBezTo>
                      <a:pt x="1571" y="11221"/>
                      <a:pt x="2586" y="10236"/>
                      <a:pt x="2567" y="8986"/>
                    </a:cubicBezTo>
                    <a:lnTo>
                      <a:pt x="2567" y="628"/>
                    </a:lnTo>
                    <a:cubicBezTo>
                      <a:pt x="2567" y="278"/>
                      <a:pt x="2279" y="1"/>
                      <a:pt x="194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grpSp>
        <p:nvGrpSpPr>
          <p:cNvPr id="21" name="Google Shape;3141;p76"/>
          <p:cNvGrpSpPr/>
          <p:nvPr/>
        </p:nvGrpSpPr>
        <p:grpSpPr>
          <a:xfrm flipH="1">
            <a:off x="-87882" y="4685812"/>
            <a:ext cx="1151011" cy="969101"/>
            <a:chOff x="7639814" y="1464579"/>
            <a:chExt cx="863258" cy="726826"/>
          </a:xfrm>
        </p:grpSpPr>
        <p:grpSp>
          <p:nvGrpSpPr>
            <p:cNvPr id="22" name="Google Shape;3142;p76"/>
            <p:cNvGrpSpPr/>
            <p:nvPr/>
          </p:nvGrpSpPr>
          <p:grpSpPr>
            <a:xfrm rot="-842945">
              <a:off x="8112336" y="1790340"/>
              <a:ext cx="351858" cy="363795"/>
              <a:chOff x="3610557" y="2780704"/>
              <a:chExt cx="325017" cy="336052"/>
            </a:xfrm>
          </p:grpSpPr>
          <p:sp>
            <p:nvSpPr>
              <p:cNvPr id="23" name="Google Shape;3143;p76"/>
              <p:cNvSpPr/>
              <p:nvPr/>
            </p:nvSpPr>
            <p:spPr>
              <a:xfrm>
                <a:off x="3610557" y="2780704"/>
                <a:ext cx="324702" cy="335973"/>
              </a:xfrm>
              <a:custGeom>
                <a:avLst/>
                <a:gdLst/>
                <a:ahLst/>
                <a:cxnLst/>
                <a:rect l="l" t="t" r="r" b="b"/>
                <a:pathLst>
                  <a:path w="12359" h="12788" extrusionOk="0">
                    <a:moveTo>
                      <a:pt x="11722" y="1"/>
                    </a:moveTo>
                    <a:cubicBezTo>
                      <a:pt x="11685" y="1"/>
                      <a:pt x="11648" y="4"/>
                      <a:pt x="11610" y="11"/>
                    </a:cubicBezTo>
                    <a:lnTo>
                      <a:pt x="3959" y="1363"/>
                    </a:lnTo>
                    <a:cubicBezTo>
                      <a:pt x="3661" y="1412"/>
                      <a:pt x="3439" y="1675"/>
                      <a:pt x="3439" y="1980"/>
                    </a:cubicBezTo>
                    <a:lnTo>
                      <a:pt x="3439" y="8611"/>
                    </a:lnTo>
                    <a:cubicBezTo>
                      <a:pt x="3121" y="8453"/>
                      <a:pt x="2788" y="8379"/>
                      <a:pt x="2462" y="8379"/>
                    </a:cubicBezTo>
                    <a:cubicBezTo>
                      <a:pt x="1475" y="8379"/>
                      <a:pt x="550" y="9053"/>
                      <a:pt x="310" y="10096"/>
                    </a:cubicBezTo>
                    <a:cubicBezTo>
                      <a:pt x="1" y="11479"/>
                      <a:pt x="1050" y="12787"/>
                      <a:pt x="2462" y="12787"/>
                    </a:cubicBezTo>
                    <a:cubicBezTo>
                      <a:pt x="2473" y="12787"/>
                      <a:pt x="2484" y="12787"/>
                      <a:pt x="2495" y="12787"/>
                    </a:cubicBezTo>
                    <a:cubicBezTo>
                      <a:pt x="3709" y="12759"/>
                      <a:pt x="4673" y="11767"/>
                      <a:pt x="4666" y="10554"/>
                    </a:cubicBezTo>
                    <a:lnTo>
                      <a:pt x="4666" y="3187"/>
                    </a:lnTo>
                    <a:lnTo>
                      <a:pt x="11124" y="2043"/>
                    </a:lnTo>
                    <a:lnTo>
                      <a:pt x="11124" y="7030"/>
                    </a:lnTo>
                    <a:cubicBezTo>
                      <a:pt x="10808" y="6874"/>
                      <a:pt x="10475" y="6801"/>
                      <a:pt x="10149" y="6801"/>
                    </a:cubicBezTo>
                    <a:cubicBezTo>
                      <a:pt x="9160" y="6801"/>
                      <a:pt x="8231" y="7473"/>
                      <a:pt x="7996" y="8521"/>
                    </a:cubicBezTo>
                    <a:cubicBezTo>
                      <a:pt x="7686" y="9905"/>
                      <a:pt x="8735" y="11213"/>
                      <a:pt x="10147" y="11213"/>
                    </a:cubicBezTo>
                    <a:cubicBezTo>
                      <a:pt x="10158" y="11213"/>
                      <a:pt x="10170" y="11213"/>
                      <a:pt x="10181" y="11213"/>
                    </a:cubicBezTo>
                    <a:cubicBezTo>
                      <a:pt x="11394" y="11185"/>
                      <a:pt x="12359" y="10193"/>
                      <a:pt x="12352" y="8979"/>
                    </a:cubicBezTo>
                    <a:lnTo>
                      <a:pt x="12352" y="628"/>
                    </a:lnTo>
                    <a:cubicBezTo>
                      <a:pt x="12352" y="278"/>
                      <a:pt x="12064" y="1"/>
                      <a:pt x="11722"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4" name="Google Shape;3144;p76"/>
              <p:cNvSpPr/>
              <p:nvPr/>
            </p:nvSpPr>
            <p:spPr>
              <a:xfrm>
                <a:off x="3665703" y="2864434"/>
                <a:ext cx="67967" cy="252321"/>
              </a:xfrm>
              <a:custGeom>
                <a:avLst/>
                <a:gdLst/>
                <a:ahLst/>
                <a:cxnLst/>
                <a:rect l="l" t="t" r="r" b="b"/>
                <a:pathLst>
                  <a:path w="2587" h="9604" extrusionOk="0">
                    <a:moveTo>
                      <a:pt x="2567" y="0"/>
                    </a:moveTo>
                    <a:lnTo>
                      <a:pt x="2297" y="84"/>
                    </a:lnTo>
                    <a:cubicBezTo>
                      <a:pt x="2026" y="160"/>
                      <a:pt x="1846" y="410"/>
                      <a:pt x="1846" y="687"/>
                    </a:cubicBezTo>
                    <a:lnTo>
                      <a:pt x="1846" y="7367"/>
                    </a:lnTo>
                    <a:cubicBezTo>
                      <a:pt x="1846" y="8456"/>
                      <a:pt x="1069" y="9385"/>
                      <a:pt x="1" y="9572"/>
                    </a:cubicBezTo>
                    <a:cubicBezTo>
                      <a:pt x="126" y="9593"/>
                      <a:pt x="250" y="9603"/>
                      <a:pt x="372" y="9603"/>
                    </a:cubicBezTo>
                    <a:cubicBezTo>
                      <a:pt x="1576" y="9603"/>
                      <a:pt x="2586" y="8614"/>
                      <a:pt x="2567" y="7367"/>
                    </a:cubicBezTo>
                    <a:lnTo>
                      <a:pt x="2567"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5" name="Google Shape;3145;p76"/>
              <p:cNvSpPr/>
              <p:nvPr/>
            </p:nvSpPr>
            <p:spPr>
              <a:xfrm>
                <a:off x="3867633" y="2780704"/>
                <a:ext cx="67941" cy="294830"/>
              </a:xfrm>
              <a:custGeom>
                <a:avLst/>
                <a:gdLst/>
                <a:ahLst/>
                <a:cxnLst/>
                <a:rect l="l" t="t" r="r" b="b"/>
                <a:pathLst>
                  <a:path w="2586" h="11222" extrusionOk="0">
                    <a:moveTo>
                      <a:pt x="1942" y="1"/>
                    </a:moveTo>
                    <a:cubicBezTo>
                      <a:pt x="1906" y="1"/>
                      <a:pt x="1869" y="4"/>
                      <a:pt x="1831" y="11"/>
                    </a:cubicBezTo>
                    <a:lnTo>
                      <a:pt x="1499" y="66"/>
                    </a:lnTo>
                    <a:cubicBezTo>
                      <a:pt x="1714" y="170"/>
                      <a:pt x="1845" y="392"/>
                      <a:pt x="1845" y="628"/>
                    </a:cubicBezTo>
                    <a:lnTo>
                      <a:pt x="1845" y="8979"/>
                    </a:lnTo>
                    <a:cubicBezTo>
                      <a:pt x="1852" y="10068"/>
                      <a:pt x="1075" y="10998"/>
                      <a:pt x="0" y="11192"/>
                    </a:cubicBezTo>
                    <a:cubicBezTo>
                      <a:pt x="123" y="11212"/>
                      <a:pt x="244" y="11221"/>
                      <a:pt x="363" y="11221"/>
                    </a:cubicBezTo>
                    <a:cubicBezTo>
                      <a:pt x="1571" y="11221"/>
                      <a:pt x="2586" y="10236"/>
                      <a:pt x="2567" y="8986"/>
                    </a:cubicBezTo>
                    <a:lnTo>
                      <a:pt x="2567" y="628"/>
                    </a:lnTo>
                    <a:cubicBezTo>
                      <a:pt x="2567" y="278"/>
                      <a:pt x="2279" y="1"/>
                      <a:pt x="194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26" name="Google Shape;3146;p76"/>
            <p:cNvGrpSpPr/>
            <p:nvPr/>
          </p:nvGrpSpPr>
          <p:grpSpPr>
            <a:xfrm rot="1954993">
              <a:off x="7710083" y="1530690"/>
              <a:ext cx="351860" cy="363777"/>
              <a:chOff x="3610557" y="2780704"/>
              <a:chExt cx="325017" cy="336052"/>
            </a:xfrm>
          </p:grpSpPr>
          <p:sp>
            <p:nvSpPr>
              <p:cNvPr id="27" name="Google Shape;3147;p76"/>
              <p:cNvSpPr/>
              <p:nvPr/>
            </p:nvSpPr>
            <p:spPr>
              <a:xfrm>
                <a:off x="3610557" y="2780704"/>
                <a:ext cx="324702" cy="335973"/>
              </a:xfrm>
              <a:custGeom>
                <a:avLst/>
                <a:gdLst/>
                <a:ahLst/>
                <a:cxnLst/>
                <a:rect l="l" t="t" r="r" b="b"/>
                <a:pathLst>
                  <a:path w="12359" h="12788" extrusionOk="0">
                    <a:moveTo>
                      <a:pt x="11722" y="1"/>
                    </a:moveTo>
                    <a:cubicBezTo>
                      <a:pt x="11685" y="1"/>
                      <a:pt x="11648" y="4"/>
                      <a:pt x="11610" y="11"/>
                    </a:cubicBezTo>
                    <a:lnTo>
                      <a:pt x="3959" y="1363"/>
                    </a:lnTo>
                    <a:cubicBezTo>
                      <a:pt x="3661" y="1412"/>
                      <a:pt x="3439" y="1675"/>
                      <a:pt x="3439" y="1980"/>
                    </a:cubicBezTo>
                    <a:lnTo>
                      <a:pt x="3439" y="8611"/>
                    </a:lnTo>
                    <a:cubicBezTo>
                      <a:pt x="3121" y="8453"/>
                      <a:pt x="2788" y="8379"/>
                      <a:pt x="2462" y="8379"/>
                    </a:cubicBezTo>
                    <a:cubicBezTo>
                      <a:pt x="1475" y="8379"/>
                      <a:pt x="550" y="9053"/>
                      <a:pt x="310" y="10096"/>
                    </a:cubicBezTo>
                    <a:cubicBezTo>
                      <a:pt x="1" y="11479"/>
                      <a:pt x="1050" y="12787"/>
                      <a:pt x="2462" y="12787"/>
                    </a:cubicBezTo>
                    <a:cubicBezTo>
                      <a:pt x="2473" y="12787"/>
                      <a:pt x="2484" y="12787"/>
                      <a:pt x="2495" y="12787"/>
                    </a:cubicBezTo>
                    <a:cubicBezTo>
                      <a:pt x="3709" y="12759"/>
                      <a:pt x="4673" y="11767"/>
                      <a:pt x="4666" y="10554"/>
                    </a:cubicBezTo>
                    <a:lnTo>
                      <a:pt x="4666" y="3187"/>
                    </a:lnTo>
                    <a:lnTo>
                      <a:pt x="11124" y="2043"/>
                    </a:lnTo>
                    <a:lnTo>
                      <a:pt x="11124" y="7030"/>
                    </a:lnTo>
                    <a:cubicBezTo>
                      <a:pt x="10808" y="6874"/>
                      <a:pt x="10475" y="6801"/>
                      <a:pt x="10149" y="6801"/>
                    </a:cubicBezTo>
                    <a:cubicBezTo>
                      <a:pt x="9160" y="6801"/>
                      <a:pt x="8231" y="7473"/>
                      <a:pt x="7996" y="8521"/>
                    </a:cubicBezTo>
                    <a:cubicBezTo>
                      <a:pt x="7686" y="9905"/>
                      <a:pt x="8735" y="11213"/>
                      <a:pt x="10147" y="11213"/>
                    </a:cubicBezTo>
                    <a:cubicBezTo>
                      <a:pt x="10158" y="11213"/>
                      <a:pt x="10170" y="11213"/>
                      <a:pt x="10181" y="11213"/>
                    </a:cubicBezTo>
                    <a:cubicBezTo>
                      <a:pt x="11394" y="11185"/>
                      <a:pt x="12359" y="10193"/>
                      <a:pt x="12352" y="8979"/>
                    </a:cubicBezTo>
                    <a:lnTo>
                      <a:pt x="12352" y="628"/>
                    </a:lnTo>
                    <a:cubicBezTo>
                      <a:pt x="12352" y="278"/>
                      <a:pt x="12064" y="1"/>
                      <a:pt x="11722"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8" name="Google Shape;3148;p76"/>
              <p:cNvSpPr/>
              <p:nvPr/>
            </p:nvSpPr>
            <p:spPr>
              <a:xfrm>
                <a:off x="3665703" y="2864434"/>
                <a:ext cx="67967" cy="252321"/>
              </a:xfrm>
              <a:custGeom>
                <a:avLst/>
                <a:gdLst/>
                <a:ahLst/>
                <a:cxnLst/>
                <a:rect l="l" t="t" r="r" b="b"/>
                <a:pathLst>
                  <a:path w="2587" h="9604" extrusionOk="0">
                    <a:moveTo>
                      <a:pt x="2567" y="0"/>
                    </a:moveTo>
                    <a:lnTo>
                      <a:pt x="2297" y="84"/>
                    </a:lnTo>
                    <a:cubicBezTo>
                      <a:pt x="2026" y="160"/>
                      <a:pt x="1846" y="410"/>
                      <a:pt x="1846" y="687"/>
                    </a:cubicBezTo>
                    <a:lnTo>
                      <a:pt x="1846" y="7367"/>
                    </a:lnTo>
                    <a:cubicBezTo>
                      <a:pt x="1846" y="8456"/>
                      <a:pt x="1069" y="9385"/>
                      <a:pt x="1" y="9572"/>
                    </a:cubicBezTo>
                    <a:cubicBezTo>
                      <a:pt x="126" y="9593"/>
                      <a:pt x="250" y="9603"/>
                      <a:pt x="372" y="9603"/>
                    </a:cubicBezTo>
                    <a:cubicBezTo>
                      <a:pt x="1576" y="9603"/>
                      <a:pt x="2586" y="8614"/>
                      <a:pt x="2567" y="7367"/>
                    </a:cubicBezTo>
                    <a:lnTo>
                      <a:pt x="2567"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9" name="Google Shape;3149;p76"/>
              <p:cNvSpPr/>
              <p:nvPr/>
            </p:nvSpPr>
            <p:spPr>
              <a:xfrm>
                <a:off x="3867633" y="2780704"/>
                <a:ext cx="67941" cy="294830"/>
              </a:xfrm>
              <a:custGeom>
                <a:avLst/>
                <a:gdLst/>
                <a:ahLst/>
                <a:cxnLst/>
                <a:rect l="l" t="t" r="r" b="b"/>
                <a:pathLst>
                  <a:path w="2586" h="11222" extrusionOk="0">
                    <a:moveTo>
                      <a:pt x="1942" y="1"/>
                    </a:moveTo>
                    <a:cubicBezTo>
                      <a:pt x="1906" y="1"/>
                      <a:pt x="1869" y="4"/>
                      <a:pt x="1831" y="11"/>
                    </a:cubicBezTo>
                    <a:lnTo>
                      <a:pt x="1499" y="66"/>
                    </a:lnTo>
                    <a:cubicBezTo>
                      <a:pt x="1714" y="170"/>
                      <a:pt x="1845" y="392"/>
                      <a:pt x="1845" y="628"/>
                    </a:cubicBezTo>
                    <a:lnTo>
                      <a:pt x="1845" y="8979"/>
                    </a:lnTo>
                    <a:cubicBezTo>
                      <a:pt x="1852" y="10068"/>
                      <a:pt x="1075" y="10998"/>
                      <a:pt x="0" y="11192"/>
                    </a:cubicBezTo>
                    <a:cubicBezTo>
                      <a:pt x="123" y="11212"/>
                      <a:pt x="244" y="11221"/>
                      <a:pt x="363" y="11221"/>
                    </a:cubicBezTo>
                    <a:cubicBezTo>
                      <a:pt x="1571" y="11221"/>
                      <a:pt x="2586" y="10236"/>
                      <a:pt x="2567" y="8986"/>
                    </a:cubicBezTo>
                    <a:lnTo>
                      <a:pt x="2567" y="628"/>
                    </a:lnTo>
                    <a:cubicBezTo>
                      <a:pt x="2567" y="278"/>
                      <a:pt x="2279" y="1"/>
                      <a:pt x="194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sp>
        <p:nvSpPr>
          <p:cNvPr id="493" name="Google Shape;493;p40"/>
          <p:cNvSpPr/>
          <p:nvPr/>
        </p:nvSpPr>
        <p:spPr>
          <a:xfrm>
            <a:off x="10298854" y="3575473"/>
            <a:ext cx="1604433" cy="1568027"/>
          </a:xfrm>
          <a:custGeom>
            <a:avLst/>
            <a:gdLst/>
            <a:ahLst/>
            <a:cxnLst/>
            <a:rect l="l" t="t" r="r" b="b"/>
            <a:pathLst>
              <a:path w="44166" h="40007" extrusionOk="0">
                <a:moveTo>
                  <a:pt x="31369" y="1"/>
                </a:moveTo>
                <a:lnTo>
                  <a:pt x="1581" y="4591"/>
                </a:lnTo>
                <a:cubicBezTo>
                  <a:pt x="1581" y="4591"/>
                  <a:pt x="1" y="26020"/>
                  <a:pt x="9089" y="33436"/>
                </a:cubicBezTo>
                <a:cubicBezTo>
                  <a:pt x="14157" y="37572"/>
                  <a:pt x="21816" y="40007"/>
                  <a:pt x="27858" y="40007"/>
                </a:cubicBezTo>
                <a:cubicBezTo>
                  <a:pt x="32650" y="40007"/>
                  <a:pt x="36425" y="38475"/>
                  <a:pt x="37083" y="35047"/>
                </a:cubicBezTo>
                <a:cubicBezTo>
                  <a:pt x="37083" y="35047"/>
                  <a:pt x="37118" y="35050"/>
                  <a:pt x="37182" y="35050"/>
                </a:cubicBezTo>
                <a:cubicBezTo>
                  <a:pt x="37773" y="35050"/>
                  <a:pt x="40829" y="34777"/>
                  <a:pt x="40609" y="29120"/>
                </a:cubicBezTo>
                <a:cubicBezTo>
                  <a:pt x="40609" y="29120"/>
                  <a:pt x="43254" y="28542"/>
                  <a:pt x="43710" y="24895"/>
                </a:cubicBezTo>
                <a:cubicBezTo>
                  <a:pt x="44166" y="21248"/>
                  <a:pt x="36111" y="18269"/>
                  <a:pt x="34378" y="13162"/>
                </a:cubicBezTo>
                <a:cubicBezTo>
                  <a:pt x="32646" y="8025"/>
                  <a:pt x="31369" y="1"/>
                  <a:pt x="31369" y="1"/>
                </a:cubicBezTo>
                <a:close/>
              </a:path>
            </a:pathLst>
          </a:custGeom>
          <a:solidFill>
            <a:srgbClr val="6735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94" name="Google Shape;494;p40"/>
          <p:cNvSpPr/>
          <p:nvPr/>
        </p:nvSpPr>
        <p:spPr>
          <a:xfrm>
            <a:off x="10646834" y="4284133"/>
            <a:ext cx="801793" cy="944880"/>
          </a:xfrm>
          <a:custGeom>
            <a:avLst/>
            <a:gdLst/>
            <a:ahLst/>
            <a:cxnLst/>
            <a:rect l="l" t="t" r="r" b="b"/>
            <a:pathLst>
              <a:path w="22068" h="24096" extrusionOk="0">
                <a:moveTo>
                  <a:pt x="11171" y="0"/>
                </a:moveTo>
                <a:cubicBezTo>
                  <a:pt x="9954" y="0"/>
                  <a:pt x="8643" y="74"/>
                  <a:pt x="7265" y="230"/>
                </a:cubicBezTo>
                <a:cubicBezTo>
                  <a:pt x="7265" y="230"/>
                  <a:pt x="0" y="929"/>
                  <a:pt x="395" y="5337"/>
                </a:cubicBezTo>
                <a:cubicBezTo>
                  <a:pt x="821" y="9744"/>
                  <a:pt x="456" y="19714"/>
                  <a:pt x="2797" y="23392"/>
                </a:cubicBezTo>
                <a:cubicBezTo>
                  <a:pt x="3132" y="23900"/>
                  <a:pt x="4690" y="24095"/>
                  <a:pt x="6733" y="24095"/>
                </a:cubicBezTo>
                <a:cubicBezTo>
                  <a:pt x="10801" y="24095"/>
                  <a:pt x="16792" y="23320"/>
                  <a:pt x="18876" y="22692"/>
                </a:cubicBezTo>
                <a:cubicBezTo>
                  <a:pt x="21976" y="21750"/>
                  <a:pt x="22067" y="18832"/>
                  <a:pt x="21733" y="15853"/>
                </a:cubicBezTo>
                <a:cubicBezTo>
                  <a:pt x="21368" y="12875"/>
                  <a:pt x="20426" y="5793"/>
                  <a:pt x="19362" y="2601"/>
                </a:cubicBezTo>
                <a:cubicBezTo>
                  <a:pt x="18837" y="1000"/>
                  <a:pt x="15643" y="0"/>
                  <a:pt x="11171" y="0"/>
                </a:cubicBezTo>
                <a:close/>
              </a:path>
            </a:pathLst>
          </a:custGeom>
          <a:solidFill>
            <a:srgbClr val="F27FB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95" name="Google Shape;495;p40"/>
          <p:cNvSpPr/>
          <p:nvPr/>
        </p:nvSpPr>
        <p:spPr>
          <a:xfrm>
            <a:off x="10675621" y="4281594"/>
            <a:ext cx="801793" cy="944033"/>
          </a:xfrm>
          <a:custGeom>
            <a:avLst/>
            <a:gdLst/>
            <a:ahLst/>
            <a:cxnLst/>
            <a:rect l="l" t="t" r="r" b="b"/>
            <a:pathLst>
              <a:path w="22068" h="24093" extrusionOk="0">
                <a:moveTo>
                  <a:pt x="11118" y="1"/>
                </a:moveTo>
                <a:cubicBezTo>
                  <a:pt x="9916" y="1"/>
                  <a:pt x="8623" y="74"/>
                  <a:pt x="7265" y="227"/>
                </a:cubicBezTo>
                <a:cubicBezTo>
                  <a:pt x="7265" y="227"/>
                  <a:pt x="0" y="957"/>
                  <a:pt x="426" y="5364"/>
                </a:cubicBezTo>
                <a:cubicBezTo>
                  <a:pt x="852" y="9741"/>
                  <a:pt x="456" y="19741"/>
                  <a:pt x="2827" y="23389"/>
                </a:cubicBezTo>
                <a:cubicBezTo>
                  <a:pt x="3152" y="23897"/>
                  <a:pt x="4704" y="24092"/>
                  <a:pt x="6742" y="24092"/>
                </a:cubicBezTo>
                <a:cubicBezTo>
                  <a:pt x="10802" y="24092"/>
                  <a:pt x="16792" y="23317"/>
                  <a:pt x="18876" y="22690"/>
                </a:cubicBezTo>
                <a:cubicBezTo>
                  <a:pt x="22007" y="21747"/>
                  <a:pt x="22068" y="18860"/>
                  <a:pt x="21733" y="15881"/>
                </a:cubicBezTo>
                <a:cubicBezTo>
                  <a:pt x="21369" y="12902"/>
                  <a:pt x="20426" y="5820"/>
                  <a:pt x="19363" y="2629"/>
                </a:cubicBezTo>
                <a:cubicBezTo>
                  <a:pt x="18835" y="1021"/>
                  <a:pt x="15618" y="1"/>
                  <a:pt x="11118" y="1"/>
                </a:cubicBezTo>
                <a:close/>
              </a:path>
            </a:pathLst>
          </a:custGeom>
          <a:solidFill>
            <a:srgbClr val="F167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96" name="Google Shape;496;p40"/>
          <p:cNvSpPr/>
          <p:nvPr/>
        </p:nvSpPr>
        <p:spPr>
          <a:xfrm>
            <a:off x="10764521" y="5624407"/>
            <a:ext cx="302260" cy="348827"/>
          </a:xfrm>
          <a:custGeom>
            <a:avLst/>
            <a:gdLst/>
            <a:ahLst/>
            <a:cxnLst/>
            <a:rect l="l" t="t" r="r" b="b"/>
            <a:pathLst>
              <a:path w="8329" h="8907" extrusionOk="0">
                <a:moveTo>
                  <a:pt x="8329" y="1"/>
                </a:moveTo>
                <a:lnTo>
                  <a:pt x="1" y="366"/>
                </a:lnTo>
                <a:lnTo>
                  <a:pt x="517" y="4135"/>
                </a:lnTo>
                <a:cubicBezTo>
                  <a:pt x="2919" y="6080"/>
                  <a:pt x="5502" y="7752"/>
                  <a:pt x="8268" y="8907"/>
                </a:cubicBezTo>
                <a:lnTo>
                  <a:pt x="8329" y="1"/>
                </a:ln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97" name="Google Shape;497;p40"/>
          <p:cNvSpPr/>
          <p:nvPr/>
        </p:nvSpPr>
        <p:spPr>
          <a:xfrm>
            <a:off x="10783994" y="5786121"/>
            <a:ext cx="281940" cy="513927"/>
          </a:xfrm>
          <a:custGeom>
            <a:avLst/>
            <a:gdLst/>
            <a:ahLst/>
            <a:cxnLst/>
            <a:rect l="l" t="t" r="r" b="b"/>
            <a:pathLst>
              <a:path w="7752" h="13120" extrusionOk="0">
                <a:moveTo>
                  <a:pt x="0" y="1"/>
                </a:moveTo>
                <a:lnTo>
                  <a:pt x="1794" y="12767"/>
                </a:lnTo>
                <a:cubicBezTo>
                  <a:pt x="2878" y="13025"/>
                  <a:pt x="3813" y="13119"/>
                  <a:pt x="4600" y="13119"/>
                </a:cubicBezTo>
                <a:cubicBezTo>
                  <a:pt x="6680" y="13119"/>
                  <a:pt x="7721" y="12463"/>
                  <a:pt x="7721" y="12463"/>
                </a:cubicBezTo>
                <a:lnTo>
                  <a:pt x="7751" y="4773"/>
                </a:lnTo>
                <a:cubicBezTo>
                  <a:pt x="4985" y="3618"/>
                  <a:pt x="2402" y="1946"/>
                  <a:pt x="0"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98" name="Google Shape;498;p40"/>
          <p:cNvSpPr/>
          <p:nvPr/>
        </p:nvSpPr>
        <p:spPr>
          <a:xfrm>
            <a:off x="10693401" y="6361007"/>
            <a:ext cx="375073" cy="71120"/>
          </a:xfrm>
          <a:custGeom>
            <a:avLst/>
            <a:gdLst/>
            <a:ahLst/>
            <a:cxnLst/>
            <a:rect l="l" t="t" r="r" b="b"/>
            <a:pathLst>
              <a:path w="10315" h="1821" extrusionOk="0">
                <a:moveTo>
                  <a:pt x="7831" y="0"/>
                </a:moveTo>
                <a:cubicBezTo>
                  <a:pt x="4809" y="0"/>
                  <a:pt x="92" y="266"/>
                  <a:pt x="92" y="266"/>
                </a:cubicBezTo>
                <a:cubicBezTo>
                  <a:pt x="92" y="266"/>
                  <a:pt x="1" y="1117"/>
                  <a:pt x="1308" y="1391"/>
                </a:cubicBezTo>
                <a:cubicBezTo>
                  <a:pt x="2254" y="1606"/>
                  <a:pt x="3762" y="1821"/>
                  <a:pt x="5295" y="1821"/>
                </a:cubicBezTo>
                <a:cubicBezTo>
                  <a:pt x="5930" y="1821"/>
                  <a:pt x="6569" y="1784"/>
                  <a:pt x="7174" y="1695"/>
                </a:cubicBezTo>
                <a:cubicBezTo>
                  <a:pt x="9211" y="1421"/>
                  <a:pt x="10153" y="1208"/>
                  <a:pt x="10153" y="1208"/>
                </a:cubicBezTo>
                <a:cubicBezTo>
                  <a:pt x="10153" y="1208"/>
                  <a:pt x="10244" y="813"/>
                  <a:pt x="10305" y="236"/>
                </a:cubicBezTo>
                <a:cubicBezTo>
                  <a:pt x="10315" y="60"/>
                  <a:pt x="9263" y="0"/>
                  <a:pt x="7831" y="0"/>
                </a:cubicBezTo>
                <a:close/>
              </a:path>
            </a:pathLst>
          </a:custGeom>
          <a:solidFill>
            <a:srgbClr val="F167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99" name="Google Shape;499;p40"/>
          <p:cNvSpPr/>
          <p:nvPr/>
        </p:nvSpPr>
        <p:spPr>
          <a:xfrm>
            <a:off x="10691707" y="6307668"/>
            <a:ext cx="140547" cy="105833"/>
          </a:xfrm>
          <a:custGeom>
            <a:avLst/>
            <a:gdLst/>
            <a:ahLst/>
            <a:cxnLst/>
            <a:rect l="l" t="t" r="r" b="b"/>
            <a:pathLst>
              <a:path w="3861" h="2706" extrusionOk="0">
                <a:moveTo>
                  <a:pt x="2432" y="0"/>
                </a:moveTo>
                <a:cubicBezTo>
                  <a:pt x="1399" y="395"/>
                  <a:pt x="274" y="942"/>
                  <a:pt x="122" y="1611"/>
                </a:cubicBezTo>
                <a:cubicBezTo>
                  <a:pt x="0" y="2219"/>
                  <a:pt x="1703" y="2614"/>
                  <a:pt x="3861" y="2705"/>
                </a:cubicBezTo>
                <a:cubicBezTo>
                  <a:pt x="3587" y="1763"/>
                  <a:pt x="3131" y="821"/>
                  <a:pt x="2432" y="0"/>
                </a:cubicBezTo>
                <a:close/>
              </a:path>
            </a:pathLst>
          </a:custGeom>
          <a:solidFill>
            <a:srgbClr val="F167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00" name="Google Shape;500;p40"/>
          <p:cNvSpPr/>
          <p:nvPr/>
        </p:nvSpPr>
        <p:spPr>
          <a:xfrm>
            <a:off x="10780607" y="6274647"/>
            <a:ext cx="296333" cy="140547"/>
          </a:xfrm>
          <a:custGeom>
            <a:avLst/>
            <a:gdLst/>
            <a:ahLst/>
            <a:cxnLst/>
            <a:rect l="l" t="t" r="r" b="b"/>
            <a:pathLst>
              <a:path w="8147" h="3594" extrusionOk="0">
                <a:moveTo>
                  <a:pt x="7812" y="1"/>
                </a:moveTo>
                <a:cubicBezTo>
                  <a:pt x="7812" y="1"/>
                  <a:pt x="6413" y="644"/>
                  <a:pt x="4387" y="644"/>
                </a:cubicBezTo>
                <a:cubicBezTo>
                  <a:pt x="3628" y="644"/>
                  <a:pt x="2780" y="554"/>
                  <a:pt x="1885" y="305"/>
                </a:cubicBezTo>
                <a:cubicBezTo>
                  <a:pt x="1885" y="305"/>
                  <a:pt x="973" y="518"/>
                  <a:pt x="0" y="852"/>
                </a:cubicBezTo>
                <a:cubicBezTo>
                  <a:pt x="699" y="1673"/>
                  <a:pt x="1155" y="2615"/>
                  <a:pt x="1429" y="3557"/>
                </a:cubicBezTo>
                <a:cubicBezTo>
                  <a:pt x="1866" y="3582"/>
                  <a:pt x="2321" y="3594"/>
                  <a:pt x="2781" y="3594"/>
                </a:cubicBezTo>
                <a:cubicBezTo>
                  <a:pt x="4621" y="3594"/>
                  <a:pt x="6547" y="3399"/>
                  <a:pt x="7812" y="3010"/>
                </a:cubicBezTo>
                <a:cubicBezTo>
                  <a:pt x="7812" y="3010"/>
                  <a:pt x="8146" y="1247"/>
                  <a:pt x="7812" y="1"/>
                </a:cubicBezTo>
                <a:close/>
              </a:path>
            </a:pathLst>
          </a:custGeom>
          <a:solidFill>
            <a:srgbClr val="F27FB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01" name="Google Shape;501;p40"/>
          <p:cNvSpPr/>
          <p:nvPr/>
        </p:nvSpPr>
        <p:spPr>
          <a:xfrm>
            <a:off x="10768754" y="6219614"/>
            <a:ext cx="75353" cy="88900"/>
          </a:xfrm>
          <a:custGeom>
            <a:avLst/>
            <a:gdLst/>
            <a:ahLst/>
            <a:cxnLst/>
            <a:rect l="l" t="t" r="r" b="b"/>
            <a:pathLst>
              <a:path w="2070" h="2266" extrusionOk="0">
                <a:moveTo>
                  <a:pt x="1272" y="233"/>
                </a:moveTo>
                <a:cubicBezTo>
                  <a:pt x="1306" y="233"/>
                  <a:pt x="1349" y="245"/>
                  <a:pt x="1403" y="274"/>
                </a:cubicBezTo>
                <a:cubicBezTo>
                  <a:pt x="1646" y="396"/>
                  <a:pt x="1646" y="1004"/>
                  <a:pt x="1646" y="1247"/>
                </a:cubicBezTo>
                <a:cubicBezTo>
                  <a:pt x="1661" y="1395"/>
                  <a:pt x="1662" y="1536"/>
                  <a:pt x="1658" y="1676"/>
                </a:cubicBezTo>
                <a:lnTo>
                  <a:pt x="1658" y="1676"/>
                </a:lnTo>
                <a:cubicBezTo>
                  <a:pt x="1571" y="1533"/>
                  <a:pt x="1483" y="1390"/>
                  <a:pt x="1403" y="1247"/>
                </a:cubicBezTo>
                <a:cubicBezTo>
                  <a:pt x="1376" y="1165"/>
                  <a:pt x="984" y="233"/>
                  <a:pt x="1272" y="233"/>
                </a:cubicBezTo>
                <a:close/>
                <a:moveTo>
                  <a:pt x="664" y="1084"/>
                </a:moveTo>
                <a:cubicBezTo>
                  <a:pt x="686" y="1084"/>
                  <a:pt x="709" y="1088"/>
                  <a:pt x="735" y="1095"/>
                </a:cubicBezTo>
                <a:cubicBezTo>
                  <a:pt x="887" y="1156"/>
                  <a:pt x="1039" y="1308"/>
                  <a:pt x="1130" y="1399"/>
                </a:cubicBezTo>
                <a:cubicBezTo>
                  <a:pt x="1262" y="1550"/>
                  <a:pt x="1382" y="1713"/>
                  <a:pt x="1491" y="1880"/>
                </a:cubicBezTo>
                <a:lnTo>
                  <a:pt x="1491" y="1880"/>
                </a:lnTo>
                <a:cubicBezTo>
                  <a:pt x="1517" y="1924"/>
                  <a:pt x="1541" y="1965"/>
                  <a:pt x="1563" y="2002"/>
                </a:cubicBezTo>
                <a:lnTo>
                  <a:pt x="1563" y="2002"/>
                </a:lnTo>
                <a:cubicBezTo>
                  <a:pt x="1188" y="1894"/>
                  <a:pt x="777" y="1755"/>
                  <a:pt x="552" y="1429"/>
                </a:cubicBezTo>
                <a:cubicBezTo>
                  <a:pt x="445" y="1269"/>
                  <a:pt x="503" y="1084"/>
                  <a:pt x="664" y="1084"/>
                </a:cubicBezTo>
                <a:close/>
                <a:moveTo>
                  <a:pt x="1303" y="0"/>
                </a:moveTo>
                <a:cubicBezTo>
                  <a:pt x="1296" y="0"/>
                  <a:pt x="1289" y="1"/>
                  <a:pt x="1282" y="1"/>
                </a:cubicBezTo>
                <a:cubicBezTo>
                  <a:pt x="780" y="16"/>
                  <a:pt x="852" y="517"/>
                  <a:pt x="1065" y="1039"/>
                </a:cubicBezTo>
                <a:lnTo>
                  <a:pt x="1065" y="1039"/>
                </a:lnTo>
                <a:cubicBezTo>
                  <a:pt x="1017" y="1004"/>
                  <a:pt x="968" y="972"/>
                  <a:pt x="917" y="943"/>
                </a:cubicBezTo>
                <a:cubicBezTo>
                  <a:pt x="834" y="887"/>
                  <a:pt x="712" y="851"/>
                  <a:pt x="596" y="851"/>
                </a:cubicBezTo>
                <a:cubicBezTo>
                  <a:pt x="458" y="851"/>
                  <a:pt x="328" y="902"/>
                  <a:pt x="279" y="1034"/>
                </a:cubicBezTo>
                <a:cubicBezTo>
                  <a:pt x="0" y="1758"/>
                  <a:pt x="1074" y="2100"/>
                  <a:pt x="1653" y="2175"/>
                </a:cubicBezTo>
                <a:lnTo>
                  <a:pt x="1653" y="2175"/>
                </a:lnTo>
                <a:cubicBezTo>
                  <a:pt x="1672" y="2235"/>
                  <a:pt x="1728" y="2265"/>
                  <a:pt x="1783" y="2265"/>
                </a:cubicBezTo>
                <a:cubicBezTo>
                  <a:pt x="1852" y="2265"/>
                  <a:pt x="1920" y="2220"/>
                  <a:pt x="1920" y="2128"/>
                </a:cubicBezTo>
                <a:cubicBezTo>
                  <a:pt x="1950" y="1647"/>
                  <a:pt x="2070" y="0"/>
                  <a:pt x="1303" y="0"/>
                </a:cubicBezTo>
                <a:close/>
              </a:path>
            </a:pathLst>
          </a:custGeom>
          <a:solidFill>
            <a:srgbClr val="F167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02" name="Google Shape;502;p40"/>
          <p:cNvSpPr/>
          <p:nvPr/>
        </p:nvSpPr>
        <p:spPr>
          <a:xfrm>
            <a:off x="11192934" y="5444913"/>
            <a:ext cx="458047" cy="440267"/>
          </a:xfrm>
          <a:custGeom>
            <a:avLst/>
            <a:gdLst/>
            <a:ahLst/>
            <a:cxnLst/>
            <a:rect l="l" t="t" r="r" b="b"/>
            <a:pathLst>
              <a:path w="12615" h="11227" extrusionOk="0">
                <a:moveTo>
                  <a:pt x="6357" y="0"/>
                </a:moveTo>
                <a:cubicBezTo>
                  <a:pt x="4426" y="0"/>
                  <a:pt x="241" y="3110"/>
                  <a:pt x="91" y="4807"/>
                </a:cubicBezTo>
                <a:cubicBezTo>
                  <a:pt x="0" y="6327"/>
                  <a:pt x="1277" y="8485"/>
                  <a:pt x="2948" y="10643"/>
                </a:cubicBezTo>
                <a:cubicBezTo>
                  <a:pt x="4750" y="11045"/>
                  <a:pt x="6622" y="11226"/>
                  <a:pt x="8495" y="11226"/>
                </a:cubicBezTo>
                <a:cubicBezTo>
                  <a:pt x="9877" y="11226"/>
                  <a:pt x="11259" y="11128"/>
                  <a:pt x="12614" y="10947"/>
                </a:cubicBezTo>
                <a:cubicBezTo>
                  <a:pt x="10943" y="8090"/>
                  <a:pt x="8754" y="4108"/>
                  <a:pt x="7234" y="491"/>
                </a:cubicBezTo>
                <a:cubicBezTo>
                  <a:pt x="7093" y="148"/>
                  <a:pt x="6779" y="0"/>
                  <a:pt x="6357" y="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03" name="Google Shape;503;p40"/>
          <p:cNvSpPr/>
          <p:nvPr/>
        </p:nvSpPr>
        <p:spPr>
          <a:xfrm>
            <a:off x="11300461" y="5862320"/>
            <a:ext cx="442807" cy="296333"/>
          </a:xfrm>
          <a:custGeom>
            <a:avLst/>
            <a:gdLst/>
            <a:ahLst/>
            <a:cxnLst/>
            <a:rect l="l" t="t" r="r" b="b"/>
            <a:pathLst>
              <a:path w="12190" h="7569" extrusionOk="0">
                <a:moveTo>
                  <a:pt x="0" y="0"/>
                </a:moveTo>
                <a:lnTo>
                  <a:pt x="0" y="0"/>
                </a:lnTo>
                <a:cubicBezTo>
                  <a:pt x="2949" y="3800"/>
                  <a:pt x="7143" y="7569"/>
                  <a:pt x="7143" y="7569"/>
                </a:cubicBezTo>
                <a:cubicBezTo>
                  <a:pt x="11064" y="6505"/>
                  <a:pt x="12189" y="4438"/>
                  <a:pt x="12189" y="4438"/>
                </a:cubicBezTo>
                <a:cubicBezTo>
                  <a:pt x="12189" y="4438"/>
                  <a:pt x="11125" y="2766"/>
                  <a:pt x="9666" y="304"/>
                </a:cubicBezTo>
                <a:cubicBezTo>
                  <a:pt x="8311" y="485"/>
                  <a:pt x="6929" y="583"/>
                  <a:pt x="5547" y="583"/>
                </a:cubicBezTo>
                <a:cubicBezTo>
                  <a:pt x="3674" y="583"/>
                  <a:pt x="1802" y="402"/>
                  <a:pt x="0" y="0"/>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04" name="Google Shape;504;p40"/>
          <p:cNvSpPr/>
          <p:nvPr/>
        </p:nvSpPr>
        <p:spPr>
          <a:xfrm>
            <a:off x="11463867" y="6118013"/>
            <a:ext cx="336973" cy="213360"/>
          </a:xfrm>
          <a:custGeom>
            <a:avLst/>
            <a:gdLst/>
            <a:ahLst/>
            <a:cxnLst/>
            <a:rect l="l" t="t" r="r" b="b"/>
            <a:pathLst>
              <a:path w="9271" h="5451" extrusionOk="0">
                <a:moveTo>
                  <a:pt x="8852" y="1"/>
                </a:moveTo>
                <a:cubicBezTo>
                  <a:pt x="7919" y="1"/>
                  <a:pt x="0" y="4929"/>
                  <a:pt x="0" y="4929"/>
                </a:cubicBezTo>
                <a:cubicBezTo>
                  <a:pt x="0" y="4929"/>
                  <a:pt x="221" y="5451"/>
                  <a:pt x="988" y="5451"/>
                </a:cubicBezTo>
                <a:cubicBezTo>
                  <a:pt x="1165" y="5451"/>
                  <a:pt x="1372" y="5423"/>
                  <a:pt x="1611" y="5355"/>
                </a:cubicBezTo>
                <a:cubicBezTo>
                  <a:pt x="2918" y="4990"/>
                  <a:pt x="5198" y="4048"/>
                  <a:pt x="6869" y="2802"/>
                </a:cubicBezTo>
                <a:cubicBezTo>
                  <a:pt x="8541" y="1586"/>
                  <a:pt x="9271" y="917"/>
                  <a:pt x="9271" y="917"/>
                </a:cubicBezTo>
                <a:cubicBezTo>
                  <a:pt x="9271" y="917"/>
                  <a:pt x="9180" y="552"/>
                  <a:pt x="8936" y="36"/>
                </a:cubicBezTo>
                <a:cubicBezTo>
                  <a:pt x="8925" y="12"/>
                  <a:pt x="8897" y="1"/>
                  <a:pt x="8852" y="1"/>
                </a:cubicBezTo>
                <a:close/>
              </a:path>
            </a:pathLst>
          </a:custGeom>
          <a:solidFill>
            <a:srgbClr val="F167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05" name="Google Shape;505;p40"/>
          <p:cNvSpPr/>
          <p:nvPr/>
        </p:nvSpPr>
        <p:spPr>
          <a:xfrm>
            <a:off x="11457094" y="6213687"/>
            <a:ext cx="144780" cy="108373"/>
          </a:xfrm>
          <a:custGeom>
            <a:avLst/>
            <a:gdLst/>
            <a:ahLst/>
            <a:cxnLst/>
            <a:rect l="l" t="t" r="r" b="b"/>
            <a:pathLst>
              <a:path w="3983" h="2763" extrusionOk="0">
                <a:moveTo>
                  <a:pt x="1429" y="1"/>
                </a:moveTo>
                <a:cubicBezTo>
                  <a:pt x="700" y="821"/>
                  <a:pt x="1" y="1855"/>
                  <a:pt x="183" y="2493"/>
                </a:cubicBezTo>
                <a:cubicBezTo>
                  <a:pt x="239" y="2679"/>
                  <a:pt x="433" y="2762"/>
                  <a:pt x="731" y="2762"/>
                </a:cubicBezTo>
                <a:cubicBezTo>
                  <a:pt x="1410" y="2762"/>
                  <a:pt x="2630" y="2328"/>
                  <a:pt x="3982" y="1673"/>
                </a:cubicBezTo>
                <a:cubicBezTo>
                  <a:pt x="3283" y="943"/>
                  <a:pt x="2432" y="396"/>
                  <a:pt x="1429" y="1"/>
                </a:cubicBezTo>
                <a:close/>
              </a:path>
            </a:pathLst>
          </a:custGeom>
          <a:solidFill>
            <a:srgbClr val="F167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06" name="Google Shape;506;p40"/>
          <p:cNvSpPr/>
          <p:nvPr/>
        </p:nvSpPr>
        <p:spPr>
          <a:xfrm>
            <a:off x="11508741" y="6036734"/>
            <a:ext cx="287020" cy="242993"/>
          </a:xfrm>
          <a:custGeom>
            <a:avLst/>
            <a:gdLst/>
            <a:ahLst/>
            <a:cxnLst/>
            <a:rect l="l" t="t" r="r" b="b"/>
            <a:pathLst>
              <a:path w="7903" h="6202" extrusionOk="0">
                <a:moveTo>
                  <a:pt x="6444" y="1"/>
                </a:moveTo>
                <a:cubicBezTo>
                  <a:pt x="6444" y="1"/>
                  <a:pt x="4712" y="2341"/>
                  <a:pt x="1398" y="3132"/>
                </a:cubicBezTo>
                <a:cubicBezTo>
                  <a:pt x="1398" y="3132"/>
                  <a:pt x="699" y="3740"/>
                  <a:pt x="0" y="4530"/>
                </a:cubicBezTo>
                <a:cubicBezTo>
                  <a:pt x="1003" y="4925"/>
                  <a:pt x="1854" y="5502"/>
                  <a:pt x="2553" y="6202"/>
                </a:cubicBezTo>
                <a:cubicBezTo>
                  <a:pt x="4529" y="5259"/>
                  <a:pt x="6748" y="3831"/>
                  <a:pt x="7873" y="2645"/>
                </a:cubicBezTo>
                <a:cubicBezTo>
                  <a:pt x="7903" y="2645"/>
                  <a:pt x="7326" y="943"/>
                  <a:pt x="6444" y="1"/>
                </a:cubicBezTo>
                <a:close/>
              </a:path>
            </a:pathLst>
          </a:custGeom>
          <a:solidFill>
            <a:srgbClr val="F27FB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07" name="Google Shape;507;p40"/>
          <p:cNvSpPr/>
          <p:nvPr/>
        </p:nvSpPr>
        <p:spPr>
          <a:xfrm>
            <a:off x="11485033" y="6114627"/>
            <a:ext cx="74507" cy="78740"/>
          </a:xfrm>
          <a:custGeom>
            <a:avLst/>
            <a:gdLst/>
            <a:ahLst/>
            <a:cxnLst/>
            <a:rect l="l" t="t" r="r" b="b"/>
            <a:pathLst>
              <a:path w="2061" h="2011" extrusionOk="0">
                <a:moveTo>
                  <a:pt x="651" y="247"/>
                </a:moveTo>
                <a:cubicBezTo>
                  <a:pt x="955" y="247"/>
                  <a:pt x="1229" y="794"/>
                  <a:pt x="1350" y="977"/>
                </a:cubicBezTo>
                <a:cubicBezTo>
                  <a:pt x="1423" y="1108"/>
                  <a:pt x="1490" y="1233"/>
                  <a:pt x="1555" y="1357"/>
                </a:cubicBezTo>
                <a:lnTo>
                  <a:pt x="1555" y="1357"/>
                </a:lnTo>
                <a:cubicBezTo>
                  <a:pt x="1416" y="1276"/>
                  <a:pt x="1277" y="1191"/>
                  <a:pt x="1138" y="1098"/>
                </a:cubicBezTo>
                <a:cubicBezTo>
                  <a:pt x="1046" y="1037"/>
                  <a:pt x="104" y="247"/>
                  <a:pt x="651" y="247"/>
                </a:cubicBezTo>
                <a:close/>
                <a:moveTo>
                  <a:pt x="600" y="1291"/>
                </a:moveTo>
                <a:cubicBezTo>
                  <a:pt x="718" y="1291"/>
                  <a:pt x="863" y="1349"/>
                  <a:pt x="955" y="1372"/>
                </a:cubicBezTo>
                <a:cubicBezTo>
                  <a:pt x="1162" y="1434"/>
                  <a:pt x="1369" y="1538"/>
                  <a:pt x="1566" y="1646"/>
                </a:cubicBezTo>
                <a:lnTo>
                  <a:pt x="1566" y="1646"/>
                </a:lnTo>
                <a:cubicBezTo>
                  <a:pt x="1587" y="1659"/>
                  <a:pt x="1608" y="1670"/>
                  <a:pt x="1627" y="1681"/>
                </a:cubicBezTo>
                <a:lnTo>
                  <a:pt x="1627" y="1681"/>
                </a:lnTo>
                <a:cubicBezTo>
                  <a:pt x="1416" y="1736"/>
                  <a:pt x="1189" y="1782"/>
                  <a:pt x="969" y="1782"/>
                </a:cubicBezTo>
                <a:cubicBezTo>
                  <a:pt x="794" y="1782"/>
                  <a:pt x="623" y="1753"/>
                  <a:pt x="469" y="1676"/>
                </a:cubicBezTo>
                <a:cubicBezTo>
                  <a:pt x="286" y="1585"/>
                  <a:pt x="256" y="1341"/>
                  <a:pt x="499" y="1311"/>
                </a:cubicBezTo>
                <a:cubicBezTo>
                  <a:pt x="529" y="1296"/>
                  <a:pt x="563" y="1291"/>
                  <a:pt x="600" y="1291"/>
                </a:cubicBezTo>
                <a:close/>
                <a:moveTo>
                  <a:pt x="662" y="1"/>
                </a:moveTo>
                <a:cubicBezTo>
                  <a:pt x="588" y="1"/>
                  <a:pt x="513" y="21"/>
                  <a:pt x="438" y="65"/>
                </a:cubicBezTo>
                <a:cubicBezTo>
                  <a:pt x="0" y="331"/>
                  <a:pt x="295" y="734"/>
                  <a:pt x="730" y="1087"/>
                </a:cubicBezTo>
                <a:lnTo>
                  <a:pt x="730" y="1087"/>
                </a:lnTo>
                <a:cubicBezTo>
                  <a:pt x="673" y="1078"/>
                  <a:pt x="617" y="1071"/>
                  <a:pt x="560" y="1068"/>
                </a:cubicBezTo>
                <a:cubicBezTo>
                  <a:pt x="347" y="1068"/>
                  <a:pt x="13" y="1220"/>
                  <a:pt x="43" y="1463"/>
                </a:cubicBezTo>
                <a:cubicBezTo>
                  <a:pt x="102" y="1877"/>
                  <a:pt x="435" y="2010"/>
                  <a:pt x="817" y="2010"/>
                </a:cubicBezTo>
                <a:cubicBezTo>
                  <a:pt x="1155" y="2010"/>
                  <a:pt x="1533" y="1905"/>
                  <a:pt x="1793" y="1798"/>
                </a:cubicBezTo>
                <a:lnTo>
                  <a:pt x="1793" y="1798"/>
                </a:lnTo>
                <a:cubicBezTo>
                  <a:pt x="1814" y="1824"/>
                  <a:pt x="1843" y="1836"/>
                  <a:pt x="1873" y="1836"/>
                </a:cubicBezTo>
                <a:cubicBezTo>
                  <a:pt x="1960" y="1836"/>
                  <a:pt x="2061" y="1740"/>
                  <a:pt x="2019" y="1615"/>
                </a:cubicBezTo>
                <a:cubicBezTo>
                  <a:pt x="1830" y="1264"/>
                  <a:pt x="1257" y="1"/>
                  <a:pt x="662" y="1"/>
                </a:cubicBezTo>
                <a:close/>
              </a:path>
            </a:pathLst>
          </a:custGeom>
          <a:solidFill>
            <a:srgbClr val="F167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08" name="Google Shape;508;p40"/>
          <p:cNvSpPr/>
          <p:nvPr/>
        </p:nvSpPr>
        <p:spPr>
          <a:xfrm>
            <a:off x="11460481" y="3575474"/>
            <a:ext cx="298873" cy="591820"/>
          </a:xfrm>
          <a:custGeom>
            <a:avLst/>
            <a:gdLst/>
            <a:ahLst/>
            <a:cxnLst/>
            <a:rect l="l" t="t" r="r" b="b"/>
            <a:pathLst>
              <a:path w="8238" h="15101" extrusionOk="0">
                <a:moveTo>
                  <a:pt x="5792" y="0"/>
                </a:moveTo>
                <a:cubicBezTo>
                  <a:pt x="5059" y="0"/>
                  <a:pt x="4621" y="2892"/>
                  <a:pt x="4621" y="2892"/>
                </a:cubicBezTo>
                <a:cubicBezTo>
                  <a:pt x="4621" y="2892"/>
                  <a:pt x="4986" y="65"/>
                  <a:pt x="4226" y="34"/>
                </a:cubicBezTo>
                <a:cubicBezTo>
                  <a:pt x="4223" y="34"/>
                  <a:pt x="4219" y="34"/>
                  <a:pt x="4216" y="34"/>
                </a:cubicBezTo>
                <a:cubicBezTo>
                  <a:pt x="3496" y="34"/>
                  <a:pt x="3405" y="3317"/>
                  <a:pt x="3405" y="3317"/>
                </a:cubicBezTo>
                <a:cubicBezTo>
                  <a:pt x="3405" y="3317"/>
                  <a:pt x="3259" y="2318"/>
                  <a:pt x="2761" y="2318"/>
                </a:cubicBezTo>
                <a:cubicBezTo>
                  <a:pt x="2657" y="2318"/>
                  <a:pt x="2538" y="2361"/>
                  <a:pt x="2402" y="2466"/>
                </a:cubicBezTo>
                <a:cubicBezTo>
                  <a:pt x="1612" y="3074"/>
                  <a:pt x="3284" y="5749"/>
                  <a:pt x="3284" y="5749"/>
                </a:cubicBezTo>
                <a:cubicBezTo>
                  <a:pt x="3284" y="5749"/>
                  <a:pt x="3284" y="6205"/>
                  <a:pt x="2615" y="8819"/>
                </a:cubicBezTo>
                <a:cubicBezTo>
                  <a:pt x="2068" y="10946"/>
                  <a:pt x="1004" y="13165"/>
                  <a:pt x="1" y="14898"/>
                </a:cubicBezTo>
                <a:cubicBezTo>
                  <a:pt x="588" y="15036"/>
                  <a:pt x="1166" y="15101"/>
                  <a:pt x="1733" y="15101"/>
                </a:cubicBezTo>
                <a:cubicBezTo>
                  <a:pt x="3163" y="15101"/>
                  <a:pt x="4531" y="14691"/>
                  <a:pt x="5837" y="14016"/>
                </a:cubicBezTo>
                <a:cubicBezTo>
                  <a:pt x="6202" y="12953"/>
                  <a:pt x="6536" y="11889"/>
                  <a:pt x="6779" y="10825"/>
                </a:cubicBezTo>
                <a:cubicBezTo>
                  <a:pt x="8238" y="4776"/>
                  <a:pt x="7813" y="490"/>
                  <a:pt x="7174" y="430"/>
                </a:cubicBezTo>
                <a:cubicBezTo>
                  <a:pt x="7170" y="429"/>
                  <a:pt x="7167" y="429"/>
                  <a:pt x="7163" y="429"/>
                </a:cubicBezTo>
                <a:cubicBezTo>
                  <a:pt x="6562" y="429"/>
                  <a:pt x="6201" y="2833"/>
                  <a:pt x="6141" y="3196"/>
                </a:cubicBezTo>
                <a:cubicBezTo>
                  <a:pt x="6202" y="2800"/>
                  <a:pt x="6536" y="126"/>
                  <a:pt x="5837" y="4"/>
                </a:cubicBezTo>
                <a:cubicBezTo>
                  <a:pt x="5822" y="2"/>
                  <a:pt x="5807" y="0"/>
                  <a:pt x="5792" y="0"/>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09" name="Google Shape;509;p40"/>
          <p:cNvSpPr/>
          <p:nvPr/>
        </p:nvSpPr>
        <p:spPr>
          <a:xfrm>
            <a:off x="11383433" y="4124960"/>
            <a:ext cx="289560" cy="482600"/>
          </a:xfrm>
          <a:custGeom>
            <a:avLst/>
            <a:gdLst/>
            <a:ahLst/>
            <a:cxnLst/>
            <a:rect l="l" t="t" r="r" b="b"/>
            <a:pathLst>
              <a:path w="7964" h="12311" extrusionOk="0">
                <a:moveTo>
                  <a:pt x="7964" y="0"/>
                </a:moveTo>
                <a:lnTo>
                  <a:pt x="7964" y="0"/>
                </a:lnTo>
                <a:cubicBezTo>
                  <a:pt x="6658" y="675"/>
                  <a:pt x="5290" y="1085"/>
                  <a:pt x="3860" y="1085"/>
                </a:cubicBezTo>
                <a:cubicBezTo>
                  <a:pt x="3293" y="1085"/>
                  <a:pt x="2715" y="1020"/>
                  <a:pt x="2128" y="882"/>
                </a:cubicBezTo>
                <a:cubicBezTo>
                  <a:pt x="1034" y="2888"/>
                  <a:pt x="0" y="4317"/>
                  <a:pt x="0" y="4317"/>
                </a:cubicBezTo>
                <a:lnTo>
                  <a:pt x="1064" y="12311"/>
                </a:lnTo>
                <a:cubicBezTo>
                  <a:pt x="2888" y="10669"/>
                  <a:pt x="5380" y="6505"/>
                  <a:pt x="7204" y="2067"/>
                </a:cubicBezTo>
                <a:cubicBezTo>
                  <a:pt x="7477" y="1368"/>
                  <a:pt x="7721" y="699"/>
                  <a:pt x="7964" y="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0" name="Google Shape;510;p40"/>
          <p:cNvSpPr/>
          <p:nvPr/>
        </p:nvSpPr>
        <p:spPr>
          <a:xfrm>
            <a:off x="10557934" y="5048673"/>
            <a:ext cx="1042247" cy="714587"/>
          </a:xfrm>
          <a:custGeom>
            <a:avLst/>
            <a:gdLst/>
            <a:ahLst/>
            <a:cxnLst/>
            <a:rect l="l" t="t" r="r" b="b"/>
            <a:pathLst>
              <a:path w="28694" h="18233" extrusionOk="0">
                <a:moveTo>
                  <a:pt x="4985" y="1"/>
                </a:moveTo>
                <a:lnTo>
                  <a:pt x="5107" y="1004"/>
                </a:lnTo>
                <a:lnTo>
                  <a:pt x="5016" y="1004"/>
                </a:lnTo>
                <a:lnTo>
                  <a:pt x="1" y="15047"/>
                </a:lnTo>
                <a:cubicBezTo>
                  <a:pt x="1" y="15047"/>
                  <a:pt x="1733" y="17266"/>
                  <a:pt x="5502" y="17326"/>
                </a:cubicBezTo>
                <a:cubicBezTo>
                  <a:pt x="6088" y="17341"/>
                  <a:pt x="6631" y="17344"/>
                  <a:pt x="7143" y="17344"/>
                </a:cubicBezTo>
                <a:cubicBezTo>
                  <a:pt x="7766" y="17344"/>
                  <a:pt x="8344" y="17339"/>
                  <a:pt x="8901" y="17339"/>
                </a:cubicBezTo>
                <a:cubicBezTo>
                  <a:pt x="10831" y="17339"/>
                  <a:pt x="12503" y="17408"/>
                  <a:pt x="14894" y="18026"/>
                </a:cubicBezTo>
                <a:cubicBezTo>
                  <a:pt x="15464" y="18168"/>
                  <a:pt x="16107" y="18233"/>
                  <a:pt x="16793" y="18233"/>
                </a:cubicBezTo>
                <a:cubicBezTo>
                  <a:pt x="20497" y="18233"/>
                  <a:pt x="25463" y="16349"/>
                  <a:pt x="27053" y="14682"/>
                </a:cubicBezTo>
                <a:cubicBezTo>
                  <a:pt x="27691" y="14044"/>
                  <a:pt x="28238" y="13375"/>
                  <a:pt x="28694" y="12767"/>
                </a:cubicBezTo>
                <a:cubicBezTo>
                  <a:pt x="19758" y="11642"/>
                  <a:pt x="11338" y="6810"/>
                  <a:pt x="4985" y="1"/>
                </a:cubicBezTo>
                <a:close/>
              </a:path>
            </a:pathLst>
          </a:custGeom>
          <a:solidFill>
            <a:srgbClr val="1C1B1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1" name="Google Shape;511;p40"/>
          <p:cNvSpPr/>
          <p:nvPr/>
        </p:nvSpPr>
        <p:spPr>
          <a:xfrm>
            <a:off x="10636674" y="4239260"/>
            <a:ext cx="889847" cy="778933"/>
          </a:xfrm>
          <a:custGeom>
            <a:avLst/>
            <a:gdLst/>
            <a:ahLst/>
            <a:cxnLst/>
            <a:rect l="l" t="t" r="r" b="b"/>
            <a:pathLst>
              <a:path w="24500" h="19879" extrusionOk="0">
                <a:moveTo>
                  <a:pt x="20548" y="0"/>
                </a:moveTo>
                <a:cubicBezTo>
                  <a:pt x="20548" y="0"/>
                  <a:pt x="19454" y="1885"/>
                  <a:pt x="15806" y="3921"/>
                </a:cubicBezTo>
                <a:cubicBezTo>
                  <a:pt x="15778" y="3940"/>
                  <a:pt x="15747" y="3947"/>
                  <a:pt x="15715" y="3947"/>
                </a:cubicBezTo>
                <a:cubicBezTo>
                  <a:pt x="15643" y="3947"/>
                  <a:pt x="15565" y="3912"/>
                  <a:pt x="15502" y="3891"/>
                </a:cubicBezTo>
                <a:cubicBezTo>
                  <a:pt x="14092" y="3684"/>
                  <a:pt x="12856" y="3603"/>
                  <a:pt x="11784" y="3603"/>
                </a:cubicBezTo>
                <a:cubicBezTo>
                  <a:pt x="7983" y="3603"/>
                  <a:pt x="6262" y="4620"/>
                  <a:pt x="6262" y="4620"/>
                </a:cubicBezTo>
                <a:cubicBezTo>
                  <a:pt x="6262" y="4620"/>
                  <a:pt x="2128" y="5137"/>
                  <a:pt x="274" y="8177"/>
                </a:cubicBezTo>
                <a:cubicBezTo>
                  <a:pt x="153" y="8329"/>
                  <a:pt x="92" y="8511"/>
                  <a:pt x="1" y="8663"/>
                </a:cubicBezTo>
                <a:cubicBezTo>
                  <a:pt x="5502" y="14499"/>
                  <a:pt x="12980" y="17599"/>
                  <a:pt x="20579" y="19879"/>
                </a:cubicBezTo>
                <a:lnTo>
                  <a:pt x="20639" y="19879"/>
                </a:lnTo>
                <a:lnTo>
                  <a:pt x="20214" y="19210"/>
                </a:lnTo>
                <a:lnTo>
                  <a:pt x="20031" y="12007"/>
                </a:lnTo>
                <a:cubicBezTo>
                  <a:pt x="20031" y="12007"/>
                  <a:pt x="22919" y="10274"/>
                  <a:pt x="24013" y="7599"/>
                </a:cubicBezTo>
                <a:cubicBezTo>
                  <a:pt x="24500" y="6414"/>
                  <a:pt x="21186" y="517"/>
                  <a:pt x="2054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2" name="Google Shape;512;p40"/>
          <p:cNvSpPr/>
          <p:nvPr/>
        </p:nvSpPr>
        <p:spPr>
          <a:xfrm>
            <a:off x="10578253" y="4578774"/>
            <a:ext cx="806027" cy="514773"/>
          </a:xfrm>
          <a:custGeom>
            <a:avLst/>
            <a:gdLst/>
            <a:ahLst/>
            <a:cxnLst/>
            <a:rect l="l" t="t" r="r" b="b"/>
            <a:pathLst>
              <a:path w="22190" h="13129" extrusionOk="0">
                <a:moveTo>
                  <a:pt x="1612" y="0"/>
                </a:moveTo>
                <a:cubicBezTo>
                  <a:pt x="1" y="2827"/>
                  <a:pt x="61" y="5015"/>
                  <a:pt x="61" y="5015"/>
                </a:cubicBezTo>
                <a:cubicBezTo>
                  <a:pt x="61" y="5015"/>
                  <a:pt x="1247" y="5927"/>
                  <a:pt x="3679" y="6110"/>
                </a:cubicBezTo>
                <a:cubicBezTo>
                  <a:pt x="3770" y="6110"/>
                  <a:pt x="3861" y="6140"/>
                  <a:pt x="3983" y="6140"/>
                </a:cubicBezTo>
                <a:lnTo>
                  <a:pt x="3952" y="7751"/>
                </a:lnTo>
                <a:lnTo>
                  <a:pt x="4438" y="11976"/>
                </a:lnTo>
                <a:cubicBezTo>
                  <a:pt x="4803" y="12371"/>
                  <a:pt x="5168" y="12736"/>
                  <a:pt x="5533" y="13101"/>
                </a:cubicBezTo>
                <a:cubicBezTo>
                  <a:pt x="6339" y="13118"/>
                  <a:pt x="7152" y="13129"/>
                  <a:pt x="7968" y="13129"/>
                </a:cubicBezTo>
                <a:cubicBezTo>
                  <a:pt x="12840" y="13129"/>
                  <a:pt x="17816" y="12752"/>
                  <a:pt x="22190" y="11216"/>
                </a:cubicBezTo>
                <a:cubicBezTo>
                  <a:pt x="14591" y="8936"/>
                  <a:pt x="7113" y="5836"/>
                  <a:pt x="1612" y="0"/>
                </a:cubicBezTo>
                <a:close/>
              </a:path>
            </a:pathLst>
          </a:custGeom>
          <a:solidFill>
            <a:srgbClr val="E6E4F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3" name="Google Shape;513;p40"/>
          <p:cNvSpPr/>
          <p:nvPr/>
        </p:nvSpPr>
        <p:spPr>
          <a:xfrm>
            <a:off x="10778914" y="5017347"/>
            <a:ext cx="875453" cy="531707"/>
          </a:xfrm>
          <a:custGeom>
            <a:avLst/>
            <a:gdLst/>
            <a:ahLst/>
            <a:cxnLst/>
            <a:rect l="l" t="t" r="r" b="b"/>
            <a:pathLst>
              <a:path w="24105" h="13558" extrusionOk="0">
                <a:moveTo>
                  <a:pt x="16718" y="1"/>
                </a:moveTo>
                <a:cubicBezTo>
                  <a:pt x="12315" y="1564"/>
                  <a:pt x="7332" y="1943"/>
                  <a:pt x="2437" y="1943"/>
                </a:cubicBezTo>
                <a:cubicBezTo>
                  <a:pt x="1622" y="1943"/>
                  <a:pt x="808" y="1933"/>
                  <a:pt x="1" y="1916"/>
                </a:cubicBezTo>
                <a:lnTo>
                  <a:pt x="1" y="1916"/>
                </a:lnTo>
                <a:cubicBezTo>
                  <a:pt x="6232" y="8116"/>
                  <a:pt x="14195" y="12493"/>
                  <a:pt x="22615" y="13557"/>
                </a:cubicBezTo>
                <a:cubicBezTo>
                  <a:pt x="23557" y="12372"/>
                  <a:pt x="24104" y="11460"/>
                  <a:pt x="24104" y="11460"/>
                </a:cubicBezTo>
                <a:lnTo>
                  <a:pt x="16718" y="1"/>
                </a:lnTo>
                <a:close/>
              </a:path>
            </a:pathLst>
          </a:custGeom>
          <a:solidFill>
            <a:srgbClr val="2B2B2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4" name="Google Shape;514;p40"/>
          <p:cNvSpPr/>
          <p:nvPr/>
        </p:nvSpPr>
        <p:spPr>
          <a:xfrm>
            <a:off x="11172613" y="4312073"/>
            <a:ext cx="287867" cy="767080"/>
          </a:xfrm>
          <a:custGeom>
            <a:avLst/>
            <a:gdLst/>
            <a:ahLst/>
            <a:cxnLst/>
            <a:rect l="l" t="t" r="r" b="b"/>
            <a:pathLst>
              <a:path w="7934" h="19572" extrusionOk="0">
                <a:moveTo>
                  <a:pt x="2240" y="0"/>
                </a:moveTo>
                <a:cubicBezTo>
                  <a:pt x="1284" y="0"/>
                  <a:pt x="800" y="897"/>
                  <a:pt x="153" y="1121"/>
                </a:cubicBezTo>
                <a:cubicBezTo>
                  <a:pt x="61" y="2732"/>
                  <a:pt x="1" y="6349"/>
                  <a:pt x="730" y="9115"/>
                </a:cubicBezTo>
                <a:cubicBezTo>
                  <a:pt x="2280" y="14951"/>
                  <a:pt x="4651" y="16836"/>
                  <a:pt x="7934" y="19571"/>
                </a:cubicBezTo>
                <a:cubicBezTo>
                  <a:pt x="7812" y="17930"/>
                  <a:pt x="6840" y="14981"/>
                  <a:pt x="6840" y="14981"/>
                </a:cubicBezTo>
                <a:cubicBezTo>
                  <a:pt x="6840" y="14981"/>
                  <a:pt x="4742" y="9936"/>
                  <a:pt x="4134" y="7687"/>
                </a:cubicBezTo>
                <a:cubicBezTo>
                  <a:pt x="3526" y="5437"/>
                  <a:pt x="2949" y="148"/>
                  <a:pt x="2949" y="148"/>
                </a:cubicBezTo>
                <a:cubicBezTo>
                  <a:pt x="2685" y="44"/>
                  <a:pt x="2451" y="0"/>
                  <a:pt x="2240" y="0"/>
                </a:cubicBezTo>
                <a:close/>
              </a:path>
            </a:pathLst>
          </a:custGeom>
          <a:solidFill>
            <a:srgbClr val="F27FB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5" name="Google Shape;515;p40"/>
          <p:cNvSpPr/>
          <p:nvPr/>
        </p:nvSpPr>
        <p:spPr>
          <a:xfrm>
            <a:off x="11127741" y="4356101"/>
            <a:ext cx="334433" cy="759460"/>
          </a:xfrm>
          <a:custGeom>
            <a:avLst/>
            <a:gdLst/>
            <a:ahLst/>
            <a:cxnLst/>
            <a:rect l="l" t="t" r="r" b="b"/>
            <a:pathLst>
              <a:path w="9211" h="19363" extrusionOk="0">
                <a:moveTo>
                  <a:pt x="1369" y="0"/>
                </a:moveTo>
                <a:lnTo>
                  <a:pt x="1369" y="0"/>
                </a:lnTo>
                <a:cubicBezTo>
                  <a:pt x="913" y="152"/>
                  <a:pt x="639" y="395"/>
                  <a:pt x="609" y="760"/>
                </a:cubicBezTo>
                <a:cubicBezTo>
                  <a:pt x="457" y="1793"/>
                  <a:pt x="1" y="5958"/>
                  <a:pt x="2128" y="11246"/>
                </a:cubicBezTo>
                <a:cubicBezTo>
                  <a:pt x="4226" y="16535"/>
                  <a:pt x="9089" y="19362"/>
                  <a:pt x="9089" y="19362"/>
                </a:cubicBezTo>
                <a:cubicBezTo>
                  <a:pt x="9180" y="19180"/>
                  <a:pt x="9211" y="18845"/>
                  <a:pt x="9180" y="18450"/>
                </a:cubicBezTo>
                <a:cubicBezTo>
                  <a:pt x="5867" y="15715"/>
                  <a:pt x="3496" y="13800"/>
                  <a:pt x="1946" y="7994"/>
                </a:cubicBezTo>
                <a:cubicBezTo>
                  <a:pt x="1217" y="5228"/>
                  <a:pt x="1277" y="1611"/>
                  <a:pt x="1369" y="0"/>
                </a:cubicBezTo>
                <a:close/>
              </a:path>
            </a:pathLst>
          </a:custGeom>
          <a:solidFill>
            <a:srgbClr val="F167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6" name="Google Shape;516;p40"/>
          <p:cNvSpPr/>
          <p:nvPr/>
        </p:nvSpPr>
        <p:spPr>
          <a:xfrm>
            <a:off x="10392834" y="3960707"/>
            <a:ext cx="197273" cy="130387"/>
          </a:xfrm>
          <a:custGeom>
            <a:avLst/>
            <a:gdLst/>
            <a:ahLst/>
            <a:cxnLst/>
            <a:rect l="l" t="t" r="r" b="b"/>
            <a:pathLst>
              <a:path w="5441" h="3332" extrusionOk="0">
                <a:moveTo>
                  <a:pt x="3464" y="0"/>
                </a:moveTo>
                <a:cubicBezTo>
                  <a:pt x="2197" y="0"/>
                  <a:pt x="935" y="483"/>
                  <a:pt x="0" y="1397"/>
                </a:cubicBezTo>
                <a:cubicBezTo>
                  <a:pt x="343" y="2424"/>
                  <a:pt x="1299" y="3331"/>
                  <a:pt x="2780" y="3331"/>
                </a:cubicBezTo>
                <a:cubicBezTo>
                  <a:pt x="3535" y="3331"/>
                  <a:pt x="4426" y="3096"/>
                  <a:pt x="5441" y="2522"/>
                </a:cubicBezTo>
                <a:lnTo>
                  <a:pt x="5076" y="272"/>
                </a:lnTo>
                <a:cubicBezTo>
                  <a:pt x="4555" y="89"/>
                  <a:pt x="4009" y="0"/>
                  <a:pt x="3464" y="0"/>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7" name="Google Shape;517;p40"/>
          <p:cNvSpPr/>
          <p:nvPr/>
        </p:nvSpPr>
        <p:spPr>
          <a:xfrm>
            <a:off x="10382674" y="3891281"/>
            <a:ext cx="194733" cy="124460"/>
          </a:xfrm>
          <a:custGeom>
            <a:avLst/>
            <a:gdLst/>
            <a:ahLst/>
            <a:cxnLst/>
            <a:rect l="l" t="t" r="r" b="b"/>
            <a:pathLst>
              <a:path w="5351" h="3170" extrusionOk="0">
                <a:moveTo>
                  <a:pt x="3042" y="1"/>
                </a:moveTo>
                <a:cubicBezTo>
                  <a:pt x="2345" y="1"/>
                  <a:pt x="1564" y="183"/>
                  <a:pt x="852" y="769"/>
                </a:cubicBezTo>
                <a:cubicBezTo>
                  <a:pt x="183" y="1316"/>
                  <a:pt x="1" y="2288"/>
                  <a:pt x="305" y="3170"/>
                </a:cubicBezTo>
                <a:cubicBezTo>
                  <a:pt x="1218" y="2256"/>
                  <a:pt x="2474" y="1773"/>
                  <a:pt x="3739" y="1773"/>
                </a:cubicBezTo>
                <a:cubicBezTo>
                  <a:pt x="4283" y="1773"/>
                  <a:pt x="4829" y="1862"/>
                  <a:pt x="5350" y="2045"/>
                </a:cubicBezTo>
                <a:lnTo>
                  <a:pt x="5107" y="495"/>
                </a:lnTo>
                <a:cubicBezTo>
                  <a:pt x="5107" y="495"/>
                  <a:pt x="4189" y="1"/>
                  <a:pt x="3042" y="1"/>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8" name="Google Shape;518;p40"/>
          <p:cNvSpPr/>
          <p:nvPr/>
        </p:nvSpPr>
        <p:spPr>
          <a:xfrm>
            <a:off x="10444480" y="3966633"/>
            <a:ext cx="130387" cy="96520"/>
          </a:xfrm>
          <a:custGeom>
            <a:avLst/>
            <a:gdLst/>
            <a:ahLst/>
            <a:cxnLst/>
            <a:rect l="l" t="t" r="r" b="b"/>
            <a:pathLst>
              <a:path w="3588" h="2467" extrusionOk="0">
                <a:moveTo>
                  <a:pt x="1759" y="1"/>
                </a:moveTo>
                <a:cubicBezTo>
                  <a:pt x="1173" y="1"/>
                  <a:pt x="549" y="240"/>
                  <a:pt x="62" y="455"/>
                </a:cubicBezTo>
                <a:cubicBezTo>
                  <a:pt x="1" y="485"/>
                  <a:pt x="31" y="515"/>
                  <a:pt x="62" y="515"/>
                </a:cubicBezTo>
                <a:cubicBezTo>
                  <a:pt x="615" y="423"/>
                  <a:pt x="1236" y="163"/>
                  <a:pt x="1801" y="163"/>
                </a:cubicBezTo>
                <a:cubicBezTo>
                  <a:pt x="2167" y="163"/>
                  <a:pt x="2510" y="272"/>
                  <a:pt x="2797" y="607"/>
                </a:cubicBezTo>
                <a:cubicBezTo>
                  <a:pt x="3192" y="1093"/>
                  <a:pt x="3284" y="1792"/>
                  <a:pt x="3405" y="2400"/>
                </a:cubicBezTo>
                <a:cubicBezTo>
                  <a:pt x="3405" y="2446"/>
                  <a:pt x="3432" y="2466"/>
                  <a:pt x="3465" y="2466"/>
                </a:cubicBezTo>
                <a:cubicBezTo>
                  <a:pt x="3518" y="2466"/>
                  <a:pt x="3587" y="2414"/>
                  <a:pt x="3587" y="2339"/>
                </a:cubicBezTo>
                <a:cubicBezTo>
                  <a:pt x="3466" y="1640"/>
                  <a:pt x="3314" y="728"/>
                  <a:pt x="2676" y="272"/>
                </a:cubicBezTo>
                <a:cubicBezTo>
                  <a:pt x="2403" y="76"/>
                  <a:pt x="2087" y="1"/>
                  <a:pt x="1759"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19" name="Google Shape;519;p40"/>
          <p:cNvSpPr/>
          <p:nvPr/>
        </p:nvSpPr>
        <p:spPr>
          <a:xfrm>
            <a:off x="10499514" y="3993727"/>
            <a:ext cx="71967" cy="36407"/>
          </a:xfrm>
          <a:custGeom>
            <a:avLst/>
            <a:gdLst/>
            <a:ahLst/>
            <a:cxnLst/>
            <a:rect l="l" t="t" r="r" b="b"/>
            <a:pathLst>
              <a:path w="1981" h="933" extrusionOk="0">
                <a:moveTo>
                  <a:pt x="739" y="1"/>
                </a:moveTo>
                <a:cubicBezTo>
                  <a:pt x="503" y="1"/>
                  <a:pt x="266" y="98"/>
                  <a:pt x="49" y="335"/>
                </a:cubicBezTo>
                <a:cubicBezTo>
                  <a:pt x="0" y="360"/>
                  <a:pt x="50" y="443"/>
                  <a:pt x="102" y="443"/>
                </a:cubicBezTo>
                <a:cubicBezTo>
                  <a:pt x="115" y="443"/>
                  <a:pt x="128" y="438"/>
                  <a:pt x="140" y="426"/>
                </a:cubicBezTo>
                <a:cubicBezTo>
                  <a:pt x="352" y="292"/>
                  <a:pt x="539" y="194"/>
                  <a:pt x="748" y="194"/>
                </a:cubicBezTo>
                <a:cubicBezTo>
                  <a:pt x="869" y="194"/>
                  <a:pt x="998" y="227"/>
                  <a:pt x="1143" y="305"/>
                </a:cubicBezTo>
                <a:cubicBezTo>
                  <a:pt x="1386" y="457"/>
                  <a:pt x="1569" y="700"/>
                  <a:pt x="1782" y="913"/>
                </a:cubicBezTo>
                <a:cubicBezTo>
                  <a:pt x="1795" y="926"/>
                  <a:pt x="1814" y="932"/>
                  <a:pt x="1833" y="932"/>
                </a:cubicBezTo>
                <a:cubicBezTo>
                  <a:pt x="1900" y="932"/>
                  <a:pt x="1981" y="862"/>
                  <a:pt x="1933" y="791"/>
                </a:cubicBezTo>
                <a:cubicBezTo>
                  <a:pt x="1652" y="369"/>
                  <a:pt x="1199" y="1"/>
                  <a:pt x="739"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0" name="Google Shape;520;p40"/>
          <p:cNvSpPr/>
          <p:nvPr/>
        </p:nvSpPr>
        <p:spPr>
          <a:xfrm>
            <a:off x="11419841" y="3782060"/>
            <a:ext cx="188807" cy="133773"/>
          </a:xfrm>
          <a:custGeom>
            <a:avLst/>
            <a:gdLst/>
            <a:ahLst/>
            <a:cxnLst/>
            <a:rect l="l" t="t" r="r" b="b"/>
            <a:pathLst>
              <a:path w="5194" h="3403" extrusionOk="0">
                <a:moveTo>
                  <a:pt x="3067" y="0"/>
                </a:moveTo>
                <a:cubicBezTo>
                  <a:pt x="1973" y="0"/>
                  <a:pt x="881" y="351"/>
                  <a:pt x="0" y="1011"/>
                </a:cubicBezTo>
                <a:lnTo>
                  <a:pt x="365" y="3261"/>
                </a:lnTo>
                <a:cubicBezTo>
                  <a:pt x="865" y="3358"/>
                  <a:pt x="1321" y="3403"/>
                  <a:pt x="1737" y="3403"/>
                </a:cubicBezTo>
                <a:cubicBezTo>
                  <a:pt x="4176" y="3403"/>
                  <a:pt x="5193" y="1867"/>
                  <a:pt x="5167" y="464"/>
                </a:cubicBezTo>
                <a:cubicBezTo>
                  <a:pt x="4505" y="151"/>
                  <a:pt x="3785" y="0"/>
                  <a:pt x="3067" y="0"/>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1" name="Google Shape;521;p40"/>
          <p:cNvSpPr/>
          <p:nvPr/>
        </p:nvSpPr>
        <p:spPr>
          <a:xfrm>
            <a:off x="11410527" y="3726180"/>
            <a:ext cx="196427" cy="96520"/>
          </a:xfrm>
          <a:custGeom>
            <a:avLst/>
            <a:gdLst/>
            <a:ahLst/>
            <a:cxnLst/>
            <a:rect l="l" t="t" r="r" b="b"/>
            <a:pathLst>
              <a:path w="5411" h="2455" extrusionOk="0">
                <a:moveTo>
                  <a:pt x="2159" y="0"/>
                </a:moveTo>
                <a:cubicBezTo>
                  <a:pt x="748" y="0"/>
                  <a:pt x="0" y="881"/>
                  <a:pt x="0" y="905"/>
                </a:cubicBezTo>
                <a:lnTo>
                  <a:pt x="243" y="2455"/>
                </a:lnTo>
                <a:cubicBezTo>
                  <a:pt x="1128" y="1773"/>
                  <a:pt x="2224" y="1415"/>
                  <a:pt x="3324" y="1415"/>
                </a:cubicBezTo>
                <a:cubicBezTo>
                  <a:pt x="4037" y="1415"/>
                  <a:pt x="4752" y="1566"/>
                  <a:pt x="5410" y="1877"/>
                </a:cubicBezTo>
                <a:cubicBezTo>
                  <a:pt x="5410" y="965"/>
                  <a:pt x="4377" y="570"/>
                  <a:pt x="3556" y="266"/>
                </a:cubicBezTo>
                <a:cubicBezTo>
                  <a:pt x="3036" y="75"/>
                  <a:pt x="2569" y="0"/>
                  <a:pt x="2159" y="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2" name="Google Shape;522;p40"/>
          <p:cNvSpPr/>
          <p:nvPr/>
        </p:nvSpPr>
        <p:spPr>
          <a:xfrm>
            <a:off x="11438467" y="3787987"/>
            <a:ext cx="111760" cy="119380"/>
          </a:xfrm>
          <a:custGeom>
            <a:avLst/>
            <a:gdLst/>
            <a:ahLst/>
            <a:cxnLst/>
            <a:rect l="l" t="t" r="r" b="b"/>
            <a:pathLst>
              <a:path w="3071" h="3035" extrusionOk="0">
                <a:moveTo>
                  <a:pt x="2360" y="4"/>
                </a:moveTo>
                <a:cubicBezTo>
                  <a:pt x="1632" y="4"/>
                  <a:pt x="844" y="135"/>
                  <a:pt x="426" y="760"/>
                </a:cubicBezTo>
                <a:cubicBezTo>
                  <a:pt x="1" y="1368"/>
                  <a:pt x="153" y="2280"/>
                  <a:pt x="274" y="2979"/>
                </a:cubicBezTo>
                <a:cubicBezTo>
                  <a:pt x="287" y="3017"/>
                  <a:pt x="327" y="3034"/>
                  <a:pt x="366" y="3034"/>
                </a:cubicBezTo>
                <a:cubicBezTo>
                  <a:pt x="420" y="3034"/>
                  <a:pt x="475" y="3002"/>
                  <a:pt x="457" y="2949"/>
                </a:cubicBezTo>
                <a:cubicBezTo>
                  <a:pt x="396" y="2310"/>
                  <a:pt x="183" y="1551"/>
                  <a:pt x="518" y="943"/>
                </a:cubicBezTo>
                <a:cubicBezTo>
                  <a:pt x="1004" y="0"/>
                  <a:pt x="2159" y="244"/>
                  <a:pt x="3010" y="92"/>
                </a:cubicBezTo>
                <a:cubicBezTo>
                  <a:pt x="3071" y="92"/>
                  <a:pt x="3040" y="31"/>
                  <a:pt x="3010" y="31"/>
                </a:cubicBezTo>
                <a:cubicBezTo>
                  <a:pt x="2808" y="16"/>
                  <a:pt x="2587" y="4"/>
                  <a:pt x="2360" y="4"/>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3" name="Google Shape;523;p40"/>
          <p:cNvSpPr/>
          <p:nvPr/>
        </p:nvSpPr>
        <p:spPr>
          <a:xfrm>
            <a:off x="11442700" y="3824394"/>
            <a:ext cx="62653" cy="49953"/>
          </a:xfrm>
          <a:custGeom>
            <a:avLst/>
            <a:gdLst/>
            <a:ahLst/>
            <a:cxnLst/>
            <a:rect l="l" t="t" r="r" b="b"/>
            <a:pathLst>
              <a:path w="1723" h="1281" extrusionOk="0">
                <a:moveTo>
                  <a:pt x="1155" y="1"/>
                </a:moveTo>
                <a:cubicBezTo>
                  <a:pt x="596" y="1"/>
                  <a:pt x="167" y="573"/>
                  <a:pt x="0" y="1145"/>
                </a:cubicBezTo>
                <a:cubicBezTo>
                  <a:pt x="0" y="1226"/>
                  <a:pt x="68" y="1280"/>
                  <a:pt x="122" y="1280"/>
                </a:cubicBezTo>
                <a:cubicBezTo>
                  <a:pt x="149" y="1280"/>
                  <a:pt x="173" y="1267"/>
                  <a:pt x="183" y="1236"/>
                </a:cubicBezTo>
                <a:cubicBezTo>
                  <a:pt x="365" y="963"/>
                  <a:pt x="426" y="659"/>
                  <a:pt x="639" y="446"/>
                </a:cubicBezTo>
                <a:cubicBezTo>
                  <a:pt x="806" y="260"/>
                  <a:pt x="997" y="188"/>
                  <a:pt x="1196" y="188"/>
                </a:cubicBezTo>
                <a:cubicBezTo>
                  <a:pt x="1322" y="188"/>
                  <a:pt x="1452" y="217"/>
                  <a:pt x="1581" y="264"/>
                </a:cubicBezTo>
                <a:cubicBezTo>
                  <a:pt x="1591" y="267"/>
                  <a:pt x="1601" y="269"/>
                  <a:pt x="1610" y="269"/>
                </a:cubicBezTo>
                <a:cubicBezTo>
                  <a:pt x="1684" y="269"/>
                  <a:pt x="1723" y="169"/>
                  <a:pt x="1642" y="142"/>
                </a:cubicBezTo>
                <a:cubicBezTo>
                  <a:pt x="1472" y="44"/>
                  <a:pt x="1308" y="1"/>
                  <a:pt x="1155"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4" name="Google Shape;524;p40"/>
          <p:cNvSpPr/>
          <p:nvPr/>
        </p:nvSpPr>
        <p:spPr>
          <a:xfrm>
            <a:off x="10933007" y="4319694"/>
            <a:ext cx="220133" cy="121073"/>
          </a:xfrm>
          <a:custGeom>
            <a:avLst/>
            <a:gdLst/>
            <a:ahLst/>
            <a:cxnLst/>
            <a:rect l="l" t="t" r="r" b="b"/>
            <a:pathLst>
              <a:path w="6050" h="3083" extrusionOk="0">
                <a:moveTo>
                  <a:pt x="6049" y="1"/>
                </a:moveTo>
                <a:lnTo>
                  <a:pt x="6049" y="1"/>
                </a:lnTo>
                <a:cubicBezTo>
                  <a:pt x="4074" y="122"/>
                  <a:pt x="2128" y="457"/>
                  <a:pt x="213" y="1095"/>
                </a:cubicBezTo>
                <a:cubicBezTo>
                  <a:pt x="153" y="1308"/>
                  <a:pt x="92" y="1521"/>
                  <a:pt x="1" y="1703"/>
                </a:cubicBezTo>
                <a:cubicBezTo>
                  <a:pt x="1" y="1703"/>
                  <a:pt x="1305" y="3082"/>
                  <a:pt x="3250" y="3082"/>
                </a:cubicBezTo>
                <a:cubicBezTo>
                  <a:pt x="4075" y="3082"/>
                  <a:pt x="5015" y="2834"/>
                  <a:pt x="6019" y="2129"/>
                </a:cubicBezTo>
                <a:cubicBezTo>
                  <a:pt x="6019" y="2129"/>
                  <a:pt x="5958" y="1156"/>
                  <a:pt x="6049"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5" name="Google Shape;525;p40"/>
          <p:cNvSpPr/>
          <p:nvPr/>
        </p:nvSpPr>
        <p:spPr>
          <a:xfrm>
            <a:off x="10933007" y="4229947"/>
            <a:ext cx="236220" cy="132080"/>
          </a:xfrm>
          <a:custGeom>
            <a:avLst/>
            <a:gdLst/>
            <a:ahLst/>
            <a:cxnLst/>
            <a:rect l="l" t="t" r="r" b="b"/>
            <a:pathLst>
              <a:path w="6506" h="3375" extrusionOk="0">
                <a:moveTo>
                  <a:pt x="6505" y="0"/>
                </a:moveTo>
                <a:lnTo>
                  <a:pt x="1" y="547"/>
                </a:lnTo>
                <a:cubicBezTo>
                  <a:pt x="1" y="547"/>
                  <a:pt x="517" y="2128"/>
                  <a:pt x="213" y="3374"/>
                </a:cubicBezTo>
                <a:cubicBezTo>
                  <a:pt x="2128" y="2736"/>
                  <a:pt x="4074" y="2401"/>
                  <a:pt x="6049" y="2280"/>
                </a:cubicBezTo>
                <a:cubicBezTo>
                  <a:pt x="6110" y="1520"/>
                  <a:pt x="6232" y="699"/>
                  <a:pt x="6505" y="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6" name="Google Shape;526;p40"/>
          <p:cNvSpPr/>
          <p:nvPr/>
        </p:nvSpPr>
        <p:spPr>
          <a:xfrm>
            <a:off x="10474960" y="3353647"/>
            <a:ext cx="975360" cy="916093"/>
          </a:xfrm>
          <a:custGeom>
            <a:avLst/>
            <a:gdLst/>
            <a:ahLst/>
            <a:cxnLst/>
            <a:rect l="l" t="t" r="r" b="b"/>
            <a:pathLst>
              <a:path w="26853" h="23365" extrusionOk="0">
                <a:moveTo>
                  <a:pt x="12130" y="0"/>
                </a:moveTo>
                <a:cubicBezTo>
                  <a:pt x="6200" y="0"/>
                  <a:pt x="0" y="2436"/>
                  <a:pt x="2080" y="13446"/>
                </a:cubicBezTo>
                <a:cubicBezTo>
                  <a:pt x="2080" y="13446"/>
                  <a:pt x="2688" y="17854"/>
                  <a:pt x="4086" y="19829"/>
                </a:cubicBezTo>
                <a:cubicBezTo>
                  <a:pt x="5400" y="21674"/>
                  <a:pt x="8821" y="23365"/>
                  <a:pt x="13050" y="23365"/>
                </a:cubicBezTo>
                <a:cubicBezTo>
                  <a:pt x="13420" y="23365"/>
                  <a:pt x="13796" y="23352"/>
                  <a:pt x="14177" y="23325"/>
                </a:cubicBezTo>
                <a:cubicBezTo>
                  <a:pt x="18949" y="22990"/>
                  <a:pt x="24937" y="20407"/>
                  <a:pt x="25819" y="16790"/>
                </a:cubicBezTo>
                <a:cubicBezTo>
                  <a:pt x="26670" y="13142"/>
                  <a:pt x="26852" y="10711"/>
                  <a:pt x="25849" y="7306"/>
                </a:cubicBezTo>
                <a:cubicBezTo>
                  <a:pt x="24846" y="3932"/>
                  <a:pt x="24390" y="2413"/>
                  <a:pt x="20925" y="1379"/>
                </a:cubicBezTo>
                <a:cubicBezTo>
                  <a:pt x="19577" y="989"/>
                  <a:pt x="15908" y="0"/>
                  <a:pt x="12130" y="0"/>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7" name="Google Shape;527;p40"/>
          <p:cNvSpPr/>
          <p:nvPr/>
        </p:nvSpPr>
        <p:spPr>
          <a:xfrm>
            <a:off x="10756901" y="3870960"/>
            <a:ext cx="55033" cy="66040"/>
          </a:xfrm>
          <a:custGeom>
            <a:avLst/>
            <a:gdLst/>
            <a:ahLst/>
            <a:cxnLst/>
            <a:rect l="l" t="t" r="r" b="b"/>
            <a:pathLst>
              <a:path w="1521" h="1688" extrusionOk="0">
                <a:moveTo>
                  <a:pt x="702" y="1"/>
                </a:moveTo>
                <a:cubicBezTo>
                  <a:pt x="671" y="1"/>
                  <a:pt x="640" y="3"/>
                  <a:pt x="609" y="8"/>
                </a:cubicBezTo>
                <a:cubicBezTo>
                  <a:pt x="244" y="69"/>
                  <a:pt x="1" y="494"/>
                  <a:pt x="62" y="981"/>
                </a:cubicBezTo>
                <a:cubicBezTo>
                  <a:pt x="145" y="1398"/>
                  <a:pt x="457" y="1688"/>
                  <a:pt x="789" y="1688"/>
                </a:cubicBezTo>
                <a:cubicBezTo>
                  <a:pt x="820" y="1688"/>
                  <a:pt x="851" y="1685"/>
                  <a:pt x="882" y="1680"/>
                </a:cubicBezTo>
                <a:cubicBezTo>
                  <a:pt x="1277" y="1619"/>
                  <a:pt x="1521" y="1194"/>
                  <a:pt x="1460" y="738"/>
                </a:cubicBezTo>
                <a:cubicBezTo>
                  <a:pt x="1376" y="318"/>
                  <a:pt x="1060" y="1"/>
                  <a:pt x="702" y="1"/>
                </a:cubicBezTo>
                <a:close/>
              </a:path>
            </a:pathLst>
          </a:custGeom>
          <a:solidFill>
            <a:srgbClr val="11111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8" name="Google Shape;528;p40"/>
          <p:cNvSpPr/>
          <p:nvPr/>
        </p:nvSpPr>
        <p:spPr>
          <a:xfrm>
            <a:off x="11170921" y="3797300"/>
            <a:ext cx="55033" cy="66040"/>
          </a:xfrm>
          <a:custGeom>
            <a:avLst/>
            <a:gdLst/>
            <a:ahLst/>
            <a:cxnLst/>
            <a:rect l="l" t="t" r="r" b="b"/>
            <a:pathLst>
              <a:path w="1520" h="1690" extrusionOk="0">
                <a:moveTo>
                  <a:pt x="689" y="0"/>
                </a:moveTo>
                <a:cubicBezTo>
                  <a:pt x="672" y="0"/>
                  <a:pt x="655" y="1"/>
                  <a:pt x="638" y="3"/>
                </a:cubicBezTo>
                <a:cubicBezTo>
                  <a:pt x="243" y="94"/>
                  <a:pt x="0" y="519"/>
                  <a:pt x="61" y="975"/>
                </a:cubicBezTo>
                <a:cubicBezTo>
                  <a:pt x="142" y="1380"/>
                  <a:pt x="439" y="1689"/>
                  <a:pt x="781" y="1689"/>
                </a:cubicBezTo>
                <a:cubicBezTo>
                  <a:pt x="824" y="1689"/>
                  <a:pt x="868" y="1684"/>
                  <a:pt x="912" y="1674"/>
                </a:cubicBezTo>
                <a:cubicBezTo>
                  <a:pt x="1277" y="1614"/>
                  <a:pt x="1520" y="1218"/>
                  <a:pt x="1459" y="732"/>
                </a:cubicBezTo>
                <a:cubicBezTo>
                  <a:pt x="1401" y="297"/>
                  <a:pt x="1039" y="0"/>
                  <a:pt x="689" y="0"/>
                </a:cubicBezTo>
                <a:close/>
              </a:path>
            </a:pathLst>
          </a:custGeom>
          <a:solidFill>
            <a:srgbClr val="11111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29" name="Google Shape;529;p40"/>
          <p:cNvSpPr/>
          <p:nvPr/>
        </p:nvSpPr>
        <p:spPr>
          <a:xfrm>
            <a:off x="10964333" y="3806614"/>
            <a:ext cx="69427" cy="112607"/>
          </a:xfrm>
          <a:custGeom>
            <a:avLst/>
            <a:gdLst/>
            <a:ahLst/>
            <a:cxnLst/>
            <a:rect l="l" t="t" r="r" b="b"/>
            <a:pathLst>
              <a:path w="1915" h="2862" extrusionOk="0">
                <a:moveTo>
                  <a:pt x="125" y="0"/>
                </a:moveTo>
                <a:cubicBezTo>
                  <a:pt x="104" y="0"/>
                  <a:pt x="82" y="22"/>
                  <a:pt x="61" y="43"/>
                </a:cubicBezTo>
                <a:cubicBezTo>
                  <a:pt x="31" y="408"/>
                  <a:pt x="61" y="803"/>
                  <a:pt x="31" y="1198"/>
                </a:cubicBezTo>
                <a:cubicBezTo>
                  <a:pt x="31" y="1472"/>
                  <a:pt x="0" y="1836"/>
                  <a:pt x="183" y="2080"/>
                </a:cubicBezTo>
                <a:cubicBezTo>
                  <a:pt x="278" y="2199"/>
                  <a:pt x="430" y="2281"/>
                  <a:pt x="594" y="2281"/>
                </a:cubicBezTo>
                <a:cubicBezTo>
                  <a:pt x="639" y="2281"/>
                  <a:pt x="684" y="2275"/>
                  <a:pt x="730" y="2262"/>
                </a:cubicBezTo>
                <a:cubicBezTo>
                  <a:pt x="821" y="2232"/>
                  <a:pt x="912" y="2140"/>
                  <a:pt x="973" y="2080"/>
                </a:cubicBezTo>
                <a:cubicBezTo>
                  <a:pt x="1034" y="2019"/>
                  <a:pt x="1125" y="1897"/>
                  <a:pt x="1186" y="1897"/>
                </a:cubicBezTo>
                <a:cubicBezTo>
                  <a:pt x="1307" y="2019"/>
                  <a:pt x="1429" y="2171"/>
                  <a:pt x="1581" y="2323"/>
                </a:cubicBezTo>
                <a:cubicBezTo>
                  <a:pt x="1520" y="2475"/>
                  <a:pt x="1429" y="2596"/>
                  <a:pt x="1277" y="2657"/>
                </a:cubicBezTo>
                <a:cubicBezTo>
                  <a:pt x="1176" y="2707"/>
                  <a:pt x="1221" y="2862"/>
                  <a:pt x="1309" y="2862"/>
                </a:cubicBezTo>
                <a:cubicBezTo>
                  <a:pt x="1327" y="2862"/>
                  <a:pt x="1347" y="2855"/>
                  <a:pt x="1368" y="2840"/>
                </a:cubicBezTo>
                <a:cubicBezTo>
                  <a:pt x="1672" y="2688"/>
                  <a:pt x="1915" y="2323"/>
                  <a:pt x="1794" y="1988"/>
                </a:cubicBezTo>
                <a:cubicBezTo>
                  <a:pt x="1721" y="1794"/>
                  <a:pt x="1511" y="1658"/>
                  <a:pt x="1306" y="1658"/>
                </a:cubicBezTo>
                <a:cubicBezTo>
                  <a:pt x="1255" y="1658"/>
                  <a:pt x="1204" y="1666"/>
                  <a:pt x="1155" y="1684"/>
                </a:cubicBezTo>
                <a:cubicBezTo>
                  <a:pt x="1003" y="1745"/>
                  <a:pt x="942" y="1897"/>
                  <a:pt x="821" y="1958"/>
                </a:cubicBezTo>
                <a:cubicBezTo>
                  <a:pt x="714" y="2020"/>
                  <a:pt x="626" y="2046"/>
                  <a:pt x="553" y="2046"/>
                </a:cubicBezTo>
                <a:cubicBezTo>
                  <a:pt x="233" y="2046"/>
                  <a:pt x="213" y="1531"/>
                  <a:pt x="213" y="1259"/>
                </a:cubicBezTo>
                <a:cubicBezTo>
                  <a:pt x="243" y="894"/>
                  <a:pt x="395" y="317"/>
                  <a:pt x="152" y="13"/>
                </a:cubicBezTo>
                <a:cubicBezTo>
                  <a:pt x="143" y="4"/>
                  <a:pt x="134" y="0"/>
                  <a:pt x="125"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30" name="Google Shape;530;p40"/>
          <p:cNvSpPr/>
          <p:nvPr/>
        </p:nvSpPr>
        <p:spPr>
          <a:xfrm>
            <a:off x="10978727" y="3981027"/>
            <a:ext cx="91440" cy="55880"/>
          </a:xfrm>
          <a:custGeom>
            <a:avLst/>
            <a:gdLst/>
            <a:ahLst/>
            <a:cxnLst/>
            <a:rect l="l" t="t" r="r" b="b"/>
            <a:pathLst>
              <a:path w="2512" h="1425" extrusionOk="0">
                <a:moveTo>
                  <a:pt x="2292" y="1"/>
                </a:moveTo>
                <a:cubicBezTo>
                  <a:pt x="2220" y="1"/>
                  <a:pt x="2147" y="48"/>
                  <a:pt x="2147" y="131"/>
                </a:cubicBezTo>
                <a:cubicBezTo>
                  <a:pt x="2177" y="709"/>
                  <a:pt x="1873" y="1104"/>
                  <a:pt x="1296" y="1195"/>
                </a:cubicBezTo>
                <a:cubicBezTo>
                  <a:pt x="1083" y="1195"/>
                  <a:pt x="840" y="1165"/>
                  <a:pt x="627" y="1043"/>
                </a:cubicBezTo>
                <a:cubicBezTo>
                  <a:pt x="414" y="921"/>
                  <a:pt x="323" y="709"/>
                  <a:pt x="171" y="557"/>
                </a:cubicBezTo>
                <a:cubicBezTo>
                  <a:pt x="141" y="557"/>
                  <a:pt x="110" y="557"/>
                  <a:pt x="80" y="587"/>
                </a:cubicBezTo>
                <a:cubicBezTo>
                  <a:pt x="0" y="1146"/>
                  <a:pt x="712" y="1425"/>
                  <a:pt x="1196" y="1425"/>
                </a:cubicBezTo>
                <a:cubicBezTo>
                  <a:pt x="1266" y="1425"/>
                  <a:pt x="1330" y="1419"/>
                  <a:pt x="1387" y="1408"/>
                </a:cubicBezTo>
                <a:cubicBezTo>
                  <a:pt x="2056" y="1316"/>
                  <a:pt x="2512" y="769"/>
                  <a:pt x="2421" y="101"/>
                </a:cubicBezTo>
                <a:cubicBezTo>
                  <a:pt x="2407" y="32"/>
                  <a:pt x="2350" y="1"/>
                  <a:pt x="2292"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31" name="Google Shape;531;p40"/>
          <p:cNvSpPr/>
          <p:nvPr/>
        </p:nvSpPr>
        <p:spPr>
          <a:xfrm>
            <a:off x="10662074" y="3720254"/>
            <a:ext cx="75353" cy="77893"/>
          </a:xfrm>
          <a:custGeom>
            <a:avLst/>
            <a:gdLst/>
            <a:ahLst/>
            <a:cxnLst/>
            <a:rect l="l" t="t" r="r" b="b"/>
            <a:pathLst>
              <a:path w="2068" h="1982" extrusionOk="0">
                <a:moveTo>
                  <a:pt x="1946" y="1"/>
                </a:moveTo>
                <a:cubicBezTo>
                  <a:pt x="1095" y="62"/>
                  <a:pt x="31" y="1065"/>
                  <a:pt x="1" y="1946"/>
                </a:cubicBezTo>
                <a:cubicBezTo>
                  <a:pt x="1" y="1964"/>
                  <a:pt x="21" y="1981"/>
                  <a:pt x="44" y="1981"/>
                </a:cubicBezTo>
                <a:cubicBezTo>
                  <a:pt x="61" y="1981"/>
                  <a:pt x="79" y="1972"/>
                  <a:pt x="92" y="1946"/>
                </a:cubicBezTo>
                <a:cubicBezTo>
                  <a:pt x="517" y="1095"/>
                  <a:pt x="1065" y="548"/>
                  <a:pt x="1976" y="183"/>
                </a:cubicBezTo>
                <a:cubicBezTo>
                  <a:pt x="2068" y="153"/>
                  <a:pt x="2068" y="1"/>
                  <a:pt x="1946"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32" name="Google Shape;532;p40"/>
          <p:cNvSpPr/>
          <p:nvPr/>
        </p:nvSpPr>
        <p:spPr>
          <a:xfrm>
            <a:off x="11153141" y="3630507"/>
            <a:ext cx="97367" cy="33020"/>
          </a:xfrm>
          <a:custGeom>
            <a:avLst/>
            <a:gdLst/>
            <a:ahLst/>
            <a:cxnLst/>
            <a:rect l="l" t="t" r="r" b="b"/>
            <a:pathLst>
              <a:path w="2686" h="850" extrusionOk="0">
                <a:moveTo>
                  <a:pt x="791" y="1"/>
                </a:moveTo>
                <a:cubicBezTo>
                  <a:pt x="530" y="1"/>
                  <a:pt x="280" y="41"/>
                  <a:pt x="62" y="128"/>
                </a:cubicBezTo>
                <a:cubicBezTo>
                  <a:pt x="1" y="158"/>
                  <a:pt x="1" y="249"/>
                  <a:pt x="62" y="249"/>
                </a:cubicBezTo>
                <a:cubicBezTo>
                  <a:pt x="913" y="310"/>
                  <a:pt x="1703" y="310"/>
                  <a:pt x="2402" y="827"/>
                </a:cubicBezTo>
                <a:cubicBezTo>
                  <a:pt x="2423" y="842"/>
                  <a:pt x="2445" y="849"/>
                  <a:pt x="2468" y="849"/>
                </a:cubicBezTo>
                <a:cubicBezTo>
                  <a:pt x="2577" y="849"/>
                  <a:pt x="2685" y="690"/>
                  <a:pt x="2584" y="614"/>
                </a:cubicBezTo>
                <a:cubicBezTo>
                  <a:pt x="2151" y="246"/>
                  <a:pt x="1439" y="1"/>
                  <a:pt x="791"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33" name="Google Shape;533;p40"/>
          <p:cNvSpPr/>
          <p:nvPr/>
        </p:nvSpPr>
        <p:spPr>
          <a:xfrm>
            <a:off x="10701021" y="3987801"/>
            <a:ext cx="182033" cy="171873"/>
          </a:xfrm>
          <a:custGeom>
            <a:avLst/>
            <a:gdLst/>
            <a:ahLst/>
            <a:cxnLst/>
            <a:rect l="l" t="t" r="r" b="b"/>
            <a:pathLst>
              <a:path w="5016" h="4386" extrusionOk="0">
                <a:moveTo>
                  <a:pt x="2574" y="1"/>
                </a:moveTo>
                <a:cubicBezTo>
                  <a:pt x="2438" y="1"/>
                  <a:pt x="2299" y="12"/>
                  <a:pt x="2159" y="35"/>
                </a:cubicBezTo>
                <a:cubicBezTo>
                  <a:pt x="882" y="218"/>
                  <a:pt x="1" y="1373"/>
                  <a:pt x="213" y="2558"/>
                </a:cubicBezTo>
                <a:cubicBezTo>
                  <a:pt x="376" y="3641"/>
                  <a:pt x="1334" y="4386"/>
                  <a:pt x="2443" y="4386"/>
                </a:cubicBezTo>
                <a:cubicBezTo>
                  <a:pt x="2579" y="4386"/>
                  <a:pt x="2718" y="4375"/>
                  <a:pt x="2858" y="4351"/>
                </a:cubicBezTo>
                <a:cubicBezTo>
                  <a:pt x="4134" y="4139"/>
                  <a:pt x="5016" y="3014"/>
                  <a:pt x="4803" y="1798"/>
                </a:cubicBezTo>
                <a:cubicBezTo>
                  <a:pt x="4641" y="743"/>
                  <a:pt x="3683" y="1"/>
                  <a:pt x="2574" y="1"/>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34" name="Google Shape;534;p40"/>
          <p:cNvSpPr/>
          <p:nvPr/>
        </p:nvSpPr>
        <p:spPr>
          <a:xfrm>
            <a:off x="11159067" y="3905673"/>
            <a:ext cx="181187" cy="172720"/>
          </a:xfrm>
          <a:custGeom>
            <a:avLst/>
            <a:gdLst/>
            <a:ahLst/>
            <a:cxnLst/>
            <a:rect l="l" t="t" r="r" b="b"/>
            <a:pathLst>
              <a:path w="4986" h="4408" extrusionOk="0">
                <a:moveTo>
                  <a:pt x="2495" y="1"/>
                </a:moveTo>
                <a:cubicBezTo>
                  <a:pt x="2374" y="1"/>
                  <a:pt x="2252" y="9"/>
                  <a:pt x="2129" y="27"/>
                </a:cubicBezTo>
                <a:cubicBezTo>
                  <a:pt x="852" y="240"/>
                  <a:pt x="1" y="1395"/>
                  <a:pt x="183" y="2580"/>
                </a:cubicBezTo>
                <a:cubicBezTo>
                  <a:pt x="373" y="3639"/>
                  <a:pt x="1340" y="4407"/>
                  <a:pt x="2454" y="4407"/>
                </a:cubicBezTo>
                <a:cubicBezTo>
                  <a:pt x="2587" y="4407"/>
                  <a:pt x="2722" y="4396"/>
                  <a:pt x="2858" y="4374"/>
                </a:cubicBezTo>
                <a:cubicBezTo>
                  <a:pt x="4104" y="4161"/>
                  <a:pt x="4986" y="3006"/>
                  <a:pt x="4803" y="1820"/>
                </a:cubicBezTo>
                <a:cubicBezTo>
                  <a:pt x="4611" y="749"/>
                  <a:pt x="3625" y="1"/>
                  <a:pt x="2495" y="1"/>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35" name="Google Shape;535;p40"/>
          <p:cNvSpPr/>
          <p:nvPr/>
        </p:nvSpPr>
        <p:spPr>
          <a:xfrm>
            <a:off x="10749281" y="4040294"/>
            <a:ext cx="17780" cy="19473"/>
          </a:xfrm>
          <a:custGeom>
            <a:avLst/>
            <a:gdLst/>
            <a:ahLst/>
            <a:cxnLst/>
            <a:rect l="l" t="t" r="r" b="b"/>
            <a:pathLst>
              <a:path w="488" h="493" extrusionOk="0">
                <a:moveTo>
                  <a:pt x="183" y="0"/>
                </a:moveTo>
                <a:cubicBezTo>
                  <a:pt x="92" y="31"/>
                  <a:pt x="1" y="152"/>
                  <a:pt x="31" y="274"/>
                </a:cubicBezTo>
                <a:cubicBezTo>
                  <a:pt x="31" y="406"/>
                  <a:pt x="124" y="492"/>
                  <a:pt x="228" y="492"/>
                </a:cubicBezTo>
                <a:cubicBezTo>
                  <a:pt x="243" y="492"/>
                  <a:pt x="259" y="491"/>
                  <a:pt x="275" y="487"/>
                </a:cubicBezTo>
                <a:cubicBezTo>
                  <a:pt x="396" y="487"/>
                  <a:pt x="487" y="335"/>
                  <a:pt x="457" y="213"/>
                </a:cubicBezTo>
                <a:cubicBezTo>
                  <a:pt x="427" y="91"/>
                  <a:pt x="305" y="0"/>
                  <a:pt x="183"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36" name="Google Shape;536;p40"/>
          <p:cNvSpPr/>
          <p:nvPr/>
        </p:nvSpPr>
        <p:spPr>
          <a:xfrm>
            <a:off x="10811087" y="4086014"/>
            <a:ext cx="17780" cy="19473"/>
          </a:xfrm>
          <a:custGeom>
            <a:avLst/>
            <a:gdLst/>
            <a:ahLst/>
            <a:cxnLst/>
            <a:rect l="l" t="t" r="r" b="b"/>
            <a:pathLst>
              <a:path w="487" h="493" extrusionOk="0">
                <a:moveTo>
                  <a:pt x="213" y="0"/>
                </a:moveTo>
                <a:cubicBezTo>
                  <a:pt x="91" y="31"/>
                  <a:pt x="0" y="152"/>
                  <a:pt x="31" y="274"/>
                </a:cubicBezTo>
                <a:cubicBezTo>
                  <a:pt x="57" y="406"/>
                  <a:pt x="130" y="492"/>
                  <a:pt x="228" y="492"/>
                </a:cubicBezTo>
                <a:cubicBezTo>
                  <a:pt x="243" y="492"/>
                  <a:pt x="258" y="491"/>
                  <a:pt x="274" y="487"/>
                </a:cubicBezTo>
                <a:cubicBezTo>
                  <a:pt x="395" y="487"/>
                  <a:pt x="486" y="335"/>
                  <a:pt x="456" y="213"/>
                </a:cubicBezTo>
                <a:cubicBezTo>
                  <a:pt x="426" y="91"/>
                  <a:pt x="335" y="0"/>
                  <a:pt x="213"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37" name="Google Shape;537;p40"/>
          <p:cNvSpPr/>
          <p:nvPr/>
        </p:nvSpPr>
        <p:spPr>
          <a:xfrm>
            <a:off x="10751821" y="4134274"/>
            <a:ext cx="17780" cy="19473"/>
          </a:xfrm>
          <a:custGeom>
            <a:avLst/>
            <a:gdLst/>
            <a:ahLst/>
            <a:cxnLst/>
            <a:rect l="l" t="t" r="r" b="b"/>
            <a:pathLst>
              <a:path w="487" h="499" extrusionOk="0">
                <a:moveTo>
                  <a:pt x="250" y="1"/>
                </a:moveTo>
                <a:cubicBezTo>
                  <a:pt x="238" y="1"/>
                  <a:pt x="225" y="3"/>
                  <a:pt x="214" y="7"/>
                </a:cubicBezTo>
                <a:cubicBezTo>
                  <a:pt x="92" y="37"/>
                  <a:pt x="1" y="158"/>
                  <a:pt x="31" y="280"/>
                </a:cubicBezTo>
                <a:cubicBezTo>
                  <a:pt x="31" y="412"/>
                  <a:pt x="123" y="499"/>
                  <a:pt x="227" y="499"/>
                </a:cubicBezTo>
                <a:cubicBezTo>
                  <a:pt x="243" y="499"/>
                  <a:pt x="259" y="497"/>
                  <a:pt x="274" y="493"/>
                </a:cubicBezTo>
                <a:cubicBezTo>
                  <a:pt x="396" y="462"/>
                  <a:pt x="487" y="341"/>
                  <a:pt x="457" y="219"/>
                </a:cubicBezTo>
                <a:cubicBezTo>
                  <a:pt x="430" y="87"/>
                  <a:pt x="335" y="1"/>
                  <a:pt x="250"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38" name="Google Shape;538;p40"/>
          <p:cNvSpPr/>
          <p:nvPr/>
        </p:nvSpPr>
        <p:spPr>
          <a:xfrm>
            <a:off x="10839027" y="4010661"/>
            <a:ext cx="17780" cy="19473"/>
          </a:xfrm>
          <a:custGeom>
            <a:avLst/>
            <a:gdLst/>
            <a:ahLst/>
            <a:cxnLst/>
            <a:rect l="l" t="t" r="r" b="b"/>
            <a:pathLst>
              <a:path w="487" h="499" extrusionOk="0">
                <a:moveTo>
                  <a:pt x="260" y="1"/>
                </a:moveTo>
                <a:cubicBezTo>
                  <a:pt x="244" y="1"/>
                  <a:pt x="229" y="2"/>
                  <a:pt x="213" y="6"/>
                </a:cubicBezTo>
                <a:cubicBezTo>
                  <a:pt x="91" y="37"/>
                  <a:pt x="0" y="158"/>
                  <a:pt x="30" y="280"/>
                </a:cubicBezTo>
                <a:cubicBezTo>
                  <a:pt x="57" y="412"/>
                  <a:pt x="153" y="499"/>
                  <a:pt x="257" y="499"/>
                </a:cubicBezTo>
                <a:cubicBezTo>
                  <a:pt x="273" y="499"/>
                  <a:pt x="288" y="497"/>
                  <a:pt x="304" y="493"/>
                </a:cubicBezTo>
                <a:cubicBezTo>
                  <a:pt x="395" y="462"/>
                  <a:pt x="486" y="341"/>
                  <a:pt x="456" y="219"/>
                </a:cubicBezTo>
                <a:cubicBezTo>
                  <a:pt x="456" y="87"/>
                  <a:pt x="364" y="1"/>
                  <a:pt x="260"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39" name="Google Shape;539;p40"/>
          <p:cNvSpPr/>
          <p:nvPr/>
        </p:nvSpPr>
        <p:spPr>
          <a:xfrm>
            <a:off x="10898294" y="4090247"/>
            <a:ext cx="17780" cy="18627"/>
          </a:xfrm>
          <a:custGeom>
            <a:avLst/>
            <a:gdLst/>
            <a:ahLst/>
            <a:cxnLst/>
            <a:rect l="l" t="t" r="r" b="b"/>
            <a:pathLst>
              <a:path w="487" h="469" extrusionOk="0">
                <a:moveTo>
                  <a:pt x="260" y="1"/>
                </a:moveTo>
                <a:cubicBezTo>
                  <a:pt x="245" y="1"/>
                  <a:pt x="229" y="3"/>
                  <a:pt x="213" y="7"/>
                </a:cubicBezTo>
                <a:cubicBezTo>
                  <a:pt x="92" y="7"/>
                  <a:pt x="0" y="128"/>
                  <a:pt x="31" y="280"/>
                </a:cubicBezTo>
                <a:cubicBezTo>
                  <a:pt x="57" y="386"/>
                  <a:pt x="129" y="469"/>
                  <a:pt x="228" y="469"/>
                </a:cubicBezTo>
                <a:cubicBezTo>
                  <a:pt x="243" y="469"/>
                  <a:pt x="258" y="467"/>
                  <a:pt x="274" y="463"/>
                </a:cubicBezTo>
                <a:cubicBezTo>
                  <a:pt x="396" y="463"/>
                  <a:pt x="487" y="341"/>
                  <a:pt x="456" y="189"/>
                </a:cubicBezTo>
                <a:cubicBezTo>
                  <a:pt x="430" y="84"/>
                  <a:pt x="358" y="1"/>
                  <a:pt x="260"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40" name="Google Shape;540;p40"/>
          <p:cNvSpPr/>
          <p:nvPr/>
        </p:nvSpPr>
        <p:spPr>
          <a:xfrm>
            <a:off x="11148061" y="3970021"/>
            <a:ext cx="17780" cy="19473"/>
          </a:xfrm>
          <a:custGeom>
            <a:avLst/>
            <a:gdLst/>
            <a:ahLst/>
            <a:cxnLst/>
            <a:rect l="l" t="t" r="r" b="b"/>
            <a:pathLst>
              <a:path w="488" h="493" extrusionOk="0">
                <a:moveTo>
                  <a:pt x="259" y="0"/>
                </a:moveTo>
                <a:cubicBezTo>
                  <a:pt x="245" y="0"/>
                  <a:pt x="229" y="2"/>
                  <a:pt x="214" y="6"/>
                </a:cubicBezTo>
                <a:cubicBezTo>
                  <a:pt x="92" y="36"/>
                  <a:pt x="1" y="158"/>
                  <a:pt x="31" y="279"/>
                </a:cubicBezTo>
                <a:cubicBezTo>
                  <a:pt x="62" y="401"/>
                  <a:pt x="183" y="492"/>
                  <a:pt x="274" y="492"/>
                </a:cubicBezTo>
                <a:cubicBezTo>
                  <a:pt x="396" y="462"/>
                  <a:pt x="487" y="340"/>
                  <a:pt x="457" y="219"/>
                </a:cubicBezTo>
                <a:cubicBezTo>
                  <a:pt x="430" y="86"/>
                  <a:pt x="358" y="0"/>
                  <a:pt x="259"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41" name="Google Shape;541;p40"/>
          <p:cNvSpPr/>
          <p:nvPr/>
        </p:nvSpPr>
        <p:spPr>
          <a:xfrm>
            <a:off x="11194627" y="4055534"/>
            <a:ext cx="16933" cy="19473"/>
          </a:xfrm>
          <a:custGeom>
            <a:avLst/>
            <a:gdLst/>
            <a:ahLst/>
            <a:cxnLst/>
            <a:rect l="l" t="t" r="r" b="b"/>
            <a:pathLst>
              <a:path w="457" h="498" extrusionOk="0">
                <a:moveTo>
                  <a:pt x="221" y="1"/>
                </a:moveTo>
                <a:cubicBezTo>
                  <a:pt x="209" y="1"/>
                  <a:pt x="196" y="2"/>
                  <a:pt x="183" y="5"/>
                </a:cubicBezTo>
                <a:cubicBezTo>
                  <a:pt x="61" y="36"/>
                  <a:pt x="0" y="157"/>
                  <a:pt x="0" y="279"/>
                </a:cubicBezTo>
                <a:cubicBezTo>
                  <a:pt x="27" y="411"/>
                  <a:pt x="123" y="498"/>
                  <a:pt x="227" y="498"/>
                </a:cubicBezTo>
                <a:cubicBezTo>
                  <a:pt x="243" y="498"/>
                  <a:pt x="258" y="496"/>
                  <a:pt x="274" y="492"/>
                </a:cubicBezTo>
                <a:cubicBezTo>
                  <a:pt x="365" y="461"/>
                  <a:pt x="456" y="340"/>
                  <a:pt x="426" y="218"/>
                </a:cubicBezTo>
                <a:cubicBezTo>
                  <a:pt x="426" y="109"/>
                  <a:pt x="329" y="1"/>
                  <a:pt x="221"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42" name="Google Shape;542;p40"/>
          <p:cNvSpPr/>
          <p:nvPr/>
        </p:nvSpPr>
        <p:spPr>
          <a:xfrm>
            <a:off x="11246274" y="3958168"/>
            <a:ext cx="17780" cy="19473"/>
          </a:xfrm>
          <a:custGeom>
            <a:avLst/>
            <a:gdLst/>
            <a:ahLst/>
            <a:cxnLst/>
            <a:rect l="l" t="t" r="r" b="b"/>
            <a:pathLst>
              <a:path w="487" h="493" extrusionOk="0">
                <a:moveTo>
                  <a:pt x="249" y="0"/>
                </a:moveTo>
                <a:cubicBezTo>
                  <a:pt x="237" y="0"/>
                  <a:pt x="225" y="2"/>
                  <a:pt x="213" y="6"/>
                </a:cubicBezTo>
                <a:cubicBezTo>
                  <a:pt x="91" y="36"/>
                  <a:pt x="0" y="158"/>
                  <a:pt x="30" y="280"/>
                </a:cubicBezTo>
                <a:cubicBezTo>
                  <a:pt x="30" y="401"/>
                  <a:pt x="152" y="492"/>
                  <a:pt x="274" y="492"/>
                </a:cubicBezTo>
                <a:cubicBezTo>
                  <a:pt x="395" y="462"/>
                  <a:pt x="486" y="340"/>
                  <a:pt x="456" y="219"/>
                </a:cubicBezTo>
                <a:cubicBezTo>
                  <a:pt x="430" y="86"/>
                  <a:pt x="334" y="0"/>
                  <a:pt x="249"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43" name="Google Shape;543;p40"/>
          <p:cNvSpPr/>
          <p:nvPr/>
        </p:nvSpPr>
        <p:spPr>
          <a:xfrm>
            <a:off x="11303847" y="4018281"/>
            <a:ext cx="17780" cy="19473"/>
          </a:xfrm>
          <a:custGeom>
            <a:avLst/>
            <a:gdLst/>
            <a:ahLst/>
            <a:cxnLst/>
            <a:rect l="l" t="t" r="r" b="b"/>
            <a:pathLst>
              <a:path w="487" h="493" extrusionOk="0">
                <a:moveTo>
                  <a:pt x="183" y="1"/>
                </a:moveTo>
                <a:cubicBezTo>
                  <a:pt x="92" y="31"/>
                  <a:pt x="1" y="153"/>
                  <a:pt x="31" y="274"/>
                </a:cubicBezTo>
                <a:cubicBezTo>
                  <a:pt x="31" y="407"/>
                  <a:pt x="123" y="493"/>
                  <a:pt x="227" y="493"/>
                </a:cubicBezTo>
                <a:cubicBezTo>
                  <a:pt x="243" y="493"/>
                  <a:pt x="258" y="491"/>
                  <a:pt x="274" y="487"/>
                </a:cubicBezTo>
                <a:cubicBezTo>
                  <a:pt x="396" y="487"/>
                  <a:pt x="487" y="335"/>
                  <a:pt x="457" y="214"/>
                </a:cubicBezTo>
                <a:cubicBezTo>
                  <a:pt x="426" y="92"/>
                  <a:pt x="305" y="1"/>
                  <a:pt x="183"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44" name="Google Shape;544;p40"/>
          <p:cNvSpPr/>
          <p:nvPr/>
        </p:nvSpPr>
        <p:spPr>
          <a:xfrm>
            <a:off x="11238654" y="4019974"/>
            <a:ext cx="16933" cy="19473"/>
          </a:xfrm>
          <a:custGeom>
            <a:avLst/>
            <a:gdLst/>
            <a:ahLst/>
            <a:cxnLst/>
            <a:rect l="l" t="t" r="r" b="b"/>
            <a:pathLst>
              <a:path w="457" h="493" extrusionOk="0">
                <a:moveTo>
                  <a:pt x="230" y="1"/>
                </a:moveTo>
                <a:cubicBezTo>
                  <a:pt x="214" y="1"/>
                  <a:pt x="198" y="3"/>
                  <a:pt x="183" y="7"/>
                </a:cubicBezTo>
                <a:cubicBezTo>
                  <a:pt x="61" y="37"/>
                  <a:pt x="0" y="159"/>
                  <a:pt x="0" y="280"/>
                </a:cubicBezTo>
                <a:cubicBezTo>
                  <a:pt x="31" y="402"/>
                  <a:pt x="152" y="493"/>
                  <a:pt x="274" y="493"/>
                </a:cubicBezTo>
                <a:cubicBezTo>
                  <a:pt x="395" y="462"/>
                  <a:pt x="456" y="341"/>
                  <a:pt x="456" y="219"/>
                </a:cubicBezTo>
                <a:cubicBezTo>
                  <a:pt x="430" y="87"/>
                  <a:pt x="334" y="1"/>
                  <a:pt x="230"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45" name="Google Shape;545;p40"/>
          <p:cNvSpPr/>
          <p:nvPr/>
        </p:nvSpPr>
        <p:spPr>
          <a:xfrm>
            <a:off x="10620588" y="3649133"/>
            <a:ext cx="756073" cy="409787"/>
          </a:xfrm>
          <a:custGeom>
            <a:avLst/>
            <a:gdLst/>
            <a:ahLst/>
            <a:cxnLst/>
            <a:rect l="l" t="t" r="r" b="b"/>
            <a:pathLst>
              <a:path w="20822" h="10448" extrusionOk="0">
                <a:moveTo>
                  <a:pt x="16204" y="430"/>
                </a:moveTo>
                <a:cubicBezTo>
                  <a:pt x="18062" y="430"/>
                  <a:pt x="19699" y="1778"/>
                  <a:pt x="20001" y="3670"/>
                </a:cubicBezTo>
                <a:cubicBezTo>
                  <a:pt x="20335" y="5737"/>
                  <a:pt x="18937" y="7713"/>
                  <a:pt x="16840" y="8077"/>
                </a:cubicBezTo>
                <a:cubicBezTo>
                  <a:pt x="16635" y="8110"/>
                  <a:pt x="16431" y="8126"/>
                  <a:pt x="16229" y="8126"/>
                </a:cubicBezTo>
                <a:cubicBezTo>
                  <a:pt x="14372" y="8126"/>
                  <a:pt x="12734" y="6781"/>
                  <a:pt x="12433" y="4916"/>
                </a:cubicBezTo>
                <a:cubicBezTo>
                  <a:pt x="12098" y="2819"/>
                  <a:pt x="13496" y="843"/>
                  <a:pt x="15594" y="478"/>
                </a:cubicBezTo>
                <a:cubicBezTo>
                  <a:pt x="15799" y="446"/>
                  <a:pt x="16003" y="430"/>
                  <a:pt x="16204" y="430"/>
                </a:cubicBezTo>
                <a:close/>
                <a:moveTo>
                  <a:pt x="4593" y="2345"/>
                </a:moveTo>
                <a:cubicBezTo>
                  <a:pt x="6451" y="2345"/>
                  <a:pt x="8088" y="3690"/>
                  <a:pt x="8390" y="5555"/>
                </a:cubicBezTo>
                <a:cubicBezTo>
                  <a:pt x="8724" y="7652"/>
                  <a:pt x="7326" y="9628"/>
                  <a:pt x="5229" y="9962"/>
                </a:cubicBezTo>
                <a:cubicBezTo>
                  <a:pt x="5008" y="10000"/>
                  <a:pt x="4789" y="10019"/>
                  <a:pt x="4573" y="10019"/>
                </a:cubicBezTo>
                <a:cubicBezTo>
                  <a:pt x="2734" y="10019"/>
                  <a:pt x="1121" y="8677"/>
                  <a:pt x="821" y="6801"/>
                </a:cubicBezTo>
                <a:cubicBezTo>
                  <a:pt x="457" y="4734"/>
                  <a:pt x="1885" y="2728"/>
                  <a:pt x="3983" y="2393"/>
                </a:cubicBezTo>
                <a:cubicBezTo>
                  <a:pt x="4188" y="2361"/>
                  <a:pt x="4392" y="2345"/>
                  <a:pt x="4593" y="2345"/>
                </a:cubicBezTo>
                <a:close/>
                <a:moveTo>
                  <a:pt x="16176" y="1"/>
                </a:moveTo>
                <a:cubicBezTo>
                  <a:pt x="15954" y="1"/>
                  <a:pt x="15729" y="18"/>
                  <a:pt x="15503" y="53"/>
                </a:cubicBezTo>
                <a:cubicBezTo>
                  <a:pt x="13192" y="448"/>
                  <a:pt x="11612" y="2637"/>
                  <a:pt x="12007" y="4977"/>
                </a:cubicBezTo>
                <a:cubicBezTo>
                  <a:pt x="12007" y="4977"/>
                  <a:pt x="11495" y="4919"/>
                  <a:pt x="10864" y="4919"/>
                </a:cubicBezTo>
                <a:cubicBezTo>
                  <a:pt x="10127" y="4919"/>
                  <a:pt x="9227" y="4998"/>
                  <a:pt x="8785" y="5342"/>
                </a:cubicBezTo>
                <a:cubicBezTo>
                  <a:pt x="8562" y="3645"/>
                  <a:pt x="6583" y="1922"/>
                  <a:pt x="4501" y="1922"/>
                </a:cubicBezTo>
                <a:cubicBezTo>
                  <a:pt x="4308" y="1922"/>
                  <a:pt x="4115" y="1937"/>
                  <a:pt x="3922" y="1968"/>
                </a:cubicBezTo>
                <a:cubicBezTo>
                  <a:pt x="1581" y="2363"/>
                  <a:pt x="1" y="4551"/>
                  <a:pt x="396" y="6892"/>
                </a:cubicBezTo>
                <a:cubicBezTo>
                  <a:pt x="723" y="8963"/>
                  <a:pt x="2541" y="10448"/>
                  <a:pt x="4578" y="10448"/>
                </a:cubicBezTo>
                <a:cubicBezTo>
                  <a:pt x="4813" y="10448"/>
                  <a:pt x="5051" y="10428"/>
                  <a:pt x="5290" y="10387"/>
                </a:cubicBezTo>
                <a:cubicBezTo>
                  <a:pt x="7478" y="10053"/>
                  <a:pt x="8998" y="8077"/>
                  <a:pt x="8876" y="5919"/>
                </a:cubicBezTo>
                <a:cubicBezTo>
                  <a:pt x="9007" y="5723"/>
                  <a:pt x="9480" y="5185"/>
                  <a:pt x="10553" y="5185"/>
                </a:cubicBezTo>
                <a:cubicBezTo>
                  <a:pt x="10979" y="5185"/>
                  <a:pt x="11499" y="5269"/>
                  <a:pt x="12129" y="5494"/>
                </a:cubicBezTo>
                <a:cubicBezTo>
                  <a:pt x="12673" y="7317"/>
                  <a:pt x="14361" y="8555"/>
                  <a:pt x="16236" y="8555"/>
                </a:cubicBezTo>
                <a:cubicBezTo>
                  <a:pt x="16455" y="8555"/>
                  <a:pt x="16677" y="8538"/>
                  <a:pt x="16901" y="8503"/>
                </a:cubicBezTo>
                <a:cubicBezTo>
                  <a:pt x="19241" y="8108"/>
                  <a:pt x="20822" y="5919"/>
                  <a:pt x="20427" y="3579"/>
                </a:cubicBezTo>
                <a:cubicBezTo>
                  <a:pt x="20070" y="1492"/>
                  <a:pt x="18249" y="1"/>
                  <a:pt x="16176" y="1"/>
                </a:cubicBezTo>
                <a:close/>
              </a:path>
            </a:pathLst>
          </a:custGeom>
          <a:solidFill>
            <a:srgbClr val="F167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46" name="Google Shape;546;p40"/>
          <p:cNvSpPr/>
          <p:nvPr/>
        </p:nvSpPr>
        <p:spPr>
          <a:xfrm>
            <a:off x="10347114" y="3507740"/>
            <a:ext cx="315807" cy="282787"/>
          </a:xfrm>
          <a:custGeom>
            <a:avLst/>
            <a:gdLst/>
            <a:ahLst/>
            <a:cxnLst/>
            <a:rect l="l" t="t" r="r" b="b"/>
            <a:pathLst>
              <a:path w="8695" h="7205" extrusionOk="0">
                <a:moveTo>
                  <a:pt x="1521" y="0"/>
                </a:moveTo>
                <a:cubicBezTo>
                  <a:pt x="639" y="1216"/>
                  <a:pt x="1" y="2827"/>
                  <a:pt x="214" y="4894"/>
                </a:cubicBezTo>
                <a:cubicBezTo>
                  <a:pt x="244" y="4985"/>
                  <a:pt x="244" y="5076"/>
                  <a:pt x="244" y="5168"/>
                </a:cubicBezTo>
                <a:cubicBezTo>
                  <a:pt x="2463" y="6505"/>
                  <a:pt x="5107" y="7174"/>
                  <a:pt x="7752" y="7204"/>
                </a:cubicBezTo>
                <a:cubicBezTo>
                  <a:pt x="8086" y="6657"/>
                  <a:pt x="8421" y="6080"/>
                  <a:pt x="8694" y="5472"/>
                </a:cubicBezTo>
                <a:cubicBezTo>
                  <a:pt x="6019" y="4134"/>
                  <a:pt x="3648" y="2219"/>
                  <a:pt x="1521"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47" name="Google Shape;547;p40"/>
          <p:cNvSpPr/>
          <p:nvPr/>
        </p:nvSpPr>
        <p:spPr>
          <a:xfrm>
            <a:off x="10402994" y="3194473"/>
            <a:ext cx="766233" cy="528320"/>
          </a:xfrm>
          <a:custGeom>
            <a:avLst/>
            <a:gdLst/>
            <a:ahLst/>
            <a:cxnLst/>
            <a:rect l="l" t="t" r="r" b="b"/>
            <a:pathLst>
              <a:path w="21096" h="13476" extrusionOk="0">
                <a:moveTo>
                  <a:pt x="4874" y="0"/>
                </a:moveTo>
                <a:cubicBezTo>
                  <a:pt x="4815" y="0"/>
                  <a:pt x="4751" y="13"/>
                  <a:pt x="4682" y="41"/>
                </a:cubicBezTo>
                <a:cubicBezTo>
                  <a:pt x="3435" y="558"/>
                  <a:pt x="4439" y="4144"/>
                  <a:pt x="4439" y="4144"/>
                </a:cubicBezTo>
                <a:cubicBezTo>
                  <a:pt x="4439" y="4144"/>
                  <a:pt x="3256" y="1876"/>
                  <a:pt x="2611" y="1876"/>
                </a:cubicBezTo>
                <a:cubicBezTo>
                  <a:pt x="2532" y="1876"/>
                  <a:pt x="2462" y="1910"/>
                  <a:pt x="2402" y="1986"/>
                </a:cubicBezTo>
                <a:cubicBezTo>
                  <a:pt x="1824" y="2685"/>
                  <a:pt x="3648" y="5117"/>
                  <a:pt x="3648" y="5117"/>
                </a:cubicBezTo>
                <a:cubicBezTo>
                  <a:pt x="3648" y="5117"/>
                  <a:pt x="1490" y="5998"/>
                  <a:pt x="1" y="8004"/>
                </a:cubicBezTo>
                <a:cubicBezTo>
                  <a:pt x="2098" y="10223"/>
                  <a:pt x="4469" y="12138"/>
                  <a:pt x="7174" y="13476"/>
                </a:cubicBezTo>
                <a:cubicBezTo>
                  <a:pt x="7721" y="12351"/>
                  <a:pt x="8086" y="11196"/>
                  <a:pt x="8056" y="10223"/>
                </a:cubicBezTo>
                <a:lnTo>
                  <a:pt x="8056" y="10223"/>
                </a:lnTo>
                <a:cubicBezTo>
                  <a:pt x="8056" y="10224"/>
                  <a:pt x="10913" y="12290"/>
                  <a:pt x="13466" y="12959"/>
                </a:cubicBezTo>
                <a:cubicBezTo>
                  <a:pt x="13979" y="13077"/>
                  <a:pt x="14479" y="13157"/>
                  <a:pt x="14941" y="13157"/>
                </a:cubicBezTo>
                <a:cubicBezTo>
                  <a:pt x="15191" y="13157"/>
                  <a:pt x="15430" y="13134"/>
                  <a:pt x="15655" y="13080"/>
                </a:cubicBezTo>
                <a:cubicBezTo>
                  <a:pt x="18025" y="12503"/>
                  <a:pt x="16840" y="10254"/>
                  <a:pt x="16475" y="9646"/>
                </a:cubicBezTo>
                <a:lnTo>
                  <a:pt x="16475" y="9646"/>
                </a:lnTo>
                <a:cubicBezTo>
                  <a:pt x="16915" y="10320"/>
                  <a:pt x="18827" y="13061"/>
                  <a:pt x="20872" y="13061"/>
                </a:cubicBezTo>
                <a:cubicBezTo>
                  <a:pt x="20946" y="13061"/>
                  <a:pt x="21021" y="13058"/>
                  <a:pt x="21095" y="13050"/>
                </a:cubicBezTo>
                <a:cubicBezTo>
                  <a:pt x="19545" y="8156"/>
                  <a:pt x="16901" y="3658"/>
                  <a:pt x="12889" y="497"/>
                </a:cubicBezTo>
                <a:cubicBezTo>
                  <a:pt x="8603" y="1530"/>
                  <a:pt x="5563" y="3597"/>
                  <a:pt x="5563" y="3597"/>
                </a:cubicBezTo>
                <a:cubicBezTo>
                  <a:pt x="5563" y="3597"/>
                  <a:pt x="5861" y="0"/>
                  <a:pt x="4874" y="0"/>
                </a:cubicBezTo>
                <a:close/>
              </a:path>
            </a:pathLst>
          </a:custGeom>
          <a:solidFill>
            <a:srgbClr val="6735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48" name="Google Shape;548;p40"/>
          <p:cNvSpPr/>
          <p:nvPr/>
        </p:nvSpPr>
        <p:spPr>
          <a:xfrm>
            <a:off x="10871201" y="3193628"/>
            <a:ext cx="363220" cy="512233"/>
          </a:xfrm>
          <a:custGeom>
            <a:avLst/>
            <a:gdLst/>
            <a:ahLst/>
            <a:cxnLst/>
            <a:rect l="l" t="t" r="r" b="b"/>
            <a:pathLst>
              <a:path w="10001" h="13065" extrusionOk="0">
                <a:moveTo>
                  <a:pt x="4036" y="0"/>
                </a:moveTo>
                <a:cubicBezTo>
                  <a:pt x="3672" y="0"/>
                  <a:pt x="3300" y="18"/>
                  <a:pt x="2919" y="55"/>
                </a:cubicBezTo>
                <a:cubicBezTo>
                  <a:pt x="1915" y="146"/>
                  <a:pt x="912" y="298"/>
                  <a:pt x="1" y="511"/>
                </a:cubicBezTo>
                <a:cubicBezTo>
                  <a:pt x="4013" y="3672"/>
                  <a:pt x="6657" y="8170"/>
                  <a:pt x="8207" y="13064"/>
                </a:cubicBezTo>
                <a:cubicBezTo>
                  <a:pt x="8329" y="13064"/>
                  <a:pt x="8420" y="13064"/>
                  <a:pt x="8511" y="13034"/>
                </a:cubicBezTo>
                <a:cubicBezTo>
                  <a:pt x="9302" y="12851"/>
                  <a:pt x="9758" y="12487"/>
                  <a:pt x="10001" y="12031"/>
                </a:cubicBezTo>
                <a:cubicBezTo>
                  <a:pt x="9727" y="7836"/>
                  <a:pt x="8603" y="3733"/>
                  <a:pt x="6384" y="237"/>
                </a:cubicBezTo>
                <a:cubicBezTo>
                  <a:pt x="5645" y="89"/>
                  <a:pt x="4863" y="0"/>
                  <a:pt x="4036"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49" name="Google Shape;549;p40"/>
          <p:cNvSpPr/>
          <p:nvPr/>
        </p:nvSpPr>
        <p:spPr>
          <a:xfrm>
            <a:off x="11102341" y="3202940"/>
            <a:ext cx="439420" cy="540173"/>
          </a:xfrm>
          <a:custGeom>
            <a:avLst/>
            <a:gdLst/>
            <a:ahLst/>
            <a:cxnLst/>
            <a:rect l="l" t="t" r="r" b="b"/>
            <a:pathLst>
              <a:path w="12098" h="13779" extrusionOk="0">
                <a:moveTo>
                  <a:pt x="1" y="0"/>
                </a:moveTo>
                <a:cubicBezTo>
                  <a:pt x="2220" y="3496"/>
                  <a:pt x="3344" y="7599"/>
                  <a:pt x="3618" y="11794"/>
                </a:cubicBezTo>
                <a:cubicBezTo>
                  <a:pt x="4195" y="10821"/>
                  <a:pt x="3831" y="9606"/>
                  <a:pt x="3830" y="9605"/>
                </a:cubicBezTo>
                <a:lnTo>
                  <a:pt x="3830" y="9605"/>
                </a:lnTo>
                <a:cubicBezTo>
                  <a:pt x="3831" y="9607"/>
                  <a:pt x="5865" y="13778"/>
                  <a:pt x="8528" y="13778"/>
                </a:cubicBezTo>
                <a:cubicBezTo>
                  <a:pt x="8722" y="13778"/>
                  <a:pt x="8919" y="13756"/>
                  <a:pt x="9119" y="13709"/>
                </a:cubicBezTo>
                <a:cubicBezTo>
                  <a:pt x="12098" y="12979"/>
                  <a:pt x="8694" y="6626"/>
                  <a:pt x="7448" y="4742"/>
                </a:cubicBezTo>
                <a:cubicBezTo>
                  <a:pt x="6475" y="3283"/>
                  <a:pt x="3861" y="790"/>
                  <a:pt x="1" y="0"/>
                </a:cubicBezTo>
                <a:close/>
              </a:path>
            </a:pathLst>
          </a:custGeom>
          <a:solidFill>
            <a:srgbClr val="6735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50" name="Google Shape;550;p40"/>
          <p:cNvSpPr/>
          <p:nvPr/>
        </p:nvSpPr>
        <p:spPr>
          <a:xfrm>
            <a:off x="10356427" y="3710093"/>
            <a:ext cx="272627" cy="228600"/>
          </a:xfrm>
          <a:custGeom>
            <a:avLst/>
            <a:gdLst/>
            <a:ahLst/>
            <a:cxnLst/>
            <a:rect l="l" t="t" r="r" b="b"/>
            <a:pathLst>
              <a:path w="7508" h="5837" extrusionOk="0">
                <a:moveTo>
                  <a:pt x="0" y="1"/>
                </a:moveTo>
                <a:lnTo>
                  <a:pt x="0" y="1"/>
                </a:lnTo>
                <a:cubicBezTo>
                  <a:pt x="547" y="5320"/>
                  <a:pt x="1186" y="5837"/>
                  <a:pt x="1186" y="5837"/>
                </a:cubicBezTo>
                <a:cubicBezTo>
                  <a:pt x="1186" y="5837"/>
                  <a:pt x="2242" y="4610"/>
                  <a:pt x="3939" y="4610"/>
                </a:cubicBezTo>
                <a:cubicBezTo>
                  <a:pt x="4396" y="4610"/>
                  <a:pt x="4899" y="4699"/>
                  <a:pt x="5441" y="4925"/>
                </a:cubicBezTo>
                <a:cubicBezTo>
                  <a:pt x="5441" y="4925"/>
                  <a:pt x="6505" y="3679"/>
                  <a:pt x="7508" y="2037"/>
                </a:cubicBezTo>
                <a:cubicBezTo>
                  <a:pt x="4863" y="2007"/>
                  <a:pt x="2189" y="1338"/>
                  <a:pt x="0" y="1"/>
                </a:cubicBezTo>
                <a:close/>
              </a:path>
            </a:pathLst>
          </a:custGeom>
          <a:solidFill>
            <a:srgbClr val="6735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51" name="Google Shape;551;p40"/>
          <p:cNvSpPr/>
          <p:nvPr/>
        </p:nvSpPr>
        <p:spPr>
          <a:xfrm>
            <a:off x="11071014" y="3560234"/>
            <a:ext cx="2540" cy="5927"/>
          </a:xfrm>
          <a:custGeom>
            <a:avLst/>
            <a:gdLst/>
            <a:ahLst/>
            <a:cxnLst/>
            <a:rect l="l" t="t" r="r" b="b"/>
            <a:pathLst>
              <a:path w="61" h="153" extrusionOk="0">
                <a:moveTo>
                  <a:pt x="61" y="153"/>
                </a:moveTo>
                <a:cubicBezTo>
                  <a:pt x="31" y="62"/>
                  <a:pt x="0" y="1"/>
                  <a:pt x="0" y="1"/>
                </a:cubicBezTo>
                <a:cubicBezTo>
                  <a:pt x="0" y="1"/>
                  <a:pt x="31" y="62"/>
                  <a:pt x="61" y="153"/>
                </a:cubicBezTo>
                <a:close/>
              </a:path>
            </a:pathLst>
          </a:custGeom>
          <a:solidFill>
            <a:srgbClr val="F2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52" name="Google Shape;552;p40"/>
          <p:cNvSpPr/>
          <p:nvPr/>
        </p:nvSpPr>
        <p:spPr>
          <a:xfrm>
            <a:off x="10696788" y="4379807"/>
            <a:ext cx="197273" cy="768773"/>
          </a:xfrm>
          <a:custGeom>
            <a:avLst/>
            <a:gdLst/>
            <a:ahLst/>
            <a:cxnLst/>
            <a:rect l="l" t="t" r="r" b="b"/>
            <a:pathLst>
              <a:path w="5441" h="19620" extrusionOk="0">
                <a:moveTo>
                  <a:pt x="4019" y="0"/>
                </a:moveTo>
                <a:cubicBezTo>
                  <a:pt x="3180" y="0"/>
                  <a:pt x="2028" y="372"/>
                  <a:pt x="851" y="1139"/>
                </a:cubicBezTo>
                <a:cubicBezTo>
                  <a:pt x="851" y="1139"/>
                  <a:pt x="1793" y="4908"/>
                  <a:pt x="1611" y="7248"/>
                </a:cubicBezTo>
                <a:cubicBezTo>
                  <a:pt x="1459" y="9589"/>
                  <a:pt x="365" y="14908"/>
                  <a:pt x="365" y="14908"/>
                </a:cubicBezTo>
                <a:cubicBezTo>
                  <a:pt x="365" y="14908"/>
                  <a:pt x="0" y="18008"/>
                  <a:pt x="152" y="19619"/>
                </a:cubicBezTo>
                <a:cubicBezTo>
                  <a:pt x="2857" y="16336"/>
                  <a:pt x="4833" y="13996"/>
                  <a:pt x="5228" y="7978"/>
                </a:cubicBezTo>
                <a:cubicBezTo>
                  <a:pt x="5441" y="5120"/>
                  <a:pt x="4681" y="1595"/>
                  <a:pt x="4286" y="14"/>
                </a:cubicBezTo>
                <a:cubicBezTo>
                  <a:pt x="4201" y="5"/>
                  <a:pt x="4112" y="0"/>
                  <a:pt x="4019" y="0"/>
                </a:cubicBezTo>
                <a:close/>
              </a:path>
            </a:pathLst>
          </a:custGeom>
          <a:solidFill>
            <a:srgbClr val="F27FB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53" name="Google Shape;553;p40"/>
          <p:cNvSpPr/>
          <p:nvPr/>
        </p:nvSpPr>
        <p:spPr>
          <a:xfrm>
            <a:off x="10701867" y="4379807"/>
            <a:ext cx="239607" cy="803487"/>
          </a:xfrm>
          <a:custGeom>
            <a:avLst/>
            <a:gdLst/>
            <a:ahLst/>
            <a:cxnLst/>
            <a:rect l="l" t="t" r="r" b="b"/>
            <a:pathLst>
              <a:path w="6597" h="20487" extrusionOk="0">
                <a:moveTo>
                  <a:pt x="4135" y="0"/>
                </a:moveTo>
                <a:lnTo>
                  <a:pt x="4135" y="0"/>
                </a:lnTo>
                <a:cubicBezTo>
                  <a:pt x="4530" y="1581"/>
                  <a:pt x="5290" y="5106"/>
                  <a:pt x="5077" y="7964"/>
                </a:cubicBezTo>
                <a:cubicBezTo>
                  <a:pt x="4682" y="13982"/>
                  <a:pt x="2706" y="16322"/>
                  <a:pt x="1" y="19605"/>
                </a:cubicBezTo>
                <a:cubicBezTo>
                  <a:pt x="62" y="20031"/>
                  <a:pt x="123" y="20335"/>
                  <a:pt x="244" y="20487"/>
                </a:cubicBezTo>
                <a:cubicBezTo>
                  <a:pt x="244" y="20487"/>
                  <a:pt x="4469" y="16778"/>
                  <a:pt x="5533" y="11186"/>
                </a:cubicBezTo>
                <a:cubicBezTo>
                  <a:pt x="6597" y="5593"/>
                  <a:pt x="5381" y="1611"/>
                  <a:pt x="5047" y="608"/>
                </a:cubicBezTo>
                <a:cubicBezTo>
                  <a:pt x="4925" y="274"/>
                  <a:pt x="4591" y="61"/>
                  <a:pt x="4135" y="0"/>
                </a:cubicBezTo>
                <a:close/>
              </a:path>
            </a:pathLst>
          </a:custGeom>
          <a:solidFill>
            <a:srgbClr val="F167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54" name="Google Shape;554;p40"/>
          <p:cNvSpPr/>
          <p:nvPr/>
        </p:nvSpPr>
        <p:spPr>
          <a:xfrm>
            <a:off x="10535920" y="4773507"/>
            <a:ext cx="196427" cy="226060"/>
          </a:xfrm>
          <a:custGeom>
            <a:avLst/>
            <a:gdLst/>
            <a:ahLst/>
            <a:cxnLst/>
            <a:rect l="l" t="t" r="r" b="b"/>
            <a:pathLst>
              <a:path w="5411" h="5776" extrusionOk="0">
                <a:moveTo>
                  <a:pt x="1460" y="1"/>
                </a:moveTo>
                <a:cubicBezTo>
                  <a:pt x="1460" y="1"/>
                  <a:pt x="761" y="1855"/>
                  <a:pt x="1" y="4134"/>
                </a:cubicBezTo>
                <a:cubicBezTo>
                  <a:pt x="2226" y="5331"/>
                  <a:pt x="2304" y="5661"/>
                  <a:pt x="2236" y="5747"/>
                </a:cubicBezTo>
                <a:lnTo>
                  <a:pt x="2236" y="5747"/>
                </a:lnTo>
                <a:cubicBezTo>
                  <a:pt x="3599" y="4901"/>
                  <a:pt x="5411" y="2584"/>
                  <a:pt x="5411" y="2584"/>
                </a:cubicBezTo>
                <a:lnTo>
                  <a:pt x="5138" y="973"/>
                </a:lnTo>
                <a:cubicBezTo>
                  <a:pt x="5138" y="973"/>
                  <a:pt x="3131" y="730"/>
                  <a:pt x="1460" y="1"/>
                </a:cubicBezTo>
                <a:close/>
                <a:moveTo>
                  <a:pt x="2236" y="5747"/>
                </a:moveTo>
                <a:cubicBezTo>
                  <a:pt x="2220" y="5757"/>
                  <a:pt x="2205" y="5766"/>
                  <a:pt x="2189" y="5776"/>
                </a:cubicBezTo>
                <a:cubicBezTo>
                  <a:pt x="2189" y="5776"/>
                  <a:pt x="2218" y="5770"/>
                  <a:pt x="2236" y="5747"/>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55" name="Google Shape;555;p40"/>
          <p:cNvSpPr/>
          <p:nvPr/>
        </p:nvSpPr>
        <p:spPr>
          <a:xfrm>
            <a:off x="10497821" y="4667674"/>
            <a:ext cx="507153" cy="564727"/>
          </a:xfrm>
          <a:custGeom>
            <a:avLst/>
            <a:gdLst/>
            <a:ahLst/>
            <a:cxnLst/>
            <a:rect l="l" t="t" r="r" b="b"/>
            <a:pathLst>
              <a:path w="13972" h="14406" extrusionOk="0">
                <a:moveTo>
                  <a:pt x="11334" y="0"/>
                </a:moveTo>
                <a:cubicBezTo>
                  <a:pt x="10733" y="0"/>
                  <a:pt x="9832" y="1103"/>
                  <a:pt x="9534" y="1482"/>
                </a:cubicBezTo>
                <a:cubicBezTo>
                  <a:pt x="9319" y="1306"/>
                  <a:pt x="9017" y="1005"/>
                  <a:pt x="8820" y="1005"/>
                </a:cubicBezTo>
                <a:cubicBezTo>
                  <a:pt x="8710" y="1005"/>
                  <a:pt x="8633" y="1099"/>
                  <a:pt x="8622" y="1360"/>
                </a:cubicBezTo>
                <a:cubicBezTo>
                  <a:pt x="8561" y="2120"/>
                  <a:pt x="8744" y="2546"/>
                  <a:pt x="8744" y="2546"/>
                </a:cubicBezTo>
                <a:cubicBezTo>
                  <a:pt x="8744" y="2546"/>
                  <a:pt x="4701" y="7530"/>
                  <a:pt x="3303" y="8442"/>
                </a:cubicBezTo>
                <a:cubicBezTo>
                  <a:pt x="3364" y="8351"/>
                  <a:pt x="3273" y="8017"/>
                  <a:pt x="1054" y="6831"/>
                </a:cubicBezTo>
                <a:cubicBezTo>
                  <a:pt x="567" y="8382"/>
                  <a:pt x="111" y="9962"/>
                  <a:pt x="81" y="10783"/>
                </a:cubicBezTo>
                <a:cubicBezTo>
                  <a:pt x="0" y="12559"/>
                  <a:pt x="1301" y="14406"/>
                  <a:pt x="2908" y="14406"/>
                </a:cubicBezTo>
                <a:cubicBezTo>
                  <a:pt x="3116" y="14406"/>
                  <a:pt x="3330" y="14375"/>
                  <a:pt x="3546" y="14309"/>
                </a:cubicBezTo>
                <a:cubicBezTo>
                  <a:pt x="5431" y="13701"/>
                  <a:pt x="8409" y="10935"/>
                  <a:pt x="11145" y="6619"/>
                </a:cubicBezTo>
                <a:cubicBezTo>
                  <a:pt x="11145" y="6619"/>
                  <a:pt x="11935" y="5676"/>
                  <a:pt x="12391" y="4612"/>
                </a:cubicBezTo>
                <a:cubicBezTo>
                  <a:pt x="12391" y="4612"/>
                  <a:pt x="13972" y="2029"/>
                  <a:pt x="13637" y="1421"/>
                </a:cubicBezTo>
                <a:cubicBezTo>
                  <a:pt x="13564" y="1293"/>
                  <a:pt x="13472" y="1242"/>
                  <a:pt x="13371" y="1242"/>
                </a:cubicBezTo>
                <a:cubicBezTo>
                  <a:pt x="12966" y="1242"/>
                  <a:pt x="12422" y="2059"/>
                  <a:pt x="12422" y="2059"/>
                </a:cubicBezTo>
                <a:cubicBezTo>
                  <a:pt x="12422" y="2059"/>
                  <a:pt x="12938" y="935"/>
                  <a:pt x="12574" y="661"/>
                </a:cubicBezTo>
                <a:cubicBezTo>
                  <a:pt x="12537" y="637"/>
                  <a:pt x="12496" y="626"/>
                  <a:pt x="12452" y="626"/>
                </a:cubicBezTo>
                <a:cubicBezTo>
                  <a:pt x="12053" y="626"/>
                  <a:pt x="11388" y="1512"/>
                  <a:pt x="11388" y="1512"/>
                </a:cubicBezTo>
                <a:cubicBezTo>
                  <a:pt x="11388" y="1512"/>
                  <a:pt x="12026" y="357"/>
                  <a:pt x="11540" y="53"/>
                </a:cubicBezTo>
                <a:cubicBezTo>
                  <a:pt x="11477" y="17"/>
                  <a:pt x="11408" y="0"/>
                  <a:pt x="11334" y="0"/>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nvGrpSpPr>
          <p:cNvPr id="556" name="Google Shape;556;p40"/>
          <p:cNvGrpSpPr/>
          <p:nvPr/>
        </p:nvGrpSpPr>
        <p:grpSpPr>
          <a:xfrm>
            <a:off x="756074" y="3193627"/>
            <a:ext cx="1739053" cy="3329940"/>
            <a:chOff x="31594325" y="12376475"/>
            <a:chExt cx="1114025" cy="2225925"/>
          </a:xfrm>
        </p:grpSpPr>
        <p:sp>
          <p:nvSpPr>
            <p:cNvPr id="557" name="Google Shape;557;p40"/>
            <p:cNvSpPr/>
            <p:nvPr/>
          </p:nvSpPr>
          <p:spPr>
            <a:xfrm>
              <a:off x="31870150" y="13547600"/>
              <a:ext cx="174050" cy="203975"/>
            </a:xfrm>
            <a:custGeom>
              <a:avLst/>
              <a:gdLst/>
              <a:ahLst/>
              <a:cxnLst/>
              <a:rect l="l" t="t" r="r" b="b"/>
              <a:pathLst>
                <a:path w="6962" h="8159" extrusionOk="0">
                  <a:moveTo>
                    <a:pt x="5472" y="0"/>
                  </a:moveTo>
                  <a:lnTo>
                    <a:pt x="1247" y="335"/>
                  </a:lnTo>
                  <a:cubicBezTo>
                    <a:pt x="1247" y="335"/>
                    <a:pt x="1" y="5137"/>
                    <a:pt x="214" y="6566"/>
                  </a:cubicBezTo>
                  <a:cubicBezTo>
                    <a:pt x="385" y="7718"/>
                    <a:pt x="2632" y="8158"/>
                    <a:pt x="4308" y="8158"/>
                  </a:cubicBezTo>
                  <a:cubicBezTo>
                    <a:pt x="4711" y="8158"/>
                    <a:pt x="5081" y="8133"/>
                    <a:pt x="5381" y="8086"/>
                  </a:cubicBezTo>
                  <a:cubicBezTo>
                    <a:pt x="6962" y="7812"/>
                    <a:pt x="5472" y="1"/>
                    <a:pt x="5472" y="0"/>
                  </a:cubicBezTo>
                  <a:close/>
                </a:path>
              </a:pathLst>
            </a:custGeom>
            <a:solidFill>
              <a:srgbClr val="51C0B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58" name="Google Shape;558;p40"/>
            <p:cNvSpPr/>
            <p:nvPr/>
          </p:nvSpPr>
          <p:spPr>
            <a:xfrm>
              <a:off x="31887650" y="13490600"/>
              <a:ext cx="146675" cy="80575"/>
            </a:xfrm>
            <a:custGeom>
              <a:avLst/>
              <a:gdLst/>
              <a:ahLst/>
              <a:cxnLst/>
              <a:rect l="l" t="t" r="r" b="b"/>
              <a:pathLst>
                <a:path w="5867" h="3223" extrusionOk="0">
                  <a:moveTo>
                    <a:pt x="1337" y="1"/>
                  </a:moveTo>
                  <a:cubicBezTo>
                    <a:pt x="0" y="31"/>
                    <a:pt x="547" y="2615"/>
                    <a:pt x="547" y="2615"/>
                  </a:cubicBezTo>
                  <a:lnTo>
                    <a:pt x="5866" y="3223"/>
                  </a:lnTo>
                  <a:lnTo>
                    <a:pt x="5289" y="1186"/>
                  </a:lnTo>
                  <a:cubicBezTo>
                    <a:pt x="5289" y="1186"/>
                    <a:pt x="2645" y="1"/>
                    <a:pt x="1337" y="1"/>
                  </a:cubicBezTo>
                  <a:close/>
                </a:path>
              </a:pathLst>
            </a:custGeom>
            <a:solidFill>
              <a:srgbClr val="F89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59" name="Google Shape;559;p40"/>
            <p:cNvSpPr/>
            <p:nvPr/>
          </p:nvSpPr>
          <p:spPr>
            <a:xfrm>
              <a:off x="31899800" y="13170400"/>
              <a:ext cx="557775" cy="607000"/>
            </a:xfrm>
            <a:custGeom>
              <a:avLst/>
              <a:gdLst/>
              <a:ahLst/>
              <a:cxnLst/>
              <a:rect l="l" t="t" r="r" b="b"/>
              <a:pathLst>
                <a:path w="22311" h="24280" extrusionOk="0">
                  <a:moveTo>
                    <a:pt x="12135" y="0"/>
                  </a:moveTo>
                  <a:cubicBezTo>
                    <a:pt x="8025" y="0"/>
                    <a:pt x="3553" y="1202"/>
                    <a:pt x="3405" y="3295"/>
                  </a:cubicBezTo>
                  <a:cubicBezTo>
                    <a:pt x="3131" y="6942"/>
                    <a:pt x="0" y="19921"/>
                    <a:pt x="244" y="22779"/>
                  </a:cubicBezTo>
                  <a:cubicBezTo>
                    <a:pt x="339" y="23898"/>
                    <a:pt x="2616" y="24280"/>
                    <a:pt x="5534" y="24280"/>
                  </a:cubicBezTo>
                  <a:cubicBezTo>
                    <a:pt x="10066" y="24280"/>
                    <a:pt x="16145" y="23357"/>
                    <a:pt x="17995" y="22839"/>
                  </a:cubicBezTo>
                  <a:cubicBezTo>
                    <a:pt x="21004" y="22019"/>
                    <a:pt x="22311" y="5392"/>
                    <a:pt x="18359" y="1562"/>
                  </a:cubicBezTo>
                  <a:cubicBezTo>
                    <a:pt x="17255" y="494"/>
                    <a:pt x="14769" y="0"/>
                    <a:pt x="12135" y="0"/>
                  </a:cubicBezTo>
                  <a:close/>
                </a:path>
              </a:pathLst>
            </a:custGeom>
            <a:solidFill>
              <a:srgbClr val="F2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60" name="Google Shape;560;p40"/>
            <p:cNvSpPr/>
            <p:nvPr/>
          </p:nvSpPr>
          <p:spPr>
            <a:xfrm>
              <a:off x="32421075" y="13617400"/>
              <a:ext cx="229525" cy="343025"/>
            </a:xfrm>
            <a:custGeom>
              <a:avLst/>
              <a:gdLst/>
              <a:ahLst/>
              <a:cxnLst/>
              <a:rect l="l" t="t" r="r" b="b"/>
              <a:pathLst>
                <a:path w="9181" h="13721" extrusionOk="0">
                  <a:moveTo>
                    <a:pt x="537" y="0"/>
                  </a:moveTo>
                  <a:cubicBezTo>
                    <a:pt x="358" y="0"/>
                    <a:pt x="179" y="2"/>
                    <a:pt x="1" y="5"/>
                  </a:cubicBezTo>
                  <a:cubicBezTo>
                    <a:pt x="1004" y="1981"/>
                    <a:pt x="1855" y="3744"/>
                    <a:pt x="1855" y="3744"/>
                  </a:cubicBezTo>
                  <a:lnTo>
                    <a:pt x="4043" y="9245"/>
                  </a:lnTo>
                  <a:cubicBezTo>
                    <a:pt x="4043" y="9245"/>
                    <a:pt x="2828" y="11251"/>
                    <a:pt x="3496" y="11403"/>
                  </a:cubicBezTo>
                  <a:cubicBezTo>
                    <a:pt x="3571" y="11421"/>
                    <a:pt x="3646" y="11429"/>
                    <a:pt x="3720" y="11429"/>
                  </a:cubicBezTo>
                  <a:cubicBezTo>
                    <a:pt x="4288" y="11429"/>
                    <a:pt x="4834" y="10978"/>
                    <a:pt x="4834" y="10978"/>
                  </a:cubicBezTo>
                  <a:cubicBezTo>
                    <a:pt x="4834" y="10978"/>
                    <a:pt x="5016" y="13561"/>
                    <a:pt x="5746" y="13713"/>
                  </a:cubicBezTo>
                  <a:cubicBezTo>
                    <a:pt x="5772" y="13719"/>
                    <a:pt x="5797" y="13721"/>
                    <a:pt x="5821" y="13721"/>
                  </a:cubicBezTo>
                  <a:cubicBezTo>
                    <a:pt x="6487" y="13721"/>
                    <a:pt x="6232" y="11740"/>
                    <a:pt x="6232" y="11738"/>
                  </a:cubicBezTo>
                  <a:lnTo>
                    <a:pt x="6232" y="11738"/>
                  </a:lnTo>
                  <a:cubicBezTo>
                    <a:pt x="6232" y="11740"/>
                    <a:pt x="6586" y="13654"/>
                    <a:pt x="7148" y="13654"/>
                  </a:cubicBezTo>
                  <a:cubicBezTo>
                    <a:pt x="7157" y="13654"/>
                    <a:pt x="7165" y="13653"/>
                    <a:pt x="7174" y="13652"/>
                  </a:cubicBezTo>
                  <a:cubicBezTo>
                    <a:pt x="7782" y="13561"/>
                    <a:pt x="7418" y="11526"/>
                    <a:pt x="7417" y="11525"/>
                  </a:cubicBezTo>
                  <a:lnTo>
                    <a:pt x="7417" y="11525"/>
                  </a:lnTo>
                  <a:cubicBezTo>
                    <a:pt x="7418" y="11526"/>
                    <a:pt x="8040" y="13069"/>
                    <a:pt x="8541" y="13069"/>
                  </a:cubicBezTo>
                  <a:cubicBezTo>
                    <a:pt x="8594" y="13069"/>
                    <a:pt x="8645" y="13052"/>
                    <a:pt x="8694" y="13014"/>
                  </a:cubicBezTo>
                  <a:cubicBezTo>
                    <a:pt x="9180" y="12649"/>
                    <a:pt x="8360" y="10279"/>
                    <a:pt x="8360" y="10279"/>
                  </a:cubicBezTo>
                  <a:cubicBezTo>
                    <a:pt x="8360" y="10279"/>
                    <a:pt x="6627" y="4199"/>
                    <a:pt x="5594" y="552"/>
                  </a:cubicBezTo>
                  <a:cubicBezTo>
                    <a:pt x="3970" y="139"/>
                    <a:pt x="2247" y="0"/>
                    <a:pt x="537" y="0"/>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61" name="Google Shape;561;p40"/>
            <p:cNvSpPr/>
            <p:nvPr/>
          </p:nvSpPr>
          <p:spPr>
            <a:xfrm>
              <a:off x="32361050" y="13418425"/>
              <a:ext cx="199875" cy="212775"/>
            </a:xfrm>
            <a:custGeom>
              <a:avLst/>
              <a:gdLst/>
              <a:ahLst/>
              <a:cxnLst/>
              <a:rect l="l" t="t" r="r" b="b"/>
              <a:pathLst>
                <a:path w="7995" h="8511" extrusionOk="0">
                  <a:moveTo>
                    <a:pt x="4925" y="0"/>
                  </a:moveTo>
                  <a:cubicBezTo>
                    <a:pt x="3435" y="2189"/>
                    <a:pt x="1247" y="2462"/>
                    <a:pt x="1" y="3374"/>
                  </a:cubicBezTo>
                  <a:cubicBezTo>
                    <a:pt x="578" y="4408"/>
                    <a:pt x="1551" y="6262"/>
                    <a:pt x="2402" y="7964"/>
                  </a:cubicBezTo>
                  <a:cubicBezTo>
                    <a:pt x="2580" y="7961"/>
                    <a:pt x="2759" y="7959"/>
                    <a:pt x="2938" y="7959"/>
                  </a:cubicBezTo>
                  <a:cubicBezTo>
                    <a:pt x="4648" y="7959"/>
                    <a:pt x="6371" y="8098"/>
                    <a:pt x="7995" y="8511"/>
                  </a:cubicBezTo>
                  <a:cubicBezTo>
                    <a:pt x="7539" y="6930"/>
                    <a:pt x="7235" y="5806"/>
                    <a:pt x="7235" y="5775"/>
                  </a:cubicBezTo>
                  <a:cubicBezTo>
                    <a:pt x="6505" y="3374"/>
                    <a:pt x="5715" y="1490"/>
                    <a:pt x="4925" y="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62" name="Google Shape;562;p40"/>
            <p:cNvSpPr/>
            <p:nvPr/>
          </p:nvSpPr>
          <p:spPr>
            <a:xfrm>
              <a:off x="32352700" y="14239850"/>
              <a:ext cx="215825" cy="231725"/>
            </a:xfrm>
            <a:custGeom>
              <a:avLst/>
              <a:gdLst/>
              <a:ahLst/>
              <a:cxnLst/>
              <a:rect l="l" t="t" r="r" b="b"/>
              <a:pathLst>
                <a:path w="8633" h="9269" extrusionOk="0">
                  <a:moveTo>
                    <a:pt x="7052" y="1"/>
                  </a:moveTo>
                  <a:cubicBezTo>
                    <a:pt x="5107" y="1764"/>
                    <a:pt x="2553" y="3010"/>
                    <a:pt x="0" y="3800"/>
                  </a:cubicBezTo>
                  <a:lnTo>
                    <a:pt x="2189" y="9180"/>
                  </a:lnTo>
                  <a:cubicBezTo>
                    <a:pt x="2521" y="9242"/>
                    <a:pt x="2855" y="9269"/>
                    <a:pt x="3187" y="9269"/>
                  </a:cubicBezTo>
                  <a:cubicBezTo>
                    <a:pt x="5979" y="9269"/>
                    <a:pt x="8602" y="7326"/>
                    <a:pt x="8602" y="7326"/>
                  </a:cubicBezTo>
                  <a:cubicBezTo>
                    <a:pt x="8633" y="6141"/>
                    <a:pt x="7751" y="2524"/>
                    <a:pt x="7052"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63" name="Google Shape;563;p40"/>
            <p:cNvSpPr/>
            <p:nvPr/>
          </p:nvSpPr>
          <p:spPr>
            <a:xfrm>
              <a:off x="32313175" y="14175275"/>
              <a:ext cx="215825" cy="159600"/>
            </a:xfrm>
            <a:custGeom>
              <a:avLst/>
              <a:gdLst/>
              <a:ahLst/>
              <a:cxnLst/>
              <a:rect l="l" t="t" r="r" b="b"/>
              <a:pathLst>
                <a:path w="8633" h="6384" extrusionOk="0">
                  <a:moveTo>
                    <a:pt x="7904" y="0"/>
                  </a:moveTo>
                  <a:lnTo>
                    <a:pt x="1" y="2584"/>
                  </a:lnTo>
                  <a:lnTo>
                    <a:pt x="1581" y="6383"/>
                  </a:lnTo>
                  <a:cubicBezTo>
                    <a:pt x="4134" y="5593"/>
                    <a:pt x="6688" y="4347"/>
                    <a:pt x="8633" y="2584"/>
                  </a:cubicBezTo>
                  <a:cubicBezTo>
                    <a:pt x="8238" y="1094"/>
                    <a:pt x="7904" y="0"/>
                    <a:pt x="7904" y="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64" name="Google Shape;564;p40"/>
            <p:cNvSpPr/>
            <p:nvPr/>
          </p:nvSpPr>
          <p:spPr>
            <a:xfrm>
              <a:off x="32421850" y="14440475"/>
              <a:ext cx="286500" cy="117800"/>
            </a:xfrm>
            <a:custGeom>
              <a:avLst/>
              <a:gdLst/>
              <a:ahLst/>
              <a:cxnLst/>
              <a:rect l="l" t="t" r="r" b="b"/>
              <a:pathLst>
                <a:path w="11460" h="4712" extrusionOk="0">
                  <a:moveTo>
                    <a:pt x="11034" y="0"/>
                  </a:moveTo>
                  <a:lnTo>
                    <a:pt x="11034" y="0"/>
                  </a:lnTo>
                  <a:cubicBezTo>
                    <a:pt x="11033" y="1"/>
                    <a:pt x="0" y="3192"/>
                    <a:pt x="274" y="3769"/>
                  </a:cubicBezTo>
                  <a:cubicBezTo>
                    <a:pt x="517" y="4347"/>
                    <a:pt x="760" y="4712"/>
                    <a:pt x="760" y="4712"/>
                  </a:cubicBezTo>
                  <a:cubicBezTo>
                    <a:pt x="760" y="4712"/>
                    <a:pt x="1824" y="4620"/>
                    <a:pt x="4104" y="4134"/>
                  </a:cubicBezTo>
                  <a:cubicBezTo>
                    <a:pt x="6414" y="3678"/>
                    <a:pt x="8906" y="2493"/>
                    <a:pt x="10183" y="1672"/>
                  </a:cubicBezTo>
                  <a:cubicBezTo>
                    <a:pt x="11459" y="882"/>
                    <a:pt x="11034" y="0"/>
                    <a:pt x="11034" y="0"/>
                  </a:cubicBezTo>
                  <a:close/>
                </a:path>
              </a:pathLst>
            </a:custGeom>
            <a:solidFill>
              <a:srgbClr val="3A30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65" name="Google Shape;565;p40"/>
            <p:cNvSpPr/>
            <p:nvPr/>
          </p:nvSpPr>
          <p:spPr>
            <a:xfrm>
              <a:off x="32608025" y="14419950"/>
              <a:ext cx="99550" cy="85125"/>
            </a:xfrm>
            <a:custGeom>
              <a:avLst/>
              <a:gdLst/>
              <a:ahLst/>
              <a:cxnLst/>
              <a:rect l="l" t="t" r="r" b="b"/>
              <a:pathLst>
                <a:path w="3982" h="3405" extrusionOk="0">
                  <a:moveTo>
                    <a:pt x="578" y="1"/>
                  </a:moveTo>
                  <a:cubicBezTo>
                    <a:pt x="152" y="1125"/>
                    <a:pt x="0" y="2280"/>
                    <a:pt x="61" y="3405"/>
                  </a:cubicBezTo>
                  <a:cubicBezTo>
                    <a:pt x="2310" y="2493"/>
                    <a:pt x="3982" y="1460"/>
                    <a:pt x="3587" y="821"/>
                  </a:cubicBezTo>
                  <a:cubicBezTo>
                    <a:pt x="3192" y="183"/>
                    <a:pt x="1824" y="31"/>
                    <a:pt x="578" y="1"/>
                  </a:cubicBezTo>
                  <a:close/>
                </a:path>
              </a:pathLst>
            </a:custGeom>
            <a:solidFill>
              <a:srgbClr val="3A30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66" name="Google Shape;566;p40"/>
            <p:cNvSpPr/>
            <p:nvPr/>
          </p:nvSpPr>
          <p:spPr>
            <a:xfrm>
              <a:off x="32408175" y="14419950"/>
              <a:ext cx="214300" cy="129200"/>
            </a:xfrm>
            <a:custGeom>
              <a:avLst/>
              <a:gdLst/>
              <a:ahLst/>
              <a:cxnLst/>
              <a:rect l="l" t="t" r="r" b="b"/>
              <a:pathLst>
                <a:path w="8572" h="5168" extrusionOk="0">
                  <a:moveTo>
                    <a:pt x="8572" y="1"/>
                  </a:moveTo>
                  <a:cubicBezTo>
                    <a:pt x="7417" y="1"/>
                    <a:pt x="6383" y="122"/>
                    <a:pt x="6383" y="122"/>
                  </a:cubicBezTo>
                  <a:cubicBezTo>
                    <a:pt x="3917" y="1806"/>
                    <a:pt x="1413" y="1991"/>
                    <a:pt x="432" y="1991"/>
                  </a:cubicBezTo>
                  <a:cubicBezTo>
                    <a:pt x="156" y="1991"/>
                    <a:pt x="0" y="1976"/>
                    <a:pt x="0" y="1976"/>
                  </a:cubicBezTo>
                  <a:lnTo>
                    <a:pt x="0" y="1976"/>
                  </a:lnTo>
                  <a:cubicBezTo>
                    <a:pt x="91" y="3405"/>
                    <a:pt x="1094" y="5168"/>
                    <a:pt x="1094" y="5168"/>
                  </a:cubicBezTo>
                  <a:cubicBezTo>
                    <a:pt x="2949" y="5107"/>
                    <a:pt x="5775" y="4317"/>
                    <a:pt x="8055" y="3405"/>
                  </a:cubicBezTo>
                  <a:cubicBezTo>
                    <a:pt x="7994" y="2280"/>
                    <a:pt x="8146" y="1125"/>
                    <a:pt x="8572" y="1"/>
                  </a:cubicBezTo>
                  <a:close/>
                </a:path>
              </a:pathLst>
            </a:custGeom>
            <a:solidFill>
              <a:srgbClr val="F2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67" name="Google Shape;567;p40"/>
            <p:cNvSpPr/>
            <p:nvPr/>
          </p:nvSpPr>
          <p:spPr>
            <a:xfrm>
              <a:off x="32554825" y="14368375"/>
              <a:ext cx="71775" cy="65475"/>
            </a:xfrm>
            <a:custGeom>
              <a:avLst/>
              <a:gdLst/>
              <a:ahLst/>
              <a:cxnLst/>
              <a:rect l="l" t="t" r="r" b="b"/>
              <a:pathLst>
                <a:path w="2871" h="2619" extrusionOk="0">
                  <a:moveTo>
                    <a:pt x="974" y="269"/>
                  </a:moveTo>
                  <a:cubicBezTo>
                    <a:pt x="1230" y="269"/>
                    <a:pt x="1182" y="1291"/>
                    <a:pt x="1156" y="1395"/>
                  </a:cubicBezTo>
                  <a:cubicBezTo>
                    <a:pt x="1139" y="1591"/>
                    <a:pt x="1105" y="1779"/>
                    <a:pt x="1068" y="1967"/>
                  </a:cubicBezTo>
                  <a:lnTo>
                    <a:pt x="1068" y="1967"/>
                  </a:lnTo>
                  <a:cubicBezTo>
                    <a:pt x="1011" y="1812"/>
                    <a:pt x="958" y="1653"/>
                    <a:pt x="912" y="1486"/>
                  </a:cubicBezTo>
                  <a:cubicBezTo>
                    <a:pt x="821" y="1243"/>
                    <a:pt x="608" y="605"/>
                    <a:pt x="821" y="361"/>
                  </a:cubicBezTo>
                  <a:cubicBezTo>
                    <a:pt x="882" y="297"/>
                    <a:pt x="932" y="269"/>
                    <a:pt x="974" y="269"/>
                  </a:cubicBezTo>
                  <a:close/>
                  <a:moveTo>
                    <a:pt x="1955" y="961"/>
                  </a:moveTo>
                  <a:cubicBezTo>
                    <a:pt x="2094" y="961"/>
                    <a:pt x="2175" y="1108"/>
                    <a:pt x="2128" y="1273"/>
                  </a:cubicBezTo>
                  <a:cubicBezTo>
                    <a:pt x="2026" y="1707"/>
                    <a:pt x="1646" y="2012"/>
                    <a:pt x="1274" y="2261"/>
                  </a:cubicBezTo>
                  <a:lnTo>
                    <a:pt x="1274" y="2261"/>
                  </a:lnTo>
                  <a:cubicBezTo>
                    <a:pt x="1339" y="1993"/>
                    <a:pt x="1402" y="1715"/>
                    <a:pt x="1520" y="1456"/>
                  </a:cubicBezTo>
                  <a:cubicBezTo>
                    <a:pt x="1581" y="1304"/>
                    <a:pt x="1672" y="1091"/>
                    <a:pt x="1824" y="1000"/>
                  </a:cubicBezTo>
                  <a:cubicBezTo>
                    <a:pt x="1872" y="973"/>
                    <a:pt x="1916" y="961"/>
                    <a:pt x="1955" y="961"/>
                  </a:cubicBezTo>
                  <a:close/>
                  <a:moveTo>
                    <a:pt x="1000" y="0"/>
                  </a:moveTo>
                  <a:cubicBezTo>
                    <a:pt x="946" y="0"/>
                    <a:pt x="887" y="9"/>
                    <a:pt x="821" y="27"/>
                  </a:cubicBezTo>
                  <a:cubicBezTo>
                    <a:pt x="1" y="301"/>
                    <a:pt x="760" y="2033"/>
                    <a:pt x="943" y="2520"/>
                  </a:cubicBezTo>
                  <a:cubicBezTo>
                    <a:pt x="966" y="2589"/>
                    <a:pt x="1025" y="2619"/>
                    <a:pt x="1085" y="2619"/>
                  </a:cubicBezTo>
                  <a:cubicBezTo>
                    <a:pt x="1165" y="2619"/>
                    <a:pt x="1248" y="2566"/>
                    <a:pt x="1254" y="2485"/>
                  </a:cubicBezTo>
                  <a:lnTo>
                    <a:pt x="1254" y="2485"/>
                  </a:lnTo>
                  <a:cubicBezTo>
                    <a:pt x="1824" y="2183"/>
                    <a:pt x="2870" y="1431"/>
                    <a:pt x="2280" y="757"/>
                  </a:cubicBezTo>
                  <a:cubicBezTo>
                    <a:pt x="2217" y="683"/>
                    <a:pt x="2132" y="653"/>
                    <a:pt x="2041" y="653"/>
                  </a:cubicBezTo>
                  <a:cubicBezTo>
                    <a:pt x="1870" y="653"/>
                    <a:pt x="1680" y="759"/>
                    <a:pt x="1581" y="878"/>
                  </a:cubicBezTo>
                  <a:cubicBezTo>
                    <a:pt x="1538" y="928"/>
                    <a:pt x="1499" y="980"/>
                    <a:pt x="1461" y="1035"/>
                  </a:cubicBezTo>
                  <a:lnTo>
                    <a:pt x="1461" y="1035"/>
                  </a:lnTo>
                  <a:cubicBezTo>
                    <a:pt x="1491" y="487"/>
                    <a:pt x="1405" y="0"/>
                    <a:pt x="1000" y="0"/>
                  </a:cubicBezTo>
                  <a:close/>
                </a:path>
              </a:pathLst>
            </a:custGeom>
            <a:solidFill>
              <a:srgbClr val="3A30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68" name="Google Shape;568;p40"/>
            <p:cNvSpPr/>
            <p:nvPr/>
          </p:nvSpPr>
          <p:spPr>
            <a:xfrm>
              <a:off x="31978825" y="14315100"/>
              <a:ext cx="199125" cy="193300"/>
            </a:xfrm>
            <a:custGeom>
              <a:avLst/>
              <a:gdLst/>
              <a:ahLst/>
              <a:cxnLst/>
              <a:rect l="l" t="t" r="r" b="b"/>
              <a:pathLst>
                <a:path w="7965" h="7732" extrusionOk="0">
                  <a:moveTo>
                    <a:pt x="7964" y="0"/>
                  </a:moveTo>
                  <a:lnTo>
                    <a:pt x="7964" y="0"/>
                  </a:lnTo>
                  <a:cubicBezTo>
                    <a:pt x="6001" y="736"/>
                    <a:pt x="3760" y="1056"/>
                    <a:pt x="1562" y="1056"/>
                  </a:cubicBezTo>
                  <a:cubicBezTo>
                    <a:pt x="1038" y="1056"/>
                    <a:pt x="516" y="1038"/>
                    <a:pt x="1" y="1003"/>
                  </a:cubicBezTo>
                  <a:lnTo>
                    <a:pt x="1" y="1003"/>
                  </a:lnTo>
                  <a:lnTo>
                    <a:pt x="183" y="6839"/>
                  </a:lnTo>
                  <a:cubicBezTo>
                    <a:pt x="1324" y="7531"/>
                    <a:pt x="2682" y="7732"/>
                    <a:pt x="3870" y="7732"/>
                  </a:cubicBezTo>
                  <a:cubicBezTo>
                    <a:pt x="5499" y="7732"/>
                    <a:pt x="6809" y="7356"/>
                    <a:pt x="6809" y="7356"/>
                  </a:cubicBezTo>
                  <a:cubicBezTo>
                    <a:pt x="7265" y="6292"/>
                    <a:pt x="7721" y="2584"/>
                    <a:pt x="7964" y="0"/>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69" name="Google Shape;569;p40"/>
            <p:cNvSpPr/>
            <p:nvPr/>
          </p:nvSpPr>
          <p:spPr>
            <a:xfrm>
              <a:off x="31976550" y="14237575"/>
              <a:ext cx="208225" cy="103950"/>
            </a:xfrm>
            <a:custGeom>
              <a:avLst/>
              <a:gdLst/>
              <a:ahLst/>
              <a:cxnLst/>
              <a:rect l="l" t="t" r="r" b="b"/>
              <a:pathLst>
                <a:path w="8329" h="4158" extrusionOk="0">
                  <a:moveTo>
                    <a:pt x="0" y="1"/>
                  </a:moveTo>
                  <a:lnTo>
                    <a:pt x="92" y="4104"/>
                  </a:lnTo>
                  <a:cubicBezTo>
                    <a:pt x="607" y="4139"/>
                    <a:pt x="1129" y="4157"/>
                    <a:pt x="1653" y="4157"/>
                  </a:cubicBezTo>
                  <a:cubicBezTo>
                    <a:pt x="3851" y="4157"/>
                    <a:pt x="6092" y="3837"/>
                    <a:pt x="8055" y="3101"/>
                  </a:cubicBezTo>
                  <a:cubicBezTo>
                    <a:pt x="8238" y="1551"/>
                    <a:pt x="8329" y="396"/>
                    <a:pt x="8329" y="396"/>
                  </a:cubicBezTo>
                  <a:lnTo>
                    <a:pt x="0" y="1"/>
                  </a:ln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70" name="Google Shape;570;p40"/>
            <p:cNvSpPr/>
            <p:nvPr/>
          </p:nvSpPr>
          <p:spPr>
            <a:xfrm>
              <a:off x="31978650" y="14549025"/>
              <a:ext cx="287450" cy="53375"/>
            </a:xfrm>
            <a:custGeom>
              <a:avLst/>
              <a:gdLst/>
              <a:ahLst/>
              <a:cxnLst/>
              <a:rect l="l" t="t" r="r" b="b"/>
              <a:pathLst>
                <a:path w="11498" h="2135" extrusionOk="0">
                  <a:moveTo>
                    <a:pt x="1743" y="1"/>
                  </a:moveTo>
                  <a:cubicBezTo>
                    <a:pt x="694" y="1"/>
                    <a:pt x="0" y="60"/>
                    <a:pt x="8" y="218"/>
                  </a:cubicBezTo>
                  <a:cubicBezTo>
                    <a:pt x="38" y="856"/>
                    <a:pt x="129" y="1281"/>
                    <a:pt x="129" y="1281"/>
                  </a:cubicBezTo>
                  <a:cubicBezTo>
                    <a:pt x="129" y="1281"/>
                    <a:pt x="1193" y="1555"/>
                    <a:pt x="3473" y="1950"/>
                  </a:cubicBezTo>
                  <a:cubicBezTo>
                    <a:pt x="4310" y="2082"/>
                    <a:pt x="5207" y="2135"/>
                    <a:pt x="6081" y="2135"/>
                  </a:cubicBezTo>
                  <a:cubicBezTo>
                    <a:pt x="7620" y="2135"/>
                    <a:pt x="9088" y="1973"/>
                    <a:pt x="10038" y="1798"/>
                  </a:cubicBezTo>
                  <a:cubicBezTo>
                    <a:pt x="11497" y="1494"/>
                    <a:pt x="11436" y="552"/>
                    <a:pt x="11436" y="552"/>
                  </a:cubicBezTo>
                  <a:cubicBezTo>
                    <a:pt x="11436" y="552"/>
                    <a:pt x="4940" y="1"/>
                    <a:pt x="1743" y="1"/>
                  </a:cubicBezTo>
                  <a:close/>
                </a:path>
              </a:pathLst>
            </a:custGeom>
            <a:solidFill>
              <a:srgbClr val="3A30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71" name="Google Shape;571;p40"/>
            <p:cNvSpPr/>
            <p:nvPr/>
          </p:nvSpPr>
          <p:spPr>
            <a:xfrm>
              <a:off x="32158925" y="14516450"/>
              <a:ext cx="108675" cy="74500"/>
            </a:xfrm>
            <a:custGeom>
              <a:avLst/>
              <a:gdLst/>
              <a:ahLst/>
              <a:cxnLst/>
              <a:rect l="l" t="t" r="r" b="b"/>
              <a:pathLst>
                <a:path w="4347" h="2980" extrusionOk="0">
                  <a:moveTo>
                    <a:pt x="1703" y="1"/>
                  </a:moveTo>
                  <a:cubicBezTo>
                    <a:pt x="882" y="882"/>
                    <a:pt x="335" y="1916"/>
                    <a:pt x="0" y="2980"/>
                  </a:cubicBezTo>
                  <a:cubicBezTo>
                    <a:pt x="2432" y="2919"/>
                    <a:pt x="4347" y="2554"/>
                    <a:pt x="4225" y="1855"/>
                  </a:cubicBezTo>
                  <a:cubicBezTo>
                    <a:pt x="4073" y="1095"/>
                    <a:pt x="2858" y="457"/>
                    <a:pt x="1703" y="1"/>
                  </a:cubicBezTo>
                  <a:close/>
                </a:path>
              </a:pathLst>
            </a:custGeom>
            <a:solidFill>
              <a:srgbClr val="3A30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72" name="Google Shape;572;p40"/>
            <p:cNvSpPr/>
            <p:nvPr/>
          </p:nvSpPr>
          <p:spPr>
            <a:xfrm>
              <a:off x="31972750" y="14486075"/>
              <a:ext cx="228750" cy="105075"/>
            </a:xfrm>
            <a:custGeom>
              <a:avLst/>
              <a:gdLst/>
              <a:ahLst/>
              <a:cxnLst/>
              <a:rect l="l" t="t" r="r" b="b"/>
              <a:pathLst>
                <a:path w="9150" h="4203" extrusionOk="0">
                  <a:moveTo>
                    <a:pt x="426" y="0"/>
                  </a:moveTo>
                  <a:cubicBezTo>
                    <a:pt x="0" y="1368"/>
                    <a:pt x="304" y="3374"/>
                    <a:pt x="304" y="3374"/>
                  </a:cubicBezTo>
                  <a:cubicBezTo>
                    <a:pt x="1919" y="3903"/>
                    <a:pt x="4502" y="4202"/>
                    <a:pt x="6817" y="4202"/>
                  </a:cubicBezTo>
                  <a:cubicBezTo>
                    <a:pt x="7029" y="4202"/>
                    <a:pt x="7240" y="4200"/>
                    <a:pt x="7447" y="4195"/>
                  </a:cubicBezTo>
                  <a:cubicBezTo>
                    <a:pt x="7782" y="3131"/>
                    <a:pt x="8329" y="2097"/>
                    <a:pt x="9150" y="1216"/>
                  </a:cubicBezTo>
                  <a:cubicBezTo>
                    <a:pt x="8055" y="790"/>
                    <a:pt x="7052" y="517"/>
                    <a:pt x="7052" y="517"/>
                  </a:cubicBezTo>
                  <a:cubicBezTo>
                    <a:pt x="6155" y="737"/>
                    <a:pt x="5304" y="821"/>
                    <a:pt x="4530" y="821"/>
                  </a:cubicBezTo>
                  <a:cubicBezTo>
                    <a:pt x="2103" y="821"/>
                    <a:pt x="426" y="0"/>
                    <a:pt x="426" y="0"/>
                  </a:cubicBezTo>
                  <a:close/>
                </a:path>
              </a:pathLst>
            </a:custGeom>
            <a:solidFill>
              <a:srgbClr val="F2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73" name="Google Shape;573;p40"/>
            <p:cNvSpPr/>
            <p:nvPr/>
          </p:nvSpPr>
          <p:spPr>
            <a:xfrm>
              <a:off x="32153675" y="14452600"/>
              <a:ext cx="56975" cy="62650"/>
            </a:xfrm>
            <a:custGeom>
              <a:avLst/>
              <a:gdLst/>
              <a:ahLst/>
              <a:cxnLst/>
              <a:rect l="l" t="t" r="r" b="b"/>
              <a:pathLst>
                <a:path w="2279" h="2506" extrusionOk="0">
                  <a:moveTo>
                    <a:pt x="887" y="237"/>
                  </a:moveTo>
                  <a:cubicBezTo>
                    <a:pt x="1204" y="237"/>
                    <a:pt x="752" y="1290"/>
                    <a:pt x="697" y="1400"/>
                  </a:cubicBezTo>
                  <a:cubicBezTo>
                    <a:pt x="599" y="1562"/>
                    <a:pt x="502" y="1715"/>
                    <a:pt x="400" y="1869"/>
                  </a:cubicBezTo>
                  <a:lnTo>
                    <a:pt x="400" y="1869"/>
                  </a:lnTo>
                  <a:cubicBezTo>
                    <a:pt x="400" y="1703"/>
                    <a:pt x="408" y="1536"/>
                    <a:pt x="423" y="1369"/>
                  </a:cubicBezTo>
                  <a:cubicBezTo>
                    <a:pt x="454" y="1126"/>
                    <a:pt x="454" y="427"/>
                    <a:pt x="757" y="275"/>
                  </a:cubicBezTo>
                  <a:cubicBezTo>
                    <a:pt x="810" y="249"/>
                    <a:pt x="853" y="237"/>
                    <a:pt x="887" y="237"/>
                  </a:cubicBezTo>
                  <a:close/>
                  <a:moveTo>
                    <a:pt x="1529" y="1238"/>
                  </a:moveTo>
                  <a:cubicBezTo>
                    <a:pt x="1716" y="1238"/>
                    <a:pt x="1775" y="1450"/>
                    <a:pt x="1639" y="1613"/>
                  </a:cubicBezTo>
                  <a:cubicBezTo>
                    <a:pt x="1388" y="1964"/>
                    <a:pt x="930" y="2108"/>
                    <a:pt x="504" y="2216"/>
                  </a:cubicBezTo>
                  <a:lnTo>
                    <a:pt x="504" y="2216"/>
                  </a:lnTo>
                  <a:cubicBezTo>
                    <a:pt x="539" y="2163"/>
                    <a:pt x="577" y="2104"/>
                    <a:pt x="617" y="2040"/>
                  </a:cubicBezTo>
                  <a:lnTo>
                    <a:pt x="617" y="2040"/>
                  </a:lnTo>
                  <a:cubicBezTo>
                    <a:pt x="735" y="1871"/>
                    <a:pt x="863" y="1707"/>
                    <a:pt x="1001" y="1552"/>
                  </a:cubicBezTo>
                  <a:cubicBezTo>
                    <a:pt x="1122" y="1461"/>
                    <a:pt x="1274" y="1278"/>
                    <a:pt x="1457" y="1248"/>
                  </a:cubicBezTo>
                  <a:cubicBezTo>
                    <a:pt x="1483" y="1241"/>
                    <a:pt x="1507" y="1238"/>
                    <a:pt x="1529" y="1238"/>
                  </a:cubicBezTo>
                  <a:close/>
                  <a:moveTo>
                    <a:pt x="838" y="0"/>
                  </a:moveTo>
                  <a:cubicBezTo>
                    <a:pt x="0" y="0"/>
                    <a:pt x="89" y="1834"/>
                    <a:pt x="89" y="2342"/>
                  </a:cubicBezTo>
                  <a:cubicBezTo>
                    <a:pt x="89" y="2453"/>
                    <a:pt x="179" y="2506"/>
                    <a:pt x="266" y="2506"/>
                  </a:cubicBezTo>
                  <a:cubicBezTo>
                    <a:pt x="330" y="2506"/>
                    <a:pt x="393" y="2476"/>
                    <a:pt x="415" y="2419"/>
                  </a:cubicBezTo>
                  <a:lnTo>
                    <a:pt x="415" y="2419"/>
                  </a:lnTo>
                  <a:cubicBezTo>
                    <a:pt x="1086" y="2346"/>
                    <a:pt x="2279" y="2020"/>
                    <a:pt x="1973" y="1187"/>
                  </a:cubicBezTo>
                  <a:cubicBezTo>
                    <a:pt x="1922" y="1034"/>
                    <a:pt x="1776" y="976"/>
                    <a:pt x="1620" y="976"/>
                  </a:cubicBezTo>
                  <a:cubicBezTo>
                    <a:pt x="1497" y="976"/>
                    <a:pt x="1368" y="1012"/>
                    <a:pt x="1274" y="1065"/>
                  </a:cubicBezTo>
                  <a:cubicBezTo>
                    <a:pt x="1214" y="1096"/>
                    <a:pt x="1155" y="1130"/>
                    <a:pt x="1099" y="1168"/>
                  </a:cubicBezTo>
                  <a:lnTo>
                    <a:pt x="1099" y="1168"/>
                  </a:lnTo>
                  <a:cubicBezTo>
                    <a:pt x="1360" y="590"/>
                    <a:pt x="1459" y="33"/>
                    <a:pt x="879" y="2"/>
                  </a:cubicBezTo>
                  <a:cubicBezTo>
                    <a:pt x="865" y="1"/>
                    <a:pt x="851" y="0"/>
                    <a:pt x="838" y="0"/>
                  </a:cubicBezTo>
                  <a:close/>
                </a:path>
              </a:pathLst>
            </a:custGeom>
            <a:solidFill>
              <a:srgbClr val="3A30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74" name="Google Shape;574;p40"/>
            <p:cNvSpPr/>
            <p:nvPr/>
          </p:nvSpPr>
          <p:spPr>
            <a:xfrm>
              <a:off x="32675650" y="12757325"/>
              <a:ext cx="775" cy="1525"/>
            </a:xfrm>
            <a:custGeom>
              <a:avLst/>
              <a:gdLst/>
              <a:ahLst/>
              <a:cxnLst/>
              <a:rect l="l" t="t" r="r" b="b"/>
              <a:pathLst>
                <a:path w="31" h="61" extrusionOk="0">
                  <a:moveTo>
                    <a:pt x="31" y="0"/>
                  </a:moveTo>
                  <a:cubicBezTo>
                    <a:pt x="0" y="30"/>
                    <a:pt x="0" y="61"/>
                    <a:pt x="0" y="61"/>
                  </a:cubicBezTo>
                  <a:cubicBezTo>
                    <a:pt x="0" y="61"/>
                    <a:pt x="0" y="30"/>
                    <a:pt x="31" y="0"/>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75" name="Google Shape;575;p40"/>
            <p:cNvSpPr/>
            <p:nvPr/>
          </p:nvSpPr>
          <p:spPr>
            <a:xfrm>
              <a:off x="31594325" y="12659175"/>
              <a:ext cx="266750" cy="472800"/>
            </a:xfrm>
            <a:custGeom>
              <a:avLst/>
              <a:gdLst/>
              <a:ahLst/>
              <a:cxnLst/>
              <a:rect l="l" t="t" r="r" b="b"/>
              <a:pathLst>
                <a:path w="10670" h="18912" extrusionOk="0">
                  <a:moveTo>
                    <a:pt x="2731" y="0"/>
                  </a:moveTo>
                  <a:cubicBezTo>
                    <a:pt x="2712" y="0"/>
                    <a:pt x="2694" y="2"/>
                    <a:pt x="2675" y="5"/>
                  </a:cubicBezTo>
                  <a:cubicBezTo>
                    <a:pt x="1885" y="127"/>
                    <a:pt x="2280" y="3136"/>
                    <a:pt x="2341" y="3561"/>
                  </a:cubicBezTo>
                  <a:cubicBezTo>
                    <a:pt x="2280" y="3138"/>
                    <a:pt x="1889" y="491"/>
                    <a:pt x="1198" y="491"/>
                  </a:cubicBezTo>
                  <a:cubicBezTo>
                    <a:pt x="1194" y="491"/>
                    <a:pt x="1190" y="491"/>
                    <a:pt x="1186" y="491"/>
                  </a:cubicBezTo>
                  <a:cubicBezTo>
                    <a:pt x="456" y="552"/>
                    <a:pt x="0" y="5355"/>
                    <a:pt x="1672" y="12102"/>
                  </a:cubicBezTo>
                  <a:cubicBezTo>
                    <a:pt x="2128" y="13987"/>
                    <a:pt x="2797" y="15932"/>
                    <a:pt x="3587" y="17847"/>
                  </a:cubicBezTo>
                  <a:cubicBezTo>
                    <a:pt x="5897" y="18546"/>
                    <a:pt x="8268" y="18911"/>
                    <a:pt x="10669" y="18911"/>
                  </a:cubicBezTo>
                  <a:cubicBezTo>
                    <a:pt x="9393" y="16935"/>
                    <a:pt x="7265" y="13318"/>
                    <a:pt x="6323" y="9823"/>
                  </a:cubicBezTo>
                  <a:cubicBezTo>
                    <a:pt x="5563" y="6935"/>
                    <a:pt x="5563" y="6388"/>
                    <a:pt x="5563" y="6388"/>
                  </a:cubicBezTo>
                  <a:cubicBezTo>
                    <a:pt x="5563" y="6388"/>
                    <a:pt x="7417" y="3409"/>
                    <a:pt x="6505" y="2710"/>
                  </a:cubicBezTo>
                  <a:cubicBezTo>
                    <a:pt x="6356" y="2597"/>
                    <a:pt x="6225" y="2550"/>
                    <a:pt x="6110" y="2550"/>
                  </a:cubicBezTo>
                  <a:cubicBezTo>
                    <a:pt x="5548" y="2550"/>
                    <a:pt x="5380" y="3683"/>
                    <a:pt x="5380" y="3683"/>
                  </a:cubicBezTo>
                  <a:cubicBezTo>
                    <a:pt x="5380" y="3683"/>
                    <a:pt x="5290" y="35"/>
                    <a:pt x="4479" y="35"/>
                  </a:cubicBezTo>
                  <a:cubicBezTo>
                    <a:pt x="4475" y="35"/>
                    <a:pt x="4472" y="35"/>
                    <a:pt x="4469" y="35"/>
                  </a:cubicBezTo>
                  <a:cubicBezTo>
                    <a:pt x="3617" y="66"/>
                    <a:pt x="4043" y="3227"/>
                    <a:pt x="4043" y="3227"/>
                  </a:cubicBezTo>
                  <a:cubicBezTo>
                    <a:pt x="4043" y="3227"/>
                    <a:pt x="3549" y="0"/>
                    <a:pt x="2731" y="0"/>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76" name="Google Shape;576;p40"/>
            <p:cNvSpPr/>
            <p:nvPr/>
          </p:nvSpPr>
          <p:spPr>
            <a:xfrm>
              <a:off x="31684000" y="13105350"/>
              <a:ext cx="202150" cy="287250"/>
            </a:xfrm>
            <a:custGeom>
              <a:avLst/>
              <a:gdLst/>
              <a:ahLst/>
              <a:cxnLst/>
              <a:rect l="l" t="t" r="r" b="b"/>
              <a:pathLst>
                <a:path w="8086" h="11490" extrusionOk="0">
                  <a:moveTo>
                    <a:pt x="0" y="0"/>
                  </a:moveTo>
                  <a:cubicBezTo>
                    <a:pt x="30" y="31"/>
                    <a:pt x="30" y="61"/>
                    <a:pt x="30" y="91"/>
                  </a:cubicBezTo>
                  <a:cubicBezTo>
                    <a:pt x="2097" y="5046"/>
                    <a:pt x="4894" y="9666"/>
                    <a:pt x="6930" y="11490"/>
                  </a:cubicBezTo>
                  <a:lnTo>
                    <a:pt x="8085" y="2584"/>
                  </a:lnTo>
                  <a:cubicBezTo>
                    <a:pt x="8085" y="2584"/>
                    <a:pt x="7660" y="2006"/>
                    <a:pt x="7082" y="1064"/>
                  </a:cubicBezTo>
                  <a:cubicBezTo>
                    <a:pt x="4681" y="1064"/>
                    <a:pt x="2310" y="699"/>
                    <a:pt x="0" y="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77" name="Google Shape;577;p40"/>
            <p:cNvSpPr/>
            <p:nvPr/>
          </p:nvSpPr>
          <p:spPr>
            <a:xfrm>
              <a:off x="32073825" y="13290000"/>
              <a:ext cx="0" cy="25"/>
            </a:xfrm>
            <a:custGeom>
              <a:avLst/>
              <a:gdLst/>
              <a:ahLst/>
              <a:cxnLst/>
              <a:rect l="l" t="t" r="r" b="b"/>
              <a:pathLst>
                <a:path h="1" extrusionOk="0">
                  <a:moveTo>
                    <a:pt x="0" y="0"/>
                  </a:move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78" name="Google Shape;578;p40"/>
            <p:cNvSpPr/>
            <p:nvPr/>
          </p:nvSpPr>
          <p:spPr>
            <a:xfrm>
              <a:off x="31731100" y="12870975"/>
              <a:ext cx="145175" cy="91975"/>
            </a:xfrm>
            <a:custGeom>
              <a:avLst/>
              <a:gdLst/>
              <a:ahLst/>
              <a:cxnLst/>
              <a:rect l="l" t="t" r="r" b="b"/>
              <a:pathLst>
                <a:path w="5807" h="3679" extrusionOk="0">
                  <a:moveTo>
                    <a:pt x="3178" y="1"/>
                  </a:moveTo>
                  <a:cubicBezTo>
                    <a:pt x="2059" y="1"/>
                    <a:pt x="941" y="331"/>
                    <a:pt x="1" y="986"/>
                  </a:cubicBezTo>
                  <a:cubicBezTo>
                    <a:pt x="206" y="2358"/>
                    <a:pt x="1324" y="3679"/>
                    <a:pt x="3419" y="3679"/>
                  </a:cubicBezTo>
                  <a:cubicBezTo>
                    <a:pt x="4108" y="3679"/>
                    <a:pt x="4903" y="3536"/>
                    <a:pt x="5806" y="3205"/>
                  </a:cubicBezTo>
                  <a:lnTo>
                    <a:pt x="5806" y="652"/>
                  </a:lnTo>
                  <a:cubicBezTo>
                    <a:pt x="4991" y="217"/>
                    <a:pt x="4084" y="1"/>
                    <a:pt x="3178"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79" name="Google Shape;579;p40"/>
            <p:cNvSpPr/>
            <p:nvPr/>
          </p:nvSpPr>
          <p:spPr>
            <a:xfrm>
              <a:off x="31727300" y="12819075"/>
              <a:ext cx="148975" cy="76575"/>
            </a:xfrm>
            <a:custGeom>
              <a:avLst/>
              <a:gdLst/>
              <a:ahLst/>
              <a:cxnLst/>
              <a:rect l="l" t="t" r="r" b="b"/>
              <a:pathLst>
                <a:path w="5959" h="3063" extrusionOk="0">
                  <a:moveTo>
                    <a:pt x="3108" y="0"/>
                  </a:moveTo>
                  <a:cubicBezTo>
                    <a:pt x="2510" y="0"/>
                    <a:pt x="1863" y="136"/>
                    <a:pt x="1216" y="509"/>
                  </a:cubicBezTo>
                  <a:cubicBezTo>
                    <a:pt x="365" y="995"/>
                    <a:pt x="1" y="2059"/>
                    <a:pt x="153" y="3062"/>
                  </a:cubicBezTo>
                  <a:cubicBezTo>
                    <a:pt x="1093" y="2407"/>
                    <a:pt x="2211" y="2077"/>
                    <a:pt x="3330" y="2077"/>
                  </a:cubicBezTo>
                  <a:cubicBezTo>
                    <a:pt x="4236" y="2077"/>
                    <a:pt x="5143" y="2293"/>
                    <a:pt x="5958" y="2728"/>
                  </a:cubicBezTo>
                  <a:lnTo>
                    <a:pt x="5958" y="965"/>
                  </a:lnTo>
                  <a:cubicBezTo>
                    <a:pt x="5958" y="965"/>
                    <a:pt x="4704" y="0"/>
                    <a:pt x="3108" y="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80" name="Google Shape;580;p40"/>
            <p:cNvSpPr/>
            <p:nvPr/>
          </p:nvSpPr>
          <p:spPr>
            <a:xfrm>
              <a:off x="31774425" y="12875100"/>
              <a:ext cx="90450" cy="76000"/>
            </a:xfrm>
            <a:custGeom>
              <a:avLst/>
              <a:gdLst/>
              <a:ahLst/>
              <a:cxnLst/>
              <a:rect l="l" t="t" r="r" b="b"/>
              <a:pathLst>
                <a:path w="3618" h="3040" extrusionOk="0">
                  <a:moveTo>
                    <a:pt x="1523" y="0"/>
                  </a:moveTo>
                  <a:cubicBezTo>
                    <a:pt x="1014" y="0"/>
                    <a:pt x="487" y="110"/>
                    <a:pt x="31" y="213"/>
                  </a:cubicBezTo>
                  <a:cubicBezTo>
                    <a:pt x="0" y="244"/>
                    <a:pt x="0" y="304"/>
                    <a:pt x="61" y="304"/>
                  </a:cubicBezTo>
                  <a:cubicBezTo>
                    <a:pt x="532" y="304"/>
                    <a:pt x="1087" y="183"/>
                    <a:pt x="1611" y="183"/>
                  </a:cubicBezTo>
                  <a:cubicBezTo>
                    <a:pt x="2135" y="183"/>
                    <a:pt x="2629" y="304"/>
                    <a:pt x="2979" y="791"/>
                  </a:cubicBezTo>
                  <a:cubicBezTo>
                    <a:pt x="3404" y="1399"/>
                    <a:pt x="3344" y="2250"/>
                    <a:pt x="3374" y="2949"/>
                  </a:cubicBezTo>
                  <a:cubicBezTo>
                    <a:pt x="3374" y="3010"/>
                    <a:pt x="3427" y="3040"/>
                    <a:pt x="3480" y="3040"/>
                  </a:cubicBezTo>
                  <a:cubicBezTo>
                    <a:pt x="3534" y="3040"/>
                    <a:pt x="3587" y="3010"/>
                    <a:pt x="3587" y="2949"/>
                  </a:cubicBezTo>
                  <a:cubicBezTo>
                    <a:pt x="3617" y="2128"/>
                    <a:pt x="3587" y="1125"/>
                    <a:pt x="2979" y="517"/>
                  </a:cubicBezTo>
                  <a:cubicBezTo>
                    <a:pt x="2587" y="125"/>
                    <a:pt x="2065" y="0"/>
                    <a:pt x="1523"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81" name="Google Shape;581;p40"/>
            <p:cNvSpPr/>
            <p:nvPr/>
          </p:nvSpPr>
          <p:spPr>
            <a:xfrm>
              <a:off x="31812625" y="12896725"/>
              <a:ext cx="52050" cy="31200"/>
            </a:xfrm>
            <a:custGeom>
              <a:avLst/>
              <a:gdLst/>
              <a:ahLst/>
              <a:cxnLst/>
              <a:rect l="l" t="t" r="r" b="b"/>
              <a:pathLst>
                <a:path w="2082" h="1248" extrusionOk="0">
                  <a:moveTo>
                    <a:pt x="743" y="0"/>
                  </a:moveTo>
                  <a:cubicBezTo>
                    <a:pt x="520" y="0"/>
                    <a:pt x="286" y="78"/>
                    <a:pt x="53" y="260"/>
                  </a:cubicBezTo>
                  <a:cubicBezTo>
                    <a:pt x="0" y="312"/>
                    <a:pt x="61" y="388"/>
                    <a:pt x="118" y="388"/>
                  </a:cubicBezTo>
                  <a:cubicBezTo>
                    <a:pt x="127" y="388"/>
                    <a:pt x="136" y="386"/>
                    <a:pt x="144" y="382"/>
                  </a:cubicBezTo>
                  <a:cubicBezTo>
                    <a:pt x="345" y="281"/>
                    <a:pt x="532" y="221"/>
                    <a:pt x="712" y="221"/>
                  </a:cubicBezTo>
                  <a:cubicBezTo>
                    <a:pt x="914" y="221"/>
                    <a:pt x="1106" y="296"/>
                    <a:pt x="1299" y="473"/>
                  </a:cubicBezTo>
                  <a:cubicBezTo>
                    <a:pt x="1542" y="686"/>
                    <a:pt x="1664" y="959"/>
                    <a:pt x="1876" y="1202"/>
                  </a:cubicBezTo>
                  <a:cubicBezTo>
                    <a:pt x="1901" y="1235"/>
                    <a:pt x="1927" y="1248"/>
                    <a:pt x="1952" y="1248"/>
                  </a:cubicBezTo>
                  <a:cubicBezTo>
                    <a:pt x="2021" y="1248"/>
                    <a:pt x="2081" y="1148"/>
                    <a:pt x="2059" y="1081"/>
                  </a:cubicBezTo>
                  <a:cubicBezTo>
                    <a:pt x="1798" y="494"/>
                    <a:pt x="1304" y="0"/>
                    <a:pt x="743"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82" name="Google Shape;582;p40"/>
            <p:cNvSpPr/>
            <p:nvPr/>
          </p:nvSpPr>
          <p:spPr>
            <a:xfrm>
              <a:off x="32532800" y="12869450"/>
              <a:ext cx="144400" cy="91875"/>
            </a:xfrm>
            <a:custGeom>
              <a:avLst/>
              <a:gdLst/>
              <a:ahLst/>
              <a:cxnLst/>
              <a:rect l="l" t="t" r="r" b="b"/>
              <a:pathLst>
                <a:path w="5776" h="3675" extrusionOk="0">
                  <a:moveTo>
                    <a:pt x="2603" y="1"/>
                  </a:moveTo>
                  <a:cubicBezTo>
                    <a:pt x="1701" y="1"/>
                    <a:pt x="802" y="217"/>
                    <a:pt x="0" y="652"/>
                  </a:cubicBezTo>
                  <a:lnTo>
                    <a:pt x="0" y="3205"/>
                  </a:lnTo>
                  <a:cubicBezTo>
                    <a:pt x="896" y="3534"/>
                    <a:pt x="1685" y="3675"/>
                    <a:pt x="2370" y="3675"/>
                  </a:cubicBezTo>
                  <a:cubicBezTo>
                    <a:pt x="4474" y="3675"/>
                    <a:pt x="5592" y="2339"/>
                    <a:pt x="5775" y="986"/>
                  </a:cubicBezTo>
                  <a:cubicBezTo>
                    <a:pt x="4834" y="331"/>
                    <a:pt x="3717" y="1"/>
                    <a:pt x="2603"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83" name="Google Shape;583;p40"/>
            <p:cNvSpPr/>
            <p:nvPr/>
          </p:nvSpPr>
          <p:spPr>
            <a:xfrm>
              <a:off x="32532800" y="12817250"/>
              <a:ext cx="148200" cy="76875"/>
            </a:xfrm>
            <a:custGeom>
              <a:avLst/>
              <a:gdLst/>
              <a:ahLst/>
              <a:cxnLst/>
              <a:rect l="l" t="t" r="r" b="b"/>
              <a:pathLst>
                <a:path w="5928" h="3075" extrusionOk="0">
                  <a:moveTo>
                    <a:pt x="2854" y="1"/>
                  </a:moveTo>
                  <a:cubicBezTo>
                    <a:pt x="1253" y="1"/>
                    <a:pt x="0" y="977"/>
                    <a:pt x="0" y="977"/>
                  </a:cubicBezTo>
                  <a:lnTo>
                    <a:pt x="0" y="2740"/>
                  </a:lnTo>
                  <a:cubicBezTo>
                    <a:pt x="802" y="2305"/>
                    <a:pt x="1701" y="2089"/>
                    <a:pt x="2603" y="2089"/>
                  </a:cubicBezTo>
                  <a:cubicBezTo>
                    <a:pt x="3717" y="2089"/>
                    <a:pt x="4834" y="2419"/>
                    <a:pt x="5775" y="3074"/>
                  </a:cubicBezTo>
                  <a:cubicBezTo>
                    <a:pt x="5927" y="2041"/>
                    <a:pt x="5562" y="1007"/>
                    <a:pt x="4711" y="491"/>
                  </a:cubicBezTo>
                  <a:cubicBezTo>
                    <a:pt x="4075" y="132"/>
                    <a:pt x="3441" y="1"/>
                    <a:pt x="2854" y="1"/>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84" name="Google Shape;584;p40"/>
            <p:cNvSpPr/>
            <p:nvPr/>
          </p:nvSpPr>
          <p:spPr>
            <a:xfrm>
              <a:off x="32544175" y="12873200"/>
              <a:ext cx="90450" cy="76400"/>
            </a:xfrm>
            <a:custGeom>
              <a:avLst/>
              <a:gdLst/>
              <a:ahLst/>
              <a:cxnLst/>
              <a:rect l="l" t="t" r="r" b="b"/>
              <a:pathLst>
                <a:path w="3618" h="3056" extrusionOk="0">
                  <a:moveTo>
                    <a:pt x="2095" y="0"/>
                  </a:moveTo>
                  <a:cubicBezTo>
                    <a:pt x="1553" y="0"/>
                    <a:pt x="1031" y="126"/>
                    <a:pt x="639" y="502"/>
                  </a:cubicBezTo>
                  <a:cubicBezTo>
                    <a:pt x="31" y="1140"/>
                    <a:pt x="1" y="2143"/>
                    <a:pt x="31" y="2964"/>
                  </a:cubicBezTo>
                  <a:cubicBezTo>
                    <a:pt x="31" y="3025"/>
                    <a:pt x="85" y="3055"/>
                    <a:pt x="138" y="3055"/>
                  </a:cubicBezTo>
                  <a:cubicBezTo>
                    <a:pt x="191" y="3055"/>
                    <a:pt x="244" y="3025"/>
                    <a:pt x="244" y="2964"/>
                  </a:cubicBezTo>
                  <a:cubicBezTo>
                    <a:pt x="275" y="2234"/>
                    <a:pt x="214" y="1414"/>
                    <a:pt x="639" y="806"/>
                  </a:cubicBezTo>
                  <a:cubicBezTo>
                    <a:pt x="984" y="304"/>
                    <a:pt x="1500" y="182"/>
                    <a:pt x="2047" y="182"/>
                  </a:cubicBezTo>
                  <a:cubicBezTo>
                    <a:pt x="2560" y="182"/>
                    <a:pt x="3101" y="289"/>
                    <a:pt x="3557" y="289"/>
                  </a:cubicBezTo>
                  <a:cubicBezTo>
                    <a:pt x="3588" y="289"/>
                    <a:pt x="3618" y="228"/>
                    <a:pt x="3588" y="228"/>
                  </a:cubicBezTo>
                  <a:cubicBezTo>
                    <a:pt x="3131" y="111"/>
                    <a:pt x="2604" y="0"/>
                    <a:pt x="2095"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85" name="Google Shape;585;p40"/>
            <p:cNvSpPr/>
            <p:nvPr/>
          </p:nvSpPr>
          <p:spPr>
            <a:xfrm>
              <a:off x="32544400" y="12894575"/>
              <a:ext cx="51950" cy="31825"/>
            </a:xfrm>
            <a:custGeom>
              <a:avLst/>
              <a:gdLst/>
              <a:ahLst/>
              <a:cxnLst/>
              <a:rect l="l" t="t" r="r" b="b"/>
              <a:pathLst>
                <a:path w="2078" h="1273" extrusionOk="0">
                  <a:moveTo>
                    <a:pt x="1353" y="1"/>
                  </a:moveTo>
                  <a:cubicBezTo>
                    <a:pt x="786" y="1"/>
                    <a:pt x="286" y="514"/>
                    <a:pt x="22" y="1106"/>
                  </a:cubicBezTo>
                  <a:cubicBezTo>
                    <a:pt x="0" y="1173"/>
                    <a:pt x="60" y="1273"/>
                    <a:pt x="129" y="1273"/>
                  </a:cubicBezTo>
                  <a:cubicBezTo>
                    <a:pt x="154" y="1273"/>
                    <a:pt x="181" y="1260"/>
                    <a:pt x="205" y="1227"/>
                  </a:cubicBezTo>
                  <a:cubicBezTo>
                    <a:pt x="418" y="984"/>
                    <a:pt x="539" y="711"/>
                    <a:pt x="782" y="498"/>
                  </a:cubicBezTo>
                  <a:cubicBezTo>
                    <a:pt x="981" y="316"/>
                    <a:pt x="1180" y="242"/>
                    <a:pt x="1383" y="242"/>
                  </a:cubicBezTo>
                  <a:cubicBezTo>
                    <a:pt x="1554" y="242"/>
                    <a:pt x="1727" y="293"/>
                    <a:pt x="1907" y="376"/>
                  </a:cubicBezTo>
                  <a:cubicBezTo>
                    <a:pt x="1924" y="388"/>
                    <a:pt x="1942" y="393"/>
                    <a:pt x="1958" y="393"/>
                  </a:cubicBezTo>
                  <a:cubicBezTo>
                    <a:pt x="2027" y="393"/>
                    <a:pt x="2078" y="304"/>
                    <a:pt x="2028" y="255"/>
                  </a:cubicBezTo>
                  <a:cubicBezTo>
                    <a:pt x="1800" y="77"/>
                    <a:pt x="1571" y="1"/>
                    <a:pt x="1353"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86" name="Google Shape;586;p40"/>
            <p:cNvSpPr/>
            <p:nvPr/>
          </p:nvSpPr>
          <p:spPr>
            <a:xfrm>
              <a:off x="32136875" y="13195000"/>
              <a:ext cx="168725" cy="79250"/>
            </a:xfrm>
            <a:custGeom>
              <a:avLst/>
              <a:gdLst/>
              <a:ahLst/>
              <a:cxnLst/>
              <a:rect l="l" t="t" r="r" b="b"/>
              <a:pathLst>
                <a:path w="6749" h="3170" extrusionOk="0">
                  <a:moveTo>
                    <a:pt x="6749" y="1"/>
                  </a:moveTo>
                  <a:lnTo>
                    <a:pt x="6749" y="1"/>
                  </a:lnTo>
                  <a:cubicBezTo>
                    <a:pt x="4530" y="153"/>
                    <a:pt x="2372" y="548"/>
                    <a:pt x="244" y="1247"/>
                  </a:cubicBezTo>
                  <a:cubicBezTo>
                    <a:pt x="183" y="1490"/>
                    <a:pt x="92" y="1733"/>
                    <a:pt x="1" y="1916"/>
                  </a:cubicBezTo>
                  <a:cubicBezTo>
                    <a:pt x="1" y="1916"/>
                    <a:pt x="1069" y="3170"/>
                    <a:pt x="3360" y="3170"/>
                  </a:cubicBezTo>
                  <a:cubicBezTo>
                    <a:pt x="4279" y="3170"/>
                    <a:pt x="5395" y="2968"/>
                    <a:pt x="6718" y="2402"/>
                  </a:cubicBezTo>
                  <a:cubicBezTo>
                    <a:pt x="6718" y="2402"/>
                    <a:pt x="6627" y="1308"/>
                    <a:pt x="6749"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87" name="Google Shape;587;p40"/>
            <p:cNvSpPr/>
            <p:nvPr/>
          </p:nvSpPr>
          <p:spPr>
            <a:xfrm>
              <a:off x="32136125" y="13131175"/>
              <a:ext cx="181625" cy="95025"/>
            </a:xfrm>
            <a:custGeom>
              <a:avLst/>
              <a:gdLst/>
              <a:ahLst/>
              <a:cxnLst/>
              <a:rect l="l" t="t" r="r" b="b"/>
              <a:pathLst>
                <a:path w="7265" h="3801" extrusionOk="0">
                  <a:moveTo>
                    <a:pt x="7265" y="1"/>
                  </a:moveTo>
                  <a:lnTo>
                    <a:pt x="0" y="639"/>
                  </a:lnTo>
                  <a:cubicBezTo>
                    <a:pt x="0" y="639"/>
                    <a:pt x="578" y="2432"/>
                    <a:pt x="274" y="3800"/>
                  </a:cubicBezTo>
                  <a:cubicBezTo>
                    <a:pt x="2402" y="3101"/>
                    <a:pt x="4560" y="2706"/>
                    <a:pt x="6779" y="2554"/>
                  </a:cubicBezTo>
                  <a:cubicBezTo>
                    <a:pt x="6840" y="1733"/>
                    <a:pt x="6991" y="791"/>
                    <a:pt x="7265" y="1"/>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88" name="Google Shape;588;p40"/>
            <p:cNvSpPr/>
            <p:nvPr/>
          </p:nvSpPr>
          <p:spPr>
            <a:xfrm>
              <a:off x="31859725" y="12488175"/>
              <a:ext cx="701950" cy="660750"/>
            </a:xfrm>
            <a:custGeom>
              <a:avLst/>
              <a:gdLst/>
              <a:ahLst/>
              <a:cxnLst/>
              <a:rect l="l" t="t" r="r" b="b"/>
              <a:pathLst>
                <a:path w="28078" h="26430" extrusionOk="0">
                  <a:moveTo>
                    <a:pt x="10605" y="0"/>
                  </a:moveTo>
                  <a:cubicBezTo>
                    <a:pt x="5093" y="0"/>
                    <a:pt x="1" y="2804"/>
                    <a:pt x="266" y="13319"/>
                  </a:cubicBezTo>
                  <a:cubicBezTo>
                    <a:pt x="266" y="13319"/>
                    <a:pt x="144" y="18243"/>
                    <a:pt x="1330" y="20705"/>
                  </a:cubicBezTo>
                  <a:cubicBezTo>
                    <a:pt x="2546" y="23137"/>
                    <a:pt x="6528" y="25873"/>
                    <a:pt x="11847" y="26359"/>
                  </a:cubicBezTo>
                  <a:cubicBezTo>
                    <a:pt x="12395" y="26406"/>
                    <a:pt x="12962" y="26429"/>
                    <a:pt x="13539" y="26429"/>
                  </a:cubicBezTo>
                  <a:cubicBezTo>
                    <a:pt x="18567" y="26429"/>
                    <a:pt x="24411" y="24654"/>
                    <a:pt x="25829" y="21192"/>
                  </a:cubicBezTo>
                  <a:cubicBezTo>
                    <a:pt x="27440" y="17362"/>
                    <a:pt x="28078" y="14687"/>
                    <a:pt x="27561" y="10766"/>
                  </a:cubicBezTo>
                  <a:cubicBezTo>
                    <a:pt x="27075" y="6845"/>
                    <a:pt x="26862" y="5112"/>
                    <a:pt x="23215" y="3380"/>
                  </a:cubicBezTo>
                  <a:cubicBezTo>
                    <a:pt x="21439" y="2522"/>
                    <a:pt x="15833" y="0"/>
                    <a:pt x="10605" y="0"/>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89" name="Google Shape;589;p40"/>
            <p:cNvSpPr/>
            <p:nvPr/>
          </p:nvSpPr>
          <p:spPr>
            <a:xfrm>
              <a:off x="32021375" y="12842425"/>
              <a:ext cx="39550" cy="47125"/>
            </a:xfrm>
            <a:custGeom>
              <a:avLst/>
              <a:gdLst/>
              <a:ahLst/>
              <a:cxnLst/>
              <a:rect l="l" t="t" r="r" b="b"/>
              <a:pathLst>
                <a:path w="1582" h="1885" extrusionOk="0">
                  <a:moveTo>
                    <a:pt x="791" y="0"/>
                  </a:moveTo>
                  <a:cubicBezTo>
                    <a:pt x="365" y="0"/>
                    <a:pt x="1" y="426"/>
                    <a:pt x="1" y="943"/>
                  </a:cubicBezTo>
                  <a:cubicBezTo>
                    <a:pt x="1" y="1459"/>
                    <a:pt x="365" y="1885"/>
                    <a:pt x="791" y="1885"/>
                  </a:cubicBezTo>
                  <a:cubicBezTo>
                    <a:pt x="1217" y="1885"/>
                    <a:pt x="1581" y="1459"/>
                    <a:pt x="1581" y="943"/>
                  </a:cubicBezTo>
                  <a:cubicBezTo>
                    <a:pt x="1581" y="426"/>
                    <a:pt x="1217" y="0"/>
                    <a:pt x="791" y="0"/>
                  </a:cubicBezTo>
                  <a:close/>
                </a:path>
              </a:pathLst>
            </a:custGeom>
            <a:solidFill>
              <a:srgbClr val="11111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90" name="Google Shape;590;p40"/>
            <p:cNvSpPr/>
            <p:nvPr/>
          </p:nvSpPr>
          <p:spPr>
            <a:xfrm>
              <a:off x="32344325" y="12841650"/>
              <a:ext cx="39550" cy="47150"/>
            </a:xfrm>
            <a:custGeom>
              <a:avLst/>
              <a:gdLst/>
              <a:ahLst/>
              <a:cxnLst/>
              <a:rect l="l" t="t" r="r" b="b"/>
              <a:pathLst>
                <a:path w="1582" h="1886" extrusionOk="0">
                  <a:moveTo>
                    <a:pt x="791" y="1"/>
                  </a:moveTo>
                  <a:cubicBezTo>
                    <a:pt x="335" y="1"/>
                    <a:pt x="1" y="427"/>
                    <a:pt x="1" y="943"/>
                  </a:cubicBezTo>
                  <a:cubicBezTo>
                    <a:pt x="1" y="1460"/>
                    <a:pt x="366" y="1885"/>
                    <a:pt x="791" y="1885"/>
                  </a:cubicBezTo>
                  <a:cubicBezTo>
                    <a:pt x="1217" y="1885"/>
                    <a:pt x="1581" y="1460"/>
                    <a:pt x="1581" y="943"/>
                  </a:cubicBezTo>
                  <a:cubicBezTo>
                    <a:pt x="1581" y="427"/>
                    <a:pt x="1217" y="1"/>
                    <a:pt x="791" y="1"/>
                  </a:cubicBezTo>
                  <a:close/>
                </a:path>
              </a:pathLst>
            </a:custGeom>
            <a:solidFill>
              <a:srgbClr val="11111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91" name="Google Shape;591;p40"/>
            <p:cNvSpPr/>
            <p:nvPr/>
          </p:nvSpPr>
          <p:spPr>
            <a:xfrm>
              <a:off x="32180950" y="12819825"/>
              <a:ext cx="49425" cy="84425"/>
            </a:xfrm>
            <a:custGeom>
              <a:avLst/>
              <a:gdLst/>
              <a:ahLst/>
              <a:cxnLst/>
              <a:rect l="l" t="t" r="r" b="b"/>
              <a:pathLst>
                <a:path w="1977" h="3377" extrusionOk="0">
                  <a:moveTo>
                    <a:pt x="430" y="0"/>
                  </a:moveTo>
                  <a:cubicBezTo>
                    <a:pt x="411" y="0"/>
                    <a:pt x="396" y="8"/>
                    <a:pt x="396" y="23"/>
                  </a:cubicBezTo>
                  <a:cubicBezTo>
                    <a:pt x="274" y="448"/>
                    <a:pt x="214" y="935"/>
                    <a:pt x="122" y="1360"/>
                  </a:cubicBezTo>
                  <a:cubicBezTo>
                    <a:pt x="92" y="1634"/>
                    <a:pt x="1" y="1999"/>
                    <a:pt x="153" y="2272"/>
                  </a:cubicBezTo>
                  <a:cubicBezTo>
                    <a:pt x="244" y="2485"/>
                    <a:pt x="426" y="2607"/>
                    <a:pt x="670" y="2607"/>
                  </a:cubicBezTo>
                  <a:cubicBezTo>
                    <a:pt x="791" y="2607"/>
                    <a:pt x="882" y="2515"/>
                    <a:pt x="973" y="2455"/>
                  </a:cubicBezTo>
                  <a:cubicBezTo>
                    <a:pt x="1034" y="2424"/>
                    <a:pt x="1095" y="2363"/>
                    <a:pt x="1156" y="2333"/>
                  </a:cubicBezTo>
                  <a:cubicBezTo>
                    <a:pt x="1222" y="2285"/>
                    <a:pt x="1277" y="2262"/>
                    <a:pt x="1320" y="2262"/>
                  </a:cubicBezTo>
                  <a:cubicBezTo>
                    <a:pt x="1414" y="2262"/>
                    <a:pt x="1450" y="2377"/>
                    <a:pt x="1429" y="2607"/>
                  </a:cubicBezTo>
                  <a:cubicBezTo>
                    <a:pt x="1642" y="2880"/>
                    <a:pt x="1581" y="3032"/>
                    <a:pt x="1247" y="3123"/>
                  </a:cubicBezTo>
                  <a:cubicBezTo>
                    <a:pt x="1112" y="3177"/>
                    <a:pt x="1169" y="3376"/>
                    <a:pt x="1269" y="3376"/>
                  </a:cubicBezTo>
                  <a:cubicBezTo>
                    <a:pt x="1282" y="3376"/>
                    <a:pt x="1295" y="3373"/>
                    <a:pt x="1308" y="3366"/>
                  </a:cubicBezTo>
                  <a:cubicBezTo>
                    <a:pt x="1673" y="3245"/>
                    <a:pt x="1977" y="2941"/>
                    <a:pt x="1946" y="2546"/>
                  </a:cubicBezTo>
                  <a:cubicBezTo>
                    <a:pt x="1917" y="2259"/>
                    <a:pt x="1672" y="2026"/>
                    <a:pt x="1415" y="2026"/>
                  </a:cubicBezTo>
                  <a:cubicBezTo>
                    <a:pt x="1400" y="2026"/>
                    <a:pt x="1384" y="2027"/>
                    <a:pt x="1369" y="2029"/>
                  </a:cubicBezTo>
                  <a:cubicBezTo>
                    <a:pt x="1156" y="2029"/>
                    <a:pt x="1034" y="2181"/>
                    <a:pt x="882" y="2272"/>
                  </a:cubicBezTo>
                  <a:cubicBezTo>
                    <a:pt x="774" y="2316"/>
                    <a:pt x="684" y="2335"/>
                    <a:pt x="610" y="2335"/>
                  </a:cubicBezTo>
                  <a:cubicBezTo>
                    <a:pt x="164" y="2335"/>
                    <a:pt x="283" y="1643"/>
                    <a:pt x="335" y="1330"/>
                  </a:cubicBezTo>
                  <a:cubicBezTo>
                    <a:pt x="426" y="965"/>
                    <a:pt x="670" y="388"/>
                    <a:pt x="487" y="23"/>
                  </a:cubicBezTo>
                  <a:cubicBezTo>
                    <a:pt x="472" y="8"/>
                    <a:pt x="449" y="0"/>
                    <a:pt x="430"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92" name="Google Shape;592;p40"/>
            <p:cNvSpPr/>
            <p:nvPr/>
          </p:nvSpPr>
          <p:spPr>
            <a:xfrm>
              <a:off x="32156650" y="12947500"/>
              <a:ext cx="101850" cy="70475"/>
            </a:xfrm>
            <a:custGeom>
              <a:avLst/>
              <a:gdLst/>
              <a:ahLst/>
              <a:cxnLst/>
              <a:rect l="l" t="t" r="r" b="b"/>
              <a:pathLst>
                <a:path w="4074" h="2819" extrusionOk="0">
                  <a:moveTo>
                    <a:pt x="472" y="0"/>
                  </a:moveTo>
                  <a:cubicBezTo>
                    <a:pt x="336" y="0"/>
                    <a:pt x="208" y="76"/>
                    <a:pt x="122" y="296"/>
                  </a:cubicBezTo>
                  <a:cubicBezTo>
                    <a:pt x="61" y="509"/>
                    <a:pt x="0" y="782"/>
                    <a:pt x="31" y="1086"/>
                  </a:cubicBezTo>
                  <a:cubicBezTo>
                    <a:pt x="1064" y="1573"/>
                    <a:pt x="2219" y="2089"/>
                    <a:pt x="3222" y="2819"/>
                  </a:cubicBezTo>
                  <a:cubicBezTo>
                    <a:pt x="3921" y="2393"/>
                    <a:pt x="4073" y="1542"/>
                    <a:pt x="4073" y="1056"/>
                  </a:cubicBezTo>
                  <a:cubicBezTo>
                    <a:pt x="4073" y="614"/>
                    <a:pt x="3928" y="485"/>
                    <a:pt x="3787" y="485"/>
                  </a:cubicBezTo>
                  <a:cubicBezTo>
                    <a:pt x="3695" y="485"/>
                    <a:pt x="3604" y="540"/>
                    <a:pt x="3556" y="600"/>
                  </a:cubicBezTo>
                  <a:cubicBezTo>
                    <a:pt x="3232" y="998"/>
                    <a:pt x="2744" y="1231"/>
                    <a:pt x="2278" y="1231"/>
                  </a:cubicBezTo>
                  <a:cubicBezTo>
                    <a:pt x="1783" y="1231"/>
                    <a:pt x="1314" y="967"/>
                    <a:pt x="1094" y="357"/>
                  </a:cubicBezTo>
                  <a:cubicBezTo>
                    <a:pt x="1094" y="357"/>
                    <a:pt x="766" y="0"/>
                    <a:pt x="472" y="0"/>
                  </a:cubicBezTo>
                  <a:close/>
                </a:path>
              </a:pathLst>
            </a:custGeom>
            <a:solidFill>
              <a:srgbClr val="11111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93" name="Google Shape;593;p40"/>
            <p:cNvSpPr/>
            <p:nvPr/>
          </p:nvSpPr>
          <p:spPr>
            <a:xfrm>
              <a:off x="32156650" y="12974650"/>
              <a:ext cx="80550" cy="49350"/>
            </a:xfrm>
            <a:custGeom>
              <a:avLst/>
              <a:gdLst/>
              <a:ahLst/>
              <a:cxnLst/>
              <a:rect l="l" t="t" r="r" b="b"/>
              <a:pathLst>
                <a:path w="3222" h="1974" extrusionOk="0">
                  <a:moveTo>
                    <a:pt x="0" y="0"/>
                  </a:moveTo>
                  <a:lnTo>
                    <a:pt x="0" y="0"/>
                  </a:lnTo>
                  <a:cubicBezTo>
                    <a:pt x="31" y="730"/>
                    <a:pt x="335" y="1581"/>
                    <a:pt x="1459" y="1854"/>
                  </a:cubicBezTo>
                  <a:cubicBezTo>
                    <a:pt x="1765" y="1937"/>
                    <a:pt x="2040" y="1974"/>
                    <a:pt x="2284" y="1974"/>
                  </a:cubicBezTo>
                  <a:cubicBezTo>
                    <a:pt x="2670" y="1974"/>
                    <a:pt x="2980" y="1882"/>
                    <a:pt x="3222" y="1733"/>
                  </a:cubicBezTo>
                  <a:cubicBezTo>
                    <a:pt x="2219" y="1003"/>
                    <a:pt x="1064" y="487"/>
                    <a:pt x="0" y="0"/>
                  </a:cubicBezTo>
                  <a:close/>
                </a:path>
              </a:pathLst>
            </a:custGeom>
            <a:solidFill>
              <a:srgbClr val="F067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94" name="Google Shape;594;p40"/>
            <p:cNvSpPr/>
            <p:nvPr/>
          </p:nvSpPr>
          <p:spPr>
            <a:xfrm>
              <a:off x="31960050" y="12729875"/>
              <a:ext cx="65900" cy="46325"/>
            </a:xfrm>
            <a:custGeom>
              <a:avLst/>
              <a:gdLst/>
              <a:ahLst/>
              <a:cxnLst/>
              <a:rect l="l" t="t" r="r" b="b"/>
              <a:pathLst>
                <a:path w="2636" h="1853" extrusionOk="0">
                  <a:moveTo>
                    <a:pt x="2390" y="1"/>
                  </a:moveTo>
                  <a:cubicBezTo>
                    <a:pt x="1455" y="1"/>
                    <a:pt x="198" y="855"/>
                    <a:pt x="22" y="1767"/>
                  </a:cubicBezTo>
                  <a:cubicBezTo>
                    <a:pt x="1" y="1810"/>
                    <a:pt x="40" y="1853"/>
                    <a:pt x="75" y="1853"/>
                  </a:cubicBezTo>
                  <a:cubicBezTo>
                    <a:pt x="90" y="1853"/>
                    <a:pt x="104" y="1845"/>
                    <a:pt x="113" y="1828"/>
                  </a:cubicBezTo>
                  <a:cubicBezTo>
                    <a:pt x="752" y="946"/>
                    <a:pt x="1451" y="429"/>
                    <a:pt x="2515" y="217"/>
                  </a:cubicBezTo>
                  <a:cubicBezTo>
                    <a:pt x="2636" y="186"/>
                    <a:pt x="2606" y="4"/>
                    <a:pt x="2484" y="4"/>
                  </a:cubicBezTo>
                  <a:cubicBezTo>
                    <a:pt x="2453" y="2"/>
                    <a:pt x="2422" y="1"/>
                    <a:pt x="2390"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95" name="Google Shape;595;p40"/>
            <p:cNvSpPr/>
            <p:nvPr/>
          </p:nvSpPr>
          <p:spPr>
            <a:xfrm>
              <a:off x="32351175" y="12721350"/>
              <a:ext cx="71575" cy="31575"/>
            </a:xfrm>
            <a:custGeom>
              <a:avLst/>
              <a:gdLst/>
              <a:ahLst/>
              <a:cxnLst/>
              <a:rect l="l" t="t" r="r" b="b"/>
              <a:pathLst>
                <a:path w="2863" h="1263" extrusionOk="0">
                  <a:moveTo>
                    <a:pt x="497" y="1"/>
                  </a:moveTo>
                  <a:cubicBezTo>
                    <a:pt x="355" y="1"/>
                    <a:pt x="219" y="14"/>
                    <a:pt x="92" y="41"/>
                  </a:cubicBezTo>
                  <a:cubicBezTo>
                    <a:pt x="0" y="41"/>
                    <a:pt x="0" y="162"/>
                    <a:pt x="92" y="162"/>
                  </a:cubicBezTo>
                  <a:cubicBezTo>
                    <a:pt x="973" y="406"/>
                    <a:pt x="1855" y="527"/>
                    <a:pt x="2554" y="1226"/>
                  </a:cubicBezTo>
                  <a:cubicBezTo>
                    <a:pt x="2579" y="1252"/>
                    <a:pt x="2609" y="1263"/>
                    <a:pt x="2638" y="1263"/>
                  </a:cubicBezTo>
                  <a:cubicBezTo>
                    <a:pt x="2750" y="1263"/>
                    <a:pt x="2863" y="1110"/>
                    <a:pt x="2766" y="1014"/>
                  </a:cubicBezTo>
                  <a:cubicBezTo>
                    <a:pt x="2275" y="419"/>
                    <a:pt x="1301" y="1"/>
                    <a:pt x="497"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96" name="Google Shape;596;p40"/>
            <p:cNvSpPr/>
            <p:nvPr/>
          </p:nvSpPr>
          <p:spPr>
            <a:xfrm>
              <a:off x="31962100" y="12924500"/>
              <a:ext cx="130725" cy="122350"/>
            </a:xfrm>
            <a:custGeom>
              <a:avLst/>
              <a:gdLst/>
              <a:ahLst/>
              <a:cxnLst/>
              <a:rect l="l" t="t" r="r" b="b"/>
              <a:pathLst>
                <a:path w="5229" h="4894" extrusionOk="0">
                  <a:moveTo>
                    <a:pt x="2615" y="0"/>
                  </a:moveTo>
                  <a:cubicBezTo>
                    <a:pt x="1156" y="0"/>
                    <a:pt x="1" y="1094"/>
                    <a:pt x="1" y="2462"/>
                  </a:cubicBezTo>
                  <a:cubicBezTo>
                    <a:pt x="1" y="3800"/>
                    <a:pt x="1186" y="4894"/>
                    <a:pt x="2615" y="4894"/>
                  </a:cubicBezTo>
                  <a:cubicBezTo>
                    <a:pt x="4074" y="4894"/>
                    <a:pt x="5229" y="3800"/>
                    <a:pt x="5229" y="2432"/>
                  </a:cubicBezTo>
                  <a:cubicBezTo>
                    <a:pt x="5229" y="1094"/>
                    <a:pt x="4043" y="0"/>
                    <a:pt x="2615" y="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97" name="Google Shape;597;p40"/>
            <p:cNvSpPr/>
            <p:nvPr/>
          </p:nvSpPr>
          <p:spPr>
            <a:xfrm>
              <a:off x="32318500" y="12923725"/>
              <a:ext cx="130725" cy="122375"/>
            </a:xfrm>
            <a:custGeom>
              <a:avLst/>
              <a:gdLst/>
              <a:ahLst/>
              <a:cxnLst/>
              <a:rect l="l" t="t" r="r" b="b"/>
              <a:pathLst>
                <a:path w="5229" h="4895" extrusionOk="0">
                  <a:moveTo>
                    <a:pt x="2614" y="1"/>
                  </a:moveTo>
                  <a:cubicBezTo>
                    <a:pt x="1155" y="1"/>
                    <a:pt x="0" y="1095"/>
                    <a:pt x="0" y="2463"/>
                  </a:cubicBezTo>
                  <a:cubicBezTo>
                    <a:pt x="0" y="3800"/>
                    <a:pt x="1186" y="4894"/>
                    <a:pt x="2614" y="4894"/>
                  </a:cubicBezTo>
                  <a:cubicBezTo>
                    <a:pt x="4073" y="4894"/>
                    <a:pt x="5228" y="3800"/>
                    <a:pt x="5228" y="2432"/>
                  </a:cubicBezTo>
                  <a:cubicBezTo>
                    <a:pt x="5228" y="1095"/>
                    <a:pt x="4043" y="1"/>
                    <a:pt x="2614" y="1"/>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98" name="Google Shape;598;p40"/>
            <p:cNvSpPr/>
            <p:nvPr/>
          </p:nvSpPr>
          <p:spPr>
            <a:xfrm>
              <a:off x="31822300" y="12524800"/>
              <a:ext cx="810050" cy="318400"/>
            </a:xfrm>
            <a:custGeom>
              <a:avLst/>
              <a:gdLst/>
              <a:ahLst/>
              <a:cxnLst/>
              <a:rect l="l" t="t" r="r" b="b"/>
              <a:pathLst>
                <a:path w="32402" h="12736" extrusionOk="0">
                  <a:moveTo>
                    <a:pt x="23374" y="0"/>
                  </a:moveTo>
                  <a:cubicBezTo>
                    <a:pt x="23374" y="1876"/>
                    <a:pt x="22405" y="4367"/>
                    <a:pt x="20738" y="4367"/>
                  </a:cubicBezTo>
                  <a:cubicBezTo>
                    <a:pt x="20515" y="4367"/>
                    <a:pt x="20279" y="4322"/>
                    <a:pt x="20031" y="4225"/>
                  </a:cubicBezTo>
                  <a:cubicBezTo>
                    <a:pt x="18754" y="3374"/>
                    <a:pt x="17903" y="1702"/>
                    <a:pt x="16657" y="456"/>
                  </a:cubicBezTo>
                  <a:cubicBezTo>
                    <a:pt x="16165" y="3597"/>
                    <a:pt x="14558" y="4653"/>
                    <a:pt x="12560" y="4653"/>
                  </a:cubicBezTo>
                  <a:cubicBezTo>
                    <a:pt x="9493" y="4653"/>
                    <a:pt x="5505" y="2164"/>
                    <a:pt x="3222" y="912"/>
                  </a:cubicBezTo>
                  <a:cubicBezTo>
                    <a:pt x="1824" y="4407"/>
                    <a:pt x="1885" y="8480"/>
                    <a:pt x="0" y="11915"/>
                  </a:cubicBezTo>
                  <a:cubicBezTo>
                    <a:pt x="1246" y="12158"/>
                    <a:pt x="2158" y="12736"/>
                    <a:pt x="2158" y="12736"/>
                  </a:cubicBezTo>
                  <a:cubicBezTo>
                    <a:pt x="4985" y="12189"/>
                    <a:pt x="4468" y="2494"/>
                    <a:pt x="4468" y="2492"/>
                  </a:cubicBezTo>
                  <a:lnTo>
                    <a:pt x="4468" y="2492"/>
                  </a:lnTo>
                  <a:cubicBezTo>
                    <a:pt x="4469" y="2493"/>
                    <a:pt x="10639" y="6535"/>
                    <a:pt x="13800" y="6809"/>
                  </a:cubicBezTo>
                  <a:cubicBezTo>
                    <a:pt x="13933" y="6820"/>
                    <a:pt x="14062" y="6826"/>
                    <a:pt x="14186" y="6826"/>
                  </a:cubicBezTo>
                  <a:cubicBezTo>
                    <a:pt x="16971" y="6826"/>
                    <a:pt x="17417" y="4012"/>
                    <a:pt x="17417" y="4012"/>
                  </a:cubicBezTo>
                  <a:cubicBezTo>
                    <a:pt x="17417" y="4012"/>
                    <a:pt x="18693" y="6110"/>
                    <a:pt x="21003" y="6322"/>
                  </a:cubicBezTo>
                  <a:cubicBezTo>
                    <a:pt x="21085" y="6329"/>
                    <a:pt x="21163" y="6332"/>
                    <a:pt x="21239" y="6332"/>
                  </a:cubicBezTo>
                  <a:cubicBezTo>
                    <a:pt x="23303" y="6332"/>
                    <a:pt x="23162" y="4013"/>
                    <a:pt x="23162" y="4012"/>
                  </a:cubicBezTo>
                  <a:lnTo>
                    <a:pt x="23162" y="4012"/>
                  </a:lnTo>
                  <a:cubicBezTo>
                    <a:pt x="24410" y="5582"/>
                    <a:pt x="25361" y="6021"/>
                    <a:pt x="26035" y="6021"/>
                  </a:cubicBezTo>
                  <a:cubicBezTo>
                    <a:pt x="26888" y="6021"/>
                    <a:pt x="27295" y="5319"/>
                    <a:pt x="27295" y="5319"/>
                  </a:cubicBezTo>
                  <a:cubicBezTo>
                    <a:pt x="27295" y="5319"/>
                    <a:pt x="27326" y="11824"/>
                    <a:pt x="29545" y="12067"/>
                  </a:cubicBezTo>
                  <a:cubicBezTo>
                    <a:pt x="29657" y="12080"/>
                    <a:pt x="29763" y="12085"/>
                    <a:pt x="29865" y="12085"/>
                  </a:cubicBezTo>
                  <a:cubicBezTo>
                    <a:pt x="31736" y="12085"/>
                    <a:pt x="31764" y="10061"/>
                    <a:pt x="31764" y="10061"/>
                  </a:cubicBezTo>
                  <a:cubicBezTo>
                    <a:pt x="31897" y="10111"/>
                    <a:pt x="32022" y="10134"/>
                    <a:pt x="32138" y="10134"/>
                  </a:cubicBezTo>
                  <a:cubicBezTo>
                    <a:pt x="32232" y="10134"/>
                    <a:pt x="32320" y="10119"/>
                    <a:pt x="32402" y="10091"/>
                  </a:cubicBezTo>
                  <a:cubicBezTo>
                    <a:pt x="30365" y="8541"/>
                    <a:pt x="29636" y="5137"/>
                    <a:pt x="29241" y="2097"/>
                  </a:cubicBezTo>
                  <a:cubicBezTo>
                    <a:pt x="28857" y="3078"/>
                    <a:pt x="28194" y="3421"/>
                    <a:pt x="27467" y="3421"/>
                  </a:cubicBezTo>
                  <a:cubicBezTo>
                    <a:pt x="26638" y="3421"/>
                    <a:pt x="25726" y="2976"/>
                    <a:pt x="25046" y="2523"/>
                  </a:cubicBezTo>
                  <a:cubicBezTo>
                    <a:pt x="24621" y="1702"/>
                    <a:pt x="23374" y="1277"/>
                    <a:pt x="23374" y="0"/>
                  </a:cubicBezTo>
                  <a:close/>
                </a:path>
              </a:pathLst>
            </a:custGeom>
            <a:solidFill>
              <a:srgbClr val="5829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599" name="Google Shape;599;p40"/>
            <p:cNvSpPr/>
            <p:nvPr/>
          </p:nvSpPr>
          <p:spPr>
            <a:xfrm>
              <a:off x="31735650" y="12376475"/>
              <a:ext cx="972700" cy="446225"/>
            </a:xfrm>
            <a:custGeom>
              <a:avLst/>
              <a:gdLst/>
              <a:ahLst/>
              <a:cxnLst/>
              <a:rect l="l" t="t" r="r" b="b"/>
              <a:pathLst>
                <a:path w="38908" h="17849" extrusionOk="0">
                  <a:moveTo>
                    <a:pt x="18940" y="1"/>
                  </a:moveTo>
                  <a:cubicBezTo>
                    <a:pt x="13405" y="1"/>
                    <a:pt x="7387" y="4383"/>
                    <a:pt x="7387" y="4383"/>
                  </a:cubicBezTo>
                  <a:cubicBezTo>
                    <a:pt x="7387" y="4383"/>
                    <a:pt x="8360" y="887"/>
                    <a:pt x="6597" y="735"/>
                  </a:cubicBezTo>
                  <a:cubicBezTo>
                    <a:pt x="6572" y="734"/>
                    <a:pt x="6549" y="733"/>
                    <a:pt x="6525" y="733"/>
                  </a:cubicBezTo>
                  <a:cubicBezTo>
                    <a:pt x="4892" y="733"/>
                    <a:pt x="5867" y="4869"/>
                    <a:pt x="5867" y="4869"/>
                  </a:cubicBezTo>
                  <a:cubicBezTo>
                    <a:pt x="5867" y="4869"/>
                    <a:pt x="4621" y="2982"/>
                    <a:pt x="3559" y="2982"/>
                  </a:cubicBezTo>
                  <a:cubicBezTo>
                    <a:pt x="3234" y="2982"/>
                    <a:pt x="2925" y="3159"/>
                    <a:pt x="2676" y="3623"/>
                  </a:cubicBezTo>
                  <a:cubicBezTo>
                    <a:pt x="1642" y="5568"/>
                    <a:pt x="4986" y="7453"/>
                    <a:pt x="4986" y="7453"/>
                  </a:cubicBezTo>
                  <a:cubicBezTo>
                    <a:pt x="4606" y="7634"/>
                    <a:pt x="4361" y="7683"/>
                    <a:pt x="4175" y="7683"/>
                  </a:cubicBezTo>
                  <a:cubicBezTo>
                    <a:pt x="3957" y="7683"/>
                    <a:pt x="3821" y="7616"/>
                    <a:pt x="3643" y="7616"/>
                  </a:cubicBezTo>
                  <a:cubicBezTo>
                    <a:pt x="3438" y="7616"/>
                    <a:pt x="3178" y="7706"/>
                    <a:pt x="2676" y="8091"/>
                  </a:cubicBezTo>
                  <a:cubicBezTo>
                    <a:pt x="366" y="10280"/>
                    <a:pt x="2129" y="13502"/>
                    <a:pt x="2129" y="13502"/>
                  </a:cubicBezTo>
                  <a:cubicBezTo>
                    <a:pt x="1" y="15599"/>
                    <a:pt x="2129" y="17757"/>
                    <a:pt x="2129" y="17757"/>
                  </a:cubicBezTo>
                  <a:cubicBezTo>
                    <a:pt x="2250" y="17749"/>
                    <a:pt x="2370" y="17745"/>
                    <a:pt x="2488" y="17745"/>
                  </a:cubicBezTo>
                  <a:cubicBezTo>
                    <a:pt x="2841" y="17745"/>
                    <a:pt x="3177" y="17780"/>
                    <a:pt x="3496" y="17848"/>
                  </a:cubicBezTo>
                  <a:cubicBezTo>
                    <a:pt x="5351" y="14413"/>
                    <a:pt x="5290" y="10340"/>
                    <a:pt x="6688" y="6845"/>
                  </a:cubicBezTo>
                  <a:cubicBezTo>
                    <a:pt x="8971" y="8097"/>
                    <a:pt x="12959" y="10586"/>
                    <a:pt x="16026" y="10586"/>
                  </a:cubicBezTo>
                  <a:cubicBezTo>
                    <a:pt x="18024" y="10586"/>
                    <a:pt x="19631" y="9530"/>
                    <a:pt x="20123" y="6389"/>
                  </a:cubicBezTo>
                  <a:cubicBezTo>
                    <a:pt x="21369" y="7635"/>
                    <a:pt x="22220" y="9307"/>
                    <a:pt x="23497" y="10158"/>
                  </a:cubicBezTo>
                  <a:cubicBezTo>
                    <a:pt x="23745" y="10255"/>
                    <a:pt x="23981" y="10300"/>
                    <a:pt x="24205" y="10300"/>
                  </a:cubicBezTo>
                  <a:cubicBezTo>
                    <a:pt x="25872" y="10300"/>
                    <a:pt x="26840" y="7813"/>
                    <a:pt x="26840" y="5963"/>
                  </a:cubicBezTo>
                  <a:cubicBezTo>
                    <a:pt x="26840" y="7210"/>
                    <a:pt x="28087" y="7635"/>
                    <a:pt x="28512" y="8456"/>
                  </a:cubicBezTo>
                  <a:cubicBezTo>
                    <a:pt x="29192" y="8909"/>
                    <a:pt x="30104" y="9354"/>
                    <a:pt x="30933" y="9354"/>
                  </a:cubicBezTo>
                  <a:cubicBezTo>
                    <a:pt x="31660" y="9354"/>
                    <a:pt x="32323" y="9011"/>
                    <a:pt x="32707" y="8030"/>
                  </a:cubicBezTo>
                  <a:cubicBezTo>
                    <a:pt x="33102" y="11100"/>
                    <a:pt x="33831" y="14474"/>
                    <a:pt x="35868" y="16024"/>
                  </a:cubicBezTo>
                  <a:cubicBezTo>
                    <a:pt x="36537" y="15812"/>
                    <a:pt x="36993" y="15021"/>
                    <a:pt x="36993" y="15021"/>
                  </a:cubicBezTo>
                  <a:cubicBezTo>
                    <a:pt x="38907" y="11617"/>
                    <a:pt x="36354" y="10827"/>
                    <a:pt x="36354" y="10827"/>
                  </a:cubicBezTo>
                  <a:cubicBezTo>
                    <a:pt x="36552" y="7127"/>
                    <a:pt x="33549" y="6996"/>
                    <a:pt x="33122" y="6996"/>
                  </a:cubicBezTo>
                  <a:cubicBezTo>
                    <a:pt x="33089" y="6996"/>
                    <a:pt x="33071" y="6997"/>
                    <a:pt x="33071" y="6997"/>
                  </a:cubicBezTo>
                  <a:cubicBezTo>
                    <a:pt x="32289" y="3390"/>
                    <a:pt x="28846" y="2719"/>
                    <a:pt x="26392" y="2719"/>
                  </a:cubicBezTo>
                  <a:cubicBezTo>
                    <a:pt x="24938" y="2719"/>
                    <a:pt x="23831" y="2954"/>
                    <a:pt x="23831" y="2954"/>
                  </a:cubicBezTo>
                  <a:cubicBezTo>
                    <a:pt x="23831" y="2954"/>
                    <a:pt x="24865" y="219"/>
                    <a:pt x="19272" y="6"/>
                  </a:cubicBezTo>
                  <a:cubicBezTo>
                    <a:pt x="19162" y="2"/>
                    <a:pt x="19051" y="1"/>
                    <a:pt x="18940" y="1"/>
                  </a:cubicBezTo>
                  <a:close/>
                </a:path>
              </a:pathLst>
            </a:custGeom>
            <a:solidFill>
              <a:srgbClr val="66344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00" name="Google Shape;600;p40"/>
            <p:cNvSpPr/>
            <p:nvPr/>
          </p:nvSpPr>
          <p:spPr>
            <a:xfrm>
              <a:off x="32018625" y="12420175"/>
              <a:ext cx="186675" cy="182475"/>
            </a:xfrm>
            <a:custGeom>
              <a:avLst/>
              <a:gdLst/>
              <a:ahLst/>
              <a:cxnLst/>
              <a:rect l="l" t="t" r="r" b="b"/>
              <a:pathLst>
                <a:path w="7467" h="7299" extrusionOk="0">
                  <a:moveTo>
                    <a:pt x="5432" y="1"/>
                  </a:moveTo>
                  <a:cubicBezTo>
                    <a:pt x="5321" y="1"/>
                    <a:pt x="5210" y="187"/>
                    <a:pt x="5339" y="264"/>
                  </a:cubicBezTo>
                  <a:cubicBezTo>
                    <a:pt x="6220" y="963"/>
                    <a:pt x="6615" y="2240"/>
                    <a:pt x="6767" y="3334"/>
                  </a:cubicBezTo>
                  <a:cubicBezTo>
                    <a:pt x="6906" y="4303"/>
                    <a:pt x="6591" y="5372"/>
                    <a:pt x="5523" y="5372"/>
                  </a:cubicBezTo>
                  <a:cubicBezTo>
                    <a:pt x="5419" y="5372"/>
                    <a:pt x="5306" y="5362"/>
                    <a:pt x="5187" y="5340"/>
                  </a:cubicBezTo>
                  <a:cubicBezTo>
                    <a:pt x="4427" y="5188"/>
                    <a:pt x="3697" y="4519"/>
                    <a:pt x="3302" y="3881"/>
                  </a:cubicBezTo>
                  <a:cubicBezTo>
                    <a:pt x="3273" y="3832"/>
                    <a:pt x="3233" y="3811"/>
                    <a:pt x="3196" y="3811"/>
                  </a:cubicBezTo>
                  <a:cubicBezTo>
                    <a:pt x="3118" y="3811"/>
                    <a:pt x="3048" y="3900"/>
                    <a:pt x="3089" y="4003"/>
                  </a:cubicBezTo>
                  <a:cubicBezTo>
                    <a:pt x="3333" y="4580"/>
                    <a:pt x="3697" y="5644"/>
                    <a:pt x="3424" y="6282"/>
                  </a:cubicBezTo>
                  <a:cubicBezTo>
                    <a:pt x="3273" y="6696"/>
                    <a:pt x="2901" y="6889"/>
                    <a:pt x="2495" y="6889"/>
                  </a:cubicBezTo>
                  <a:cubicBezTo>
                    <a:pt x="2246" y="6889"/>
                    <a:pt x="1984" y="6816"/>
                    <a:pt x="1752" y="6677"/>
                  </a:cubicBezTo>
                  <a:cubicBezTo>
                    <a:pt x="1023" y="6252"/>
                    <a:pt x="536" y="5492"/>
                    <a:pt x="202" y="4702"/>
                  </a:cubicBezTo>
                  <a:cubicBezTo>
                    <a:pt x="190" y="4655"/>
                    <a:pt x="157" y="4635"/>
                    <a:pt x="121" y="4635"/>
                  </a:cubicBezTo>
                  <a:cubicBezTo>
                    <a:pt x="63" y="4635"/>
                    <a:pt x="1" y="4687"/>
                    <a:pt x="20" y="4763"/>
                  </a:cubicBezTo>
                  <a:cubicBezTo>
                    <a:pt x="273" y="5598"/>
                    <a:pt x="1454" y="7298"/>
                    <a:pt x="2597" y="7298"/>
                  </a:cubicBezTo>
                  <a:cubicBezTo>
                    <a:pt x="2826" y="7298"/>
                    <a:pt x="3054" y="7230"/>
                    <a:pt x="3272" y="7073"/>
                  </a:cubicBezTo>
                  <a:cubicBezTo>
                    <a:pt x="3789" y="6708"/>
                    <a:pt x="3758" y="5918"/>
                    <a:pt x="3728" y="5340"/>
                  </a:cubicBezTo>
                  <a:cubicBezTo>
                    <a:pt x="3688" y="5122"/>
                    <a:pt x="3648" y="4891"/>
                    <a:pt x="3592" y="4672"/>
                  </a:cubicBezTo>
                  <a:lnTo>
                    <a:pt x="3592" y="4672"/>
                  </a:lnTo>
                  <a:cubicBezTo>
                    <a:pt x="4037" y="5238"/>
                    <a:pt x="4857" y="5627"/>
                    <a:pt x="5593" y="5627"/>
                  </a:cubicBezTo>
                  <a:cubicBezTo>
                    <a:pt x="6222" y="5627"/>
                    <a:pt x="6791" y="5342"/>
                    <a:pt x="7011" y="4641"/>
                  </a:cubicBezTo>
                  <a:cubicBezTo>
                    <a:pt x="7466" y="3243"/>
                    <a:pt x="6646" y="872"/>
                    <a:pt x="5491" y="21"/>
                  </a:cubicBezTo>
                  <a:cubicBezTo>
                    <a:pt x="5472" y="7"/>
                    <a:pt x="5452" y="1"/>
                    <a:pt x="5432"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01" name="Google Shape;601;p40"/>
            <p:cNvSpPr/>
            <p:nvPr/>
          </p:nvSpPr>
          <p:spPr>
            <a:xfrm>
              <a:off x="32461600" y="12543450"/>
              <a:ext cx="103875" cy="94575"/>
            </a:xfrm>
            <a:custGeom>
              <a:avLst/>
              <a:gdLst/>
              <a:ahLst/>
              <a:cxnLst/>
              <a:rect l="l" t="t" r="r" b="b"/>
              <a:pathLst>
                <a:path w="4155" h="3783" extrusionOk="0">
                  <a:moveTo>
                    <a:pt x="114" y="0"/>
                  </a:moveTo>
                  <a:cubicBezTo>
                    <a:pt x="62" y="0"/>
                    <a:pt x="1" y="54"/>
                    <a:pt x="21" y="135"/>
                  </a:cubicBezTo>
                  <a:cubicBezTo>
                    <a:pt x="325" y="1260"/>
                    <a:pt x="872" y="3753"/>
                    <a:pt x="2422" y="3783"/>
                  </a:cubicBezTo>
                  <a:cubicBezTo>
                    <a:pt x="3699" y="3783"/>
                    <a:pt x="4155" y="1777"/>
                    <a:pt x="4155" y="804"/>
                  </a:cubicBezTo>
                  <a:cubicBezTo>
                    <a:pt x="4155" y="704"/>
                    <a:pt x="4091" y="659"/>
                    <a:pt x="4022" y="659"/>
                  </a:cubicBezTo>
                  <a:cubicBezTo>
                    <a:pt x="3967" y="659"/>
                    <a:pt x="3909" y="689"/>
                    <a:pt x="3881" y="743"/>
                  </a:cubicBezTo>
                  <a:cubicBezTo>
                    <a:pt x="3600" y="1531"/>
                    <a:pt x="3579" y="3489"/>
                    <a:pt x="2447" y="3489"/>
                  </a:cubicBezTo>
                  <a:cubicBezTo>
                    <a:pt x="2355" y="3489"/>
                    <a:pt x="2256" y="3476"/>
                    <a:pt x="2149" y="3449"/>
                  </a:cubicBezTo>
                  <a:cubicBezTo>
                    <a:pt x="872" y="3084"/>
                    <a:pt x="751" y="1017"/>
                    <a:pt x="173" y="44"/>
                  </a:cubicBezTo>
                  <a:cubicBezTo>
                    <a:pt x="163" y="14"/>
                    <a:pt x="139" y="0"/>
                    <a:pt x="114"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02" name="Google Shape;602;p40"/>
            <p:cNvSpPr/>
            <p:nvPr/>
          </p:nvSpPr>
          <p:spPr>
            <a:xfrm>
              <a:off x="31809900" y="12675375"/>
              <a:ext cx="86875" cy="104250"/>
            </a:xfrm>
            <a:custGeom>
              <a:avLst/>
              <a:gdLst/>
              <a:ahLst/>
              <a:cxnLst/>
              <a:rect l="l" t="t" r="r" b="b"/>
              <a:pathLst>
                <a:path w="3475" h="4170" extrusionOk="0">
                  <a:moveTo>
                    <a:pt x="2681" y="0"/>
                  </a:moveTo>
                  <a:cubicBezTo>
                    <a:pt x="2602" y="0"/>
                    <a:pt x="2526" y="66"/>
                    <a:pt x="2563" y="178"/>
                  </a:cubicBezTo>
                  <a:cubicBezTo>
                    <a:pt x="2837" y="968"/>
                    <a:pt x="2988" y="1880"/>
                    <a:pt x="2897" y="2731"/>
                  </a:cubicBezTo>
                  <a:cubicBezTo>
                    <a:pt x="2837" y="3248"/>
                    <a:pt x="2593" y="3916"/>
                    <a:pt x="1985" y="3916"/>
                  </a:cubicBezTo>
                  <a:cubicBezTo>
                    <a:pt x="1973" y="3917"/>
                    <a:pt x="1960" y="3917"/>
                    <a:pt x="1948" y="3917"/>
                  </a:cubicBezTo>
                  <a:cubicBezTo>
                    <a:pt x="1263" y="3917"/>
                    <a:pt x="641" y="3117"/>
                    <a:pt x="253" y="2640"/>
                  </a:cubicBezTo>
                  <a:cubicBezTo>
                    <a:pt x="225" y="2611"/>
                    <a:pt x="195" y="2600"/>
                    <a:pt x="167" y="2600"/>
                  </a:cubicBezTo>
                  <a:cubicBezTo>
                    <a:pt x="74" y="2600"/>
                    <a:pt x="1" y="2729"/>
                    <a:pt x="71" y="2822"/>
                  </a:cubicBezTo>
                  <a:cubicBezTo>
                    <a:pt x="517" y="3332"/>
                    <a:pt x="1335" y="4169"/>
                    <a:pt x="2057" y="4169"/>
                  </a:cubicBezTo>
                  <a:cubicBezTo>
                    <a:pt x="2367" y="4169"/>
                    <a:pt x="2660" y="4015"/>
                    <a:pt x="2897" y="3612"/>
                  </a:cubicBezTo>
                  <a:cubicBezTo>
                    <a:pt x="3475" y="2640"/>
                    <a:pt x="3140" y="1090"/>
                    <a:pt x="2806" y="87"/>
                  </a:cubicBezTo>
                  <a:cubicBezTo>
                    <a:pt x="2782" y="27"/>
                    <a:pt x="2731" y="0"/>
                    <a:pt x="2681"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03" name="Google Shape;603;p40"/>
            <p:cNvSpPr/>
            <p:nvPr/>
          </p:nvSpPr>
          <p:spPr>
            <a:xfrm>
              <a:off x="32007700" y="13764175"/>
              <a:ext cx="469650" cy="208975"/>
            </a:xfrm>
            <a:custGeom>
              <a:avLst/>
              <a:gdLst/>
              <a:ahLst/>
              <a:cxnLst/>
              <a:rect l="l" t="t" r="r" b="b"/>
              <a:pathLst>
                <a:path w="18786" h="8359" extrusionOk="0">
                  <a:moveTo>
                    <a:pt x="16141" y="0"/>
                  </a:moveTo>
                  <a:cubicBezTo>
                    <a:pt x="16141" y="0"/>
                    <a:pt x="13133" y="1455"/>
                    <a:pt x="8494" y="1455"/>
                  </a:cubicBezTo>
                  <a:cubicBezTo>
                    <a:pt x="6263" y="1455"/>
                    <a:pt x="3654" y="1119"/>
                    <a:pt x="821" y="122"/>
                  </a:cubicBezTo>
                  <a:cubicBezTo>
                    <a:pt x="821" y="122"/>
                    <a:pt x="426" y="1733"/>
                    <a:pt x="1" y="3800"/>
                  </a:cubicBezTo>
                  <a:cubicBezTo>
                    <a:pt x="5563" y="7174"/>
                    <a:pt x="12159" y="8268"/>
                    <a:pt x="18785" y="8359"/>
                  </a:cubicBezTo>
                  <a:lnTo>
                    <a:pt x="16141" y="0"/>
                  </a:lnTo>
                  <a:close/>
                </a:path>
              </a:pathLst>
            </a:custGeom>
            <a:solidFill>
              <a:srgbClr val="1C1B1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04" name="Google Shape;604;p40"/>
            <p:cNvSpPr/>
            <p:nvPr/>
          </p:nvSpPr>
          <p:spPr>
            <a:xfrm>
              <a:off x="31944625" y="13859150"/>
              <a:ext cx="592750" cy="404700"/>
            </a:xfrm>
            <a:custGeom>
              <a:avLst/>
              <a:gdLst/>
              <a:ahLst/>
              <a:cxnLst/>
              <a:rect l="l" t="t" r="r" b="b"/>
              <a:pathLst>
                <a:path w="23710" h="16188" extrusionOk="0">
                  <a:moveTo>
                    <a:pt x="2524" y="1"/>
                  </a:moveTo>
                  <a:cubicBezTo>
                    <a:pt x="2128" y="1885"/>
                    <a:pt x="1673" y="4165"/>
                    <a:pt x="1429" y="5837"/>
                  </a:cubicBezTo>
                  <a:cubicBezTo>
                    <a:pt x="943" y="9393"/>
                    <a:pt x="1" y="14439"/>
                    <a:pt x="1" y="14439"/>
                  </a:cubicBezTo>
                  <a:cubicBezTo>
                    <a:pt x="1" y="14439"/>
                    <a:pt x="3244" y="16188"/>
                    <a:pt x="7261" y="16188"/>
                  </a:cubicBezTo>
                  <a:cubicBezTo>
                    <a:pt x="8433" y="16188"/>
                    <a:pt x="9671" y="16039"/>
                    <a:pt x="10913" y="15654"/>
                  </a:cubicBezTo>
                  <a:lnTo>
                    <a:pt x="11186" y="8055"/>
                  </a:lnTo>
                  <a:cubicBezTo>
                    <a:pt x="11186" y="8055"/>
                    <a:pt x="12068" y="7964"/>
                    <a:pt x="12737" y="7843"/>
                  </a:cubicBezTo>
                  <a:lnTo>
                    <a:pt x="13314" y="15107"/>
                  </a:lnTo>
                  <a:cubicBezTo>
                    <a:pt x="13314" y="15107"/>
                    <a:pt x="13879" y="15171"/>
                    <a:pt x="14772" y="15171"/>
                  </a:cubicBezTo>
                  <a:cubicBezTo>
                    <a:pt x="16950" y="15171"/>
                    <a:pt x="21079" y="14789"/>
                    <a:pt x="23709" y="12159"/>
                  </a:cubicBezTo>
                  <a:lnTo>
                    <a:pt x="21308" y="4560"/>
                  </a:lnTo>
                  <a:cubicBezTo>
                    <a:pt x="14682" y="4469"/>
                    <a:pt x="8086" y="3375"/>
                    <a:pt x="2524" y="1"/>
                  </a:cubicBezTo>
                  <a:close/>
                </a:path>
              </a:pathLst>
            </a:custGeom>
            <a:solidFill>
              <a:srgbClr val="2B2B2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05" name="Google Shape;605;p40"/>
            <p:cNvSpPr/>
            <p:nvPr/>
          </p:nvSpPr>
          <p:spPr>
            <a:xfrm>
              <a:off x="31993275" y="13556725"/>
              <a:ext cx="444550" cy="286425"/>
            </a:xfrm>
            <a:custGeom>
              <a:avLst/>
              <a:gdLst/>
              <a:ahLst/>
              <a:cxnLst/>
              <a:rect l="l" t="t" r="r" b="b"/>
              <a:pathLst>
                <a:path w="17782" h="11457" extrusionOk="0">
                  <a:moveTo>
                    <a:pt x="517" y="0"/>
                  </a:moveTo>
                  <a:lnTo>
                    <a:pt x="0" y="10426"/>
                  </a:lnTo>
                  <a:cubicBezTo>
                    <a:pt x="1625" y="11177"/>
                    <a:pt x="3575" y="11456"/>
                    <a:pt x="5580" y="11456"/>
                  </a:cubicBezTo>
                  <a:cubicBezTo>
                    <a:pt x="11448" y="11456"/>
                    <a:pt x="17782" y="9058"/>
                    <a:pt x="17782" y="9058"/>
                  </a:cubicBezTo>
                  <a:cubicBezTo>
                    <a:pt x="17782" y="8937"/>
                    <a:pt x="17782" y="8754"/>
                    <a:pt x="17782" y="8511"/>
                  </a:cubicBezTo>
                  <a:cubicBezTo>
                    <a:pt x="11581" y="6839"/>
                    <a:pt x="5714" y="3557"/>
                    <a:pt x="517" y="0"/>
                  </a:cubicBezTo>
                  <a:close/>
                </a:path>
              </a:pathLst>
            </a:custGeom>
            <a:solidFill>
              <a:srgbClr val="E6E4F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06" name="Google Shape;606;p40"/>
            <p:cNvSpPr/>
            <p:nvPr/>
          </p:nvSpPr>
          <p:spPr>
            <a:xfrm>
              <a:off x="31830650" y="13157775"/>
              <a:ext cx="675575" cy="611725"/>
            </a:xfrm>
            <a:custGeom>
              <a:avLst/>
              <a:gdLst/>
              <a:ahLst/>
              <a:cxnLst/>
              <a:rect l="l" t="t" r="r" b="b"/>
              <a:pathLst>
                <a:path w="27023" h="24469" extrusionOk="0">
                  <a:moveTo>
                    <a:pt x="2310" y="1"/>
                  </a:moveTo>
                  <a:cubicBezTo>
                    <a:pt x="2007" y="2949"/>
                    <a:pt x="0" y="9210"/>
                    <a:pt x="0" y="9210"/>
                  </a:cubicBezTo>
                  <a:cubicBezTo>
                    <a:pt x="1307" y="10639"/>
                    <a:pt x="7174" y="13283"/>
                    <a:pt x="7174" y="13283"/>
                  </a:cubicBezTo>
                  <a:lnTo>
                    <a:pt x="7022" y="15958"/>
                  </a:lnTo>
                  <a:cubicBezTo>
                    <a:pt x="12219" y="19484"/>
                    <a:pt x="18086" y="22797"/>
                    <a:pt x="24317" y="24469"/>
                  </a:cubicBezTo>
                  <a:cubicBezTo>
                    <a:pt x="24287" y="22736"/>
                    <a:pt x="23770" y="17934"/>
                    <a:pt x="23223" y="13496"/>
                  </a:cubicBezTo>
                  <a:lnTo>
                    <a:pt x="27022" y="11672"/>
                  </a:lnTo>
                  <a:cubicBezTo>
                    <a:pt x="25685" y="7569"/>
                    <a:pt x="22828" y="4955"/>
                    <a:pt x="21825" y="4681"/>
                  </a:cubicBezTo>
                  <a:cubicBezTo>
                    <a:pt x="21794" y="4621"/>
                    <a:pt x="21733" y="4560"/>
                    <a:pt x="21673" y="4529"/>
                  </a:cubicBezTo>
                  <a:cubicBezTo>
                    <a:pt x="20943" y="3952"/>
                    <a:pt x="18967" y="3891"/>
                    <a:pt x="18967" y="3891"/>
                  </a:cubicBezTo>
                  <a:cubicBezTo>
                    <a:pt x="17963" y="4368"/>
                    <a:pt x="16995" y="4539"/>
                    <a:pt x="16120" y="4539"/>
                  </a:cubicBezTo>
                  <a:cubicBezTo>
                    <a:pt x="13873" y="4539"/>
                    <a:pt x="12250" y="3405"/>
                    <a:pt x="12250" y="3405"/>
                  </a:cubicBezTo>
                  <a:lnTo>
                    <a:pt x="8846" y="3891"/>
                  </a:lnTo>
                  <a:lnTo>
                    <a:pt x="2310"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07" name="Google Shape;607;p40"/>
            <p:cNvSpPr/>
            <p:nvPr/>
          </p:nvSpPr>
          <p:spPr>
            <a:xfrm>
              <a:off x="31975775" y="13235050"/>
              <a:ext cx="174800" cy="504075"/>
            </a:xfrm>
            <a:custGeom>
              <a:avLst/>
              <a:gdLst/>
              <a:ahLst/>
              <a:cxnLst/>
              <a:rect l="l" t="t" r="r" b="b"/>
              <a:pathLst>
                <a:path w="6992" h="20163" extrusionOk="0">
                  <a:moveTo>
                    <a:pt x="5656" y="1"/>
                  </a:moveTo>
                  <a:cubicBezTo>
                    <a:pt x="4823" y="1"/>
                    <a:pt x="3722" y="292"/>
                    <a:pt x="2585" y="861"/>
                  </a:cubicBezTo>
                  <a:cubicBezTo>
                    <a:pt x="2585" y="861"/>
                    <a:pt x="3193" y="4934"/>
                    <a:pt x="2797" y="7335"/>
                  </a:cubicBezTo>
                  <a:cubicBezTo>
                    <a:pt x="2372" y="9767"/>
                    <a:pt x="700" y="15238"/>
                    <a:pt x="700" y="15238"/>
                  </a:cubicBezTo>
                  <a:cubicBezTo>
                    <a:pt x="700" y="15238"/>
                    <a:pt x="1" y="18430"/>
                    <a:pt x="1" y="20162"/>
                  </a:cubicBezTo>
                  <a:cubicBezTo>
                    <a:pt x="3162" y="16971"/>
                    <a:pt x="5442" y="14752"/>
                    <a:pt x="6475" y="8490"/>
                  </a:cubicBezTo>
                  <a:cubicBezTo>
                    <a:pt x="6992" y="5511"/>
                    <a:pt x="6536" y="1742"/>
                    <a:pt x="6293" y="71"/>
                  </a:cubicBezTo>
                  <a:cubicBezTo>
                    <a:pt x="6105" y="24"/>
                    <a:pt x="5891" y="1"/>
                    <a:pt x="5656" y="1"/>
                  </a:cubicBezTo>
                  <a:close/>
                </a:path>
              </a:pathLst>
            </a:custGeom>
            <a:solidFill>
              <a:srgbClr val="F89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08" name="Google Shape;608;p40"/>
            <p:cNvSpPr/>
            <p:nvPr/>
          </p:nvSpPr>
          <p:spPr>
            <a:xfrm>
              <a:off x="31975775" y="13236800"/>
              <a:ext cx="208250" cy="525875"/>
            </a:xfrm>
            <a:custGeom>
              <a:avLst/>
              <a:gdLst/>
              <a:ahLst/>
              <a:cxnLst/>
              <a:rect l="l" t="t" r="r" b="b"/>
              <a:pathLst>
                <a:path w="8330" h="21035" extrusionOk="0">
                  <a:moveTo>
                    <a:pt x="6293" y="1"/>
                  </a:moveTo>
                  <a:lnTo>
                    <a:pt x="6293" y="1"/>
                  </a:lnTo>
                  <a:cubicBezTo>
                    <a:pt x="6536" y="1672"/>
                    <a:pt x="6992" y="5441"/>
                    <a:pt x="6475" y="8420"/>
                  </a:cubicBezTo>
                  <a:cubicBezTo>
                    <a:pt x="5442" y="14682"/>
                    <a:pt x="3162" y="16901"/>
                    <a:pt x="1" y="20092"/>
                  </a:cubicBezTo>
                  <a:cubicBezTo>
                    <a:pt x="1" y="20518"/>
                    <a:pt x="62" y="20852"/>
                    <a:pt x="153" y="21034"/>
                  </a:cubicBezTo>
                  <a:cubicBezTo>
                    <a:pt x="153" y="21034"/>
                    <a:pt x="4955" y="17569"/>
                    <a:pt x="6658" y="11825"/>
                  </a:cubicBezTo>
                  <a:cubicBezTo>
                    <a:pt x="8329" y="6080"/>
                    <a:pt x="7418" y="1794"/>
                    <a:pt x="7174" y="730"/>
                  </a:cubicBezTo>
                  <a:cubicBezTo>
                    <a:pt x="7083" y="335"/>
                    <a:pt x="6779" y="92"/>
                    <a:pt x="6293" y="1"/>
                  </a:cubicBezTo>
                  <a:close/>
                </a:path>
              </a:pathLst>
            </a:custGeom>
            <a:solidFill>
              <a:srgbClr val="F2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09" name="Google Shape;609;p40"/>
            <p:cNvSpPr/>
            <p:nvPr/>
          </p:nvSpPr>
          <p:spPr>
            <a:xfrm>
              <a:off x="32308625" y="13228600"/>
              <a:ext cx="138325" cy="499875"/>
            </a:xfrm>
            <a:custGeom>
              <a:avLst/>
              <a:gdLst/>
              <a:ahLst/>
              <a:cxnLst/>
              <a:rect l="l" t="t" r="r" b="b"/>
              <a:pathLst>
                <a:path w="5533" h="19995" extrusionOk="0">
                  <a:moveTo>
                    <a:pt x="1313" y="1"/>
                  </a:moveTo>
                  <a:cubicBezTo>
                    <a:pt x="1100" y="1"/>
                    <a:pt x="905" y="19"/>
                    <a:pt x="730" y="55"/>
                  </a:cubicBezTo>
                  <a:cubicBezTo>
                    <a:pt x="487" y="1727"/>
                    <a:pt x="0" y="5496"/>
                    <a:pt x="456" y="8475"/>
                  </a:cubicBezTo>
                  <a:cubicBezTo>
                    <a:pt x="1398" y="14736"/>
                    <a:pt x="2371" y="16773"/>
                    <a:pt x="5502" y="19995"/>
                  </a:cubicBezTo>
                  <a:cubicBezTo>
                    <a:pt x="5532" y="18262"/>
                    <a:pt x="4894" y="15071"/>
                    <a:pt x="4894" y="15071"/>
                  </a:cubicBezTo>
                  <a:cubicBezTo>
                    <a:pt x="4894" y="15071"/>
                    <a:pt x="4529" y="9812"/>
                    <a:pt x="4165" y="7380"/>
                  </a:cubicBezTo>
                  <a:cubicBezTo>
                    <a:pt x="3800" y="4979"/>
                    <a:pt x="4468" y="906"/>
                    <a:pt x="4468" y="906"/>
                  </a:cubicBezTo>
                  <a:cubicBezTo>
                    <a:pt x="3299" y="297"/>
                    <a:pt x="2169" y="1"/>
                    <a:pt x="1313" y="1"/>
                  </a:cubicBezTo>
                  <a:close/>
                </a:path>
              </a:pathLst>
            </a:custGeom>
            <a:solidFill>
              <a:srgbClr val="F8992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0" name="Google Shape;610;p40"/>
            <p:cNvSpPr/>
            <p:nvPr/>
          </p:nvSpPr>
          <p:spPr>
            <a:xfrm>
              <a:off x="32274425" y="13229975"/>
              <a:ext cx="171750" cy="522050"/>
            </a:xfrm>
            <a:custGeom>
              <a:avLst/>
              <a:gdLst/>
              <a:ahLst/>
              <a:cxnLst/>
              <a:rect l="l" t="t" r="r" b="b"/>
              <a:pathLst>
                <a:path w="6870" h="20882" extrusionOk="0">
                  <a:moveTo>
                    <a:pt x="2098" y="0"/>
                  </a:moveTo>
                  <a:cubicBezTo>
                    <a:pt x="1642" y="122"/>
                    <a:pt x="1308" y="334"/>
                    <a:pt x="1216" y="730"/>
                  </a:cubicBezTo>
                  <a:cubicBezTo>
                    <a:pt x="973" y="1793"/>
                    <a:pt x="0" y="6079"/>
                    <a:pt x="1611" y="11854"/>
                  </a:cubicBezTo>
                  <a:cubicBezTo>
                    <a:pt x="3222" y="17599"/>
                    <a:pt x="6688" y="20882"/>
                    <a:pt x="6688" y="20882"/>
                  </a:cubicBezTo>
                  <a:cubicBezTo>
                    <a:pt x="6809" y="20700"/>
                    <a:pt x="6870" y="20365"/>
                    <a:pt x="6870" y="19940"/>
                  </a:cubicBezTo>
                  <a:cubicBezTo>
                    <a:pt x="3739" y="16718"/>
                    <a:pt x="2766" y="14681"/>
                    <a:pt x="1824" y="8420"/>
                  </a:cubicBezTo>
                  <a:cubicBezTo>
                    <a:pt x="1368" y="5441"/>
                    <a:pt x="1855" y="1672"/>
                    <a:pt x="2098" y="0"/>
                  </a:cubicBezTo>
                  <a:close/>
                </a:path>
              </a:pathLst>
            </a:custGeom>
            <a:solidFill>
              <a:srgbClr val="F2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611" name="Google Shape;611;p40"/>
            <p:cNvSpPr/>
            <p:nvPr/>
          </p:nvSpPr>
          <p:spPr>
            <a:xfrm>
              <a:off x="32125475" y="14015375"/>
              <a:ext cx="233550" cy="66450"/>
            </a:xfrm>
            <a:custGeom>
              <a:avLst/>
              <a:gdLst/>
              <a:ahLst/>
              <a:cxnLst/>
              <a:rect l="l" t="t" r="r" b="b"/>
              <a:pathLst>
                <a:path w="9342" h="2658" extrusionOk="0">
                  <a:moveTo>
                    <a:pt x="9140" y="1"/>
                  </a:moveTo>
                  <a:cubicBezTo>
                    <a:pt x="9123" y="1"/>
                    <a:pt x="9106" y="5"/>
                    <a:pt x="9089" y="13"/>
                  </a:cubicBezTo>
                  <a:cubicBezTo>
                    <a:pt x="6232" y="1594"/>
                    <a:pt x="3405" y="1867"/>
                    <a:pt x="214" y="2323"/>
                  </a:cubicBezTo>
                  <a:cubicBezTo>
                    <a:pt x="1" y="2354"/>
                    <a:pt x="31" y="2658"/>
                    <a:pt x="244" y="2658"/>
                  </a:cubicBezTo>
                  <a:cubicBezTo>
                    <a:pt x="2341" y="2536"/>
                    <a:pt x="4530" y="2384"/>
                    <a:pt x="6566" y="1746"/>
                  </a:cubicBezTo>
                  <a:cubicBezTo>
                    <a:pt x="7569" y="1442"/>
                    <a:pt x="8360" y="803"/>
                    <a:pt x="9211" y="226"/>
                  </a:cubicBezTo>
                  <a:cubicBezTo>
                    <a:pt x="9342" y="147"/>
                    <a:pt x="9247" y="1"/>
                    <a:pt x="9140" y="1"/>
                  </a:cubicBezTo>
                  <a:close/>
                </a:path>
              </a:pathLst>
            </a:custGeom>
            <a:solidFill>
              <a:srgbClr val="1C1B1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pic>
        <p:nvPicPr>
          <p:cNvPr id="141" name="Picture 140"/>
          <p:cNvPicPr/>
          <p:nvPr/>
        </p:nvPicPr>
        <p:blipFill>
          <a:blip r:embed="rId3">
            <a:clrChange>
              <a:clrFrom>
                <a:srgbClr val="FFFFFF">
                  <a:alpha val="100000"/>
                </a:srgbClr>
              </a:clrFrom>
              <a:clrTo>
                <a:srgbClr val="FFFFFF">
                  <a:alpha val="100000"/>
                  <a:alpha val="0"/>
                </a:srgbClr>
              </a:clrTo>
            </a:clrChange>
          </a:blip>
          <a:srcRect t="31222" b="41630"/>
          <a:stretch>
            <a:fillRect/>
          </a:stretch>
        </p:blipFill>
        <p:spPr>
          <a:xfrm>
            <a:off x="1" y="-160019"/>
            <a:ext cx="8792633" cy="1861820"/>
          </a:xfrm>
          <a:prstGeom prst="rect">
            <a:avLst/>
          </a:prstGeom>
          <a:noFill/>
          <a:ln w="9525">
            <a:noFill/>
          </a:ln>
        </p:spPr>
      </p:pic>
      <p:pic>
        <p:nvPicPr>
          <p:cNvPr id="2" name="Picture 1"/>
          <p:cNvPicPr/>
          <p:nvPr/>
        </p:nvPicPr>
        <p:blipFill>
          <a:blip r:embed="rId3">
            <a:clrChange>
              <a:clrFrom>
                <a:srgbClr val="FFFFFF">
                  <a:alpha val="100000"/>
                </a:srgbClr>
              </a:clrFrom>
              <a:clrTo>
                <a:srgbClr val="FFFFFF">
                  <a:alpha val="100000"/>
                  <a:alpha val="0"/>
                </a:srgbClr>
              </a:clrTo>
            </a:clrChange>
          </a:blip>
          <a:srcRect t="31222" b="41630"/>
          <a:stretch>
            <a:fillRect/>
          </a:stretch>
        </p:blipFill>
        <p:spPr>
          <a:xfrm>
            <a:off x="3375660" y="-165946"/>
            <a:ext cx="8817187" cy="1861820"/>
          </a:xfrm>
          <a:prstGeom prst="rect">
            <a:avLst/>
          </a:prstGeom>
          <a:noFill/>
          <a:ln w="9525">
            <a:noFill/>
          </a:ln>
        </p:spPr>
      </p:pic>
      <p:pic>
        <p:nvPicPr>
          <p:cNvPr id="142" name="Picture 141"/>
          <p:cNvPicPr/>
          <p:nvPr/>
        </p:nvPicPr>
        <p:blipFill>
          <a:blip r:embed="rId4"/>
          <a:stretch>
            <a:fillRect/>
          </a:stretch>
        </p:blipFill>
        <p:spPr>
          <a:xfrm>
            <a:off x="2764465" y="691117"/>
            <a:ext cx="7410893" cy="5095004"/>
          </a:xfrm>
          <a:prstGeom prst="rect">
            <a:avLst/>
          </a:prstGeom>
          <a:noFill/>
          <a:ln w="9525">
            <a:noFill/>
          </a:ln>
        </p:spPr>
      </p:pic>
      <p:sp>
        <p:nvSpPr>
          <p:cNvPr id="30" name="Rounded Rectangle 29"/>
          <p:cNvSpPr/>
          <p:nvPr/>
        </p:nvSpPr>
        <p:spPr>
          <a:xfrm>
            <a:off x="2827847" y="1913901"/>
            <a:ext cx="6929120" cy="2337647"/>
          </a:xfrm>
          <a:prstGeom prst="roundRect">
            <a:avLst/>
          </a:prstGeom>
          <a:noFill/>
          <a:ln>
            <a:noFill/>
          </a:ln>
          <a:extLst>
            <a:ext uri="{909E8E84-426E-40DD-AFC4-6F175D3DCCD1}">
              <a14:hiddenFill xmlns:a14="http://schemas.microsoft.com/office/drawing/2010/main">
                <a:solidFill>
                  <a:schemeClr val="accent2"/>
                </a:solidFill>
              </a14:hiddenFill>
            </a:ext>
          </a:ex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219170">
              <a:buClr>
                <a:srgbClr val="000000"/>
              </a:buClr>
            </a:pPr>
            <a:r>
              <a:rPr lang="en-US" sz="3600" b="1" kern="0" dirty="0">
                <a:solidFill>
                  <a:srgbClr val="FFFF00"/>
                </a:solidFill>
                <a:latin typeface="Calibri" panose="020F0502020204030204" pitchFamily="34" charset="0"/>
                <a:cs typeface="Calibri" panose="020F0502020204030204" pitchFamily="34" charset="0"/>
                <a:sym typeface="Arial" panose="020B0604020202020204"/>
              </a:rPr>
              <a:t>V</a:t>
            </a:r>
            <a:r>
              <a:rPr lang="vi-VN" sz="3600" b="1" kern="0" dirty="0">
                <a:solidFill>
                  <a:srgbClr val="FFFF00"/>
                </a:solidFill>
                <a:latin typeface="Calibri" panose="020F0502020204030204" pitchFamily="34" charset="0"/>
                <a:cs typeface="Calibri" panose="020F0502020204030204" pitchFamily="34" charset="0"/>
                <a:sym typeface="Arial" panose="020B0604020202020204"/>
              </a:rPr>
              <a:t>ề nhà cùng với người thân:</a:t>
            </a:r>
          </a:p>
          <a:p>
            <a:pPr marL="571500" indent="-571500" algn="just" defTabSz="1219170">
              <a:buClr>
                <a:srgbClr val="000000"/>
              </a:buClr>
              <a:buFont typeface="Wingdings" panose="05000000000000000000" pitchFamily="2" charset="2"/>
              <a:buChar char="ü"/>
            </a:pPr>
            <a:r>
              <a:rPr lang="vi-VN" sz="3600" b="1" kern="0" dirty="0">
                <a:solidFill>
                  <a:schemeClr val="bg1"/>
                </a:solidFill>
                <a:latin typeface="Calibri" panose="020F0502020204030204" pitchFamily="34" charset="0"/>
                <a:cs typeface="Calibri" panose="020F0502020204030204" pitchFamily="34" charset="0"/>
                <a:sym typeface="Arial" panose="020B0604020202020204"/>
              </a:rPr>
              <a:t>Soạn đồ để gửi tặng các bạn vùng thiên tai, dịch bệnh.</a:t>
            </a:r>
            <a:endParaRPr lang="en-US" sz="3600" b="1" kern="0" dirty="0">
              <a:solidFill>
                <a:schemeClr val="bg1"/>
              </a:solidFill>
              <a:latin typeface="Calibri" panose="020F0502020204030204" pitchFamily="34" charset="0"/>
              <a:cs typeface="Calibri" panose="020F0502020204030204" pitchFamily="34" charset="0"/>
              <a:sym typeface="Arial" panose="020B0604020202020204"/>
            </a:endParaRPr>
          </a:p>
          <a:p>
            <a:pPr marL="571500" indent="-571500" algn="just" defTabSz="1219170">
              <a:buClr>
                <a:srgbClr val="000000"/>
              </a:buClr>
              <a:buFont typeface="Wingdings" panose="05000000000000000000" pitchFamily="2" charset="2"/>
              <a:buChar char="ü"/>
            </a:pPr>
            <a:r>
              <a:rPr lang="vi-VN" sz="3600" b="1" kern="0" dirty="0">
                <a:solidFill>
                  <a:schemeClr val="bg1"/>
                </a:solidFill>
                <a:latin typeface="Calibri" panose="020F0502020204030204" pitchFamily="34" charset="0"/>
                <a:cs typeface="Calibri" panose="020F0502020204030204" pitchFamily="34" charset="0"/>
                <a:sym typeface="Arial" panose="020B0604020202020204"/>
              </a:rPr>
              <a:t>Làm sạch những món đồ để cho , tặng và chuẩn bị các vật dụng để </a:t>
            </a:r>
            <a:r>
              <a:rPr lang="vi-VN" sz="3600" b="1" kern="0" dirty="0">
                <a:solidFill>
                  <a:srgbClr val="FFFFFF"/>
                </a:solidFill>
                <a:latin typeface="Calibri" panose="020F0502020204030204" pitchFamily="34" charset="0"/>
                <a:cs typeface="Calibri" panose="020F0502020204030204" pitchFamily="34" charset="0"/>
                <a:sym typeface="Arial" panose="020B0604020202020204"/>
              </a:rPr>
              <a:t>đóng gói.</a:t>
            </a: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animEffect transition="in" filter="barn(inVertical)">
                                      <p:cBhvr>
                                        <p:cTn id="7" dur="500"/>
                                        <p:tgtEl>
                                          <p:spTgt spid="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0">
                                            <p:txEl>
                                              <p:pRg st="1" end="1"/>
                                            </p:txEl>
                                          </p:spTgt>
                                        </p:tgtEl>
                                        <p:attrNameLst>
                                          <p:attrName>style.visibility</p:attrName>
                                        </p:attrNameLst>
                                      </p:cBhvr>
                                      <p:to>
                                        <p:strVal val="visible"/>
                                      </p:to>
                                    </p:set>
                                    <p:animEffect transition="in" filter="barn(inVertical)">
                                      <p:cBhvr>
                                        <p:cTn id="12" dur="500"/>
                                        <p:tgtEl>
                                          <p:spTgt spid="3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0">
                                            <p:txEl>
                                              <p:pRg st="2" end="2"/>
                                            </p:txEl>
                                          </p:spTgt>
                                        </p:tgtEl>
                                        <p:attrNameLst>
                                          <p:attrName>style.visibility</p:attrName>
                                        </p:attrNameLst>
                                      </p:cBhvr>
                                      <p:to>
                                        <p:strVal val="visible"/>
                                      </p:to>
                                    </p:set>
                                    <p:animEffect transition="in" filter="barn(inVertical)">
                                      <p:cBhvr>
                                        <p:cTn id="17" dur="500"/>
                                        <p:tgtEl>
                                          <p:spTgt spid="3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assroom with desks and chairs&#10;&#10;Description automatically generated with medium confidence">
            <a:extLst>
              <a:ext uri="{FF2B5EF4-FFF2-40B4-BE49-F238E27FC236}">
                <a16:creationId xmlns:a16="http://schemas.microsoft.com/office/drawing/2014/main" id="{6805F7D4-EB8D-B1AE-BE86-A48FBD8ECC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5" name="Graphic 12">
            <a:extLst>
              <a:ext uri="{FF2B5EF4-FFF2-40B4-BE49-F238E27FC236}">
                <a16:creationId xmlns:a16="http://schemas.microsoft.com/office/drawing/2014/main" id="{7AB1A499-33B8-C9F6-631C-1374E9851575}"/>
              </a:ext>
            </a:extLst>
          </p:cNvPr>
          <p:cNvGrpSpPr/>
          <p:nvPr/>
        </p:nvGrpSpPr>
        <p:grpSpPr>
          <a:xfrm>
            <a:off x="1761991" y="458076"/>
            <a:ext cx="8213453" cy="5459725"/>
            <a:chOff x="3665215" y="980369"/>
            <a:chExt cx="4686676" cy="2814110"/>
          </a:xfrm>
        </p:grpSpPr>
        <p:sp>
          <p:nvSpPr>
            <p:cNvPr id="6" name="Freeform: Shape 5">
              <a:extLst>
                <a:ext uri="{FF2B5EF4-FFF2-40B4-BE49-F238E27FC236}">
                  <a16:creationId xmlns:a16="http://schemas.microsoft.com/office/drawing/2014/main" id="{29DA243D-E41C-AE8E-EE24-D51DA945F66C}"/>
                </a:ext>
              </a:extLst>
            </p:cNvPr>
            <p:cNvSpPr/>
            <p:nvPr/>
          </p:nvSpPr>
          <p:spPr>
            <a:xfrm>
              <a:off x="3870671" y="1167294"/>
              <a:ext cx="4481220" cy="2627185"/>
            </a:xfrm>
            <a:custGeom>
              <a:avLst/>
              <a:gdLst>
                <a:gd name="connsiteX0" fmla="*/ 2510832 w 4481220"/>
                <a:gd name="connsiteY0" fmla="*/ 0 h 2627185"/>
                <a:gd name="connsiteX1" fmla="*/ 2447594 w 4481220"/>
                <a:gd name="connsiteY1" fmla="*/ 3720 h 2627185"/>
                <a:gd name="connsiteX2" fmla="*/ 2297867 w 4481220"/>
                <a:gd name="connsiteY2" fmla="*/ 44639 h 2627185"/>
                <a:gd name="connsiteX3" fmla="*/ 2296937 w 4481220"/>
                <a:gd name="connsiteY3" fmla="*/ 44639 h 2627185"/>
                <a:gd name="connsiteX4" fmla="*/ 2296007 w 4481220"/>
                <a:gd name="connsiteY4" fmla="*/ 44639 h 2627185"/>
                <a:gd name="connsiteX5" fmla="*/ 2295077 w 4481220"/>
                <a:gd name="connsiteY5" fmla="*/ 44639 h 2627185"/>
                <a:gd name="connsiteX6" fmla="*/ 2296007 w 4481220"/>
                <a:gd name="connsiteY6" fmla="*/ 44639 h 2627185"/>
                <a:gd name="connsiteX7" fmla="*/ 2145351 w 4481220"/>
                <a:gd name="connsiteY7" fmla="*/ 132987 h 2627185"/>
                <a:gd name="connsiteX8" fmla="*/ 2028173 w 4481220"/>
                <a:gd name="connsiteY8" fmla="*/ 249234 h 2627185"/>
                <a:gd name="connsiteX9" fmla="*/ 1998414 w 4481220"/>
                <a:gd name="connsiteY9" fmla="*/ 292013 h 2627185"/>
                <a:gd name="connsiteX10" fmla="*/ 1989114 w 4481220"/>
                <a:gd name="connsiteY10" fmla="*/ 311542 h 2627185"/>
                <a:gd name="connsiteX11" fmla="*/ 1979815 w 4481220"/>
                <a:gd name="connsiteY11" fmla="*/ 314332 h 2627185"/>
                <a:gd name="connsiteX12" fmla="*/ 1963075 w 4481220"/>
                <a:gd name="connsiteY12" fmla="*/ 305032 h 2627185"/>
                <a:gd name="connsiteX13" fmla="*/ 1957495 w 4481220"/>
                <a:gd name="connsiteY13" fmla="*/ 296663 h 2627185"/>
                <a:gd name="connsiteX14" fmla="*/ 1954706 w 4481220"/>
                <a:gd name="connsiteY14" fmla="*/ 292943 h 2627185"/>
                <a:gd name="connsiteX15" fmla="*/ 1948196 w 4481220"/>
                <a:gd name="connsiteY15" fmla="*/ 282713 h 2627185"/>
                <a:gd name="connsiteX16" fmla="*/ 1942615 w 4481220"/>
                <a:gd name="connsiteY16" fmla="*/ 273413 h 2627185"/>
                <a:gd name="connsiteX17" fmla="*/ 1940756 w 4481220"/>
                <a:gd name="connsiteY17" fmla="*/ 271553 h 2627185"/>
                <a:gd name="connsiteX18" fmla="*/ 1935176 w 4481220"/>
                <a:gd name="connsiteY18" fmla="*/ 262254 h 2627185"/>
                <a:gd name="connsiteX19" fmla="*/ 1909136 w 4481220"/>
                <a:gd name="connsiteY19" fmla="*/ 224124 h 2627185"/>
                <a:gd name="connsiteX20" fmla="*/ 1829159 w 4481220"/>
                <a:gd name="connsiteY20" fmla="*/ 146006 h 2627185"/>
                <a:gd name="connsiteX21" fmla="*/ 1704542 w 4481220"/>
                <a:gd name="connsiteY21" fmla="*/ 74398 h 2627185"/>
                <a:gd name="connsiteX22" fmla="*/ 1542725 w 4481220"/>
                <a:gd name="connsiteY22" fmla="*/ 30689 h 2627185"/>
                <a:gd name="connsiteX23" fmla="*/ 1544585 w 4481220"/>
                <a:gd name="connsiteY23" fmla="*/ 31619 h 2627185"/>
                <a:gd name="connsiteX24" fmla="*/ 1460887 w 4481220"/>
                <a:gd name="connsiteY24" fmla="*/ 26039 h 2627185"/>
                <a:gd name="connsiteX25" fmla="*/ 1378120 w 4481220"/>
                <a:gd name="connsiteY25" fmla="*/ 31619 h 2627185"/>
                <a:gd name="connsiteX26" fmla="*/ 1234903 w 4481220"/>
                <a:gd name="connsiteY26" fmla="*/ 69748 h 2627185"/>
                <a:gd name="connsiteX27" fmla="*/ 1137255 w 4481220"/>
                <a:gd name="connsiteY27" fmla="*/ 126477 h 2627185"/>
                <a:gd name="connsiteX28" fmla="*/ 1066577 w 4481220"/>
                <a:gd name="connsiteY28" fmla="*/ 196225 h 2627185"/>
                <a:gd name="connsiteX29" fmla="*/ 1016358 w 4481220"/>
                <a:gd name="connsiteY29" fmla="*/ 281783 h 2627185"/>
                <a:gd name="connsiteX30" fmla="*/ 988459 w 4481220"/>
                <a:gd name="connsiteY30" fmla="*/ 376641 h 2627185"/>
                <a:gd name="connsiteX31" fmla="*/ 990319 w 4481220"/>
                <a:gd name="connsiteY31" fmla="*/ 379431 h 2627185"/>
                <a:gd name="connsiteX32" fmla="*/ 992179 w 4481220"/>
                <a:gd name="connsiteY32" fmla="*/ 392450 h 2627185"/>
                <a:gd name="connsiteX33" fmla="*/ 983809 w 4481220"/>
                <a:gd name="connsiteY33" fmla="*/ 402680 h 2627185"/>
                <a:gd name="connsiteX34" fmla="*/ 974509 w 4481220"/>
                <a:gd name="connsiteY34" fmla="*/ 405470 h 2627185"/>
                <a:gd name="connsiteX35" fmla="*/ 962420 w 4481220"/>
                <a:gd name="connsiteY35" fmla="*/ 400820 h 2627185"/>
                <a:gd name="connsiteX36" fmla="*/ 917781 w 4481220"/>
                <a:gd name="connsiteY36" fmla="*/ 358971 h 2627185"/>
                <a:gd name="connsiteX37" fmla="*/ 852682 w 4481220"/>
                <a:gd name="connsiteY37" fmla="*/ 320842 h 2627185"/>
                <a:gd name="connsiteX38" fmla="*/ 780144 w 4481220"/>
                <a:gd name="connsiteY38" fmla="*/ 301313 h 2627185"/>
                <a:gd name="connsiteX39" fmla="*/ 737365 w 4481220"/>
                <a:gd name="connsiteY39" fmla="*/ 298523 h 2627185"/>
                <a:gd name="connsiteX40" fmla="*/ 689936 w 4481220"/>
                <a:gd name="connsiteY40" fmla="*/ 301313 h 2627185"/>
                <a:gd name="connsiteX41" fmla="*/ 587639 w 4481220"/>
                <a:gd name="connsiteY41" fmla="*/ 329212 h 2627185"/>
                <a:gd name="connsiteX42" fmla="*/ 499291 w 4481220"/>
                <a:gd name="connsiteY42" fmla="*/ 380361 h 2627185"/>
                <a:gd name="connsiteX43" fmla="*/ 438843 w 4481220"/>
                <a:gd name="connsiteY43" fmla="*/ 439879 h 2627185"/>
                <a:gd name="connsiteX44" fmla="*/ 395134 w 4481220"/>
                <a:gd name="connsiteY44" fmla="*/ 514277 h 2627185"/>
                <a:gd name="connsiteX45" fmla="*/ 369094 w 4481220"/>
                <a:gd name="connsiteY45" fmla="*/ 610065 h 2627185"/>
                <a:gd name="connsiteX46" fmla="*/ 370024 w 4481220"/>
                <a:gd name="connsiteY46" fmla="*/ 723522 h 2627185"/>
                <a:gd name="connsiteX47" fmla="*/ 405363 w 4481220"/>
                <a:gd name="connsiteY47" fmla="*/ 854649 h 2627185"/>
                <a:gd name="connsiteX48" fmla="*/ 405363 w 4481220"/>
                <a:gd name="connsiteY48" fmla="*/ 855579 h 2627185"/>
                <a:gd name="connsiteX49" fmla="*/ 426753 w 4481220"/>
                <a:gd name="connsiteY49" fmla="*/ 900218 h 2627185"/>
                <a:gd name="connsiteX50" fmla="*/ 434193 w 4481220"/>
                <a:gd name="connsiteY50" fmla="*/ 903938 h 2627185"/>
                <a:gd name="connsiteX51" fmla="*/ 443492 w 4481220"/>
                <a:gd name="connsiteY51" fmla="*/ 916028 h 2627185"/>
                <a:gd name="connsiteX52" fmla="*/ 441633 w 4481220"/>
                <a:gd name="connsiteY52" fmla="*/ 931837 h 2627185"/>
                <a:gd name="connsiteX53" fmla="*/ 436983 w 4481220"/>
                <a:gd name="connsiteY53" fmla="*/ 937417 h 2627185"/>
                <a:gd name="connsiteX54" fmla="*/ 433263 w 4481220"/>
                <a:gd name="connsiteY54" fmla="*/ 941137 h 2627185"/>
                <a:gd name="connsiteX55" fmla="*/ 425823 w 4481220"/>
                <a:gd name="connsiteY55" fmla="*/ 942997 h 2627185"/>
                <a:gd name="connsiteX56" fmla="*/ 419313 w 4481220"/>
                <a:gd name="connsiteY56" fmla="*/ 941137 h 2627185"/>
                <a:gd name="connsiteX57" fmla="*/ 413733 w 4481220"/>
                <a:gd name="connsiteY57" fmla="*/ 940207 h 2627185"/>
                <a:gd name="connsiteX58" fmla="*/ 370024 w 4481220"/>
                <a:gd name="connsiteY58" fmla="*/ 932767 h 2627185"/>
                <a:gd name="connsiteX59" fmla="*/ 329105 w 4481220"/>
                <a:gd name="connsiteY59" fmla="*/ 929977 h 2627185"/>
                <a:gd name="connsiteX60" fmla="*/ 294696 w 4481220"/>
                <a:gd name="connsiteY60" fmla="*/ 931837 h 2627185"/>
                <a:gd name="connsiteX61" fmla="*/ 227738 w 4481220"/>
                <a:gd name="connsiteY61" fmla="*/ 950437 h 2627185"/>
                <a:gd name="connsiteX62" fmla="*/ 162640 w 4481220"/>
                <a:gd name="connsiteY62" fmla="*/ 988566 h 2627185"/>
                <a:gd name="connsiteX63" fmla="*/ 98471 w 4481220"/>
                <a:gd name="connsiteY63" fmla="*/ 1053664 h 2627185"/>
                <a:gd name="connsiteX64" fmla="*/ 39882 w 4481220"/>
                <a:gd name="connsiteY64" fmla="*/ 1155032 h 2627185"/>
                <a:gd name="connsiteX65" fmla="*/ 3613 w 4481220"/>
                <a:gd name="connsiteY65" fmla="*/ 1286159 h 2627185"/>
                <a:gd name="connsiteX66" fmla="*/ 2683 w 4481220"/>
                <a:gd name="connsiteY66" fmla="*/ 1401476 h 2627185"/>
                <a:gd name="connsiteX67" fmla="*/ 27793 w 4481220"/>
                <a:gd name="connsiteY67" fmla="*/ 1498193 h 2627185"/>
                <a:gd name="connsiteX68" fmla="*/ 68712 w 4481220"/>
                <a:gd name="connsiteY68" fmla="*/ 1567942 h 2627185"/>
                <a:gd name="connsiteX69" fmla="*/ 124510 w 4481220"/>
                <a:gd name="connsiteY69" fmla="*/ 1623740 h 2627185"/>
                <a:gd name="connsiteX70" fmla="*/ 197049 w 4481220"/>
                <a:gd name="connsiteY70" fmla="*/ 1665589 h 2627185"/>
                <a:gd name="connsiteX71" fmla="*/ 210068 w 4481220"/>
                <a:gd name="connsiteY71" fmla="*/ 1670239 h 2627185"/>
                <a:gd name="connsiteX72" fmla="*/ 220298 w 4481220"/>
                <a:gd name="connsiteY72" fmla="*/ 1677679 h 2627185"/>
                <a:gd name="connsiteX73" fmla="*/ 222158 w 4481220"/>
                <a:gd name="connsiteY73" fmla="*/ 1690699 h 2627185"/>
                <a:gd name="connsiteX74" fmla="*/ 220298 w 4481220"/>
                <a:gd name="connsiteY74" fmla="*/ 1695349 h 2627185"/>
                <a:gd name="connsiteX75" fmla="*/ 216578 w 4481220"/>
                <a:gd name="connsiteY75" fmla="*/ 1701858 h 2627185"/>
                <a:gd name="connsiteX76" fmla="*/ 202628 w 4481220"/>
                <a:gd name="connsiteY76" fmla="*/ 1718598 h 2627185"/>
                <a:gd name="connsiteX77" fmla="*/ 165429 w 4481220"/>
                <a:gd name="connsiteY77" fmla="*/ 1782766 h 2627185"/>
                <a:gd name="connsiteX78" fmla="*/ 137530 w 4481220"/>
                <a:gd name="connsiteY78" fmla="*/ 1887854 h 2627185"/>
                <a:gd name="connsiteX79" fmla="*/ 138460 w 4481220"/>
                <a:gd name="connsiteY79" fmla="*/ 2029210 h 2627185"/>
                <a:gd name="connsiteX80" fmla="*/ 174729 w 4481220"/>
                <a:gd name="connsiteY80" fmla="*/ 2164987 h 2627185"/>
                <a:gd name="connsiteX81" fmla="*/ 221228 w 4481220"/>
                <a:gd name="connsiteY81" fmla="*/ 2246825 h 2627185"/>
                <a:gd name="connsiteX82" fmla="*/ 281676 w 4481220"/>
                <a:gd name="connsiteY82" fmla="*/ 2307273 h 2627185"/>
                <a:gd name="connsiteX83" fmla="*/ 386764 w 4481220"/>
                <a:gd name="connsiteY83" fmla="*/ 2367722 h 2627185"/>
                <a:gd name="connsiteX84" fmla="*/ 561600 w 4481220"/>
                <a:gd name="connsiteY84" fmla="*/ 2414221 h 2627185"/>
                <a:gd name="connsiteX85" fmla="*/ 654597 w 4481220"/>
                <a:gd name="connsiteY85" fmla="*/ 2419801 h 2627185"/>
                <a:gd name="connsiteX86" fmla="*/ 737365 w 4481220"/>
                <a:gd name="connsiteY86" fmla="*/ 2415151 h 2627185"/>
                <a:gd name="connsiteX87" fmla="*/ 858262 w 4481220"/>
                <a:gd name="connsiteY87" fmla="*/ 2383532 h 2627185"/>
                <a:gd name="connsiteX88" fmla="*/ 944750 w 4481220"/>
                <a:gd name="connsiteY88" fmla="*/ 2333313 h 2627185"/>
                <a:gd name="connsiteX89" fmla="*/ 1009848 w 4481220"/>
                <a:gd name="connsiteY89" fmla="*/ 2267285 h 2627185"/>
                <a:gd name="connsiteX90" fmla="*/ 1024728 w 4481220"/>
                <a:gd name="connsiteY90" fmla="*/ 2260775 h 2627185"/>
                <a:gd name="connsiteX91" fmla="*/ 1039608 w 4481220"/>
                <a:gd name="connsiteY91" fmla="*/ 2267285 h 2627185"/>
                <a:gd name="connsiteX92" fmla="*/ 1046118 w 4481220"/>
                <a:gd name="connsiteY92" fmla="*/ 2282164 h 2627185"/>
                <a:gd name="connsiteX93" fmla="*/ 1043328 w 4481220"/>
                <a:gd name="connsiteY93" fmla="*/ 2292394 h 2627185"/>
                <a:gd name="connsiteX94" fmla="*/ 1046118 w 4481220"/>
                <a:gd name="connsiteY94" fmla="*/ 2299834 h 2627185"/>
                <a:gd name="connsiteX95" fmla="*/ 1101916 w 4481220"/>
                <a:gd name="connsiteY95" fmla="*/ 2392831 h 2627185"/>
                <a:gd name="connsiteX96" fmla="*/ 1133535 w 4481220"/>
                <a:gd name="connsiteY96" fmla="*/ 2429101 h 2627185"/>
                <a:gd name="connsiteX97" fmla="*/ 1164225 w 4481220"/>
                <a:gd name="connsiteY97" fmla="*/ 2456070 h 2627185"/>
                <a:gd name="connsiteX98" fmla="*/ 1257223 w 4481220"/>
                <a:gd name="connsiteY98" fmla="*/ 2510009 h 2627185"/>
                <a:gd name="connsiteX99" fmla="*/ 1404159 w 4481220"/>
                <a:gd name="connsiteY99" fmla="*/ 2549068 h 2627185"/>
                <a:gd name="connsiteX100" fmla="*/ 1496226 w 4481220"/>
                <a:gd name="connsiteY100" fmla="*/ 2554647 h 2627185"/>
                <a:gd name="connsiteX101" fmla="*/ 1593874 w 4481220"/>
                <a:gd name="connsiteY101" fmla="*/ 2548137 h 2627185"/>
                <a:gd name="connsiteX102" fmla="*/ 1768710 w 4481220"/>
                <a:gd name="connsiteY102" fmla="*/ 2500709 h 2627185"/>
                <a:gd name="connsiteX103" fmla="*/ 1885887 w 4481220"/>
                <a:gd name="connsiteY103" fmla="*/ 2433750 h 2627185"/>
                <a:gd name="connsiteX104" fmla="*/ 1959355 w 4481220"/>
                <a:gd name="connsiteY104" fmla="*/ 2361212 h 2627185"/>
                <a:gd name="connsiteX105" fmla="*/ 2003994 w 4481220"/>
                <a:gd name="connsiteY105" fmla="*/ 2284024 h 2627185"/>
                <a:gd name="connsiteX106" fmla="*/ 2016084 w 4481220"/>
                <a:gd name="connsiteY106" fmla="*/ 2251475 h 2627185"/>
                <a:gd name="connsiteX107" fmla="*/ 2021663 w 4481220"/>
                <a:gd name="connsiteY107" fmla="*/ 2243105 h 2627185"/>
                <a:gd name="connsiteX108" fmla="*/ 2040263 w 4481220"/>
                <a:gd name="connsiteY108" fmla="*/ 2228225 h 2627185"/>
                <a:gd name="connsiteX109" fmla="*/ 2054213 w 4481220"/>
                <a:gd name="connsiteY109" fmla="*/ 2234735 h 2627185"/>
                <a:gd name="connsiteX110" fmla="*/ 2058863 w 4481220"/>
                <a:gd name="connsiteY110" fmla="*/ 2247755 h 2627185"/>
                <a:gd name="connsiteX111" fmla="*/ 2058863 w 4481220"/>
                <a:gd name="connsiteY111" fmla="*/ 2257055 h 2627185"/>
                <a:gd name="connsiteX112" fmla="*/ 2059793 w 4481220"/>
                <a:gd name="connsiteY112" fmla="*/ 2262635 h 2627185"/>
                <a:gd name="connsiteX113" fmla="*/ 2059793 w 4481220"/>
                <a:gd name="connsiteY113" fmla="*/ 2264494 h 2627185"/>
                <a:gd name="connsiteX114" fmla="*/ 2063512 w 4481220"/>
                <a:gd name="connsiteY114" fmla="*/ 2282164 h 2627185"/>
                <a:gd name="connsiteX115" fmla="*/ 2070953 w 4481220"/>
                <a:gd name="connsiteY115" fmla="*/ 2305414 h 2627185"/>
                <a:gd name="connsiteX116" fmla="*/ 2093272 w 4481220"/>
                <a:gd name="connsiteY116" fmla="*/ 2343543 h 2627185"/>
                <a:gd name="connsiteX117" fmla="*/ 2129541 w 4481220"/>
                <a:gd name="connsiteY117" fmla="*/ 2378882 h 2627185"/>
                <a:gd name="connsiteX118" fmla="*/ 2195569 w 4481220"/>
                <a:gd name="connsiteY118" fmla="*/ 2417011 h 2627185"/>
                <a:gd name="connsiteX119" fmla="*/ 2314606 w 4481220"/>
                <a:gd name="connsiteY119" fmla="*/ 2448630 h 2627185"/>
                <a:gd name="connsiteX120" fmla="*/ 2388075 w 4481220"/>
                <a:gd name="connsiteY120" fmla="*/ 2453280 h 2627185"/>
                <a:gd name="connsiteX121" fmla="*/ 2461543 w 4481220"/>
                <a:gd name="connsiteY121" fmla="*/ 2448630 h 2627185"/>
                <a:gd name="connsiteX122" fmla="*/ 2571280 w 4481220"/>
                <a:gd name="connsiteY122" fmla="*/ 2419801 h 2627185"/>
                <a:gd name="connsiteX123" fmla="*/ 2629869 w 4481220"/>
                <a:gd name="connsiteY123" fmla="*/ 2386322 h 2627185"/>
                <a:gd name="connsiteX124" fmla="*/ 2659628 w 4481220"/>
                <a:gd name="connsiteY124" fmla="*/ 2356562 h 2627185"/>
                <a:gd name="connsiteX125" fmla="*/ 2676368 w 4481220"/>
                <a:gd name="connsiteY125" fmla="*/ 2327733 h 2627185"/>
                <a:gd name="connsiteX126" fmla="*/ 2684738 w 4481220"/>
                <a:gd name="connsiteY126" fmla="*/ 2317503 h 2627185"/>
                <a:gd name="connsiteX127" fmla="*/ 2694037 w 4481220"/>
                <a:gd name="connsiteY127" fmla="*/ 2314713 h 2627185"/>
                <a:gd name="connsiteX128" fmla="*/ 2698687 w 4481220"/>
                <a:gd name="connsiteY128" fmla="*/ 2315643 h 2627185"/>
                <a:gd name="connsiteX129" fmla="*/ 2700547 w 4481220"/>
                <a:gd name="connsiteY129" fmla="*/ 2314713 h 2627185"/>
                <a:gd name="connsiteX130" fmla="*/ 2701477 w 4481220"/>
                <a:gd name="connsiteY130" fmla="*/ 2314713 h 2627185"/>
                <a:gd name="connsiteX131" fmla="*/ 2706127 w 4481220"/>
                <a:gd name="connsiteY131" fmla="*/ 2313783 h 2627185"/>
                <a:gd name="connsiteX132" fmla="*/ 2723796 w 4481220"/>
                <a:gd name="connsiteY132" fmla="*/ 2326803 h 2627185"/>
                <a:gd name="connsiteX133" fmla="*/ 2726587 w 4481220"/>
                <a:gd name="connsiteY133" fmla="*/ 2335173 h 2627185"/>
                <a:gd name="connsiteX134" fmla="*/ 2727516 w 4481220"/>
                <a:gd name="connsiteY134" fmla="*/ 2337033 h 2627185"/>
                <a:gd name="connsiteX135" fmla="*/ 2731237 w 4481220"/>
                <a:gd name="connsiteY135" fmla="*/ 2344473 h 2627185"/>
                <a:gd name="connsiteX136" fmla="*/ 2732166 w 4481220"/>
                <a:gd name="connsiteY136" fmla="*/ 2347263 h 2627185"/>
                <a:gd name="connsiteX137" fmla="*/ 2734956 w 4481220"/>
                <a:gd name="connsiteY137" fmla="*/ 2352842 h 2627185"/>
                <a:gd name="connsiteX138" fmla="*/ 2741466 w 4481220"/>
                <a:gd name="connsiteY138" fmla="*/ 2366792 h 2627185"/>
                <a:gd name="connsiteX139" fmla="*/ 2755416 w 4481220"/>
                <a:gd name="connsiteY139" fmla="*/ 2394691 h 2627185"/>
                <a:gd name="connsiteX140" fmla="*/ 2787035 w 4481220"/>
                <a:gd name="connsiteY140" fmla="*/ 2443050 h 2627185"/>
                <a:gd name="connsiteX141" fmla="*/ 2857713 w 4481220"/>
                <a:gd name="connsiteY141" fmla="*/ 2513729 h 2627185"/>
                <a:gd name="connsiteX142" fmla="*/ 2967450 w 4481220"/>
                <a:gd name="connsiteY142" fmla="*/ 2576967 h 2627185"/>
                <a:gd name="connsiteX143" fmla="*/ 3132986 w 4481220"/>
                <a:gd name="connsiteY143" fmla="*/ 2620676 h 2627185"/>
                <a:gd name="connsiteX144" fmla="*/ 3236214 w 4481220"/>
                <a:gd name="connsiteY144" fmla="*/ 2627186 h 2627185"/>
                <a:gd name="connsiteX145" fmla="*/ 3351531 w 4481220"/>
                <a:gd name="connsiteY145" fmla="*/ 2619746 h 2627185"/>
                <a:gd name="connsiteX146" fmla="*/ 3565426 w 4481220"/>
                <a:gd name="connsiteY146" fmla="*/ 2563017 h 2627185"/>
                <a:gd name="connsiteX147" fmla="*/ 3711432 w 4481220"/>
                <a:gd name="connsiteY147" fmla="*/ 2479319 h 2627185"/>
                <a:gd name="connsiteX148" fmla="*/ 3799780 w 4481220"/>
                <a:gd name="connsiteY148" fmla="*/ 2392831 h 2627185"/>
                <a:gd name="connsiteX149" fmla="*/ 3850929 w 4481220"/>
                <a:gd name="connsiteY149" fmla="*/ 2305414 h 2627185"/>
                <a:gd name="connsiteX150" fmla="*/ 3875108 w 4481220"/>
                <a:gd name="connsiteY150" fmla="*/ 2215206 h 2627185"/>
                <a:gd name="connsiteX151" fmla="*/ 3876968 w 4481220"/>
                <a:gd name="connsiteY151" fmla="*/ 2201256 h 2627185"/>
                <a:gd name="connsiteX152" fmla="*/ 3881618 w 4481220"/>
                <a:gd name="connsiteY152" fmla="*/ 2190096 h 2627185"/>
                <a:gd name="connsiteX153" fmla="*/ 3888128 w 4481220"/>
                <a:gd name="connsiteY153" fmla="*/ 2186376 h 2627185"/>
                <a:gd name="connsiteX154" fmla="*/ 3904867 w 4481220"/>
                <a:gd name="connsiteY154" fmla="*/ 2178937 h 2627185"/>
                <a:gd name="connsiteX155" fmla="*/ 3910447 w 4481220"/>
                <a:gd name="connsiteY155" fmla="*/ 2179867 h 2627185"/>
                <a:gd name="connsiteX156" fmla="*/ 3953226 w 4481220"/>
                <a:gd name="connsiteY156" fmla="*/ 2187306 h 2627185"/>
                <a:gd name="connsiteX157" fmla="*/ 4008095 w 4481220"/>
                <a:gd name="connsiteY157" fmla="*/ 2191026 h 2627185"/>
                <a:gd name="connsiteX158" fmla="*/ 4060174 w 4481220"/>
                <a:gd name="connsiteY158" fmla="*/ 2188236 h 2627185"/>
                <a:gd name="connsiteX159" fmla="*/ 4158751 w 4481220"/>
                <a:gd name="connsiteY159" fmla="*/ 2161267 h 2627185"/>
                <a:gd name="connsiteX160" fmla="*/ 4256399 w 4481220"/>
                <a:gd name="connsiteY160" fmla="*/ 2103609 h 2627185"/>
                <a:gd name="connsiteX161" fmla="*/ 4348467 w 4481220"/>
                <a:gd name="connsiteY161" fmla="*/ 2010611 h 2627185"/>
                <a:gd name="connsiteX162" fmla="*/ 4424725 w 4481220"/>
                <a:gd name="connsiteY162" fmla="*/ 1879484 h 2627185"/>
                <a:gd name="connsiteX163" fmla="*/ 4424725 w 4481220"/>
                <a:gd name="connsiteY163" fmla="*/ 1878554 h 2627185"/>
                <a:gd name="connsiteX164" fmla="*/ 4465644 w 4481220"/>
                <a:gd name="connsiteY164" fmla="*/ 1731618 h 2627185"/>
                <a:gd name="connsiteX165" fmla="*/ 4466574 w 4481220"/>
                <a:gd name="connsiteY165" fmla="*/ 1600491 h 2627185"/>
                <a:gd name="connsiteX166" fmla="*/ 4438674 w 4481220"/>
                <a:gd name="connsiteY166" fmla="*/ 1495403 h 2627185"/>
                <a:gd name="connsiteX167" fmla="*/ 4391246 w 4481220"/>
                <a:gd name="connsiteY167" fmla="*/ 1414495 h 2627185"/>
                <a:gd name="connsiteX168" fmla="*/ 4323357 w 4481220"/>
                <a:gd name="connsiteY168" fmla="*/ 1346607 h 2627185"/>
                <a:gd name="connsiteX169" fmla="*/ 4272208 w 4481220"/>
                <a:gd name="connsiteY169" fmla="*/ 1313128 h 2627185"/>
                <a:gd name="connsiteX170" fmla="*/ 4261979 w 4481220"/>
                <a:gd name="connsiteY170" fmla="*/ 1292668 h 2627185"/>
                <a:gd name="connsiteX171" fmla="*/ 4271279 w 4481220"/>
                <a:gd name="connsiteY171" fmla="*/ 1268489 h 2627185"/>
                <a:gd name="connsiteX172" fmla="*/ 4282438 w 4481220"/>
                <a:gd name="connsiteY172" fmla="*/ 1262909 h 2627185"/>
                <a:gd name="connsiteX173" fmla="*/ 4286158 w 4481220"/>
                <a:gd name="connsiteY173" fmla="*/ 1261049 h 2627185"/>
                <a:gd name="connsiteX174" fmla="*/ 4294528 w 4481220"/>
                <a:gd name="connsiteY174" fmla="*/ 1257329 h 2627185"/>
                <a:gd name="connsiteX175" fmla="*/ 4354976 w 4481220"/>
                <a:gd name="connsiteY175" fmla="*/ 1221990 h 2627185"/>
                <a:gd name="connsiteX176" fmla="*/ 4407985 w 4481220"/>
                <a:gd name="connsiteY176" fmla="*/ 1168981 h 2627185"/>
                <a:gd name="connsiteX177" fmla="*/ 4450764 w 4481220"/>
                <a:gd name="connsiteY177" fmla="*/ 1094583 h 2627185"/>
                <a:gd name="connsiteX178" fmla="*/ 4477734 w 4481220"/>
                <a:gd name="connsiteY178" fmla="*/ 996936 h 2627185"/>
                <a:gd name="connsiteX179" fmla="*/ 4477734 w 4481220"/>
                <a:gd name="connsiteY179" fmla="*/ 887198 h 2627185"/>
                <a:gd name="connsiteX180" fmla="*/ 4451694 w 4481220"/>
                <a:gd name="connsiteY180" fmla="*/ 792341 h 2627185"/>
                <a:gd name="connsiteX181" fmla="*/ 4405195 w 4481220"/>
                <a:gd name="connsiteY181" fmla="*/ 712362 h 2627185"/>
                <a:gd name="connsiteX182" fmla="*/ 4337307 w 4481220"/>
                <a:gd name="connsiteY182" fmla="*/ 644474 h 2627185"/>
                <a:gd name="connsiteX183" fmla="*/ 4240589 w 4481220"/>
                <a:gd name="connsiteY183" fmla="*/ 588676 h 2627185"/>
                <a:gd name="connsiteX184" fmla="*/ 4113182 w 4481220"/>
                <a:gd name="connsiteY184" fmla="*/ 554266 h 2627185"/>
                <a:gd name="connsiteX185" fmla="*/ 4047154 w 4481220"/>
                <a:gd name="connsiteY185" fmla="*/ 550547 h 2627185"/>
                <a:gd name="connsiteX186" fmla="*/ 3978336 w 4481220"/>
                <a:gd name="connsiteY186" fmla="*/ 555196 h 2627185"/>
                <a:gd name="connsiteX187" fmla="*/ 3901148 w 4481220"/>
                <a:gd name="connsiteY187" fmla="*/ 571936 h 2627185"/>
                <a:gd name="connsiteX188" fmla="*/ 3896498 w 4481220"/>
                <a:gd name="connsiteY188" fmla="*/ 572866 h 2627185"/>
                <a:gd name="connsiteX189" fmla="*/ 3880688 w 4481220"/>
                <a:gd name="connsiteY189" fmla="*/ 560776 h 2627185"/>
                <a:gd name="connsiteX190" fmla="*/ 3875108 w 4481220"/>
                <a:gd name="connsiteY190" fmla="*/ 551477 h 2627185"/>
                <a:gd name="connsiteX191" fmla="*/ 3857439 w 4481220"/>
                <a:gd name="connsiteY191" fmla="*/ 470568 h 2627185"/>
                <a:gd name="connsiteX192" fmla="*/ 3833259 w 4481220"/>
                <a:gd name="connsiteY192" fmla="*/ 399890 h 2627185"/>
                <a:gd name="connsiteX193" fmla="*/ 3770021 w 4481220"/>
                <a:gd name="connsiteY193" fmla="*/ 289223 h 2627185"/>
                <a:gd name="connsiteX194" fmla="*/ 3691903 w 4481220"/>
                <a:gd name="connsiteY194" fmla="*/ 211105 h 2627185"/>
                <a:gd name="connsiteX195" fmla="*/ 3584025 w 4481220"/>
                <a:gd name="connsiteY195" fmla="*/ 148796 h 2627185"/>
                <a:gd name="connsiteX196" fmla="*/ 3448249 w 4481220"/>
                <a:gd name="connsiteY196" fmla="*/ 111597 h 2627185"/>
                <a:gd name="connsiteX197" fmla="*/ 3371990 w 4481220"/>
                <a:gd name="connsiteY197" fmla="*/ 106947 h 2627185"/>
                <a:gd name="connsiteX198" fmla="*/ 3288293 w 4481220"/>
                <a:gd name="connsiteY198" fmla="*/ 112527 h 2627185"/>
                <a:gd name="connsiteX199" fmla="*/ 3116247 w 4481220"/>
                <a:gd name="connsiteY199" fmla="*/ 159026 h 2627185"/>
                <a:gd name="connsiteX200" fmla="*/ 2975820 w 4481220"/>
                <a:gd name="connsiteY200" fmla="*/ 240864 h 2627185"/>
                <a:gd name="connsiteX201" fmla="*/ 2891192 w 4481220"/>
                <a:gd name="connsiteY201" fmla="*/ 319912 h 2627185"/>
                <a:gd name="connsiteX202" fmla="*/ 2887473 w 4481220"/>
                <a:gd name="connsiteY202" fmla="*/ 324562 h 2627185"/>
                <a:gd name="connsiteX203" fmla="*/ 2875383 w 4481220"/>
                <a:gd name="connsiteY203" fmla="*/ 329212 h 2627185"/>
                <a:gd name="connsiteX204" fmla="*/ 2858643 w 4481220"/>
                <a:gd name="connsiteY204" fmla="*/ 317122 h 2627185"/>
                <a:gd name="connsiteX205" fmla="*/ 2827024 w 4481220"/>
                <a:gd name="connsiteY205" fmla="*/ 212965 h 2627185"/>
                <a:gd name="connsiteX206" fmla="*/ 2774945 w 4481220"/>
                <a:gd name="connsiteY206" fmla="*/ 121827 h 2627185"/>
                <a:gd name="connsiteX207" fmla="*/ 2718217 w 4481220"/>
                <a:gd name="connsiteY207" fmla="*/ 65098 h 2627185"/>
                <a:gd name="connsiteX208" fmla="*/ 2649398 w 4481220"/>
                <a:gd name="connsiteY208" fmla="*/ 25109 h 2627185"/>
                <a:gd name="connsiteX209" fmla="*/ 2559191 w 4481220"/>
                <a:gd name="connsiteY209" fmla="*/ 930 h 2627185"/>
                <a:gd name="connsiteX210" fmla="*/ 2510832 w 4481220"/>
                <a:gd name="connsiteY210" fmla="*/ 0 h 2627185"/>
                <a:gd name="connsiteX211" fmla="*/ 2510832 w 4481220"/>
                <a:gd name="connsiteY211" fmla="*/ 0 h 262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4481220" h="2627185">
                  <a:moveTo>
                    <a:pt x="2510832" y="0"/>
                  </a:moveTo>
                  <a:cubicBezTo>
                    <a:pt x="2490372" y="0"/>
                    <a:pt x="2468983" y="930"/>
                    <a:pt x="2447594" y="3720"/>
                  </a:cubicBezTo>
                  <a:cubicBezTo>
                    <a:pt x="2397375" y="11160"/>
                    <a:pt x="2347156" y="24179"/>
                    <a:pt x="2297867" y="44639"/>
                  </a:cubicBezTo>
                  <a:lnTo>
                    <a:pt x="2296937" y="44639"/>
                  </a:lnTo>
                  <a:lnTo>
                    <a:pt x="2296007" y="44639"/>
                  </a:lnTo>
                  <a:lnTo>
                    <a:pt x="2295077" y="44639"/>
                  </a:lnTo>
                  <a:lnTo>
                    <a:pt x="2296007" y="44639"/>
                  </a:lnTo>
                  <a:cubicBezTo>
                    <a:pt x="2242999" y="66958"/>
                    <a:pt x="2191850" y="96718"/>
                    <a:pt x="2145351" y="132987"/>
                  </a:cubicBezTo>
                  <a:cubicBezTo>
                    <a:pt x="2100712" y="167396"/>
                    <a:pt x="2061653" y="206455"/>
                    <a:pt x="2028173" y="249234"/>
                  </a:cubicBezTo>
                  <a:cubicBezTo>
                    <a:pt x="2017944" y="263184"/>
                    <a:pt x="2007714" y="277133"/>
                    <a:pt x="1998414" y="292013"/>
                  </a:cubicBezTo>
                  <a:cubicBezTo>
                    <a:pt x="2000274" y="300383"/>
                    <a:pt x="1996555" y="307822"/>
                    <a:pt x="1989114" y="311542"/>
                  </a:cubicBezTo>
                  <a:cubicBezTo>
                    <a:pt x="1986324" y="313402"/>
                    <a:pt x="1982605" y="314332"/>
                    <a:pt x="1979815" y="314332"/>
                  </a:cubicBezTo>
                  <a:cubicBezTo>
                    <a:pt x="1972375" y="314332"/>
                    <a:pt x="1966795" y="310612"/>
                    <a:pt x="1963075" y="305032"/>
                  </a:cubicBezTo>
                  <a:cubicBezTo>
                    <a:pt x="1961215" y="302243"/>
                    <a:pt x="1959355" y="299453"/>
                    <a:pt x="1957495" y="296663"/>
                  </a:cubicBezTo>
                  <a:cubicBezTo>
                    <a:pt x="1956565" y="294803"/>
                    <a:pt x="1955635" y="293873"/>
                    <a:pt x="1954706" y="292943"/>
                  </a:cubicBezTo>
                  <a:cubicBezTo>
                    <a:pt x="1952846" y="289223"/>
                    <a:pt x="1950056" y="286433"/>
                    <a:pt x="1948196" y="282713"/>
                  </a:cubicBezTo>
                  <a:cubicBezTo>
                    <a:pt x="1946336" y="279923"/>
                    <a:pt x="1944476" y="276203"/>
                    <a:pt x="1942615" y="273413"/>
                  </a:cubicBezTo>
                  <a:lnTo>
                    <a:pt x="1940756" y="271553"/>
                  </a:lnTo>
                  <a:lnTo>
                    <a:pt x="1935176" y="262254"/>
                  </a:lnTo>
                  <a:cubicBezTo>
                    <a:pt x="1925876" y="247374"/>
                    <a:pt x="1917507" y="234354"/>
                    <a:pt x="1909136" y="224124"/>
                  </a:cubicBezTo>
                  <a:cubicBezTo>
                    <a:pt x="1887747" y="197155"/>
                    <a:pt x="1860778" y="171116"/>
                    <a:pt x="1829159" y="146006"/>
                  </a:cubicBezTo>
                  <a:cubicBezTo>
                    <a:pt x="1791960" y="117177"/>
                    <a:pt x="1750111" y="92998"/>
                    <a:pt x="1704542" y="74398"/>
                  </a:cubicBezTo>
                  <a:cubicBezTo>
                    <a:pt x="1653393" y="53009"/>
                    <a:pt x="1598524" y="38129"/>
                    <a:pt x="1542725" y="30689"/>
                  </a:cubicBezTo>
                  <a:lnTo>
                    <a:pt x="1544585" y="31619"/>
                  </a:lnTo>
                  <a:cubicBezTo>
                    <a:pt x="1517616" y="27899"/>
                    <a:pt x="1488787" y="26039"/>
                    <a:pt x="1460887" y="26039"/>
                  </a:cubicBezTo>
                  <a:cubicBezTo>
                    <a:pt x="1432988" y="26039"/>
                    <a:pt x="1405089" y="27899"/>
                    <a:pt x="1378120" y="31619"/>
                  </a:cubicBezTo>
                  <a:cubicBezTo>
                    <a:pt x="1327901" y="38129"/>
                    <a:pt x="1279542" y="51149"/>
                    <a:pt x="1234903" y="69748"/>
                  </a:cubicBezTo>
                  <a:cubicBezTo>
                    <a:pt x="1199564" y="84628"/>
                    <a:pt x="1166085" y="104157"/>
                    <a:pt x="1137255" y="126477"/>
                  </a:cubicBezTo>
                  <a:cubicBezTo>
                    <a:pt x="1110286" y="146936"/>
                    <a:pt x="1087036" y="171116"/>
                    <a:pt x="1066577" y="196225"/>
                  </a:cubicBezTo>
                  <a:cubicBezTo>
                    <a:pt x="1046118" y="222265"/>
                    <a:pt x="1029378" y="251094"/>
                    <a:pt x="1016358" y="281783"/>
                  </a:cubicBezTo>
                  <a:cubicBezTo>
                    <a:pt x="1004269" y="311542"/>
                    <a:pt x="994969" y="343162"/>
                    <a:pt x="988459" y="376641"/>
                  </a:cubicBezTo>
                  <a:lnTo>
                    <a:pt x="990319" y="379431"/>
                  </a:lnTo>
                  <a:cubicBezTo>
                    <a:pt x="992179" y="383151"/>
                    <a:pt x="993109" y="387800"/>
                    <a:pt x="992179" y="392450"/>
                  </a:cubicBezTo>
                  <a:cubicBezTo>
                    <a:pt x="991249" y="397100"/>
                    <a:pt x="988459" y="400820"/>
                    <a:pt x="983809" y="402680"/>
                  </a:cubicBezTo>
                  <a:cubicBezTo>
                    <a:pt x="981019" y="404540"/>
                    <a:pt x="978230" y="405470"/>
                    <a:pt x="974509" y="405470"/>
                  </a:cubicBezTo>
                  <a:cubicBezTo>
                    <a:pt x="969860" y="405470"/>
                    <a:pt x="965210" y="403610"/>
                    <a:pt x="962420" y="400820"/>
                  </a:cubicBezTo>
                  <a:cubicBezTo>
                    <a:pt x="947540" y="384081"/>
                    <a:pt x="932660" y="371061"/>
                    <a:pt x="917781" y="358971"/>
                  </a:cubicBezTo>
                  <a:cubicBezTo>
                    <a:pt x="897321" y="343162"/>
                    <a:pt x="875002" y="330142"/>
                    <a:pt x="852682" y="320842"/>
                  </a:cubicBezTo>
                  <a:cubicBezTo>
                    <a:pt x="829433" y="311542"/>
                    <a:pt x="805254" y="305032"/>
                    <a:pt x="780144" y="301313"/>
                  </a:cubicBezTo>
                  <a:cubicBezTo>
                    <a:pt x="766195" y="299453"/>
                    <a:pt x="752245" y="298523"/>
                    <a:pt x="737365" y="298523"/>
                  </a:cubicBezTo>
                  <a:cubicBezTo>
                    <a:pt x="721556" y="298523"/>
                    <a:pt x="705746" y="299453"/>
                    <a:pt x="689936" y="301313"/>
                  </a:cubicBezTo>
                  <a:cubicBezTo>
                    <a:pt x="655527" y="306892"/>
                    <a:pt x="621118" y="316192"/>
                    <a:pt x="587639" y="329212"/>
                  </a:cubicBezTo>
                  <a:cubicBezTo>
                    <a:pt x="555090" y="343162"/>
                    <a:pt x="525331" y="359901"/>
                    <a:pt x="499291" y="380361"/>
                  </a:cubicBezTo>
                  <a:cubicBezTo>
                    <a:pt x="476972" y="398030"/>
                    <a:pt x="456512" y="418490"/>
                    <a:pt x="438843" y="439879"/>
                  </a:cubicBezTo>
                  <a:cubicBezTo>
                    <a:pt x="421173" y="463129"/>
                    <a:pt x="406293" y="488238"/>
                    <a:pt x="395134" y="514277"/>
                  </a:cubicBezTo>
                  <a:cubicBezTo>
                    <a:pt x="383044" y="544037"/>
                    <a:pt x="373744" y="576586"/>
                    <a:pt x="369094" y="610065"/>
                  </a:cubicBezTo>
                  <a:cubicBezTo>
                    <a:pt x="364444" y="646334"/>
                    <a:pt x="364444" y="684463"/>
                    <a:pt x="370024" y="723522"/>
                  </a:cubicBezTo>
                  <a:cubicBezTo>
                    <a:pt x="376534" y="769091"/>
                    <a:pt x="388624" y="812800"/>
                    <a:pt x="405363" y="854649"/>
                  </a:cubicBezTo>
                  <a:lnTo>
                    <a:pt x="405363" y="855579"/>
                  </a:lnTo>
                  <a:cubicBezTo>
                    <a:pt x="411873" y="870459"/>
                    <a:pt x="419313" y="885338"/>
                    <a:pt x="426753" y="900218"/>
                  </a:cubicBezTo>
                  <a:cubicBezTo>
                    <a:pt x="429543" y="901148"/>
                    <a:pt x="431403" y="903008"/>
                    <a:pt x="434193" y="903938"/>
                  </a:cubicBezTo>
                  <a:cubicBezTo>
                    <a:pt x="438843" y="906728"/>
                    <a:pt x="441633" y="910448"/>
                    <a:pt x="443492" y="916028"/>
                  </a:cubicBezTo>
                  <a:cubicBezTo>
                    <a:pt x="445353" y="921607"/>
                    <a:pt x="444422" y="927187"/>
                    <a:pt x="441633" y="931837"/>
                  </a:cubicBezTo>
                  <a:cubicBezTo>
                    <a:pt x="440703" y="933697"/>
                    <a:pt x="438843" y="935557"/>
                    <a:pt x="436983" y="937417"/>
                  </a:cubicBezTo>
                  <a:cubicBezTo>
                    <a:pt x="436053" y="938347"/>
                    <a:pt x="434193" y="940207"/>
                    <a:pt x="433263" y="941137"/>
                  </a:cubicBezTo>
                  <a:cubicBezTo>
                    <a:pt x="431403" y="942067"/>
                    <a:pt x="428613" y="942997"/>
                    <a:pt x="425823" y="942997"/>
                  </a:cubicBezTo>
                  <a:cubicBezTo>
                    <a:pt x="423033" y="942997"/>
                    <a:pt x="421173" y="942067"/>
                    <a:pt x="419313" y="941137"/>
                  </a:cubicBezTo>
                  <a:lnTo>
                    <a:pt x="413733" y="940207"/>
                  </a:lnTo>
                  <a:cubicBezTo>
                    <a:pt x="399784" y="937417"/>
                    <a:pt x="384904" y="934627"/>
                    <a:pt x="370024" y="932767"/>
                  </a:cubicBezTo>
                  <a:cubicBezTo>
                    <a:pt x="356075" y="930907"/>
                    <a:pt x="343055" y="929977"/>
                    <a:pt x="329105" y="929977"/>
                  </a:cubicBezTo>
                  <a:cubicBezTo>
                    <a:pt x="317946" y="929977"/>
                    <a:pt x="305856" y="930907"/>
                    <a:pt x="294696" y="931837"/>
                  </a:cubicBezTo>
                  <a:cubicBezTo>
                    <a:pt x="271447" y="935557"/>
                    <a:pt x="249127" y="941137"/>
                    <a:pt x="227738" y="950437"/>
                  </a:cubicBezTo>
                  <a:cubicBezTo>
                    <a:pt x="204488" y="960666"/>
                    <a:pt x="183099" y="973686"/>
                    <a:pt x="162640" y="988566"/>
                  </a:cubicBezTo>
                  <a:cubicBezTo>
                    <a:pt x="139390" y="1007165"/>
                    <a:pt x="118000" y="1028555"/>
                    <a:pt x="98471" y="1053664"/>
                  </a:cubicBezTo>
                  <a:cubicBezTo>
                    <a:pt x="75221" y="1084353"/>
                    <a:pt x="55692" y="1117833"/>
                    <a:pt x="39882" y="1155032"/>
                  </a:cubicBezTo>
                  <a:cubicBezTo>
                    <a:pt x="22213" y="1197811"/>
                    <a:pt x="10123" y="1241520"/>
                    <a:pt x="3613" y="1286159"/>
                  </a:cubicBezTo>
                  <a:cubicBezTo>
                    <a:pt x="-1037" y="1325218"/>
                    <a:pt x="-1037" y="1364277"/>
                    <a:pt x="2683" y="1401476"/>
                  </a:cubicBezTo>
                  <a:cubicBezTo>
                    <a:pt x="7333" y="1436815"/>
                    <a:pt x="16633" y="1469364"/>
                    <a:pt x="27793" y="1498193"/>
                  </a:cubicBezTo>
                  <a:cubicBezTo>
                    <a:pt x="38022" y="1522373"/>
                    <a:pt x="51972" y="1546552"/>
                    <a:pt x="68712" y="1567942"/>
                  </a:cubicBezTo>
                  <a:cubicBezTo>
                    <a:pt x="85451" y="1588401"/>
                    <a:pt x="104051" y="1607931"/>
                    <a:pt x="124510" y="1623740"/>
                  </a:cubicBezTo>
                  <a:cubicBezTo>
                    <a:pt x="146830" y="1640480"/>
                    <a:pt x="171009" y="1654429"/>
                    <a:pt x="197049" y="1665589"/>
                  </a:cubicBezTo>
                  <a:cubicBezTo>
                    <a:pt x="201698" y="1667449"/>
                    <a:pt x="205418" y="1669309"/>
                    <a:pt x="210068" y="1670239"/>
                  </a:cubicBezTo>
                  <a:cubicBezTo>
                    <a:pt x="215648" y="1672099"/>
                    <a:pt x="218438" y="1674889"/>
                    <a:pt x="220298" y="1677679"/>
                  </a:cubicBezTo>
                  <a:cubicBezTo>
                    <a:pt x="222158" y="1681399"/>
                    <a:pt x="223088" y="1686049"/>
                    <a:pt x="222158" y="1690699"/>
                  </a:cubicBezTo>
                  <a:cubicBezTo>
                    <a:pt x="222158" y="1692559"/>
                    <a:pt x="221228" y="1693488"/>
                    <a:pt x="220298" y="1695349"/>
                  </a:cubicBezTo>
                  <a:cubicBezTo>
                    <a:pt x="219368" y="1697208"/>
                    <a:pt x="218438" y="1699998"/>
                    <a:pt x="216578" y="1701858"/>
                  </a:cubicBezTo>
                  <a:cubicBezTo>
                    <a:pt x="210998" y="1707438"/>
                    <a:pt x="206348" y="1713018"/>
                    <a:pt x="202628" y="1718598"/>
                  </a:cubicBezTo>
                  <a:cubicBezTo>
                    <a:pt x="188679" y="1737197"/>
                    <a:pt x="175659" y="1759517"/>
                    <a:pt x="165429" y="1782766"/>
                  </a:cubicBezTo>
                  <a:cubicBezTo>
                    <a:pt x="152410" y="1814385"/>
                    <a:pt x="143110" y="1849725"/>
                    <a:pt x="137530" y="1887854"/>
                  </a:cubicBezTo>
                  <a:cubicBezTo>
                    <a:pt x="131950" y="1933423"/>
                    <a:pt x="131950" y="1980851"/>
                    <a:pt x="138460" y="2029210"/>
                  </a:cubicBezTo>
                  <a:cubicBezTo>
                    <a:pt x="144970" y="2077569"/>
                    <a:pt x="157060" y="2123138"/>
                    <a:pt x="174729" y="2164987"/>
                  </a:cubicBezTo>
                  <a:cubicBezTo>
                    <a:pt x="188679" y="2196606"/>
                    <a:pt x="203558" y="2223576"/>
                    <a:pt x="221228" y="2246825"/>
                  </a:cubicBezTo>
                  <a:cubicBezTo>
                    <a:pt x="237967" y="2268215"/>
                    <a:pt x="258427" y="2288674"/>
                    <a:pt x="281676" y="2307273"/>
                  </a:cubicBezTo>
                  <a:cubicBezTo>
                    <a:pt x="312366" y="2330523"/>
                    <a:pt x="347705" y="2350982"/>
                    <a:pt x="386764" y="2367722"/>
                  </a:cubicBezTo>
                  <a:cubicBezTo>
                    <a:pt x="440703" y="2390041"/>
                    <a:pt x="499291" y="2405851"/>
                    <a:pt x="561600" y="2414221"/>
                  </a:cubicBezTo>
                  <a:cubicBezTo>
                    <a:pt x="593219" y="2417941"/>
                    <a:pt x="623908" y="2419801"/>
                    <a:pt x="654597" y="2419801"/>
                  </a:cubicBezTo>
                  <a:cubicBezTo>
                    <a:pt x="682497" y="2419801"/>
                    <a:pt x="710396" y="2417941"/>
                    <a:pt x="737365" y="2415151"/>
                  </a:cubicBezTo>
                  <a:cubicBezTo>
                    <a:pt x="782004" y="2408641"/>
                    <a:pt x="821993" y="2398411"/>
                    <a:pt x="858262" y="2383532"/>
                  </a:cubicBezTo>
                  <a:cubicBezTo>
                    <a:pt x="890812" y="2369582"/>
                    <a:pt x="919641" y="2352842"/>
                    <a:pt x="944750" y="2333313"/>
                  </a:cubicBezTo>
                  <a:cubicBezTo>
                    <a:pt x="968930" y="2313783"/>
                    <a:pt x="990319" y="2292394"/>
                    <a:pt x="1009848" y="2267285"/>
                  </a:cubicBezTo>
                  <a:cubicBezTo>
                    <a:pt x="1013569" y="2262635"/>
                    <a:pt x="1020079" y="2260775"/>
                    <a:pt x="1024728" y="2260775"/>
                  </a:cubicBezTo>
                  <a:cubicBezTo>
                    <a:pt x="1030308" y="2260775"/>
                    <a:pt x="1035888" y="2262635"/>
                    <a:pt x="1039608" y="2267285"/>
                  </a:cubicBezTo>
                  <a:cubicBezTo>
                    <a:pt x="1043328" y="2271004"/>
                    <a:pt x="1046118" y="2276584"/>
                    <a:pt x="1046118" y="2282164"/>
                  </a:cubicBezTo>
                  <a:cubicBezTo>
                    <a:pt x="1046118" y="2285884"/>
                    <a:pt x="1045187" y="2289604"/>
                    <a:pt x="1043328" y="2292394"/>
                  </a:cubicBezTo>
                  <a:cubicBezTo>
                    <a:pt x="1044258" y="2295184"/>
                    <a:pt x="1045187" y="2297974"/>
                    <a:pt x="1046118" y="2299834"/>
                  </a:cubicBezTo>
                  <a:cubicBezTo>
                    <a:pt x="1060068" y="2330523"/>
                    <a:pt x="1077737" y="2361212"/>
                    <a:pt x="1101916" y="2392831"/>
                  </a:cubicBezTo>
                  <a:cubicBezTo>
                    <a:pt x="1113076" y="2406781"/>
                    <a:pt x="1123306" y="2418871"/>
                    <a:pt x="1133535" y="2429101"/>
                  </a:cubicBezTo>
                  <a:cubicBezTo>
                    <a:pt x="1142835" y="2438400"/>
                    <a:pt x="1153065" y="2447700"/>
                    <a:pt x="1164225" y="2456070"/>
                  </a:cubicBezTo>
                  <a:cubicBezTo>
                    <a:pt x="1191194" y="2476529"/>
                    <a:pt x="1222813" y="2495129"/>
                    <a:pt x="1257223" y="2510009"/>
                  </a:cubicBezTo>
                  <a:cubicBezTo>
                    <a:pt x="1301862" y="2528608"/>
                    <a:pt x="1351150" y="2541628"/>
                    <a:pt x="1404159" y="2549068"/>
                  </a:cubicBezTo>
                  <a:cubicBezTo>
                    <a:pt x="1433918" y="2552787"/>
                    <a:pt x="1465537" y="2554647"/>
                    <a:pt x="1496226" y="2554647"/>
                  </a:cubicBezTo>
                  <a:cubicBezTo>
                    <a:pt x="1528776" y="2554647"/>
                    <a:pt x="1561325" y="2552787"/>
                    <a:pt x="1593874" y="2548137"/>
                  </a:cubicBezTo>
                  <a:cubicBezTo>
                    <a:pt x="1656183" y="2539768"/>
                    <a:pt x="1714771" y="2523958"/>
                    <a:pt x="1768710" y="2500709"/>
                  </a:cubicBezTo>
                  <a:cubicBezTo>
                    <a:pt x="1812419" y="2482109"/>
                    <a:pt x="1851478" y="2459790"/>
                    <a:pt x="1885887" y="2433750"/>
                  </a:cubicBezTo>
                  <a:cubicBezTo>
                    <a:pt x="1913786" y="2411431"/>
                    <a:pt x="1938896" y="2387252"/>
                    <a:pt x="1959355" y="2361212"/>
                  </a:cubicBezTo>
                  <a:cubicBezTo>
                    <a:pt x="1977955" y="2337033"/>
                    <a:pt x="1992834" y="2310993"/>
                    <a:pt x="2003994" y="2284024"/>
                  </a:cubicBezTo>
                  <a:cubicBezTo>
                    <a:pt x="2008644" y="2273794"/>
                    <a:pt x="2012364" y="2262635"/>
                    <a:pt x="2016084" y="2251475"/>
                  </a:cubicBezTo>
                  <a:cubicBezTo>
                    <a:pt x="2017014" y="2247755"/>
                    <a:pt x="2018874" y="2244965"/>
                    <a:pt x="2021663" y="2243105"/>
                  </a:cubicBezTo>
                  <a:cubicBezTo>
                    <a:pt x="2023524" y="2234735"/>
                    <a:pt x="2030963" y="2228225"/>
                    <a:pt x="2040263" y="2228225"/>
                  </a:cubicBezTo>
                  <a:cubicBezTo>
                    <a:pt x="2044913" y="2228225"/>
                    <a:pt x="2050493" y="2230085"/>
                    <a:pt x="2054213" y="2234735"/>
                  </a:cubicBezTo>
                  <a:cubicBezTo>
                    <a:pt x="2057933" y="2238455"/>
                    <a:pt x="2059793" y="2243105"/>
                    <a:pt x="2058863" y="2247755"/>
                  </a:cubicBezTo>
                  <a:cubicBezTo>
                    <a:pt x="2058863" y="2250545"/>
                    <a:pt x="2058863" y="2254265"/>
                    <a:pt x="2058863" y="2257055"/>
                  </a:cubicBezTo>
                  <a:cubicBezTo>
                    <a:pt x="2058863" y="2258915"/>
                    <a:pt x="2059793" y="2260775"/>
                    <a:pt x="2059793" y="2262635"/>
                  </a:cubicBezTo>
                  <a:lnTo>
                    <a:pt x="2059793" y="2264494"/>
                  </a:lnTo>
                  <a:cubicBezTo>
                    <a:pt x="2060723" y="2270074"/>
                    <a:pt x="2061653" y="2276584"/>
                    <a:pt x="2063512" y="2282164"/>
                  </a:cubicBezTo>
                  <a:cubicBezTo>
                    <a:pt x="2065373" y="2290534"/>
                    <a:pt x="2068162" y="2297974"/>
                    <a:pt x="2070953" y="2305414"/>
                  </a:cubicBezTo>
                  <a:cubicBezTo>
                    <a:pt x="2076532" y="2318433"/>
                    <a:pt x="2083972" y="2331453"/>
                    <a:pt x="2093272" y="2343543"/>
                  </a:cubicBezTo>
                  <a:cubicBezTo>
                    <a:pt x="2103502" y="2356562"/>
                    <a:pt x="2115592" y="2368652"/>
                    <a:pt x="2129541" y="2378882"/>
                  </a:cubicBezTo>
                  <a:cubicBezTo>
                    <a:pt x="2149071" y="2392831"/>
                    <a:pt x="2171390" y="2405851"/>
                    <a:pt x="2195569" y="2417011"/>
                  </a:cubicBezTo>
                  <a:cubicBezTo>
                    <a:pt x="2231839" y="2431890"/>
                    <a:pt x="2271828" y="2443050"/>
                    <a:pt x="2314606" y="2448630"/>
                  </a:cubicBezTo>
                  <a:cubicBezTo>
                    <a:pt x="2338786" y="2451420"/>
                    <a:pt x="2363896" y="2453280"/>
                    <a:pt x="2388075" y="2453280"/>
                  </a:cubicBezTo>
                  <a:cubicBezTo>
                    <a:pt x="2412254" y="2453280"/>
                    <a:pt x="2437363" y="2451420"/>
                    <a:pt x="2461543" y="2448630"/>
                  </a:cubicBezTo>
                  <a:cubicBezTo>
                    <a:pt x="2502462" y="2443050"/>
                    <a:pt x="2538731" y="2433750"/>
                    <a:pt x="2571280" y="2419801"/>
                  </a:cubicBezTo>
                  <a:cubicBezTo>
                    <a:pt x="2593599" y="2409571"/>
                    <a:pt x="2613129" y="2399341"/>
                    <a:pt x="2629869" y="2386322"/>
                  </a:cubicBezTo>
                  <a:cubicBezTo>
                    <a:pt x="2641958" y="2377022"/>
                    <a:pt x="2651258" y="2366792"/>
                    <a:pt x="2659628" y="2356562"/>
                  </a:cubicBezTo>
                  <a:cubicBezTo>
                    <a:pt x="2666138" y="2347263"/>
                    <a:pt x="2671718" y="2337963"/>
                    <a:pt x="2676368" y="2327733"/>
                  </a:cubicBezTo>
                  <a:cubicBezTo>
                    <a:pt x="2678228" y="2323083"/>
                    <a:pt x="2680088" y="2319363"/>
                    <a:pt x="2684738" y="2317503"/>
                  </a:cubicBezTo>
                  <a:cubicBezTo>
                    <a:pt x="2687528" y="2315643"/>
                    <a:pt x="2691247" y="2314713"/>
                    <a:pt x="2694037" y="2314713"/>
                  </a:cubicBezTo>
                  <a:cubicBezTo>
                    <a:pt x="2695897" y="2314713"/>
                    <a:pt x="2697757" y="2314713"/>
                    <a:pt x="2698687" y="2315643"/>
                  </a:cubicBezTo>
                  <a:cubicBezTo>
                    <a:pt x="2699617" y="2315643"/>
                    <a:pt x="2700547" y="2315643"/>
                    <a:pt x="2700547" y="2314713"/>
                  </a:cubicBezTo>
                  <a:lnTo>
                    <a:pt x="2701477" y="2314713"/>
                  </a:lnTo>
                  <a:cubicBezTo>
                    <a:pt x="2703337" y="2314713"/>
                    <a:pt x="2704267" y="2313783"/>
                    <a:pt x="2706127" y="2313783"/>
                  </a:cubicBezTo>
                  <a:cubicBezTo>
                    <a:pt x="2714497" y="2313783"/>
                    <a:pt x="2721006" y="2319363"/>
                    <a:pt x="2723796" y="2326803"/>
                  </a:cubicBezTo>
                  <a:cubicBezTo>
                    <a:pt x="2724727" y="2329593"/>
                    <a:pt x="2725656" y="2332383"/>
                    <a:pt x="2726587" y="2335173"/>
                  </a:cubicBezTo>
                  <a:lnTo>
                    <a:pt x="2727516" y="2337033"/>
                  </a:lnTo>
                  <a:cubicBezTo>
                    <a:pt x="2728446" y="2339823"/>
                    <a:pt x="2730306" y="2341683"/>
                    <a:pt x="2731237" y="2344473"/>
                  </a:cubicBezTo>
                  <a:lnTo>
                    <a:pt x="2732166" y="2347263"/>
                  </a:lnTo>
                  <a:lnTo>
                    <a:pt x="2734956" y="2352842"/>
                  </a:lnTo>
                  <a:cubicBezTo>
                    <a:pt x="2736816" y="2357492"/>
                    <a:pt x="2739606" y="2362142"/>
                    <a:pt x="2741466" y="2366792"/>
                  </a:cubicBezTo>
                  <a:cubicBezTo>
                    <a:pt x="2747046" y="2377952"/>
                    <a:pt x="2750766" y="2386322"/>
                    <a:pt x="2755416" y="2394691"/>
                  </a:cubicBezTo>
                  <a:cubicBezTo>
                    <a:pt x="2764716" y="2411431"/>
                    <a:pt x="2775875" y="2428170"/>
                    <a:pt x="2787035" y="2443050"/>
                  </a:cubicBezTo>
                  <a:cubicBezTo>
                    <a:pt x="2807494" y="2469089"/>
                    <a:pt x="2830744" y="2492339"/>
                    <a:pt x="2857713" y="2513729"/>
                  </a:cubicBezTo>
                  <a:cubicBezTo>
                    <a:pt x="2890262" y="2538838"/>
                    <a:pt x="2926532" y="2559297"/>
                    <a:pt x="2967450" y="2576967"/>
                  </a:cubicBezTo>
                  <a:cubicBezTo>
                    <a:pt x="3017669" y="2597426"/>
                    <a:pt x="3073468" y="2612306"/>
                    <a:pt x="3132986" y="2620676"/>
                  </a:cubicBezTo>
                  <a:cubicBezTo>
                    <a:pt x="3166466" y="2625326"/>
                    <a:pt x="3201805" y="2627186"/>
                    <a:pt x="3236214" y="2627186"/>
                  </a:cubicBezTo>
                  <a:cubicBezTo>
                    <a:pt x="3274343" y="2627186"/>
                    <a:pt x="3312472" y="2624396"/>
                    <a:pt x="3351531" y="2619746"/>
                  </a:cubicBezTo>
                  <a:cubicBezTo>
                    <a:pt x="3426859" y="2609516"/>
                    <a:pt x="3498468" y="2589986"/>
                    <a:pt x="3565426" y="2563017"/>
                  </a:cubicBezTo>
                  <a:cubicBezTo>
                    <a:pt x="3619365" y="2539768"/>
                    <a:pt x="3668653" y="2511868"/>
                    <a:pt x="3711432" y="2479319"/>
                  </a:cubicBezTo>
                  <a:cubicBezTo>
                    <a:pt x="3745841" y="2452350"/>
                    <a:pt x="3774670" y="2423521"/>
                    <a:pt x="3799780" y="2392831"/>
                  </a:cubicBezTo>
                  <a:cubicBezTo>
                    <a:pt x="3820240" y="2365862"/>
                    <a:pt x="3837909" y="2336103"/>
                    <a:pt x="3850929" y="2305414"/>
                  </a:cubicBezTo>
                  <a:cubicBezTo>
                    <a:pt x="3863018" y="2275654"/>
                    <a:pt x="3871388" y="2245895"/>
                    <a:pt x="3875108" y="2215206"/>
                  </a:cubicBezTo>
                  <a:cubicBezTo>
                    <a:pt x="3876038" y="2210556"/>
                    <a:pt x="3876038" y="2205906"/>
                    <a:pt x="3876968" y="2201256"/>
                  </a:cubicBezTo>
                  <a:cubicBezTo>
                    <a:pt x="3876968" y="2197536"/>
                    <a:pt x="3877898" y="2193816"/>
                    <a:pt x="3881618" y="2190096"/>
                  </a:cubicBezTo>
                  <a:cubicBezTo>
                    <a:pt x="3883478" y="2188236"/>
                    <a:pt x="3885338" y="2187306"/>
                    <a:pt x="3888128" y="2186376"/>
                  </a:cubicBezTo>
                  <a:cubicBezTo>
                    <a:pt x="3891848" y="2181727"/>
                    <a:pt x="3898358" y="2178937"/>
                    <a:pt x="3904867" y="2178937"/>
                  </a:cubicBezTo>
                  <a:cubicBezTo>
                    <a:pt x="3906727" y="2178937"/>
                    <a:pt x="3908587" y="2178937"/>
                    <a:pt x="3910447" y="2179867"/>
                  </a:cubicBezTo>
                  <a:cubicBezTo>
                    <a:pt x="3923467" y="2182657"/>
                    <a:pt x="3937416" y="2185446"/>
                    <a:pt x="3953226" y="2187306"/>
                  </a:cubicBezTo>
                  <a:cubicBezTo>
                    <a:pt x="3971826" y="2189167"/>
                    <a:pt x="3989495" y="2191026"/>
                    <a:pt x="4008095" y="2191026"/>
                  </a:cubicBezTo>
                  <a:cubicBezTo>
                    <a:pt x="4025764" y="2191026"/>
                    <a:pt x="4043434" y="2190096"/>
                    <a:pt x="4060174" y="2188236"/>
                  </a:cubicBezTo>
                  <a:cubicBezTo>
                    <a:pt x="4093653" y="2183587"/>
                    <a:pt x="4126202" y="2174287"/>
                    <a:pt x="4158751" y="2161267"/>
                  </a:cubicBezTo>
                  <a:cubicBezTo>
                    <a:pt x="4193160" y="2146388"/>
                    <a:pt x="4225709" y="2126858"/>
                    <a:pt x="4256399" y="2103609"/>
                  </a:cubicBezTo>
                  <a:cubicBezTo>
                    <a:pt x="4289878" y="2077569"/>
                    <a:pt x="4320567" y="2045950"/>
                    <a:pt x="4348467" y="2010611"/>
                  </a:cubicBezTo>
                  <a:cubicBezTo>
                    <a:pt x="4379156" y="1970622"/>
                    <a:pt x="4404265" y="1926913"/>
                    <a:pt x="4424725" y="1879484"/>
                  </a:cubicBezTo>
                  <a:lnTo>
                    <a:pt x="4424725" y="1878554"/>
                  </a:lnTo>
                  <a:cubicBezTo>
                    <a:pt x="4444254" y="1830195"/>
                    <a:pt x="4458204" y="1780906"/>
                    <a:pt x="4465644" y="1731618"/>
                  </a:cubicBezTo>
                  <a:cubicBezTo>
                    <a:pt x="4471224" y="1686979"/>
                    <a:pt x="4471224" y="1643270"/>
                    <a:pt x="4466574" y="1600491"/>
                  </a:cubicBezTo>
                  <a:cubicBezTo>
                    <a:pt x="4460994" y="1563292"/>
                    <a:pt x="4451694" y="1527953"/>
                    <a:pt x="4438674" y="1495403"/>
                  </a:cubicBezTo>
                  <a:cubicBezTo>
                    <a:pt x="4426585" y="1466574"/>
                    <a:pt x="4410775" y="1438675"/>
                    <a:pt x="4391246" y="1414495"/>
                  </a:cubicBezTo>
                  <a:cubicBezTo>
                    <a:pt x="4371716" y="1389386"/>
                    <a:pt x="4348467" y="1367067"/>
                    <a:pt x="4323357" y="1346607"/>
                  </a:cubicBezTo>
                  <a:cubicBezTo>
                    <a:pt x="4307548" y="1334517"/>
                    <a:pt x="4289878" y="1323358"/>
                    <a:pt x="4272208" y="1313128"/>
                  </a:cubicBezTo>
                  <a:cubicBezTo>
                    <a:pt x="4264769" y="1309408"/>
                    <a:pt x="4261049" y="1301038"/>
                    <a:pt x="4261979" y="1292668"/>
                  </a:cubicBezTo>
                  <a:cubicBezTo>
                    <a:pt x="4259189" y="1283369"/>
                    <a:pt x="4262909" y="1274069"/>
                    <a:pt x="4271279" y="1268489"/>
                  </a:cubicBezTo>
                  <a:cubicBezTo>
                    <a:pt x="4274999" y="1266629"/>
                    <a:pt x="4278718" y="1264769"/>
                    <a:pt x="4282438" y="1262909"/>
                  </a:cubicBezTo>
                  <a:lnTo>
                    <a:pt x="4286158" y="1261049"/>
                  </a:lnTo>
                  <a:cubicBezTo>
                    <a:pt x="4288948" y="1260119"/>
                    <a:pt x="4291738" y="1259189"/>
                    <a:pt x="4294528" y="1257329"/>
                  </a:cubicBezTo>
                  <a:cubicBezTo>
                    <a:pt x="4315917" y="1248029"/>
                    <a:pt x="4336377" y="1235940"/>
                    <a:pt x="4354976" y="1221990"/>
                  </a:cubicBezTo>
                  <a:cubicBezTo>
                    <a:pt x="4374506" y="1206180"/>
                    <a:pt x="4392176" y="1188511"/>
                    <a:pt x="4407985" y="1168981"/>
                  </a:cubicBezTo>
                  <a:cubicBezTo>
                    <a:pt x="4424725" y="1146662"/>
                    <a:pt x="4438674" y="1121552"/>
                    <a:pt x="4450764" y="1094583"/>
                  </a:cubicBezTo>
                  <a:cubicBezTo>
                    <a:pt x="4463784" y="1063894"/>
                    <a:pt x="4472153" y="1031345"/>
                    <a:pt x="4477734" y="996936"/>
                  </a:cubicBezTo>
                  <a:cubicBezTo>
                    <a:pt x="4482383" y="960666"/>
                    <a:pt x="4482383" y="923467"/>
                    <a:pt x="4477734" y="887198"/>
                  </a:cubicBezTo>
                  <a:cubicBezTo>
                    <a:pt x="4473084" y="853719"/>
                    <a:pt x="4464714" y="822100"/>
                    <a:pt x="4451694" y="792341"/>
                  </a:cubicBezTo>
                  <a:cubicBezTo>
                    <a:pt x="4439604" y="763511"/>
                    <a:pt x="4423795" y="736542"/>
                    <a:pt x="4405195" y="712362"/>
                  </a:cubicBezTo>
                  <a:cubicBezTo>
                    <a:pt x="4385666" y="687253"/>
                    <a:pt x="4362416" y="664934"/>
                    <a:pt x="4337307" y="644474"/>
                  </a:cubicBezTo>
                  <a:cubicBezTo>
                    <a:pt x="4308478" y="622155"/>
                    <a:pt x="4275928" y="603555"/>
                    <a:pt x="4240589" y="588676"/>
                  </a:cubicBezTo>
                  <a:cubicBezTo>
                    <a:pt x="4199670" y="571936"/>
                    <a:pt x="4156891" y="559846"/>
                    <a:pt x="4113182" y="554266"/>
                  </a:cubicBezTo>
                  <a:cubicBezTo>
                    <a:pt x="4091793" y="551477"/>
                    <a:pt x="4069473" y="550547"/>
                    <a:pt x="4047154" y="550547"/>
                  </a:cubicBezTo>
                  <a:cubicBezTo>
                    <a:pt x="4023905" y="550547"/>
                    <a:pt x="4000655" y="552406"/>
                    <a:pt x="3978336" y="555196"/>
                  </a:cubicBezTo>
                  <a:cubicBezTo>
                    <a:pt x="3952296" y="558916"/>
                    <a:pt x="3926257" y="564496"/>
                    <a:pt x="3901148" y="571936"/>
                  </a:cubicBezTo>
                  <a:cubicBezTo>
                    <a:pt x="3899288" y="571936"/>
                    <a:pt x="3898358" y="572866"/>
                    <a:pt x="3896498" y="572866"/>
                  </a:cubicBezTo>
                  <a:cubicBezTo>
                    <a:pt x="3889058" y="572866"/>
                    <a:pt x="3882548" y="568216"/>
                    <a:pt x="3880688" y="560776"/>
                  </a:cubicBezTo>
                  <a:cubicBezTo>
                    <a:pt x="3877898" y="557986"/>
                    <a:pt x="3875108" y="555196"/>
                    <a:pt x="3875108" y="551477"/>
                  </a:cubicBezTo>
                  <a:cubicBezTo>
                    <a:pt x="3870459" y="524507"/>
                    <a:pt x="3864878" y="497538"/>
                    <a:pt x="3857439" y="470568"/>
                  </a:cubicBezTo>
                  <a:cubicBezTo>
                    <a:pt x="3849999" y="445459"/>
                    <a:pt x="3842559" y="422210"/>
                    <a:pt x="3833259" y="399890"/>
                  </a:cubicBezTo>
                  <a:cubicBezTo>
                    <a:pt x="3815590" y="358971"/>
                    <a:pt x="3794200" y="321772"/>
                    <a:pt x="3770021" y="289223"/>
                  </a:cubicBezTo>
                  <a:cubicBezTo>
                    <a:pt x="3746771" y="260394"/>
                    <a:pt x="3720732" y="234354"/>
                    <a:pt x="3691903" y="211105"/>
                  </a:cubicBezTo>
                  <a:cubicBezTo>
                    <a:pt x="3659354" y="185995"/>
                    <a:pt x="3623084" y="165536"/>
                    <a:pt x="3584025" y="148796"/>
                  </a:cubicBezTo>
                  <a:cubicBezTo>
                    <a:pt x="3541246" y="131127"/>
                    <a:pt x="3495677" y="119037"/>
                    <a:pt x="3448249" y="111597"/>
                  </a:cubicBezTo>
                  <a:cubicBezTo>
                    <a:pt x="3423139" y="108807"/>
                    <a:pt x="3397100" y="106947"/>
                    <a:pt x="3371990" y="106947"/>
                  </a:cubicBezTo>
                  <a:cubicBezTo>
                    <a:pt x="3345021" y="106947"/>
                    <a:pt x="3317122" y="108807"/>
                    <a:pt x="3288293" y="112527"/>
                  </a:cubicBezTo>
                  <a:cubicBezTo>
                    <a:pt x="3227844" y="120897"/>
                    <a:pt x="3170185" y="136707"/>
                    <a:pt x="3116247" y="159026"/>
                  </a:cubicBezTo>
                  <a:cubicBezTo>
                    <a:pt x="3066028" y="180416"/>
                    <a:pt x="3018599" y="208315"/>
                    <a:pt x="2975820" y="240864"/>
                  </a:cubicBezTo>
                  <a:cubicBezTo>
                    <a:pt x="2945131" y="265044"/>
                    <a:pt x="2916302" y="292013"/>
                    <a:pt x="2891192" y="319912"/>
                  </a:cubicBezTo>
                  <a:cubicBezTo>
                    <a:pt x="2890262" y="321772"/>
                    <a:pt x="2889333" y="323632"/>
                    <a:pt x="2887473" y="324562"/>
                  </a:cubicBezTo>
                  <a:cubicBezTo>
                    <a:pt x="2884683" y="327352"/>
                    <a:pt x="2880033" y="329212"/>
                    <a:pt x="2875383" y="329212"/>
                  </a:cubicBezTo>
                  <a:cubicBezTo>
                    <a:pt x="2867943" y="329212"/>
                    <a:pt x="2860503" y="323632"/>
                    <a:pt x="2858643" y="317122"/>
                  </a:cubicBezTo>
                  <a:cubicBezTo>
                    <a:pt x="2850274" y="278063"/>
                    <a:pt x="2840043" y="243654"/>
                    <a:pt x="2827024" y="212965"/>
                  </a:cubicBezTo>
                  <a:cubicBezTo>
                    <a:pt x="2812144" y="178556"/>
                    <a:pt x="2795405" y="147866"/>
                    <a:pt x="2774945" y="121827"/>
                  </a:cubicBezTo>
                  <a:cubicBezTo>
                    <a:pt x="2758206" y="100437"/>
                    <a:pt x="2739606" y="81838"/>
                    <a:pt x="2718217" y="65098"/>
                  </a:cubicBezTo>
                  <a:cubicBezTo>
                    <a:pt x="2697757" y="49289"/>
                    <a:pt x="2674508" y="36269"/>
                    <a:pt x="2649398" y="25109"/>
                  </a:cubicBezTo>
                  <a:cubicBezTo>
                    <a:pt x="2621499" y="13950"/>
                    <a:pt x="2590810" y="5580"/>
                    <a:pt x="2559191" y="930"/>
                  </a:cubicBezTo>
                  <a:cubicBezTo>
                    <a:pt x="2548961" y="1860"/>
                    <a:pt x="2529431" y="0"/>
                    <a:pt x="2510832" y="0"/>
                  </a:cubicBezTo>
                  <a:lnTo>
                    <a:pt x="2510832" y="0"/>
                  </a:lnTo>
                  <a:close/>
                </a:path>
              </a:pathLst>
            </a:custGeom>
            <a:solidFill>
              <a:srgbClr val="6DB778"/>
            </a:solidFill>
            <a:ln w="9300"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BB12F5EE-3241-9765-A87B-340FD771BEF3}"/>
                </a:ext>
              </a:extLst>
            </p:cNvPr>
            <p:cNvSpPr/>
            <p:nvPr/>
          </p:nvSpPr>
          <p:spPr>
            <a:xfrm>
              <a:off x="3665215" y="980369"/>
              <a:ext cx="4581821" cy="2709343"/>
            </a:xfrm>
            <a:custGeom>
              <a:avLst/>
              <a:gdLst>
                <a:gd name="connsiteX0" fmla="*/ 4463715 w 4581821"/>
                <a:gd name="connsiteY0" fmla="*/ 1276859 h 2709343"/>
                <a:gd name="connsiteX1" fmla="*/ 4507424 w 4581821"/>
                <a:gd name="connsiteY1" fmla="*/ 1227570 h 2709343"/>
                <a:gd name="connsiteX2" fmla="*/ 4539973 w 4581821"/>
                <a:gd name="connsiteY2" fmla="*/ 1173631 h 2709343"/>
                <a:gd name="connsiteX3" fmla="*/ 4577172 w 4581821"/>
                <a:gd name="connsiteY3" fmla="*/ 1049014 h 2709343"/>
                <a:gd name="connsiteX4" fmla="*/ 4581822 w 4581821"/>
                <a:gd name="connsiteY4" fmla="*/ 982056 h 2709343"/>
                <a:gd name="connsiteX5" fmla="*/ 4576242 w 4581821"/>
                <a:gd name="connsiteY5" fmla="*/ 915098 h 2709343"/>
                <a:gd name="connsiteX6" fmla="*/ 4465575 w 4581821"/>
                <a:gd name="connsiteY6" fmla="*/ 695623 h 2709343"/>
                <a:gd name="connsiteX7" fmla="*/ 4258190 w 4581821"/>
                <a:gd name="connsiteY7" fmla="*/ 574726 h 2709343"/>
                <a:gd name="connsiteX8" fmla="*/ 4105673 w 4581821"/>
                <a:gd name="connsiteY8" fmla="*/ 553336 h 2709343"/>
                <a:gd name="connsiteX9" fmla="*/ 4103814 w 4581821"/>
                <a:gd name="connsiteY9" fmla="*/ 553336 h 2709343"/>
                <a:gd name="connsiteX10" fmla="*/ 3966177 w 4581821"/>
                <a:gd name="connsiteY10" fmla="*/ 571936 h 2709343"/>
                <a:gd name="connsiteX11" fmla="*/ 3953158 w 4581821"/>
                <a:gd name="connsiteY11" fmla="*/ 478008 h 2709343"/>
                <a:gd name="connsiteX12" fmla="*/ 3920608 w 4581821"/>
                <a:gd name="connsiteY12" fmla="*/ 384081 h 2709343"/>
                <a:gd name="connsiteX13" fmla="*/ 3875039 w 4581821"/>
                <a:gd name="connsiteY13" fmla="*/ 307822 h 2709343"/>
                <a:gd name="connsiteX14" fmla="*/ 3814591 w 4581821"/>
                <a:gd name="connsiteY14" fmla="*/ 240864 h 2709343"/>
                <a:gd name="connsiteX15" fmla="*/ 3743913 w 4581821"/>
                <a:gd name="connsiteY15" fmla="*/ 187855 h 2709343"/>
                <a:gd name="connsiteX16" fmla="*/ 3664865 w 4581821"/>
                <a:gd name="connsiteY16" fmla="*/ 148796 h 2709343"/>
                <a:gd name="connsiteX17" fmla="*/ 3495609 w 4581821"/>
                <a:gd name="connsiteY17" fmla="*/ 110667 h 2709343"/>
                <a:gd name="connsiteX18" fmla="*/ 3440740 w 4581821"/>
                <a:gd name="connsiteY18" fmla="*/ 108807 h 2709343"/>
                <a:gd name="connsiteX19" fmla="*/ 3317053 w 4581821"/>
                <a:gd name="connsiteY19" fmla="*/ 119967 h 2709343"/>
                <a:gd name="connsiteX20" fmla="*/ 3142217 w 4581821"/>
                <a:gd name="connsiteY20" fmla="*/ 177626 h 2709343"/>
                <a:gd name="connsiteX21" fmla="*/ 2942272 w 4581821"/>
                <a:gd name="connsiteY21" fmla="*/ 321772 h 2709343"/>
                <a:gd name="connsiteX22" fmla="*/ 2889264 w 4581821"/>
                <a:gd name="connsiteY22" fmla="*/ 172976 h 2709343"/>
                <a:gd name="connsiteX23" fmla="*/ 2779526 w 4581821"/>
                <a:gd name="connsiteY23" fmla="*/ 57659 h 2709343"/>
                <a:gd name="connsiteX24" fmla="*/ 2643750 w 4581821"/>
                <a:gd name="connsiteY24" fmla="*/ 5580 h 2709343"/>
                <a:gd name="connsiteX25" fmla="*/ 2571211 w 4581821"/>
                <a:gd name="connsiteY25" fmla="*/ 0 h 2709343"/>
                <a:gd name="connsiteX26" fmla="*/ 2488444 w 4581821"/>
                <a:gd name="connsiteY26" fmla="*/ 6510 h 2709343"/>
                <a:gd name="connsiteX27" fmla="*/ 2412185 w 4581821"/>
                <a:gd name="connsiteY27" fmla="*/ 24179 h 2709343"/>
                <a:gd name="connsiteX28" fmla="*/ 2334067 w 4581821"/>
                <a:gd name="connsiteY28" fmla="*/ 53009 h 2709343"/>
                <a:gd name="connsiteX29" fmla="*/ 2190851 w 4581821"/>
                <a:gd name="connsiteY29" fmla="*/ 135777 h 2709343"/>
                <a:gd name="connsiteX30" fmla="*/ 2092273 w 4581821"/>
                <a:gd name="connsiteY30" fmla="*/ 224125 h 2709343"/>
                <a:gd name="connsiteX31" fmla="*/ 2032755 w 4581821"/>
                <a:gd name="connsiteY31" fmla="*/ 300383 h 2709343"/>
                <a:gd name="connsiteX32" fmla="*/ 2003925 w 4581821"/>
                <a:gd name="connsiteY32" fmla="*/ 253884 h 2709343"/>
                <a:gd name="connsiteX33" fmla="*/ 1966726 w 4581821"/>
                <a:gd name="connsiteY33" fmla="*/ 207385 h 2709343"/>
                <a:gd name="connsiteX34" fmla="*/ 1901628 w 4581821"/>
                <a:gd name="connsiteY34" fmla="*/ 148796 h 2709343"/>
                <a:gd name="connsiteX35" fmla="*/ 1748181 w 4581821"/>
                <a:gd name="connsiteY35" fmla="*/ 66958 h 2709343"/>
                <a:gd name="connsiteX36" fmla="*/ 1575206 w 4581821"/>
                <a:gd name="connsiteY36" fmla="*/ 30689 h 2709343"/>
                <a:gd name="connsiteX37" fmla="*/ 1520337 w 4581821"/>
                <a:gd name="connsiteY37" fmla="*/ 28829 h 2709343"/>
                <a:gd name="connsiteX38" fmla="*/ 1399440 w 4581821"/>
                <a:gd name="connsiteY38" fmla="*/ 39989 h 2709343"/>
                <a:gd name="connsiteX39" fmla="*/ 1108357 w 4581821"/>
                <a:gd name="connsiteY39" fmla="*/ 198085 h 2709343"/>
                <a:gd name="connsiteX40" fmla="*/ 1045119 w 4581821"/>
                <a:gd name="connsiteY40" fmla="*/ 297593 h 2709343"/>
                <a:gd name="connsiteX41" fmla="*/ 1017220 w 4581821"/>
                <a:gd name="connsiteY41" fmla="*/ 385011 h 2709343"/>
                <a:gd name="connsiteX42" fmla="*/ 946541 w 4581821"/>
                <a:gd name="connsiteY42" fmla="*/ 324562 h 2709343"/>
                <a:gd name="connsiteX43" fmla="*/ 887953 w 4581821"/>
                <a:gd name="connsiteY43" fmla="*/ 299453 h 2709343"/>
                <a:gd name="connsiteX44" fmla="*/ 825644 w 4581821"/>
                <a:gd name="connsiteY44" fmla="*/ 287363 h 2709343"/>
                <a:gd name="connsiteX45" fmla="*/ 789375 w 4581821"/>
                <a:gd name="connsiteY45" fmla="*/ 285503 h 2709343"/>
                <a:gd name="connsiteX46" fmla="*/ 699167 w 4581821"/>
                <a:gd name="connsiteY46" fmla="*/ 296663 h 2709343"/>
                <a:gd name="connsiteX47" fmla="*/ 578270 w 4581821"/>
                <a:gd name="connsiteY47" fmla="*/ 345022 h 2709343"/>
                <a:gd name="connsiteX48" fmla="*/ 420174 w 4581821"/>
                <a:gd name="connsiteY48" fmla="*/ 509628 h 2709343"/>
                <a:gd name="connsiteX49" fmla="*/ 386695 w 4581821"/>
                <a:gd name="connsiteY49" fmla="*/ 612855 h 2709343"/>
                <a:gd name="connsiteX50" fmla="*/ 381115 w 4581821"/>
                <a:gd name="connsiteY50" fmla="*/ 722592 h 2709343"/>
                <a:gd name="connsiteX51" fmla="*/ 435054 w 4581821"/>
                <a:gd name="connsiteY51" fmla="*/ 921607 h 2709343"/>
                <a:gd name="connsiteX52" fmla="*/ 389485 w 4581821"/>
                <a:gd name="connsiteY52" fmla="*/ 913238 h 2709343"/>
                <a:gd name="connsiteX53" fmla="*/ 360656 w 4581821"/>
                <a:gd name="connsiteY53" fmla="*/ 911378 h 2709343"/>
                <a:gd name="connsiteX54" fmla="*/ 301137 w 4581821"/>
                <a:gd name="connsiteY54" fmla="*/ 917887 h 2709343"/>
                <a:gd name="connsiteX55" fmla="*/ 263008 w 4581821"/>
                <a:gd name="connsiteY55" fmla="*/ 929047 h 2709343"/>
                <a:gd name="connsiteX56" fmla="*/ 221159 w 4581821"/>
                <a:gd name="connsiteY56" fmla="*/ 948577 h 2709343"/>
                <a:gd name="connsiteX57" fmla="*/ 150481 w 4581821"/>
                <a:gd name="connsiteY57" fmla="*/ 1000656 h 2709343"/>
                <a:gd name="connsiteX58" fmla="*/ 91892 w 4581821"/>
                <a:gd name="connsiteY58" fmla="*/ 1069474 h 2709343"/>
                <a:gd name="connsiteX59" fmla="*/ 49113 w 4581821"/>
                <a:gd name="connsiteY59" fmla="*/ 1144802 h 2709343"/>
                <a:gd name="connsiteX60" fmla="*/ 17494 w 4581821"/>
                <a:gd name="connsiteY60" fmla="*/ 1234080 h 2709343"/>
                <a:gd name="connsiteX61" fmla="*/ 1684 w 4581821"/>
                <a:gd name="connsiteY61" fmla="*/ 1328007 h 2709343"/>
                <a:gd name="connsiteX62" fmla="*/ 2614 w 4581821"/>
                <a:gd name="connsiteY62" fmla="*/ 1417285 h 2709343"/>
                <a:gd name="connsiteX63" fmla="*/ 21214 w 4581821"/>
                <a:gd name="connsiteY63" fmla="*/ 1507493 h 2709343"/>
                <a:gd name="connsiteX64" fmla="*/ 60273 w 4581821"/>
                <a:gd name="connsiteY64" fmla="*/ 1590261 h 2709343"/>
                <a:gd name="connsiteX65" fmla="*/ 118862 w 4581821"/>
                <a:gd name="connsiteY65" fmla="*/ 1660939 h 2709343"/>
                <a:gd name="connsiteX66" fmla="*/ 236039 w 4581821"/>
                <a:gd name="connsiteY66" fmla="*/ 1735338 h 2709343"/>
                <a:gd name="connsiteX67" fmla="*/ 213719 w 4581821"/>
                <a:gd name="connsiteY67" fmla="*/ 1766027 h 2709343"/>
                <a:gd name="connsiteX68" fmla="*/ 186750 w 4581821"/>
                <a:gd name="connsiteY68" fmla="*/ 1819035 h 2709343"/>
                <a:gd name="connsiteX69" fmla="*/ 156991 w 4581821"/>
                <a:gd name="connsiteY69" fmla="*/ 1939003 h 2709343"/>
                <a:gd name="connsiteX70" fmla="*/ 156991 w 4581821"/>
                <a:gd name="connsiteY70" fmla="*/ 2065479 h 2709343"/>
                <a:gd name="connsiteX71" fmla="*/ 183960 w 4581821"/>
                <a:gd name="connsiteY71" fmla="*/ 2189166 h 2709343"/>
                <a:gd name="connsiteX72" fmla="*/ 235109 w 4581821"/>
                <a:gd name="connsiteY72" fmla="*/ 2295184 h 2709343"/>
                <a:gd name="connsiteX73" fmla="*/ 312297 w 4581821"/>
                <a:gd name="connsiteY73" fmla="*/ 2377022 h 2709343"/>
                <a:gd name="connsiteX74" fmla="*/ 535492 w 4581821"/>
                <a:gd name="connsiteY74" fmla="*/ 2481179 h 2709343"/>
                <a:gd name="connsiteX75" fmla="*/ 662898 w 4581821"/>
                <a:gd name="connsiteY75" fmla="*/ 2500709 h 2709343"/>
                <a:gd name="connsiteX76" fmla="*/ 785655 w 4581821"/>
                <a:gd name="connsiteY76" fmla="*/ 2498849 h 2709343"/>
                <a:gd name="connsiteX77" fmla="*/ 900972 w 4581821"/>
                <a:gd name="connsiteY77" fmla="*/ 2473740 h 2709343"/>
                <a:gd name="connsiteX78" fmla="*/ 960491 w 4581821"/>
                <a:gd name="connsiteY78" fmla="*/ 2448630 h 2709343"/>
                <a:gd name="connsiteX79" fmla="*/ 1020009 w 4581821"/>
                <a:gd name="connsiteY79" fmla="*/ 2410501 h 2709343"/>
                <a:gd name="connsiteX80" fmla="*/ 1058139 w 4581821"/>
                <a:gd name="connsiteY80" fmla="*/ 2377022 h 2709343"/>
                <a:gd name="connsiteX81" fmla="*/ 1068368 w 4581821"/>
                <a:gd name="connsiteY81" fmla="*/ 2366792 h 2709343"/>
                <a:gd name="connsiteX82" fmla="*/ 1088828 w 4581821"/>
                <a:gd name="connsiteY82" fmla="*/ 2406781 h 2709343"/>
                <a:gd name="connsiteX83" fmla="*/ 1137187 w 4581821"/>
                <a:gd name="connsiteY83" fmla="*/ 2472810 h 2709343"/>
                <a:gd name="connsiteX84" fmla="*/ 1206005 w 4581821"/>
                <a:gd name="connsiteY84" fmla="*/ 2533258 h 2709343"/>
                <a:gd name="connsiteX85" fmla="*/ 1379911 w 4581821"/>
                <a:gd name="connsiteY85" fmla="*/ 2608586 h 2709343"/>
                <a:gd name="connsiteX86" fmla="*/ 1581716 w 4581821"/>
                <a:gd name="connsiteY86" fmla="*/ 2627186 h 2709343"/>
                <a:gd name="connsiteX87" fmla="*/ 1783521 w 4581821"/>
                <a:gd name="connsiteY87" fmla="*/ 2589987 h 2709343"/>
                <a:gd name="connsiteX88" fmla="*/ 2078323 w 4581821"/>
                <a:gd name="connsiteY88" fmla="*/ 2355632 h 2709343"/>
                <a:gd name="connsiteX89" fmla="*/ 2078323 w 4581821"/>
                <a:gd name="connsiteY89" fmla="*/ 2355632 h 2709343"/>
                <a:gd name="connsiteX90" fmla="*/ 2088553 w 4581821"/>
                <a:gd name="connsiteY90" fmla="*/ 2384462 h 2709343"/>
                <a:gd name="connsiteX91" fmla="*/ 2109013 w 4581821"/>
                <a:gd name="connsiteY91" fmla="*/ 2417941 h 2709343"/>
                <a:gd name="connsiteX92" fmla="*/ 2139702 w 4581821"/>
                <a:gd name="connsiteY92" fmla="*/ 2451420 h 2709343"/>
                <a:gd name="connsiteX93" fmla="*/ 2311748 w 4581821"/>
                <a:gd name="connsiteY93" fmla="*/ 2527678 h 2709343"/>
                <a:gd name="connsiteX94" fmla="*/ 2518203 w 4581821"/>
                <a:gd name="connsiteY94" fmla="*/ 2531398 h 2709343"/>
                <a:gd name="connsiteX95" fmla="*/ 2610270 w 4581821"/>
                <a:gd name="connsiteY95" fmla="*/ 2509079 h 2709343"/>
                <a:gd name="connsiteX96" fmla="*/ 2690249 w 4581821"/>
                <a:gd name="connsiteY96" fmla="*/ 2469090 h 2709343"/>
                <a:gd name="connsiteX97" fmla="*/ 2734888 w 4581821"/>
                <a:gd name="connsiteY97" fmla="*/ 2430031 h 2709343"/>
                <a:gd name="connsiteX98" fmla="*/ 2752557 w 4581821"/>
                <a:gd name="connsiteY98" fmla="*/ 2406781 h 2709343"/>
                <a:gd name="connsiteX99" fmla="*/ 2759997 w 4581821"/>
                <a:gd name="connsiteY99" fmla="*/ 2428170 h 2709343"/>
                <a:gd name="connsiteX100" fmla="*/ 2779526 w 4581821"/>
                <a:gd name="connsiteY100" fmla="*/ 2470949 h 2709343"/>
                <a:gd name="connsiteX101" fmla="*/ 2831605 w 4581821"/>
                <a:gd name="connsiteY101" fmla="*/ 2542558 h 2709343"/>
                <a:gd name="connsiteX102" fmla="*/ 2897634 w 4581821"/>
                <a:gd name="connsiteY102" fmla="*/ 2601146 h 2709343"/>
                <a:gd name="connsiteX103" fmla="*/ 2972032 w 4581821"/>
                <a:gd name="connsiteY103" fmla="*/ 2644855 h 2709343"/>
                <a:gd name="connsiteX104" fmla="*/ 3147797 w 4581821"/>
                <a:gd name="connsiteY104" fmla="*/ 2698794 h 2709343"/>
                <a:gd name="connsiteX105" fmla="*/ 3341233 w 4581821"/>
                <a:gd name="connsiteY105" fmla="*/ 2707164 h 2709343"/>
                <a:gd name="connsiteX106" fmla="*/ 3710433 w 4581821"/>
                <a:gd name="connsiteY106" fmla="*/ 2599286 h 2709343"/>
                <a:gd name="connsiteX107" fmla="*/ 3851790 w 4581821"/>
                <a:gd name="connsiteY107" fmla="*/ 2488619 h 2709343"/>
                <a:gd name="connsiteX108" fmla="*/ 3942927 w 4581821"/>
                <a:gd name="connsiteY108" fmla="*/ 2341683 h 2709343"/>
                <a:gd name="connsiteX109" fmla="*/ 3962457 w 4581821"/>
                <a:gd name="connsiteY109" fmla="*/ 2260775 h 2709343"/>
                <a:gd name="connsiteX110" fmla="*/ 4007096 w 4581821"/>
                <a:gd name="connsiteY110" fmla="*/ 2270074 h 2709343"/>
                <a:gd name="connsiteX111" fmla="*/ 4062895 w 4581821"/>
                <a:gd name="connsiteY111" fmla="*/ 2274724 h 2709343"/>
                <a:gd name="connsiteX112" fmla="*/ 4165192 w 4581821"/>
                <a:gd name="connsiteY112" fmla="*/ 2264495 h 2709343"/>
                <a:gd name="connsiteX113" fmla="*/ 4260050 w 4581821"/>
                <a:gd name="connsiteY113" fmla="*/ 2230085 h 2709343"/>
                <a:gd name="connsiteX114" fmla="*/ 4344678 w 4581821"/>
                <a:gd name="connsiteY114" fmla="*/ 2176147 h 2709343"/>
                <a:gd name="connsiteX115" fmla="*/ 4476735 w 4581821"/>
                <a:gd name="connsiteY115" fmla="*/ 2025490 h 2709343"/>
                <a:gd name="connsiteX116" fmla="*/ 4553923 w 4581821"/>
                <a:gd name="connsiteY116" fmla="*/ 1837635 h 2709343"/>
                <a:gd name="connsiteX117" fmla="*/ 4566012 w 4581821"/>
                <a:gd name="connsiteY117" fmla="*/ 1639550 h 2709343"/>
                <a:gd name="connsiteX118" fmla="*/ 4543693 w 4581821"/>
                <a:gd name="connsiteY118" fmla="*/ 1542832 h 2709343"/>
                <a:gd name="connsiteX119" fmla="*/ 4499984 w 4581821"/>
                <a:gd name="connsiteY119" fmla="*/ 1454484 h 2709343"/>
                <a:gd name="connsiteX120" fmla="*/ 4375367 w 4581821"/>
                <a:gd name="connsiteY120" fmla="*/ 1331727 h 2709343"/>
                <a:gd name="connsiteX121" fmla="*/ 4408846 w 4581821"/>
                <a:gd name="connsiteY121" fmla="*/ 1315918 h 2709343"/>
                <a:gd name="connsiteX122" fmla="*/ 4463715 w 4581821"/>
                <a:gd name="connsiteY122" fmla="*/ 1276859 h 2709343"/>
                <a:gd name="connsiteX123" fmla="*/ 4448835 w 4581821"/>
                <a:gd name="connsiteY123" fmla="*/ 1451694 h 2709343"/>
                <a:gd name="connsiteX124" fmla="*/ 4496264 w 4581821"/>
                <a:gd name="connsiteY124" fmla="*/ 1532602 h 2709343"/>
                <a:gd name="connsiteX125" fmla="*/ 4524163 w 4581821"/>
                <a:gd name="connsiteY125" fmla="*/ 1637690 h 2709343"/>
                <a:gd name="connsiteX126" fmla="*/ 4523234 w 4581821"/>
                <a:gd name="connsiteY126" fmla="*/ 1768817 h 2709343"/>
                <a:gd name="connsiteX127" fmla="*/ 4482314 w 4581821"/>
                <a:gd name="connsiteY127" fmla="*/ 1915753 h 2709343"/>
                <a:gd name="connsiteX128" fmla="*/ 4482314 w 4581821"/>
                <a:gd name="connsiteY128" fmla="*/ 1916683 h 2709343"/>
                <a:gd name="connsiteX129" fmla="*/ 4406057 w 4581821"/>
                <a:gd name="connsiteY129" fmla="*/ 2047810 h 2709343"/>
                <a:gd name="connsiteX130" fmla="*/ 4313989 w 4581821"/>
                <a:gd name="connsiteY130" fmla="*/ 2140808 h 2709343"/>
                <a:gd name="connsiteX131" fmla="*/ 4216341 w 4581821"/>
                <a:gd name="connsiteY131" fmla="*/ 2198466 h 2709343"/>
                <a:gd name="connsiteX132" fmla="*/ 4117764 w 4581821"/>
                <a:gd name="connsiteY132" fmla="*/ 2225436 h 2709343"/>
                <a:gd name="connsiteX133" fmla="*/ 4065685 w 4581821"/>
                <a:gd name="connsiteY133" fmla="*/ 2228225 h 2709343"/>
                <a:gd name="connsiteX134" fmla="*/ 4010816 w 4581821"/>
                <a:gd name="connsiteY134" fmla="*/ 2224506 h 2709343"/>
                <a:gd name="connsiteX135" fmla="*/ 3968037 w 4581821"/>
                <a:gd name="connsiteY135" fmla="*/ 2217066 h 2709343"/>
                <a:gd name="connsiteX136" fmla="*/ 3962457 w 4581821"/>
                <a:gd name="connsiteY136" fmla="*/ 2216136 h 2709343"/>
                <a:gd name="connsiteX137" fmla="*/ 3945718 w 4581821"/>
                <a:gd name="connsiteY137" fmla="*/ 2223575 h 2709343"/>
                <a:gd name="connsiteX138" fmla="*/ 3945718 w 4581821"/>
                <a:gd name="connsiteY138" fmla="*/ 2223575 h 2709343"/>
                <a:gd name="connsiteX139" fmla="*/ 3945718 w 4581821"/>
                <a:gd name="connsiteY139" fmla="*/ 2223575 h 2709343"/>
                <a:gd name="connsiteX140" fmla="*/ 3945718 w 4581821"/>
                <a:gd name="connsiteY140" fmla="*/ 2223575 h 2709343"/>
                <a:gd name="connsiteX141" fmla="*/ 3945718 w 4581821"/>
                <a:gd name="connsiteY141" fmla="*/ 2223575 h 2709343"/>
                <a:gd name="connsiteX142" fmla="*/ 3945718 w 4581821"/>
                <a:gd name="connsiteY142" fmla="*/ 2223575 h 2709343"/>
                <a:gd name="connsiteX143" fmla="*/ 3945718 w 4581821"/>
                <a:gd name="connsiteY143" fmla="*/ 2223575 h 2709343"/>
                <a:gd name="connsiteX144" fmla="*/ 3939208 w 4581821"/>
                <a:gd name="connsiteY144" fmla="*/ 2227296 h 2709343"/>
                <a:gd name="connsiteX145" fmla="*/ 3934558 w 4581821"/>
                <a:gd name="connsiteY145" fmla="*/ 2238455 h 2709343"/>
                <a:gd name="connsiteX146" fmla="*/ 3932698 w 4581821"/>
                <a:gd name="connsiteY146" fmla="*/ 2252405 h 2709343"/>
                <a:gd name="connsiteX147" fmla="*/ 3908519 w 4581821"/>
                <a:gd name="connsiteY147" fmla="*/ 2342613 h 2709343"/>
                <a:gd name="connsiteX148" fmla="*/ 3857370 w 4581821"/>
                <a:gd name="connsiteY148" fmla="*/ 2430031 h 2709343"/>
                <a:gd name="connsiteX149" fmla="*/ 3769022 w 4581821"/>
                <a:gd name="connsiteY149" fmla="*/ 2516518 h 2709343"/>
                <a:gd name="connsiteX150" fmla="*/ 3623016 w 4581821"/>
                <a:gd name="connsiteY150" fmla="*/ 2600216 h 2709343"/>
                <a:gd name="connsiteX151" fmla="*/ 3409121 w 4581821"/>
                <a:gd name="connsiteY151" fmla="*/ 2657875 h 2709343"/>
                <a:gd name="connsiteX152" fmla="*/ 3293804 w 4581821"/>
                <a:gd name="connsiteY152" fmla="*/ 2665315 h 2709343"/>
                <a:gd name="connsiteX153" fmla="*/ 3190576 w 4581821"/>
                <a:gd name="connsiteY153" fmla="*/ 2658805 h 2709343"/>
                <a:gd name="connsiteX154" fmla="*/ 3025041 w 4581821"/>
                <a:gd name="connsiteY154" fmla="*/ 2615096 h 2709343"/>
                <a:gd name="connsiteX155" fmla="*/ 2915303 w 4581821"/>
                <a:gd name="connsiteY155" fmla="*/ 2551858 h 2709343"/>
                <a:gd name="connsiteX156" fmla="*/ 2844625 w 4581821"/>
                <a:gd name="connsiteY156" fmla="*/ 2481179 h 2709343"/>
                <a:gd name="connsiteX157" fmla="*/ 2813005 w 4581821"/>
                <a:gd name="connsiteY157" fmla="*/ 2432820 h 2709343"/>
                <a:gd name="connsiteX158" fmla="*/ 2799056 w 4581821"/>
                <a:gd name="connsiteY158" fmla="*/ 2404921 h 2709343"/>
                <a:gd name="connsiteX159" fmla="*/ 2792546 w 4581821"/>
                <a:gd name="connsiteY159" fmla="*/ 2390971 h 2709343"/>
                <a:gd name="connsiteX160" fmla="*/ 2789756 w 4581821"/>
                <a:gd name="connsiteY160" fmla="*/ 2385392 h 2709343"/>
                <a:gd name="connsiteX161" fmla="*/ 2788826 w 4581821"/>
                <a:gd name="connsiteY161" fmla="*/ 2382602 h 2709343"/>
                <a:gd name="connsiteX162" fmla="*/ 2785106 w 4581821"/>
                <a:gd name="connsiteY162" fmla="*/ 2375162 h 2709343"/>
                <a:gd name="connsiteX163" fmla="*/ 2784176 w 4581821"/>
                <a:gd name="connsiteY163" fmla="*/ 2373302 h 2709343"/>
                <a:gd name="connsiteX164" fmla="*/ 2781386 w 4581821"/>
                <a:gd name="connsiteY164" fmla="*/ 2364932 h 2709343"/>
                <a:gd name="connsiteX165" fmla="*/ 2763717 w 4581821"/>
                <a:gd name="connsiteY165" fmla="*/ 2351912 h 2709343"/>
                <a:gd name="connsiteX166" fmla="*/ 2759067 w 4581821"/>
                <a:gd name="connsiteY166" fmla="*/ 2352843 h 2709343"/>
                <a:gd name="connsiteX167" fmla="*/ 2758137 w 4581821"/>
                <a:gd name="connsiteY167" fmla="*/ 2352843 h 2709343"/>
                <a:gd name="connsiteX168" fmla="*/ 2756277 w 4581821"/>
                <a:gd name="connsiteY168" fmla="*/ 2352843 h 2709343"/>
                <a:gd name="connsiteX169" fmla="*/ 2756277 w 4581821"/>
                <a:gd name="connsiteY169" fmla="*/ 2352843 h 2709343"/>
                <a:gd name="connsiteX170" fmla="*/ 2756277 w 4581821"/>
                <a:gd name="connsiteY170" fmla="*/ 2352843 h 2709343"/>
                <a:gd name="connsiteX171" fmla="*/ 2756277 w 4581821"/>
                <a:gd name="connsiteY171" fmla="*/ 2352843 h 2709343"/>
                <a:gd name="connsiteX172" fmla="*/ 2751627 w 4581821"/>
                <a:gd name="connsiteY172" fmla="*/ 2351912 h 2709343"/>
                <a:gd name="connsiteX173" fmla="*/ 2742327 w 4581821"/>
                <a:gd name="connsiteY173" fmla="*/ 2354702 h 2709343"/>
                <a:gd name="connsiteX174" fmla="*/ 2733957 w 4581821"/>
                <a:gd name="connsiteY174" fmla="*/ 2364932 h 2709343"/>
                <a:gd name="connsiteX175" fmla="*/ 2717218 w 4581821"/>
                <a:gd name="connsiteY175" fmla="*/ 2393761 h 2709343"/>
                <a:gd name="connsiteX176" fmla="*/ 2687458 w 4581821"/>
                <a:gd name="connsiteY176" fmla="*/ 2423521 h 2709343"/>
                <a:gd name="connsiteX177" fmla="*/ 2628870 w 4581821"/>
                <a:gd name="connsiteY177" fmla="*/ 2457000 h 2709343"/>
                <a:gd name="connsiteX178" fmla="*/ 2519133 w 4581821"/>
                <a:gd name="connsiteY178" fmla="*/ 2485829 h 2709343"/>
                <a:gd name="connsiteX179" fmla="*/ 2445664 w 4581821"/>
                <a:gd name="connsiteY179" fmla="*/ 2490479 h 2709343"/>
                <a:gd name="connsiteX180" fmla="*/ 2372196 w 4581821"/>
                <a:gd name="connsiteY180" fmla="*/ 2485829 h 2709343"/>
                <a:gd name="connsiteX181" fmla="*/ 2253160 w 4581821"/>
                <a:gd name="connsiteY181" fmla="*/ 2454210 h 2709343"/>
                <a:gd name="connsiteX182" fmla="*/ 2187131 w 4581821"/>
                <a:gd name="connsiteY182" fmla="*/ 2416081 h 2709343"/>
                <a:gd name="connsiteX183" fmla="*/ 2150862 w 4581821"/>
                <a:gd name="connsiteY183" fmla="*/ 2380742 h 2709343"/>
                <a:gd name="connsiteX184" fmla="*/ 2128542 w 4581821"/>
                <a:gd name="connsiteY184" fmla="*/ 2342613 h 2709343"/>
                <a:gd name="connsiteX185" fmla="*/ 2121103 w 4581821"/>
                <a:gd name="connsiteY185" fmla="*/ 2319363 h 2709343"/>
                <a:gd name="connsiteX186" fmla="*/ 2117383 w 4581821"/>
                <a:gd name="connsiteY186" fmla="*/ 2301694 h 2709343"/>
                <a:gd name="connsiteX187" fmla="*/ 2117383 w 4581821"/>
                <a:gd name="connsiteY187" fmla="*/ 2299834 h 2709343"/>
                <a:gd name="connsiteX188" fmla="*/ 2116453 w 4581821"/>
                <a:gd name="connsiteY188" fmla="*/ 2294254 h 2709343"/>
                <a:gd name="connsiteX189" fmla="*/ 2116453 w 4581821"/>
                <a:gd name="connsiteY189" fmla="*/ 2284954 h 2709343"/>
                <a:gd name="connsiteX190" fmla="*/ 2111803 w 4581821"/>
                <a:gd name="connsiteY190" fmla="*/ 2271934 h 2709343"/>
                <a:gd name="connsiteX191" fmla="*/ 2097853 w 4581821"/>
                <a:gd name="connsiteY191" fmla="*/ 2265424 h 2709343"/>
                <a:gd name="connsiteX192" fmla="*/ 2080183 w 4581821"/>
                <a:gd name="connsiteY192" fmla="*/ 2279374 h 2709343"/>
                <a:gd name="connsiteX193" fmla="*/ 2080183 w 4581821"/>
                <a:gd name="connsiteY193" fmla="*/ 2279374 h 2709343"/>
                <a:gd name="connsiteX194" fmla="*/ 2080183 w 4581821"/>
                <a:gd name="connsiteY194" fmla="*/ 2279374 h 2709343"/>
                <a:gd name="connsiteX195" fmla="*/ 2080183 w 4581821"/>
                <a:gd name="connsiteY195" fmla="*/ 2279374 h 2709343"/>
                <a:gd name="connsiteX196" fmla="*/ 2080183 w 4581821"/>
                <a:gd name="connsiteY196" fmla="*/ 2279374 h 2709343"/>
                <a:gd name="connsiteX197" fmla="*/ 2080183 w 4581821"/>
                <a:gd name="connsiteY197" fmla="*/ 2279374 h 2709343"/>
                <a:gd name="connsiteX198" fmla="*/ 2074604 w 4581821"/>
                <a:gd name="connsiteY198" fmla="*/ 2287744 h 2709343"/>
                <a:gd name="connsiteX199" fmla="*/ 2062514 w 4581821"/>
                <a:gd name="connsiteY199" fmla="*/ 2320293 h 2709343"/>
                <a:gd name="connsiteX200" fmla="*/ 2017875 w 4581821"/>
                <a:gd name="connsiteY200" fmla="*/ 2397481 h 2709343"/>
                <a:gd name="connsiteX201" fmla="*/ 1944407 w 4581821"/>
                <a:gd name="connsiteY201" fmla="*/ 2470019 h 2709343"/>
                <a:gd name="connsiteX202" fmla="*/ 1827229 w 4581821"/>
                <a:gd name="connsiteY202" fmla="*/ 2536978 h 2709343"/>
                <a:gd name="connsiteX203" fmla="*/ 1652394 w 4581821"/>
                <a:gd name="connsiteY203" fmla="*/ 2584407 h 2709343"/>
                <a:gd name="connsiteX204" fmla="*/ 1554746 w 4581821"/>
                <a:gd name="connsiteY204" fmla="*/ 2590916 h 2709343"/>
                <a:gd name="connsiteX205" fmla="*/ 1462679 w 4581821"/>
                <a:gd name="connsiteY205" fmla="*/ 2585337 h 2709343"/>
                <a:gd name="connsiteX206" fmla="*/ 1315742 w 4581821"/>
                <a:gd name="connsiteY206" fmla="*/ 2546278 h 2709343"/>
                <a:gd name="connsiteX207" fmla="*/ 1222744 w 4581821"/>
                <a:gd name="connsiteY207" fmla="*/ 2492339 h 2709343"/>
                <a:gd name="connsiteX208" fmla="*/ 1192055 w 4581821"/>
                <a:gd name="connsiteY208" fmla="*/ 2465370 h 2709343"/>
                <a:gd name="connsiteX209" fmla="*/ 1160436 w 4581821"/>
                <a:gd name="connsiteY209" fmla="*/ 2429100 h 2709343"/>
                <a:gd name="connsiteX210" fmla="*/ 1104638 w 4581821"/>
                <a:gd name="connsiteY210" fmla="*/ 2336103 h 2709343"/>
                <a:gd name="connsiteX211" fmla="*/ 1101847 w 4581821"/>
                <a:gd name="connsiteY211" fmla="*/ 2328663 h 2709343"/>
                <a:gd name="connsiteX212" fmla="*/ 1101847 w 4581821"/>
                <a:gd name="connsiteY212" fmla="*/ 2328663 h 2709343"/>
                <a:gd name="connsiteX213" fmla="*/ 1101847 w 4581821"/>
                <a:gd name="connsiteY213" fmla="*/ 2328663 h 2709343"/>
                <a:gd name="connsiteX214" fmla="*/ 1104638 w 4581821"/>
                <a:gd name="connsiteY214" fmla="*/ 2318433 h 2709343"/>
                <a:gd name="connsiteX215" fmla="*/ 1098128 w 4581821"/>
                <a:gd name="connsiteY215" fmla="*/ 2303554 h 2709343"/>
                <a:gd name="connsiteX216" fmla="*/ 1083248 w 4581821"/>
                <a:gd name="connsiteY216" fmla="*/ 2297044 h 2709343"/>
                <a:gd name="connsiteX217" fmla="*/ 1068368 w 4581821"/>
                <a:gd name="connsiteY217" fmla="*/ 2303554 h 2709343"/>
                <a:gd name="connsiteX218" fmla="*/ 1003270 w 4581821"/>
                <a:gd name="connsiteY218" fmla="*/ 2369582 h 2709343"/>
                <a:gd name="connsiteX219" fmla="*/ 916782 w 4581821"/>
                <a:gd name="connsiteY219" fmla="*/ 2419801 h 2709343"/>
                <a:gd name="connsiteX220" fmla="*/ 795885 w 4581821"/>
                <a:gd name="connsiteY220" fmla="*/ 2451420 h 2709343"/>
                <a:gd name="connsiteX221" fmla="*/ 713117 w 4581821"/>
                <a:gd name="connsiteY221" fmla="*/ 2456070 h 2709343"/>
                <a:gd name="connsiteX222" fmla="*/ 620119 w 4581821"/>
                <a:gd name="connsiteY222" fmla="*/ 2450490 h 2709343"/>
                <a:gd name="connsiteX223" fmla="*/ 445284 w 4581821"/>
                <a:gd name="connsiteY223" fmla="*/ 2403991 h 2709343"/>
                <a:gd name="connsiteX224" fmla="*/ 340196 w 4581821"/>
                <a:gd name="connsiteY224" fmla="*/ 2343543 h 2709343"/>
                <a:gd name="connsiteX225" fmla="*/ 279748 w 4581821"/>
                <a:gd name="connsiteY225" fmla="*/ 2283094 h 2709343"/>
                <a:gd name="connsiteX226" fmla="*/ 233249 w 4581821"/>
                <a:gd name="connsiteY226" fmla="*/ 2201256 h 2709343"/>
                <a:gd name="connsiteX227" fmla="*/ 196980 w 4581821"/>
                <a:gd name="connsiteY227" fmla="*/ 2065479 h 2709343"/>
                <a:gd name="connsiteX228" fmla="*/ 196050 w 4581821"/>
                <a:gd name="connsiteY228" fmla="*/ 1924123 h 2709343"/>
                <a:gd name="connsiteX229" fmla="*/ 223949 w 4581821"/>
                <a:gd name="connsiteY229" fmla="*/ 1819035 h 2709343"/>
                <a:gd name="connsiteX230" fmla="*/ 261148 w 4581821"/>
                <a:gd name="connsiteY230" fmla="*/ 1754867 h 2709343"/>
                <a:gd name="connsiteX231" fmla="*/ 275098 w 4581821"/>
                <a:gd name="connsiteY231" fmla="*/ 1738127 h 2709343"/>
                <a:gd name="connsiteX232" fmla="*/ 278818 w 4581821"/>
                <a:gd name="connsiteY232" fmla="*/ 1732548 h 2709343"/>
                <a:gd name="connsiteX233" fmla="*/ 278818 w 4581821"/>
                <a:gd name="connsiteY233" fmla="*/ 1732548 h 2709343"/>
                <a:gd name="connsiteX234" fmla="*/ 278818 w 4581821"/>
                <a:gd name="connsiteY234" fmla="*/ 1732548 h 2709343"/>
                <a:gd name="connsiteX235" fmla="*/ 278818 w 4581821"/>
                <a:gd name="connsiteY235" fmla="*/ 1732548 h 2709343"/>
                <a:gd name="connsiteX236" fmla="*/ 278818 w 4581821"/>
                <a:gd name="connsiteY236" fmla="*/ 1732548 h 2709343"/>
                <a:gd name="connsiteX237" fmla="*/ 278818 w 4581821"/>
                <a:gd name="connsiteY237" fmla="*/ 1732548 h 2709343"/>
                <a:gd name="connsiteX238" fmla="*/ 280678 w 4581821"/>
                <a:gd name="connsiteY238" fmla="*/ 1728828 h 2709343"/>
                <a:gd name="connsiteX239" fmla="*/ 278818 w 4581821"/>
                <a:gd name="connsiteY239" fmla="*/ 1715808 h 2709343"/>
                <a:gd name="connsiteX240" fmla="*/ 268588 w 4581821"/>
                <a:gd name="connsiteY240" fmla="*/ 1708368 h 2709343"/>
                <a:gd name="connsiteX241" fmla="*/ 255568 w 4581821"/>
                <a:gd name="connsiteY241" fmla="*/ 1703718 h 2709343"/>
                <a:gd name="connsiteX242" fmla="*/ 183030 w 4581821"/>
                <a:gd name="connsiteY242" fmla="*/ 1661869 h 2709343"/>
                <a:gd name="connsiteX243" fmla="*/ 127231 w 4581821"/>
                <a:gd name="connsiteY243" fmla="*/ 1606071 h 2709343"/>
                <a:gd name="connsiteX244" fmla="*/ 86312 w 4581821"/>
                <a:gd name="connsiteY244" fmla="*/ 1536322 h 2709343"/>
                <a:gd name="connsiteX245" fmla="*/ 61203 w 4581821"/>
                <a:gd name="connsiteY245" fmla="*/ 1439605 h 2709343"/>
                <a:gd name="connsiteX246" fmla="*/ 62133 w 4581821"/>
                <a:gd name="connsiteY246" fmla="*/ 1324288 h 2709343"/>
                <a:gd name="connsiteX247" fmla="*/ 98402 w 4581821"/>
                <a:gd name="connsiteY247" fmla="*/ 1193161 h 2709343"/>
                <a:gd name="connsiteX248" fmla="*/ 156991 w 4581821"/>
                <a:gd name="connsiteY248" fmla="*/ 1091793 h 2709343"/>
                <a:gd name="connsiteX249" fmla="*/ 221159 w 4581821"/>
                <a:gd name="connsiteY249" fmla="*/ 1026695 h 2709343"/>
                <a:gd name="connsiteX250" fmla="*/ 286258 w 4581821"/>
                <a:gd name="connsiteY250" fmla="*/ 988566 h 2709343"/>
                <a:gd name="connsiteX251" fmla="*/ 353216 w 4581821"/>
                <a:gd name="connsiteY251" fmla="*/ 969966 h 2709343"/>
                <a:gd name="connsiteX252" fmla="*/ 387625 w 4581821"/>
                <a:gd name="connsiteY252" fmla="*/ 968106 h 2709343"/>
                <a:gd name="connsiteX253" fmla="*/ 428544 w 4581821"/>
                <a:gd name="connsiteY253" fmla="*/ 970896 h 2709343"/>
                <a:gd name="connsiteX254" fmla="*/ 472253 w 4581821"/>
                <a:gd name="connsiteY254" fmla="*/ 978336 h 2709343"/>
                <a:gd name="connsiteX255" fmla="*/ 476903 w 4581821"/>
                <a:gd name="connsiteY255" fmla="*/ 979266 h 2709343"/>
                <a:gd name="connsiteX256" fmla="*/ 476903 w 4581821"/>
                <a:gd name="connsiteY256" fmla="*/ 979266 h 2709343"/>
                <a:gd name="connsiteX257" fmla="*/ 477833 w 4581821"/>
                <a:gd name="connsiteY257" fmla="*/ 979266 h 2709343"/>
                <a:gd name="connsiteX258" fmla="*/ 477833 w 4581821"/>
                <a:gd name="connsiteY258" fmla="*/ 979266 h 2709343"/>
                <a:gd name="connsiteX259" fmla="*/ 484343 w 4581821"/>
                <a:gd name="connsiteY259" fmla="*/ 980196 h 2709343"/>
                <a:gd name="connsiteX260" fmla="*/ 491783 w 4581821"/>
                <a:gd name="connsiteY260" fmla="*/ 978336 h 2709343"/>
                <a:gd name="connsiteX261" fmla="*/ 494572 w 4581821"/>
                <a:gd name="connsiteY261" fmla="*/ 975546 h 2709343"/>
                <a:gd name="connsiteX262" fmla="*/ 495502 w 4581821"/>
                <a:gd name="connsiteY262" fmla="*/ 975546 h 2709343"/>
                <a:gd name="connsiteX263" fmla="*/ 495502 w 4581821"/>
                <a:gd name="connsiteY263" fmla="*/ 974616 h 2709343"/>
                <a:gd name="connsiteX264" fmla="*/ 495502 w 4581821"/>
                <a:gd name="connsiteY264" fmla="*/ 974616 h 2709343"/>
                <a:gd name="connsiteX265" fmla="*/ 496432 w 4581821"/>
                <a:gd name="connsiteY265" fmla="*/ 974616 h 2709343"/>
                <a:gd name="connsiteX266" fmla="*/ 496432 w 4581821"/>
                <a:gd name="connsiteY266" fmla="*/ 974616 h 2709343"/>
                <a:gd name="connsiteX267" fmla="*/ 500152 w 4581821"/>
                <a:gd name="connsiteY267" fmla="*/ 969966 h 2709343"/>
                <a:gd name="connsiteX268" fmla="*/ 502012 w 4581821"/>
                <a:gd name="connsiteY268" fmla="*/ 954157 h 2709343"/>
                <a:gd name="connsiteX269" fmla="*/ 492713 w 4581821"/>
                <a:gd name="connsiteY269" fmla="*/ 942067 h 2709343"/>
                <a:gd name="connsiteX270" fmla="*/ 485273 w 4581821"/>
                <a:gd name="connsiteY270" fmla="*/ 938347 h 2709343"/>
                <a:gd name="connsiteX271" fmla="*/ 485273 w 4581821"/>
                <a:gd name="connsiteY271" fmla="*/ 938347 h 2709343"/>
                <a:gd name="connsiteX272" fmla="*/ 463883 w 4581821"/>
                <a:gd name="connsiteY272" fmla="*/ 893708 h 2709343"/>
                <a:gd name="connsiteX273" fmla="*/ 463883 w 4581821"/>
                <a:gd name="connsiteY273" fmla="*/ 892778 h 2709343"/>
                <a:gd name="connsiteX274" fmla="*/ 428544 w 4581821"/>
                <a:gd name="connsiteY274" fmla="*/ 761651 h 2709343"/>
                <a:gd name="connsiteX275" fmla="*/ 427614 w 4581821"/>
                <a:gd name="connsiteY275" fmla="*/ 648194 h 2709343"/>
                <a:gd name="connsiteX276" fmla="*/ 453653 w 4581821"/>
                <a:gd name="connsiteY276" fmla="*/ 552406 h 2709343"/>
                <a:gd name="connsiteX277" fmla="*/ 497362 w 4581821"/>
                <a:gd name="connsiteY277" fmla="*/ 478008 h 2709343"/>
                <a:gd name="connsiteX278" fmla="*/ 556881 w 4581821"/>
                <a:gd name="connsiteY278" fmla="*/ 418490 h 2709343"/>
                <a:gd name="connsiteX279" fmla="*/ 645229 w 4581821"/>
                <a:gd name="connsiteY279" fmla="*/ 367341 h 2709343"/>
                <a:gd name="connsiteX280" fmla="*/ 747526 w 4581821"/>
                <a:gd name="connsiteY280" fmla="*/ 339442 h 2709343"/>
                <a:gd name="connsiteX281" fmla="*/ 794955 w 4581821"/>
                <a:gd name="connsiteY281" fmla="*/ 336652 h 2709343"/>
                <a:gd name="connsiteX282" fmla="*/ 837734 w 4581821"/>
                <a:gd name="connsiteY282" fmla="*/ 339442 h 2709343"/>
                <a:gd name="connsiteX283" fmla="*/ 910272 w 4581821"/>
                <a:gd name="connsiteY283" fmla="*/ 358971 h 2709343"/>
                <a:gd name="connsiteX284" fmla="*/ 975371 w 4581821"/>
                <a:gd name="connsiteY284" fmla="*/ 397100 h 2709343"/>
                <a:gd name="connsiteX285" fmla="*/ 1020009 w 4581821"/>
                <a:gd name="connsiteY285" fmla="*/ 438949 h 2709343"/>
                <a:gd name="connsiteX286" fmla="*/ 1032099 w 4581821"/>
                <a:gd name="connsiteY286" fmla="*/ 443599 h 2709343"/>
                <a:gd name="connsiteX287" fmla="*/ 1041399 w 4581821"/>
                <a:gd name="connsiteY287" fmla="*/ 441739 h 2709343"/>
                <a:gd name="connsiteX288" fmla="*/ 1049769 w 4581821"/>
                <a:gd name="connsiteY288" fmla="*/ 431509 h 2709343"/>
                <a:gd name="connsiteX289" fmla="*/ 1047909 w 4581821"/>
                <a:gd name="connsiteY289" fmla="*/ 418490 h 2709343"/>
                <a:gd name="connsiteX290" fmla="*/ 1046049 w 4581821"/>
                <a:gd name="connsiteY290" fmla="*/ 415700 h 2709343"/>
                <a:gd name="connsiteX291" fmla="*/ 1046049 w 4581821"/>
                <a:gd name="connsiteY291" fmla="*/ 415700 h 2709343"/>
                <a:gd name="connsiteX292" fmla="*/ 1046049 w 4581821"/>
                <a:gd name="connsiteY292" fmla="*/ 415700 h 2709343"/>
                <a:gd name="connsiteX293" fmla="*/ 1046049 w 4581821"/>
                <a:gd name="connsiteY293" fmla="*/ 415700 h 2709343"/>
                <a:gd name="connsiteX294" fmla="*/ 1046049 w 4581821"/>
                <a:gd name="connsiteY294" fmla="*/ 415700 h 2709343"/>
                <a:gd name="connsiteX295" fmla="*/ 1073948 w 4581821"/>
                <a:gd name="connsiteY295" fmla="*/ 320842 h 2709343"/>
                <a:gd name="connsiteX296" fmla="*/ 1124167 w 4581821"/>
                <a:gd name="connsiteY296" fmla="*/ 235284 h 2709343"/>
                <a:gd name="connsiteX297" fmla="*/ 1194845 w 4581821"/>
                <a:gd name="connsiteY297" fmla="*/ 165536 h 2709343"/>
                <a:gd name="connsiteX298" fmla="*/ 1292493 w 4581821"/>
                <a:gd name="connsiteY298" fmla="*/ 108807 h 2709343"/>
                <a:gd name="connsiteX299" fmla="*/ 1435709 w 4581821"/>
                <a:gd name="connsiteY299" fmla="*/ 70678 h 2709343"/>
                <a:gd name="connsiteX300" fmla="*/ 1518478 w 4581821"/>
                <a:gd name="connsiteY300" fmla="*/ 65098 h 2709343"/>
                <a:gd name="connsiteX301" fmla="*/ 1586366 w 4581821"/>
                <a:gd name="connsiteY301" fmla="*/ 68818 h 2709343"/>
                <a:gd name="connsiteX302" fmla="*/ 1601245 w 4581821"/>
                <a:gd name="connsiteY302" fmla="*/ 70678 h 2709343"/>
                <a:gd name="connsiteX303" fmla="*/ 1601245 w 4581821"/>
                <a:gd name="connsiteY303" fmla="*/ 70678 h 2709343"/>
                <a:gd name="connsiteX304" fmla="*/ 1600315 w 4581821"/>
                <a:gd name="connsiteY304" fmla="*/ 70678 h 2709343"/>
                <a:gd name="connsiteX305" fmla="*/ 1601245 w 4581821"/>
                <a:gd name="connsiteY305" fmla="*/ 70678 h 2709343"/>
                <a:gd name="connsiteX306" fmla="*/ 1600315 w 4581821"/>
                <a:gd name="connsiteY306" fmla="*/ 70678 h 2709343"/>
                <a:gd name="connsiteX307" fmla="*/ 1762131 w 4581821"/>
                <a:gd name="connsiteY307" fmla="*/ 114387 h 2709343"/>
                <a:gd name="connsiteX308" fmla="*/ 1886748 w 4581821"/>
                <a:gd name="connsiteY308" fmla="*/ 185995 h 2709343"/>
                <a:gd name="connsiteX309" fmla="*/ 1966726 w 4581821"/>
                <a:gd name="connsiteY309" fmla="*/ 264114 h 2709343"/>
                <a:gd name="connsiteX310" fmla="*/ 1992766 w 4581821"/>
                <a:gd name="connsiteY310" fmla="*/ 302243 h 2709343"/>
                <a:gd name="connsiteX311" fmla="*/ 1998345 w 4581821"/>
                <a:gd name="connsiteY311" fmla="*/ 311542 h 2709343"/>
                <a:gd name="connsiteX312" fmla="*/ 2000206 w 4581821"/>
                <a:gd name="connsiteY312" fmla="*/ 313402 h 2709343"/>
                <a:gd name="connsiteX313" fmla="*/ 2005785 w 4581821"/>
                <a:gd name="connsiteY313" fmla="*/ 322702 h 2709343"/>
                <a:gd name="connsiteX314" fmla="*/ 2012295 w 4581821"/>
                <a:gd name="connsiteY314" fmla="*/ 332932 h 2709343"/>
                <a:gd name="connsiteX315" fmla="*/ 2015085 w 4581821"/>
                <a:gd name="connsiteY315" fmla="*/ 336652 h 2709343"/>
                <a:gd name="connsiteX316" fmla="*/ 2020665 w 4581821"/>
                <a:gd name="connsiteY316" fmla="*/ 345022 h 2709343"/>
                <a:gd name="connsiteX317" fmla="*/ 2037405 w 4581821"/>
                <a:gd name="connsiteY317" fmla="*/ 354321 h 2709343"/>
                <a:gd name="connsiteX318" fmla="*/ 2046704 w 4581821"/>
                <a:gd name="connsiteY318" fmla="*/ 351531 h 2709343"/>
                <a:gd name="connsiteX319" fmla="*/ 2056004 w 4581821"/>
                <a:gd name="connsiteY319" fmla="*/ 332002 h 2709343"/>
                <a:gd name="connsiteX320" fmla="*/ 2056004 w 4581821"/>
                <a:gd name="connsiteY320" fmla="*/ 332002 h 2709343"/>
                <a:gd name="connsiteX321" fmla="*/ 2056004 w 4581821"/>
                <a:gd name="connsiteY321" fmla="*/ 332002 h 2709343"/>
                <a:gd name="connsiteX322" fmla="*/ 2085764 w 4581821"/>
                <a:gd name="connsiteY322" fmla="*/ 289223 h 2709343"/>
                <a:gd name="connsiteX323" fmla="*/ 2202941 w 4581821"/>
                <a:gd name="connsiteY323" fmla="*/ 172976 h 2709343"/>
                <a:gd name="connsiteX324" fmla="*/ 2321977 w 4581821"/>
                <a:gd name="connsiteY324" fmla="*/ 99508 h 2709343"/>
                <a:gd name="connsiteX325" fmla="*/ 2353597 w 4581821"/>
                <a:gd name="connsiteY325" fmla="*/ 84628 h 2709343"/>
                <a:gd name="connsiteX326" fmla="*/ 2353597 w 4581821"/>
                <a:gd name="connsiteY326" fmla="*/ 84628 h 2709343"/>
                <a:gd name="connsiteX327" fmla="*/ 2353597 w 4581821"/>
                <a:gd name="connsiteY327" fmla="*/ 84628 h 2709343"/>
                <a:gd name="connsiteX328" fmla="*/ 2353597 w 4581821"/>
                <a:gd name="connsiteY328" fmla="*/ 84628 h 2709343"/>
                <a:gd name="connsiteX329" fmla="*/ 2352667 w 4581821"/>
                <a:gd name="connsiteY329" fmla="*/ 84628 h 2709343"/>
                <a:gd name="connsiteX330" fmla="*/ 2353597 w 4581821"/>
                <a:gd name="connsiteY330" fmla="*/ 84628 h 2709343"/>
                <a:gd name="connsiteX331" fmla="*/ 2354527 w 4581821"/>
                <a:gd name="connsiteY331" fmla="*/ 84628 h 2709343"/>
                <a:gd name="connsiteX332" fmla="*/ 2355457 w 4581821"/>
                <a:gd name="connsiteY332" fmla="*/ 84628 h 2709343"/>
                <a:gd name="connsiteX333" fmla="*/ 2505183 w 4581821"/>
                <a:gd name="connsiteY333" fmla="*/ 43709 h 2709343"/>
                <a:gd name="connsiteX334" fmla="*/ 2568421 w 4581821"/>
                <a:gd name="connsiteY334" fmla="*/ 39989 h 2709343"/>
                <a:gd name="connsiteX335" fmla="*/ 2625150 w 4581821"/>
                <a:gd name="connsiteY335" fmla="*/ 43709 h 2709343"/>
                <a:gd name="connsiteX336" fmla="*/ 2715358 w 4581821"/>
                <a:gd name="connsiteY336" fmla="*/ 67888 h 2709343"/>
                <a:gd name="connsiteX337" fmla="*/ 2784176 w 4581821"/>
                <a:gd name="connsiteY337" fmla="*/ 107877 h 2709343"/>
                <a:gd name="connsiteX338" fmla="*/ 2840905 w 4581821"/>
                <a:gd name="connsiteY338" fmla="*/ 164606 h 2709343"/>
                <a:gd name="connsiteX339" fmla="*/ 2892984 w 4581821"/>
                <a:gd name="connsiteY339" fmla="*/ 255744 h 2709343"/>
                <a:gd name="connsiteX340" fmla="*/ 2924603 w 4581821"/>
                <a:gd name="connsiteY340" fmla="*/ 359901 h 2709343"/>
                <a:gd name="connsiteX341" fmla="*/ 2941343 w 4581821"/>
                <a:gd name="connsiteY341" fmla="*/ 371991 h 2709343"/>
                <a:gd name="connsiteX342" fmla="*/ 2953432 w 4581821"/>
                <a:gd name="connsiteY342" fmla="*/ 367341 h 2709343"/>
                <a:gd name="connsiteX343" fmla="*/ 2956222 w 4581821"/>
                <a:gd name="connsiteY343" fmla="*/ 363621 h 2709343"/>
                <a:gd name="connsiteX344" fmla="*/ 2956222 w 4581821"/>
                <a:gd name="connsiteY344" fmla="*/ 363621 h 2709343"/>
                <a:gd name="connsiteX345" fmla="*/ 2956222 w 4581821"/>
                <a:gd name="connsiteY345" fmla="*/ 362691 h 2709343"/>
                <a:gd name="connsiteX346" fmla="*/ 3040850 w 4581821"/>
                <a:gd name="connsiteY346" fmla="*/ 283643 h 2709343"/>
                <a:gd name="connsiteX347" fmla="*/ 3181277 w 4581821"/>
                <a:gd name="connsiteY347" fmla="*/ 201805 h 2709343"/>
                <a:gd name="connsiteX348" fmla="*/ 3353322 w 4581821"/>
                <a:gd name="connsiteY348" fmla="*/ 155306 h 2709343"/>
                <a:gd name="connsiteX349" fmla="*/ 3437020 w 4581821"/>
                <a:gd name="connsiteY349" fmla="*/ 149726 h 2709343"/>
                <a:gd name="connsiteX350" fmla="*/ 3513279 w 4581821"/>
                <a:gd name="connsiteY350" fmla="*/ 154376 h 2709343"/>
                <a:gd name="connsiteX351" fmla="*/ 3649055 w 4581821"/>
                <a:gd name="connsiteY351" fmla="*/ 191575 h 2709343"/>
                <a:gd name="connsiteX352" fmla="*/ 3756932 w 4581821"/>
                <a:gd name="connsiteY352" fmla="*/ 253884 h 2709343"/>
                <a:gd name="connsiteX353" fmla="*/ 3835050 w 4581821"/>
                <a:gd name="connsiteY353" fmla="*/ 332002 h 2709343"/>
                <a:gd name="connsiteX354" fmla="*/ 3898289 w 4581821"/>
                <a:gd name="connsiteY354" fmla="*/ 442669 h 2709343"/>
                <a:gd name="connsiteX355" fmla="*/ 3922468 w 4581821"/>
                <a:gd name="connsiteY355" fmla="*/ 513347 h 2709343"/>
                <a:gd name="connsiteX356" fmla="*/ 3940138 w 4581821"/>
                <a:gd name="connsiteY356" fmla="*/ 594255 h 2709343"/>
                <a:gd name="connsiteX357" fmla="*/ 3945718 w 4581821"/>
                <a:gd name="connsiteY357" fmla="*/ 603555 h 2709343"/>
                <a:gd name="connsiteX358" fmla="*/ 3945718 w 4581821"/>
                <a:gd name="connsiteY358" fmla="*/ 603555 h 2709343"/>
                <a:gd name="connsiteX359" fmla="*/ 3945718 w 4581821"/>
                <a:gd name="connsiteY359" fmla="*/ 603555 h 2709343"/>
                <a:gd name="connsiteX360" fmla="*/ 3945718 w 4581821"/>
                <a:gd name="connsiteY360" fmla="*/ 603555 h 2709343"/>
                <a:gd name="connsiteX361" fmla="*/ 3945718 w 4581821"/>
                <a:gd name="connsiteY361" fmla="*/ 603555 h 2709343"/>
                <a:gd name="connsiteX362" fmla="*/ 3945718 w 4581821"/>
                <a:gd name="connsiteY362" fmla="*/ 603555 h 2709343"/>
                <a:gd name="connsiteX363" fmla="*/ 3961527 w 4581821"/>
                <a:gd name="connsiteY363" fmla="*/ 614715 h 2709343"/>
                <a:gd name="connsiteX364" fmla="*/ 3966177 w 4581821"/>
                <a:gd name="connsiteY364" fmla="*/ 613785 h 2709343"/>
                <a:gd name="connsiteX365" fmla="*/ 4043365 w 4581821"/>
                <a:gd name="connsiteY365" fmla="*/ 597045 h 2709343"/>
                <a:gd name="connsiteX366" fmla="*/ 4112183 w 4581821"/>
                <a:gd name="connsiteY366" fmla="*/ 592396 h 2709343"/>
                <a:gd name="connsiteX367" fmla="*/ 4178212 w 4581821"/>
                <a:gd name="connsiteY367" fmla="*/ 596115 h 2709343"/>
                <a:gd name="connsiteX368" fmla="*/ 4305619 w 4581821"/>
                <a:gd name="connsiteY368" fmla="*/ 630525 h 2709343"/>
                <a:gd name="connsiteX369" fmla="*/ 4402337 w 4581821"/>
                <a:gd name="connsiteY369" fmla="*/ 686323 h 2709343"/>
                <a:gd name="connsiteX370" fmla="*/ 4470225 w 4581821"/>
                <a:gd name="connsiteY370" fmla="*/ 754212 h 2709343"/>
                <a:gd name="connsiteX371" fmla="*/ 4516724 w 4581821"/>
                <a:gd name="connsiteY371" fmla="*/ 834190 h 2709343"/>
                <a:gd name="connsiteX372" fmla="*/ 4542763 w 4581821"/>
                <a:gd name="connsiteY372" fmla="*/ 929047 h 2709343"/>
                <a:gd name="connsiteX373" fmla="*/ 4542763 w 4581821"/>
                <a:gd name="connsiteY373" fmla="*/ 1038784 h 2709343"/>
                <a:gd name="connsiteX374" fmla="*/ 4515794 w 4581821"/>
                <a:gd name="connsiteY374" fmla="*/ 1136432 h 2709343"/>
                <a:gd name="connsiteX375" fmla="*/ 4473015 w 4581821"/>
                <a:gd name="connsiteY375" fmla="*/ 1210830 h 2709343"/>
                <a:gd name="connsiteX376" fmla="*/ 4420006 w 4581821"/>
                <a:gd name="connsiteY376" fmla="*/ 1263839 h 2709343"/>
                <a:gd name="connsiteX377" fmla="*/ 4359558 w 4581821"/>
                <a:gd name="connsiteY377" fmla="*/ 1299178 h 2709343"/>
                <a:gd name="connsiteX378" fmla="*/ 4351188 w 4581821"/>
                <a:gd name="connsiteY378" fmla="*/ 1302898 h 2709343"/>
                <a:gd name="connsiteX379" fmla="*/ 4347468 w 4581821"/>
                <a:gd name="connsiteY379" fmla="*/ 1304758 h 2709343"/>
                <a:gd name="connsiteX380" fmla="*/ 4336308 w 4581821"/>
                <a:gd name="connsiteY380" fmla="*/ 1310338 h 2709343"/>
                <a:gd name="connsiteX381" fmla="*/ 4327009 w 4581821"/>
                <a:gd name="connsiteY381" fmla="*/ 1333587 h 2709343"/>
                <a:gd name="connsiteX382" fmla="*/ 4327009 w 4581821"/>
                <a:gd name="connsiteY382" fmla="*/ 1333587 h 2709343"/>
                <a:gd name="connsiteX383" fmla="*/ 4327009 w 4581821"/>
                <a:gd name="connsiteY383" fmla="*/ 1333587 h 2709343"/>
                <a:gd name="connsiteX384" fmla="*/ 4327009 w 4581821"/>
                <a:gd name="connsiteY384" fmla="*/ 1333587 h 2709343"/>
                <a:gd name="connsiteX385" fmla="*/ 4327009 w 4581821"/>
                <a:gd name="connsiteY385" fmla="*/ 1333587 h 2709343"/>
                <a:gd name="connsiteX386" fmla="*/ 4327009 w 4581821"/>
                <a:gd name="connsiteY386" fmla="*/ 1333587 h 2709343"/>
                <a:gd name="connsiteX387" fmla="*/ 4337238 w 4581821"/>
                <a:gd name="connsiteY387" fmla="*/ 1354047 h 2709343"/>
                <a:gd name="connsiteX388" fmla="*/ 4388387 w 4581821"/>
                <a:gd name="connsiteY388" fmla="*/ 1387526 h 2709343"/>
                <a:gd name="connsiteX389" fmla="*/ 4448835 w 4581821"/>
                <a:gd name="connsiteY389" fmla="*/ 1451694 h 270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Lst>
              <a:rect l="l" t="t" r="r" b="b"/>
              <a:pathLst>
                <a:path w="4581821" h="2709343">
                  <a:moveTo>
                    <a:pt x="4463715" y="1276859"/>
                  </a:moveTo>
                  <a:cubicBezTo>
                    <a:pt x="4480455" y="1261979"/>
                    <a:pt x="4494404" y="1245240"/>
                    <a:pt x="4507424" y="1227570"/>
                  </a:cubicBezTo>
                  <a:cubicBezTo>
                    <a:pt x="4519513" y="1210830"/>
                    <a:pt x="4530673" y="1193161"/>
                    <a:pt x="4539973" y="1173631"/>
                  </a:cubicBezTo>
                  <a:cubicBezTo>
                    <a:pt x="4559503" y="1134572"/>
                    <a:pt x="4571592" y="1091793"/>
                    <a:pt x="4577172" y="1049014"/>
                  </a:cubicBezTo>
                  <a:cubicBezTo>
                    <a:pt x="4579962" y="1026695"/>
                    <a:pt x="4581822" y="1004375"/>
                    <a:pt x="4581822" y="982056"/>
                  </a:cubicBezTo>
                  <a:cubicBezTo>
                    <a:pt x="4581822" y="959736"/>
                    <a:pt x="4579962" y="937417"/>
                    <a:pt x="4576242" y="915098"/>
                  </a:cubicBezTo>
                  <a:cubicBezTo>
                    <a:pt x="4564153" y="832330"/>
                    <a:pt x="4524163" y="755141"/>
                    <a:pt x="4465575" y="695623"/>
                  </a:cubicBezTo>
                  <a:cubicBezTo>
                    <a:pt x="4408846" y="637964"/>
                    <a:pt x="4335378" y="597045"/>
                    <a:pt x="4258190" y="574726"/>
                  </a:cubicBezTo>
                  <a:cubicBezTo>
                    <a:pt x="4208901" y="560776"/>
                    <a:pt x="4156822" y="553336"/>
                    <a:pt x="4105673" y="553336"/>
                  </a:cubicBezTo>
                  <a:lnTo>
                    <a:pt x="4103814" y="553336"/>
                  </a:lnTo>
                  <a:cubicBezTo>
                    <a:pt x="4057315" y="553336"/>
                    <a:pt x="4010816" y="559846"/>
                    <a:pt x="3966177" y="571936"/>
                  </a:cubicBezTo>
                  <a:cubicBezTo>
                    <a:pt x="3965247" y="540317"/>
                    <a:pt x="3960597" y="508698"/>
                    <a:pt x="3953158" y="478008"/>
                  </a:cubicBezTo>
                  <a:cubicBezTo>
                    <a:pt x="3945718" y="445459"/>
                    <a:pt x="3934558" y="413840"/>
                    <a:pt x="3920608" y="384081"/>
                  </a:cubicBezTo>
                  <a:cubicBezTo>
                    <a:pt x="3908519" y="357111"/>
                    <a:pt x="3892709" y="332002"/>
                    <a:pt x="3875039" y="307822"/>
                  </a:cubicBezTo>
                  <a:cubicBezTo>
                    <a:pt x="3857370" y="283643"/>
                    <a:pt x="3836910" y="261324"/>
                    <a:pt x="3814591" y="240864"/>
                  </a:cubicBezTo>
                  <a:cubicBezTo>
                    <a:pt x="3793201" y="221335"/>
                    <a:pt x="3769022" y="202735"/>
                    <a:pt x="3743913" y="187855"/>
                  </a:cubicBezTo>
                  <a:cubicBezTo>
                    <a:pt x="3718803" y="172046"/>
                    <a:pt x="3692764" y="159026"/>
                    <a:pt x="3664865" y="148796"/>
                  </a:cubicBezTo>
                  <a:cubicBezTo>
                    <a:pt x="3610926" y="127407"/>
                    <a:pt x="3553267" y="115317"/>
                    <a:pt x="3495609" y="110667"/>
                  </a:cubicBezTo>
                  <a:cubicBezTo>
                    <a:pt x="3477009" y="108807"/>
                    <a:pt x="3459339" y="108807"/>
                    <a:pt x="3440740" y="108807"/>
                  </a:cubicBezTo>
                  <a:cubicBezTo>
                    <a:pt x="3398891" y="108807"/>
                    <a:pt x="3357972" y="112527"/>
                    <a:pt x="3317053" y="119967"/>
                  </a:cubicBezTo>
                  <a:cubicBezTo>
                    <a:pt x="3256604" y="131127"/>
                    <a:pt x="3198016" y="150656"/>
                    <a:pt x="3142217" y="177626"/>
                  </a:cubicBezTo>
                  <a:cubicBezTo>
                    <a:pt x="3067819" y="212965"/>
                    <a:pt x="2999001" y="262254"/>
                    <a:pt x="2942272" y="321772"/>
                  </a:cubicBezTo>
                  <a:cubicBezTo>
                    <a:pt x="2932973" y="269693"/>
                    <a:pt x="2916233" y="218545"/>
                    <a:pt x="2889264" y="172976"/>
                  </a:cubicBezTo>
                  <a:cubicBezTo>
                    <a:pt x="2862295" y="126477"/>
                    <a:pt x="2824165" y="87418"/>
                    <a:pt x="2779526" y="57659"/>
                  </a:cubicBezTo>
                  <a:cubicBezTo>
                    <a:pt x="2738607" y="30689"/>
                    <a:pt x="2691179" y="13950"/>
                    <a:pt x="2643750" y="5580"/>
                  </a:cubicBezTo>
                  <a:cubicBezTo>
                    <a:pt x="2619570" y="1860"/>
                    <a:pt x="2595391" y="0"/>
                    <a:pt x="2571211" y="0"/>
                  </a:cubicBezTo>
                  <a:cubicBezTo>
                    <a:pt x="2543312" y="0"/>
                    <a:pt x="2515413" y="2790"/>
                    <a:pt x="2488444" y="6510"/>
                  </a:cubicBezTo>
                  <a:cubicBezTo>
                    <a:pt x="2462404" y="10230"/>
                    <a:pt x="2437295" y="16740"/>
                    <a:pt x="2412185" y="24179"/>
                  </a:cubicBezTo>
                  <a:cubicBezTo>
                    <a:pt x="2385216" y="32549"/>
                    <a:pt x="2360107" y="41849"/>
                    <a:pt x="2334067" y="53009"/>
                  </a:cubicBezTo>
                  <a:cubicBezTo>
                    <a:pt x="2283849" y="75328"/>
                    <a:pt x="2235490" y="103227"/>
                    <a:pt x="2190851" y="135777"/>
                  </a:cubicBezTo>
                  <a:cubicBezTo>
                    <a:pt x="2155512" y="161816"/>
                    <a:pt x="2122032" y="191575"/>
                    <a:pt x="2092273" y="224125"/>
                  </a:cubicBezTo>
                  <a:cubicBezTo>
                    <a:pt x="2070884" y="248304"/>
                    <a:pt x="2050424" y="273413"/>
                    <a:pt x="2032755" y="300383"/>
                  </a:cubicBezTo>
                  <a:cubicBezTo>
                    <a:pt x="2024385" y="284573"/>
                    <a:pt x="2015085" y="268763"/>
                    <a:pt x="2003925" y="253884"/>
                  </a:cubicBezTo>
                  <a:cubicBezTo>
                    <a:pt x="1992766" y="238074"/>
                    <a:pt x="1979746" y="222265"/>
                    <a:pt x="1966726" y="207385"/>
                  </a:cubicBezTo>
                  <a:cubicBezTo>
                    <a:pt x="1947197" y="185995"/>
                    <a:pt x="1924877" y="166466"/>
                    <a:pt x="1901628" y="148796"/>
                  </a:cubicBezTo>
                  <a:cubicBezTo>
                    <a:pt x="1855129" y="113457"/>
                    <a:pt x="1803050" y="86488"/>
                    <a:pt x="1748181" y="66958"/>
                  </a:cubicBezTo>
                  <a:cubicBezTo>
                    <a:pt x="1692383" y="47429"/>
                    <a:pt x="1633794" y="35339"/>
                    <a:pt x="1575206" y="30689"/>
                  </a:cubicBezTo>
                  <a:cubicBezTo>
                    <a:pt x="1556606" y="28829"/>
                    <a:pt x="1538937" y="28829"/>
                    <a:pt x="1520337" y="28829"/>
                  </a:cubicBezTo>
                  <a:cubicBezTo>
                    <a:pt x="1480348" y="28829"/>
                    <a:pt x="1439429" y="32549"/>
                    <a:pt x="1399440" y="39989"/>
                  </a:cubicBezTo>
                  <a:cubicBezTo>
                    <a:pt x="1288773" y="60449"/>
                    <a:pt x="1181826" y="112527"/>
                    <a:pt x="1108357" y="198085"/>
                  </a:cubicBezTo>
                  <a:cubicBezTo>
                    <a:pt x="1082318" y="227844"/>
                    <a:pt x="1060929" y="261324"/>
                    <a:pt x="1045119" y="297593"/>
                  </a:cubicBezTo>
                  <a:cubicBezTo>
                    <a:pt x="1033029" y="325492"/>
                    <a:pt x="1023730" y="355251"/>
                    <a:pt x="1017220" y="385011"/>
                  </a:cubicBezTo>
                  <a:cubicBezTo>
                    <a:pt x="997690" y="360831"/>
                    <a:pt x="973511" y="340372"/>
                    <a:pt x="946541" y="324562"/>
                  </a:cubicBezTo>
                  <a:cubicBezTo>
                    <a:pt x="927942" y="314332"/>
                    <a:pt x="908412" y="305962"/>
                    <a:pt x="887953" y="299453"/>
                  </a:cubicBezTo>
                  <a:cubicBezTo>
                    <a:pt x="867493" y="292943"/>
                    <a:pt x="846104" y="289223"/>
                    <a:pt x="825644" y="287363"/>
                  </a:cubicBezTo>
                  <a:cubicBezTo>
                    <a:pt x="813555" y="286433"/>
                    <a:pt x="801465" y="285503"/>
                    <a:pt x="789375" y="285503"/>
                  </a:cubicBezTo>
                  <a:cubicBezTo>
                    <a:pt x="758686" y="285503"/>
                    <a:pt x="728927" y="289223"/>
                    <a:pt x="699167" y="296663"/>
                  </a:cubicBezTo>
                  <a:cubicBezTo>
                    <a:pt x="656389" y="305962"/>
                    <a:pt x="615469" y="323632"/>
                    <a:pt x="578270" y="345022"/>
                  </a:cubicBezTo>
                  <a:cubicBezTo>
                    <a:pt x="511312" y="383151"/>
                    <a:pt x="453653" y="439879"/>
                    <a:pt x="420174" y="509628"/>
                  </a:cubicBezTo>
                  <a:cubicBezTo>
                    <a:pt x="404365" y="542177"/>
                    <a:pt x="393205" y="576586"/>
                    <a:pt x="386695" y="612855"/>
                  </a:cubicBezTo>
                  <a:cubicBezTo>
                    <a:pt x="380185" y="649124"/>
                    <a:pt x="378325" y="685393"/>
                    <a:pt x="381115" y="722592"/>
                  </a:cubicBezTo>
                  <a:cubicBezTo>
                    <a:pt x="385765" y="791411"/>
                    <a:pt x="405295" y="859299"/>
                    <a:pt x="435054" y="921607"/>
                  </a:cubicBezTo>
                  <a:cubicBezTo>
                    <a:pt x="420174" y="917887"/>
                    <a:pt x="405295" y="915098"/>
                    <a:pt x="389485" y="913238"/>
                  </a:cubicBezTo>
                  <a:cubicBezTo>
                    <a:pt x="380185" y="912308"/>
                    <a:pt x="369955" y="911378"/>
                    <a:pt x="360656" y="911378"/>
                  </a:cubicBezTo>
                  <a:cubicBezTo>
                    <a:pt x="341126" y="911378"/>
                    <a:pt x="320667" y="913238"/>
                    <a:pt x="301137" y="917887"/>
                  </a:cubicBezTo>
                  <a:cubicBezTo>
                    <a:pt x="288118" y="920677"/>
                    <a:pt x="275098" y="924397"/>
                    <a:pt x="263008" y="929047"/>
                  </a:cubicBezTo>
                  <a:cubicBezTo>
                    <a:pt x="248128" y="934627"/>
                    <a:pt x="234179" y="941137"/>
                    <a:pt x="221159" y="948577"/>
                  </a:cubicBezTo>
                  <a:cubicBezTo>
                    <a:pt x="195120" y="962526"/>
                    <a:pt x="171870" y="981126"/>
                    <a:pt x="150481" y="1000656"/>
                  </a:cubicBezTo>
                  <a:cubicBezTo>
                    <a:pt x="128161" y="1021115"/>
                    <a:pt x="108632" y="1044364"/>
                    <a:pt x="91892" y="1069474"/>
                  </a:cubicBezTo>
                  <a:cubicBezTo>
                    <a:pt x="75153" y="1093653"/>
                    <a:pt x="61203" y="1118763"/>
                    <a:pt x="49113" y="1144802"/>
                  </a:cubicBezTo>
                  <a:cubicBezTo>
                    <a:pt x="36094" y="1173631"/>
                    <a:pt x="24934" y="1203391"/>
                    <a:pt x="17494" y="1234080"/>
                  </a:cubicBezTo>
                  <a:cubicBezTo>
                    <a:pt x="10054" y="1264769"/>
                    <a:pt x="4475" y="1296388"/>
                    <a:pt x="1684" y="1328007"/>
                  </a:cubicBezTo>
                  <a:cubicBezTo>
                    <a:pt x="-1105" y="1357767"/>
                    <a:pt x="-175" y="1387526"/>
                    <a:pt x="2614" y="1417285"/>
                  </a:cubicBezTo>
                  <a:cubicBezTo>
                    <a:pt x="6334" y="1447974"/>
                    <a:pt x="11914" y="1478664"/>
                    <a:pt x="21214" y="1507493"/>
                  </a:cubicBezTo>
                  <a:cubicBezTo>
                    <a:pt x="31444" y="1536322"/>
                    <a:pt x="44463" y="1564222"/>
                    <a:pt x="60273" y="1590261"/>
                  </a:cubicBezTo>
                  <a:cubicBezTo>
                    <a:pt x="76083" y="1616300"/>
                    <a:pt x="96542" y="1640480"/>
                    <a:pt x="118862" y="1660939"/>
                  </a:cubicBezTo>
                  <a:cubicBezTo>
                    <a:pt x="153271" y="1692559"/>
                    <a:pt x="193260" y="1716738"/>
                    <a:pt x="236039" y="1735338"/>
                  </a:cubicBezTo>
                  <a:cubicBezTo>
                    <a:pt x="227669" y="1745567"/>
                    <a:pt x="220229" y="1755797"/>
                    <a:pt x="213719" y="1766027"/>
                  </a:cubicBezTo>
                  <a:cubicBezTo>
                    <a:pt x="203490" y="1782766"/>
                    <a:pt x="194190" y="1800436"/>
                    <a:pt x="186750" y="1819035"/>
                  </a:cubicBezTo>
                  <a:cubicBezTo>
                    <a:pt x="170940" y="1857164"/>
                    <a:pt x="162571" y="1898084"/>
                    <a:pt x="156991" y="1939003"/>
                  </a:cubicBezTo>
                  <a:cubicBezTo>
                    <a:pt x="152341" y="1980852"/>
                    <a:pt x="152341" y="2023630"/>
                    <a:pt x="156991" y="2065479"/>
                  </a:cubicBezTo>
                  <a:cubicBezTo>
                    <a:pt x="161641" y="2107328"/>
                    <a:pt x="170010" y="2149177"/>
                    <a:pt x="183960" y="2189166"/>
                  </a:cubicBezTo>
                  <a:cubicBezTo>
                    <a:pt x="196050" y="2226366"/>
                    <a:pt x="212789" y="2262635"/>
                    <a:pt x="235109" y="2295184"/>
                  </a:cubicBezTo>
                  <a:cubicBezTo>
                    <a:pt x="256498" y="2326803"/>
                    <a:pt x="282538" y="2353772"/>
                    <a:pt x="312297" y="2377022"/>
                  </a:cubicBezTo>
                  <a:cubicBezTo>
                    <a:pt x="377395" y="2428170"/>
                    <a:pt x="455513" y="2460720"/>
                    <a:pt x="535492" y="2481179"/>
                  </a:cubicBezTo>
                  <a:cubicBezTo>
                    <a:pt x="577341" y="2491409"/>
                    <a:pt x="620119" y="2497919"/>
                    <a:pt x="662898" y="2500709"/>
                  </a:cubicBezTo>
                  <a:cubicBezTo>
                    <a:pt x="703817" y="2503499"/>
                    <a:pt x="744736" y="2502569"/>
                    <a:pt x="785655" y="2498849"/>
                  </a:cubicBezTo>
                  <a:cubicBezTo>
                    <a:pt x="824714" y="2494199"/>
                    <a:pt x="863773" y="2486759"/>
                    <a:pt x="900972" y="2473740"/>
                  </a:cubicBezTo>
                  <a:cubicBezTo>
                    <a:pt x="921432" y="2467230"/>
                    <a:pt x="940961" y="2457930"/>
                    <a:pt x="960491" y="2448630"/>
                  </a:cubicBezTo>
                  <a:cubicBezTo>
                    <a:pt x="981881" y="2437470"/>
                    <a:pt x="1001410" y="2425381"/>
                    <a:pt x="1020009" y="2410501"/>
                  </a:cubicBezTo>
                  <a:cubicBezTo>
                    <a:pt x="1033029" y="2400271"/>
                    <a:pt x="1046049" y="2389112"/>
                    <a:pt x="1058139" y="2377022"/>
                  </a:cubicBezTo>
                  <a:cubicBezTo>
                    <a:pt x="1061858" y="2373302"/>
                    <a:pt x="1064649" y="2370512"/>
                    <a:pt x="1068368" y="2366792"/>
                  </a:cubicBezTo>
                  <a:cubicBezTo>
                    <a:pt x="1073948" y="2380742"/>
                    <a:pt x="1080458" y="2393761"/>
                    <a:pt x="1088828" y="2406781"/>
                  </a:cubicBezTo>
                  <a:cubicBezTo>
                    <a:pt x="1102778" y="2430031"/>
                    <a:pt x="1119517" y="2452350"/>
                    <a:pt x="1137187" y="2472810"/>
                  </a:cubicBezTo>
                  <a:cubicBezTo>
                    <a:pt x="1157646" y="2496059"/>
                    <a:pt x="1180895" y="2515589"/>
                    <a:pt x="1206005" y="2533258"/>
                  </a:cubicBezTo>
                  <a:cubicBezTo>
                    <a:pt x="1258084" y="2569527"/>
                    <a:pt x="1318532" y="2593707"/>
                    <a:pt x="1379911" y="2608586"/>
                  </a:cubicBezTo>
                  <a:cubicBezTo>
                    <a:pt x="1445939" y="2624396"/>
                    <a:pt x="1513828" y="2629976"/>
                    <a:pt x="1581716" y="2627186"/>
                  </a:cubicBezTo>
                  <a:cubicBezTo>
                    <a:pt x="1650534" y="2624396"/>
                    <a:pt x="1718423" y="2612306"/>
                    <a:pt x="1783521" y="2589987"/>
                  </a:cubicBezTo>
                  <a:cubicBezTo>
                    <a:pt x="1904418" y="2549998"/>
                    <a:pt x="2021595" y="2473740"/>
                    <a:pt x="2078323" y="2355632"/>
                  </a:cubicBezTo>
                  <a:cubicBezTo>
                    <a:pt x="2078323" y="2355632"/>
                    <a:pt x="2078323" y="2355632"/>
                    <a:pt x="2078323" y="2355632"/>
                  </a:cubicBezTo>
                  <a:cubicBezTo>
                    <a:pt x="2081114" y="2365862"/>
                    <a:pt x="2083903" y="2375162"/>
                    <a:pt x="2088553" y="2384462"/>
                  </a:cubicBezTo>
                  <a:cubicBezTo>
                    <a:pt x="2094133" y="2396551"/>
                    <a:pt x="2100643" y="2407711"/>
                    <a:pt x="2109013" y="2417941"/>
                  </a:cubicBezTo>
                  <a:cubicBezTo>
                    <a:pt x="2118313" y="2430031"/>
                    <a:pt x="2128542" y="2441190"/>
                    <a:pt x="2139702" y="2451420"/>
                  </a:cubicBezTo>
                  <a:cubicBezTo>
                    <a:pt x="2188061" y="2493269"/>
                    <a:pt x="2249439" y="2516518"/>
                    <a:pt x="2311748" y="2527678"/>
                  </a:cubicBezTo>
                  <a:cubicBezTo>
                    <a:pt x="2379636" y="2540698"/>
                    <a:pt x="2449384" y="2541628"/>
                    <a:pt x="2518203" y="2531398"/>
                  </a:cubicBezTo>
                  <a:cubicBezTo>
                    <a:pt x="2549822" y="2526748"/>
                    <a:pt x="2580511" y="2519308"/>
                    <a:pt x="2610270" y="2509079"/>
                  </a:cubicBezTo>
                  <a:cubicBezTo>
                    <a:pt x="2638170" y="2498849"/>
                    <a:pt x="2666069" y="2486759"/>
                    <a:pt x="2690249" y="2469090"/>
                  </a:cubicBezTo>
                  <a:cubicBezTo>
                    <a:pt x="2706988" y="2457930"/>
                    <a:pt x="2721868" y="2444910"/>
                    <a:pt x="2734888" y="2430031"/>
                  </a:cubicBezTo>
                  <a:cubicBezTo>
                    <a:pt x="2741397" y="2422591"/>
                    <a:pt x="2746977" y="2414221"/>
                    <a:pt x="2752557" y="2406781"/>
                  </a:cubicBezTo>
                  <a:cubicBezTo>
                    <a:pt x="2754417" y="2414221"/>
                    <a:pt x="2757207" y="2421661"/>
                    <a:pt x="2759997" y="2428170"/>
                  </a:cubicBezTo>
                  <a:cubicBezTo>
                    <a:pt x="2765577" y="2443050"/>
                    <a:pt x="2772087" y="2457000"/>
                    <a:pt x="2779526" y="2470949"/>
                  </a:cubicBezTo>
                  <a:cubicBezTo>
                    <a:pt x="2793476" y="2496989"/>
                    <a:pt x="2811146" y="2521168"/>
                    <a:pt x="2831605" y="2542558"/>
                  </a:cubicBezTo>
                  <a:cubicBezTo>
                    <a:pt x="2851135" y="2564877"/>
                    <a:pt x="2874384" y="2583477"/>
                    <a:pt x="2897634" y="2601146"/>
                  </a:cubicBezTo>
                  <a:cubicBezTo>
                    <a:pt x="2920883" y="2617886"/>
                    <a:pt x="2945992" y="2632765"/>
                    <a:pt x="2972032" y="2644855"/>
                  </a:cubicBezTo>
                  <a:cubicBezTo>
                    <a:pt x="3027830" y="2671825"/>
                    <a:pt x="3087349" y="2689494"/>
                    <a:pt x="3147797" y="2698794"/>
                  </a:cubicBezTo>
                  <a:cubicBezTo>
                    <a:pt x="3211966" y="2709024"/>
                    <a:pt x="3276134" y="2711813"/>
                    <a:pt x="3341233" y="2707164"/>
                  </a:cubicBezTo>
                  <a:cubicBezTo>
                    <a:pt x="3469569" y="2698794"/>
                    <a:pt x="3597906" y="2663455"/>
                    <a:pt x="3710433" y="2599286"/>
                  </a:cubicBezTo>
                  <a:cubicBezTo>
                    <a:pt x="3762512" y="2569527"/>
                    <a:pt x="3810871" y="2532328"/>
                    <a:pt x="3851790" y="2488619"/>
                  </a:cubicBezTo>
                  <a:cubicBezTo>
                    <a:pt x="3890849" y="2445840"/>
                    <a:pt x="3922468" y="2395621"/>
                    <a:pt x="3942927" y="2341683"/>
                  </a:cubicBezTo>
                  <a:cubicBezTo>
                    <a:pt x="3952227" y="2315643"/>
                    <a:pt x="3958737" y="2288674"/>
                    <a:pt x="3962457" y="2260775"/>
                  </a:cubicBezTo>
                  <a:cubicBezTo>
                    <a:pt x="3977337" y="2264495"/>
                    <a:pt x="3992217" y="2268215"/>
                    <a:pt x="4007096" y="2270074"/>
                  </a:cubicBezTo>
                  <a:cubicBezTo>
                    <a:pt x="4025696" y="2272864"/>
                    <a:pt x="4044295" y="2274724"/>
                    <a:pt x="4062895" y="2274724"/>
                  </a:cubicBezTo>
                  <a:cubicBezTo>
                    <a:pt x="4097304" y="2275654"/>
                    <a:pt x="4131713" y="2271934"/>
                    <a:pt x="4165192" y="2264495"/>
                  </a:cubicBezTo>
                  <a:cubicBezTo>
                    <a:pt x="4197742" y="2257055"/>
                    <a:pt x="4229361" y="2244965"/>
                    <a:pt x="4260050" y="2230085"/>
                  </a:cubicBezTo>
                  <a:cubicBezTo>
                    <a:pt x="4290739" y="2215206"/>
                    <a:pt x="4318639" y="2196606"/>
                    <a:pt x="4344678" y="2176147"/>
                  </a:cubicBezTo>
                  <a:cubicBezTo>
                    <a:pt x="4397687" y="2135228"/>
                    <a:pt x="4441396" y="2082219"/>
                    <a:pt x="4476735" y="2025490"/>
                  </a:cubicBezTo>
                  <a:cubicBezTo>
                    <a:pt x="4512074" y="1967832"/>
                    <a:pt x="4539043" y="1903663"/>
                    <a:pt x="4553923" y="1837635"/>
                  </a:cubicBezTo>
                  <a:cubicBezTo>
                    <a:pt x="4568803" y="1773467"/>
                    <a:pt x="4574382" y="1705578"/>
                    <a:pt x="4566012" y="1639550"/>
                  </a:cubicBezTo>
                  <a:cubicBezTo>
                    <a:pt x="4561362" y="1607001"/>
                    <a:pt x="4554853" y="1574451"/>
                    <a:pt x="4543693" y="1542832"/>
                  </a:cubicBezTo>
                  <a:cubicBezTo>
                    <a:pt x="4532533" y="1512143"/>
                    <a:pt x="4517654" y="1481454"/>
                    <a:pt x="4499984" y="1454484"/>
                  </a:cubicBezTo>
                  <a:cubicBezTo>
                    <a:pt x="4467435" y="1405196"/>
                    <a:pt x="4424656" y="1363347"/>
                    <a:pt x="4375367" y="1331727"/>
                  </a:cubicBezTo>
                  <a:cubicBezTo>
                    <a:pt x="4386527" y="1327077"/>
                    <a:pt x="4397687" y="1322428"/>
                    <a:pt x="4408846" y="1315918"/>
                  </a:cubicBezTo>
                  <a:cubicBezTo>
                    <a:pt x="4429306" y="1304758"/>
                    <a:pt x="4446975" y="1291738"/>
                    <a:pt x="4463715" y="1276859"/>
                  </a:cubicBezTo>
                  <a:close/>
                  <a:moveTo>
                    <a:pt x="4448835" y="1451694"/>
                  </a:moveTo>
                  <a:cubicBezTo>
                    <a:pt x="4467435" y="1476804"/>
                    <a:pt x="4483245" y="1503773"/>
                    <a:pt x="4496264" y="1532602"/>
                  </a:cubicBezTo>
                  <a:cubicBezTo>
                    <a:pt x="4509284" y="1565152"/>
                    <a:pt x="4519513" y="1600491"/>
                    <a:pt x="4524163" y="1637690"/>
                  </a:cubicBezTo>
                  <a:cubicBezTo>
                    <a:pt x="4529744" y="1680469"/>
                    <a:pt x="4528813" y="1724178"/>
                    <a:pt x="4523234" y="1768817"/>
                  </a:cubicBezTo>
                  <a:cubicBezTo>
                    <a:pt x="4515794" y="1818105"/>
                    <a:pt x="4502774" y="1867394"/>
                    <a:pt x="4482314" y="1915753"/>
                  </a:cubicBezTo>
                  <a:lnTo>
                    <a:pt x="4482314" y="1916683"/>
                  </a:lnTo>
                  <a:cubicBezTo>
                    <a:pt x="4461855" y="1964112"/>
                    <a:pt x="4435815" y="2007821"/>
                    <a:pt x="4406057" y="2047810"/>
                  </a:cubicBezTo>
                  <a:cubicBezTo>
                    <a:pt x="4378157" y="2083149"/>
                    <a:pt x="4347468" y="2113838"/>
                    <a:pt x="4313989" y="2140808"/>
                  </a:cubicBezTo>
                  <a:cubicBezTo>
                    <a:pt x="4283300" y="2164057"/>
                    <a:pt x="4249820" y="2183587"/>
                    <a:pt x="4216341" y="2198466"/>
                  </a:cubicBezTo>
                  <a:cubicBezTo>
                    <a:pt x="4184722" y="2211486"/>
                    <a:pt x="4151243" y="2220786"/>
                    <a:pt x="4117764" y="2225436"/>
                  </a:cubicBezTo>
                  <a:cubicBezTo>
                    <a:pt x="4101024" y="2227296"/>
                    <a:pt x="4083354" y="2228225"/>
                    <a:pt x="4065685" y="2228225"/>
                  </a:cubicBezTo>
                  <a:cubicBezTo>
                    <a:pt x="4048015" y="2228225"/>
                    <a:pt x="4029416" y="2227296"/>
                    <a:pt x="4010816" y="2224506"/>
                  </a:cubicBezTo>
                  <a:cubicBezTo>
                    <a:pt x="3995007" y="2222646"/>
                    <a:pt x="3981057" y="2219856"/>
                    <a:pt x="3968037" y="2217066"/>
                  </a:cubicBezTo>
                  <a:cubicBezTo>
                    <a:pt x="3966177" y="2217066"/>
                    <a:pt x="3964317" y="2216136"/>
                    <a:pt x="3962457" y="2216136"/>
                  </a:cubicBezTo>
                  <a:cubicBezTo>
                    <a:pt x="3955947" y="2216136"/>
                    <a:pt x="3950368" y="2218926"/>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3858" y="2224506"/>
                    <a:pt x="3941068" y="2225436"/>
                    <a:pt x="3939208" y="2227296"/>
                  </a:cubicBezTo>
                  <a:cubicBezTo>
                    <a:pt x="3935488" y="2231015"/>
                    <a:pt x="3934558" y="2234735"/>
                    <a:pt x="3934558" y="2238455"/>
                  </a:cubicBezTo>
                  <a:cubicBezTo>
                    <a:pt x="3934558" y="2243105"/>
                    <a:pt x="3933628" y="2247755"/>
                    <a:pt x="3932698" y="2252405"/>
                  </a:cubicBezTo>
                  <a:cubicBezTo>
                    <a:pt x="3928048" y="2283094"/>
                    <a:pt x="3919678" y="2313783"/>
                    <a:pt x="3908519" y="2342613"/>
                  </a:cubicBezTo>
                  <a:cubicBezTo>
                    <a:pt x="3895499" y="2373302"/>
                    <a:pt x="3877829" y="2402131"/>
                    <a:pt x="3857370" y="2430031"/>
                  </a:cubicBezTo>
                  <a:cubicBezTo>
                    <a:pt x="3833190" y="2460720"/>
                    <a:pt x="3803431" y="2490479"/>
                    <a:pt x="3769022" y="2516518"/>
                  </a:cubicBezTo>
                  <a:cubicBezTo>
                    <a:pt x="3726243" y="2549067"/>
                    <a:pt x="3676954" y="2576967"/>
                    <a:pt x="3623016" y="2600216"/>
                  </a:cubicBezTo>
                  <a:cubicBezTo>
                    <a:pt x="3556057" y="2628116"/>
                    <a:pt x="3484449" y="2646715"/>
                    <a:pt x="3409121" y="2657875"/>
                  </a:cubicBezTo>
                  <a:cubicBezTo>
                    <a:pt x="3370062" y="2662525"/>
                    <a:pt x="3331003" y="2665315"/>
                    <a:pt x="3293804" y="2665315"/>
                  </a:cubicBezTo>
                  <a:cubicBezTo>
                    <a:pt x="3258465" y="2665315"/>
                    <a:pt x="3224055" y="2663455"/>
                    <a:pt x="3190576" y="2658805"/>
                  </a:cubicBezTo>
                  <a:cubicBezTo>
                    <a:pt x="3131058" y="2650435"/>
                    <a:pt x="3075259" y="2635556"/>
                    <a:pt x="3025041" y="2615096"/>
                  </a:cubicBezTo>
                  <a:cubicBezTo>
                    <a:pt x="2984121" y="2597426"/>
                    <a:pt x="2947852" y="2576037"/>
                    <a:pt x="2915303" y="2551858"/>
                  </a:cubicBezTo>
                  <a:cubicBezTo>
                    <a:pt x="2889264" y="2531398"/>
                    <a:pt x="2865084" y="2507219"/>
                    <a:pt x="2844625" y="2481179"/>
                  </a:cubicBezTo>
                  <a:cubicBezTo>
                    <a:pt x="2833465" y="2466300"/>
                    <a:pt x="2822305" y="2449560"/>
                    <a:pt x="2813005" y="2432820"/>
                  </a:cubicBezTo>
                  <a:cubicBezTo>
                    <a:pt x="2808355" y="2424451"/>
                    <a:pt x="2803706" y="2416081"/>
                    <a:pt x="2799056" y="2404921"/>
                  </a:cubicBezTo>
                  <a:cubicBezTo>
                    <a:pt x="2797196" y="2400271"/>
                    <a:pt x="2794406" y="2395621"/>
                    <a:pt x="2792546" y="2390971"/>
                  </a:cubicBezTo>
                  <a:lnTo>
                    <a:pt x="2789756" y="2385392"/>
                  </a:lnTo>
                  <a:lnTo>
                    <a:pt x="2788826" y="2382602"/>
                  </a:lnTo>
                  <a:cubicBezTo>
                    <a:pt x="2787896" y="2379812"/>
                    <a:pt x="2786966" y="2377952"/>
                    <a:pt x="2785106" y="2375162"/>
                  </a:cubicBezTo>
                  <a:lnTo>
                    <a:pt x="2784176" y="2373302"/>
                  </a:lnTo>
                  <a:cubicBezTo>
                    <a:pt x="2783246" y="2370512"/>
                    <a:pt x="2782316" y="2367722"/>
                    <a:pt x="2781386" y="2364932"/>
                  </a:cubicBezTo>
                  <a:cubicBezTo>
                    <a:pt x="2779526" y="2357492"/>
                    <a:pt x="2772087" y="2351912"/>
                    <a:pt x="2763717" y="2351912"/>
                  </a:cubicBezTo>
                  <a:cubicBezTo>
                    <a:pt x="2761857" y="2351912"/>
                    <a:pt x="2760927" y="2351912"/>
                    <a:pt x="2759067" y="2352843"/>
                  </a:cubicBezTo>
                  <a:lnTo>
                    <a:pt x="2758137" y="2352843"/>
                  </a:lnTo>
                  <a:cubicBezTo>
                    <a:pt x="2758137" y="2352843"/>
                    <a:pt x="2757207" y="2352843"/>
                    <a:pt x="2756277" y="2352843"/>
                  </a:cubicBezTo>
                  <a:cubicBezTo>
                    <a:pt x="2756277" y="2352843"/>
                    <a:pt x="2756277" y="2352843"/>
                    <a:pt x="2756277" y="2352843"/>
                  </a:cubicBezTo>
                  <a:cubicBezTo>
                    <a:pt x="2756277" y="2352843"/>
                    <a:pt x="2756277" y="2352843"/>
                    <a:pt x="2756277" y="2352843"/>
                  </a:cubicBezTo>
                  <a:cubicBezTo>
                    <a:pt x="2756277" y="2352843"/>
                    <a:pt x="2756277" y="2352843"/>
                    <a:pt x="2756277" y="2352843"/>
                  </a:cubicBezTo>
                  <a:cubicBezTo>
                    <a:pt x="2754417" y="2352843"/>
                    <a:pt x="2753487" y="2351912"/>
                    <a:pt x="2751627" y="2351912"/>
                  </a:cubicBezTo>
                  <a:cubicBezTo>
                    <a:pt x="2747907" y="2351912"/>
                    <a:pt x="2745117" y="2352843"/>
                    <a:pt x="2742327" y="2354702"/>
                  </a:cubicBezTo>
                  <a:cubicBezTo>
                    <a:pt x="2737677" y="2357492"/>
                    <a:pt x="2735817" y="2360282"/>
                    <a:pt x="2733957" y="2364932"/>
                  </a:cubicBezTo>
                  <a:cubicBezTo>
                    <a:pt x="2729307" y="2375162"/>
                    <a:pt x="2723728" y="2384462"/>
                    <a:pt x="2717218" y="2393761"/>
                  </a:cubicBezTo>
                  <a:cubicBezTo>
                    <a:pt x="2708848" y="2403991"/>
                    <a:pt x="2698618" y="2414221"/>
                    <a:pt x="2687458" y="2423521"/>
                  </a:cubicBezTo>
                  <a:cubicBezTo>
                    <a:pt x="2670719" y="2436540"/>
                    <a:pt x="2651190" y="2447700"/>
                    <a:pt x="2628870" y="2457000"/>
                  </a:cubicBezTo>
                  <a:cubicBezTo>
                    <a:pt x="2596321" y="2470019"/>
                    <a:pt x="2560982" y="2479319"/>
                    <a:pt x="2519133" y="2485829"/>
                  </a:cubicBezTo>
                  <a:cubicBezTo>
                    <a:pt x="2494954" y="2488619"/>
                    <a:pt x="2469844" y="2490479"/>
                    <a:pt x="2445664" y="2490479"/>
                  </a:cubicBezTo>
                  <a:cubicBezTo>
                    <a:pt x="2421485" y="2490479"/>
                    <a:pt x="2396376" y="2488619"/>
                    <a:pt x="2372196" y="2485829"/>
                  </a:cubicBezTo>
                  <a:cubicBezTo>
                    <a:pt x="2329417" y="2479319"/>
                    <a:pt x="2289428" y="2469090"/>
                    <a:pt x="2253160" y="2454210"/>
                  </a:cubicBezTo>
                  <a:cubicBezTo>
                    <a:pt x="2228050" y="2443050"/>
                    <a:pt x="2206661" y="2430961"/>
                    <a:pt x="2187131" y="2416081"/>
                  </a:cubicBezTo>
                  <a:cubicBezTo>
                    <a:pt x="2173181" y="2404921"/>
                    <a:pt x="2161092" y="2392831"/>
                    <a:pt x="2150862" y="2380742"/>
                  </a:cubicBezTo>
                  <a:cubicBezTo>
                    <a:pt x="2142492" y="2368652"/>
                    <a:pt x="2135052" y="2356562"/>
                    <a:pt x="2128542" y="2342613"/>
                  </a:cubicBezTo>
                  <a:cubicBezTo>
                    <a:pt x="2125753" y="2335173"/>
                    <a:pt x="2122963" y="2326803"/>
                    <a:pt x="2121103" y="2319363"/>
                  </a:cubicBezTo>
                  <a:cubicBezTo>
                    <a:pt x="2119243" y="2313783"/>
                    <a:pt x="2118313" y="2307273"/>
                    <a:pt x="2117383" y="2301694"/>
                  </a:cubicBezTo>
                  <a:lnTo>
                    <a:pt x="2117383" y="2299834"/>
                  </a:lnTo>
                  <a:cubicBezTo>
                    <a:pt x="2117383" y="2297974"/>
                    <a:pt x="2116453" y="2296114"/>
                    <a:pt x="2116453" y="2294254"/>
                  </a:cubicBezTo>
                  <a:cubicBezTo>
                    <a:pt x="2116453" y="2291464"/>
                    <a:pt x="2116453" y="2287744"/>
                    <a:pt x="2116453" y="2284954"/>
                  </a:cubicBezTo>
                  <a:cubicBezTo>
                    <a:pt x="2116453" y="2280304"/>
                    <a:pt x="2114593" y="2275654"/>
                    <a:pt x="2111803" y="2271934"/>
                  </a:cubicBezTo>
                  <a:cubicBezTo>
                    <a:pt x="2108083" y="2268215"/>
                    <a:pt x="2102503" y="2265424"/>
                    <a:pt x="2097853" y="2265424"/>
                  </a:cubicBezTo>
                  <a:cubicBezTo>
                    <a:pt x="2089483" y="2265424"/>
                    <a:pt x="2082043" y="227100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77394" y="2281234"/>
                    <a:pt x="2075533" y="2284024"/>
                    <a:pt x="2074604" y="2287744"/>
                  </a:cubicBezTo>
                  <a:cubicBezTo>
                    <a:pt x="2070884" y="2298904"/>
                    <a:pt x="2067164" y="2310064"/>
                    <a:pt x="2062514" y="2320293"/>
                  </a:cubicBezTo>
                  <a:cubicBezTo>
                    <a:pt x="2051354" y="2347263"/>
                    <a:pt x="2035545" y="2373302"/>
                    <a:pt x="2017875" y="2397481"/>
                  </a:cubicBezTo>
                  <a:cubicBezTo>
                    <a:pt x="1997416" y="2423521"/>
                    <a:pt x="1972306" y="2447700"/>
                    <a:pt x="1944407" y="2470019"/>
                  </a:cubicBezTo>
                  <a:cubicBezTo>
                    <a:pt x="1909998" y="2496059"/>
                    <a:pt x="1870939" y="2518378"/>
                    <a:pt x="1827229" y="2536978"/>
                  </a:cubicBezTo>
                  <a:cubicBezTo>
                    <a:pt x="1773291" y="2559297"/>
                    <a:pt x="1713773" y="2575107"/>
                    <a:pt x="1652394" y="2584407"/>
                  </a:cubicBezTo>
                  <a:cubicBezTo>
                    <a:pt x="1619845" y="2589057"/>
                    <a:pt x="1587295" y="2590916"/>
                    <a:pt x="1554746" y="2590916"/>
                  </a:cubicBezTo>
                  <a:cubicBezTo>
                    <a:pt x="1524057" y="2590916"/>
                    <a:pt x="1492438" y="2589057"/>
                    <a:pt x="1462679" y="2585337"/>
                  </a:cubicBezTo>
                  <a:cubicBezTo>
                    <a:pt x="1409670" y="2577897"/>
                    <a:pt x="1360381" y="2564877"/>
                    <a:pt x="1315742" y="2546278"/>
                  </a:cubicBezTo>
                  <a:cubicBezTo>
                    <a:pt x="1281333" y="2531398"/>
                    <a:pt x="1249714" y="2513728"/>
                    <a:pt x="1222744" y="2492339"/>
                  </a:cubicBezTo>
                  <a:cubicBezTo>
                    <a:pt x="1212515" y="2483969"/>
                    <a:pt x="1202285" y="2474669"/>
                    <a:pt x="1192055" y="2465370"/>
                  </a:cubicBezTo>
                  <a:cubicBezTo>
                    <a:pt x="1181826" y="2455140"/>
                    <a:pt x="1171596" y="2443050"/>
                    <a:pt x="1160436" y="2429100"/>
                  </a:cubicBezTo>
                  <a:cubicBezTo>
                    <a:pt x="1136257" y="2397481"/>
                    <a:pt x="1118587" y="2366792"/>
                    <a:pt x="1104638" y="2336103"/>
                  </a:cubicBezTo>
                  <a:cubicBezTo>
                    <a:pt x="1103707" y="2333313"/>
                    <a:pt x="1102778" y="2330523"/>
                    <a:pt x="1101847" y="2328663"/>
                  </a:cubicBezTo>
                  <a:cubicBezTo>
                    <a:pt x="1101847" y="2328663"/>
                    <a:pt x="1101847" y="2328663"/>
                    <a:pt x="1101847" y="2328663"/>
                  </a:cubicBezTo>
                  <a:cubicBezTo>
                    <a:pt x="1101847" y="2328663"/>
                    <a:pt x="1101847" y="2328663"/>
                    <a:pt x="1101847" y="2328663"/>
                  </a:cubicBezTo>
                  <a:cubicBezTo>
                    <a:pt x="1103707" y="2325873"/>
                    <a:pt x="1104638" y="2322153"/>
                    <a:pt x="1104638" y="2318433"/>
                  </a:cubicBezTo>
                  <a:cubicBezTo>
                    <a:pt x="1104638" y="2312853"/>
                    <a:pt x="1102778" y="2307273"/>
                    <a:pt x="1098128" y="2303554"/>
                  </a:cubicBezTo>
                  <a:cubicBezTo>
                    <a:pt x="1094408" y="2299834"/>
                    <a:pt x="1088828" y="2297044"/>
                    <a:pt x="1083248" y="2297044"/>
                  </a:cubicBezTo>
                  <a:cubicBezTo>
                    <a:pt x="1078598" y="2297044"/>
                    <a:pt x="1071158" y="2298904"/>
                    <a:pt x="1068368" y="2303554"/>
                  </a:cubicBezTo>
                  <a:cubicBezTo>
                    <a:pt x="1049769" y="2327733"/>
                    <a:pt x="1027449" y="2350052"/>
                    <a:pt x="1003270" y="2369582"/>
                  </a:cubicBezTo>
                  <a:cubicBezTo>
                    <a:pt x="978160" y="2389112"/>
                    <a:pt x="948401" y="2405851"/>
                    <a:pt x="916782" y="2419801"/>
                  </a:cubicBezTo>
                  <a:cubicBezTo>
                    <a:pt x="880513" y="2434680"/>
                    <a:pt x="840524" y="2444910"/>
                    <a:pt x="795885" y="2451420"/>
                  </a:cubicBezTo>
                  <a:cubicBezTo>
                    <a:pt x="768916" y="2455140"/>
                    <a:pt x="741016" y="2456070"/>
                    <a:pt x="713117" y="2456070"/>
                  </a:cubicBezTo>
                  <a:cubicBezTo>
                    <a:pt x="682428" y="2456070"/>
                    <a:pt x="651739" y="2454210"/>
                    <a:pt x="620119" y="2450490"/>
                  </a:cubicBezTo>
                  <a:cubicBezTo>
                    <a:pt x="557811" y="2442120"/>
                    <a:pt x="499222" y="2426311"/>
                    <a:pt x="445284" y="2403991"/>
                  </a:cubicBezTo>
                  <a:cubicBezTo>
                    <a:pt x="406225" y="2387252"/>
                    <a:pt x="370885" y="2366792"/>
                    <a:pt x="340196" y="2343543"/>
                  </a:cubicBezTo>
                  <a:cubicBezTo>
                    <a:pt x="316947" y="2324943"/>
                    <a:pt x="296487" y="2304484"/>
                    <a:pt x="279748" y="2283094"/>
                  </a:cubicBezTo>
                  <a:cubicBezTo>
                    <a:pt x="262078" y="2258915"/>
                    <a:pt x="246269" y="2231945"/>
                    <a:pt x="233249" y="2201256"/>
                  </a:cubicBezTo>
                  <a:cubicBezTo>
                    <a:pt x="215579" y="2159407"/>
                    <a:pt x="203490" y="2113838"/>
                    <a:pt x="196980" y="2065479"/>
                  </a:cubicBezTo>
                  <a:cubicBezTo>
                    <a:pt x="191400" y="2018051"/>
                    <a:pt x="190470" y="1970622"/>
                    <a:pt x="196050" y="1924123"/>
                  </a:cubicBezTo>
                  <a:cubicBezTo>
                    <a:pt x="201630" y="1885994"/>
                    <a:pt x="210929" y="1850655"/>
                    <a:pt x="223949" y="1819035"/>
                  </a:cubicBezTo>
                  <a:cubicBezTo>
                    <a:pt x="234179" y="1794856"/>
                    <a:pt x="246269" y="1773467"/>
                    <a:pt x="261148" y="1754867"/>
                  </a:cubicBezTo>
                  <a:cubicBezTo>
                    <a:pt x="265798" y="1749287"/>
                    <a:pt x="270448" y="1743707"/>
                    <a:pt x="275098" y="1738127"/>
                  </a:cubicBezTo>
                  <a:cubicBezTo>
                    <a:pt x="276958" y="1736267"/>
                    <a:pt x="277888" y="1734407"/>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9748" y="1731618"/>
                    <a:pt x="279748" y="1729758"/>
                    <a:pt x="280678" y="1728828"/>
                  </a:cubicBezTo>
                  <a:cubicBezTo>
                    <a:pt x="281608" y="1724178"/>
                    <a:pt x="281608" y="1719528"/>
                    <a:pt x="278818" y="1715808"/>
                  </a:cubicBezTo>
                  <a:cubicBezTo>
                    <a:pt x="276958" y="1712088"/>
                    <a:pt x="274168" y="1710228"/>
                    <a:pt x="268588" y="1708368"/>
                  </a:cubicBezTo>
                  <a:cubicBezTo>
                    <a:pt x="263938" y="1706508"/>
                    <a:pt x="260218" y="1704648"/>
                    <a:pt x="255568" y="1703718"/>
                  </a:cubicBezTo>
                  <a:cubicBezTo>
                    <a:pt x="229529" y="1692559"/>
                    <a:pt x="205350" y="1678609"/>
                    <a:pt x="183030" y="1661869"/>
                  </a:cubicBezTo>
                  <a:cubicBezTo>
                    <a:pt x="162571" y="1646060"/>
                    <a:pt x="143971" y="1626530"/>
                    <a:pt x="127231" y="1606071"/>
                  </a:cubicBezTo>
                  <a:cubicBezTo>
                    <a:pt x="110492" y="1583751"/>
                    <a:pt x="96542" y="1560502"/>
                    <a:pt x="86312" y="1536322"/>
                  </a:cubicBezTo>
                  <a:cubicBezTo>
                    <a:pt x="74223" y="1507493"/>
                    <a:pt x="65853" y="1474944"/>
                    <a:pt x="61203" y="1439605"/>
                  </a:cubicBezTo>
                  <a:cubicBezTo>
                    <a:pt x="56553" y="1402406"/>
                    <a:pt x="56553" y="1364277"/>
                    <a:pt x="62133" y="1324288"/>
                  </a:cubicBezTo>
                  <a:cubicBezTo>
                    <a:pt x="68643" y="1279649"/>
                    <a:pt x="80733" y="1235940"/>
                    <a:pt x="98402" y="1193161"/>
                  </a:cubicBezTo>
                  <a:cubicBezTo>
                    <a:pt x="114212" y="1155962"/>
                    <a:pt x="133741" y="1122482"/>
                    <a:pt x="156991" y="1091793"/>
                  </a:cubicBezTo>
                  <a:cubicBezTo>
                    <a:pt x="176520" y="1066684"/>
                    <a:pt x="197910" y="1045294"/>
                    <a:pt x="221159" y="1026695"/>
                  </a:cubicBezTo>
                  <a:cubicBezTo>
                    <a:pt x="241619" y="1011815"/>
                    <a:pt x="263938" y="998796"/>
                    <a:pt x="286258" y="988566"/>
                  </a:cubicBezTo>
                  <a:cubicBezTo>
                    <a:pt x="307647" y="980196"/>
                    <a:pt x="330897" y="973686"/>
                    <a:pt x="353216" y="969966"/>
                  </a:cubicBezTo>
                  <a:cubicBezTo>
                    <a:pt x="364376" y="969036"/>
                    <a:pt x="375535" y="968106"/>
                    <a:pt x="387625" y="968106"/>
                  </a:cubicBezTo>
                  <a:cubicBezTo>
                    <a:pt x="400645" y="968106"/>
                    <a:pt x="414595" y="969036"/>
                    <a:pt x="428544" y="970896"/>
                  </a:cubicBezTo>
                  <a:cubicBezTo>
                    <a:pt x="443424" y="972756"/>
                    <a:pt x="457373" y="975546"/>
                    <a:pt x="472253" y="978336"/>
                  </a:cubicBezTo>
                  <a:lnTo>
                    <a:pt x="476903" y="979266"/>
                  </a:lnTo>
                  <a:lnTo>
                    <a:pt x="476903" y="979266"/>
                  </a:lnTo>
                  <a:cubicBezTo>
                    <a:pt x="476903" y="979266"/>
                    <a:pt x="476903" y="979266"/>
                    <a:pt x="477833" y="979266"/>
                  </a:cubicBezTo>
                  <a:cubicBezTo>
                    <a:pt x="477833" y="979266"/>
                    <a:pt x="477833" y="979266"/>
                    <a:pt x="477833" y="979266"/>
                  </a:cubicBezTo>
                  <a:cubicBezTo>
                    <a:pt x="479693" y="980196"/>
                    <a:pt x="481553" y="980196"/>
                    <a:pt x="484343" y="980196"/>
                  </a:cubicBezTo>
                  <a:cubicBezTo>
                    <a:pt x="487133" y="980196"/>
                    <a:pt x="489922" y="979266"/>
                    <a:pt x="491783" y="978336"/>
                  </a:cubicBezTo>
                  <a:cubicBezTo>
                    <a:pt x="492713" y="977406"/>
                    <a:pt x="493643" y="976476"/>
                    <a:pt x="494572" y="975546"/>
                  </a:cubicBezTo>
                  <a:cubicBezTo>
                    <a:pt x="494572" y="975546"/>
                    <a:pt x="494572" y="975546"/>
                    <a:pt x="495502" y="975546"/>
                  </a:cubicBezTo>
                  <a:cubicBezTo>
                    <a:pt x="495502" y="975546"/>
                    <a:pt x="495502" y="975546"/>
                    <a:pt x="495502" y="974616"/>
                  </a:cubicBezTo>
                  <a:cubicBezTo>
                    <a:pt x="495502" y="974616"/>
                    <a:pt x="495502" y="974616"/>
                    <a:pt x="495502" y="974616"/>
                  </a:cubicBezTo>
                  <a:cubicBezTo>
                    <a:pt x="495502" y="974616"/>
                    <a:pt x="495502" y="974616"/>
                    <a:pt x="496432" y="974616"/>
                  </a:cubicBezTo>
                  <a:cubicBezTo>
                    <a:pt x="496432" y="974616"/>
                    <a:pt x="496432" y="974616"/>
                    <a:pt x="496432" y="974616"/>
                  </a:cubicBezTo>
                  <a:cubicBezTo>
                    <a:pt x="498292" y="972756"/>
                    <a:pt x="499222" y="971826"/>
                    <a:pt x="500152" y="969966"/>
                  </a:cubicBezTo>
                  <a:cubicBezTo>
                    <a:pt x="502942" y="965316"/>
                    <a:pt x="503872" y="959736"/>
                    <a:pt x="502012" y="954157"/>
                  </a:cubicBezTo>
                  <a:cubicBezTo>
                    <a:pt x="501082" y="948577"/>
                    <a:pt x="497362" y="944857"/>
                    <a:pt x="492713" y="942067"/>
                  </a:cubicBezTo>
                  <a:cubicBezTo>
                    <a:pt x="489922" y="941137"/>
                    <a:pt x="488063" y="939277"/>
                    <a:pt x="485273" y="938347"/>
                  </a:cubicBezTo>
                  <a:cubicBezTo>
                    <a:pt x="485273" y="938347"/>
                    <a:pt x="485273" y="938347"/>
                    <a:pt x="485273" y="938347"/>
                  </a:cubicBezTo>
                  <a:cubicBezTo>
                    <a:pt x="476903" y="923467"/>
                    <a:pt x="469463" y="907658"/>
                    <a:pt x="463883" y="893708"/>
                  </a:cubicBezTo>
                  <a:lnTo>
                    <a:pt x="463883" y="892778"/>
                  </a:lnTo>
                  <a:cubicBezTo>
                    <a:pt x="446214" y="850929"/>
                    <a:pt x="435054" y="807220"/>
                    <a:pt x="428544" y="761651"/>
                  </a:cubicBezTo>
                  <a:cubicBezTo>
                    <a:pt x="423894" y="722592"/>
                    <a:pt x="422964" y="684463"/>
                    <a:pt x="427614" y="648194"/>
                  </a:cubicBezTo>
                  <a:cubicBezTo>
                    <a:pt x="432264" y="614715"/>
                    <a:pt x="440634" y="583096"/>
                    <a:pt x="453653" y="552406"/>
                  </a:cubicBezTo>
                  <a:cubicBezTo>
                    <a:pt x="464813" y="526367"/>
                    <a:pt x="479693" y="501258"/>
                    <a:pt x="497362" y="478008"/>
                  </a:cubicBezTo>
                  <a:cubicBezTo>
                    <a:pt x="514102" y="456619"/>
                    <a:pt x="534562" y="436159"/>
                    <a:pt x="556881" y="418490"/>
                  </a:cubicBezTo>
                  <a:cubicBezTo>
                    <a:pt x="582920" y="398960"/>
                    <a:pt x="612680" y="381291"/>
                    <a:pt x="645229" y="367341"/>
                  </a:cubicBezTo>
                  <a:cubicBezTo>
                    <a:pt x="678708" y="353391"/>
                    <a:pt x="713117" y="344092"/>
                    <a:pt x="747526" y="339442"/>
                  </a:cubicBezTo>
                  <a:cubicBezTo>
                    <a:pt x="763336" y="337582"/>
                    <a:pt x="780075" y="336652"/>
                    <a:pt x="794955" y="336652"/>
                  </a:cubicBezTo>
                  <a:cubicBezTo>
                    <a:pt x="808905" y="336652"/>
                    <a:pt x="823784" y="337582"/>
                    <a:pt x="837734" y="339442"/>
                  </a:cubicBezTo>
                  <a:cubicBezTo>
                    <a:pt x="862843" y="343162"/>
                    <a:pt x="887023" y="349671"/>
                    <a:pt x="910272" y="358971"/>
                  </a:cubicBezTo>
                  <a:cubicBezTo>
                    <a:pt x="932592" y="368271"/>
                    <a:pt x="953981" y="381291"/>
                    <a:pt x="975371" y="397100"/>
                  </a:cubicBezTo>
                  <a:cubicBezTo>
                    <a:pt x="990250" y="409190"/>
                    <a:pt x="1005130" y="422210"/>
                    <a:pt x="1020009" y="438949"/>
                  </a:cubicBezTo>
                  <a:cubicBezTo>
                    <a:pt x="1022800" y="441739"/>
                    <a:pt x="1027449" y="443599"/>
                    <a:pt x="1032099" y="443599"/>
                  </a:cubicBezTo>
                  <a:cubicBezTo>
                    <a:pt x="1034889" y="443599"/>
                    <a:pt x="1038609" y="442669"/>
                    <a:pt x="1041399" y="441739"/>
                  </a:cubicBezTo>
                  <a:cubicBezTo>
                    <a:pt x="1045119" y="439879"/>
                    <a:pt x="1047909" y="435229"/>
                    <a:pt x="1049769" y="431509"/>
                  </a:cubicBezTo>
                  <a:cubicBezTo>
                    <a:pt x="1050699" y="426860"/>
                    <a:pt x="1050699" y="422210"/>
                    <a:pt x="1047909" y="418490"/>
                  </a:cubicBezTo>
                  <a:lnTo>
                    <a:pt x="1046049" y="415700"/>
                  </a:lnTo>
                  <a:lnTo>
                    <a:pt x="1046049" y="415700"/>
                  </a:lnTo>
                  <a:lnTo>
                    <a:pt x="1046049" y="415700"/>
                  </a:lnTo>
                  <a:lnTo>
                    <a:pt x="1046049" y="415700"/>
                  </a:lnTo>
                  <a:cubicBezTo>
                    <a:pt x="1046049" y="415700"/>
                    <a:pt x="1046049" y="415700"/>
                    <a:pt x="1046049" y="415700"/>
                  </a:cubicBezTo>
                  <a:cubicBezTo>
                    <a:pt x="1051629" y="382221"/>
                    <a:pt x="1060929" y="350601"/>
                    <a:pt x="1073948" y="320842"/>
                  </a:cubicBezTo>
                  <a:cubicBezTo>
                    <a:pt x="1086968" y="290153"/>
                    <a:pt x="1103707" y="261324"/>
                    <a:pt x="1124167" y="235284"/>
                  </a:cubicBezTo>
                  <a:cubicBezTo>
                    <a:pt x="1144627" y="209245"/>
                    <a:pt x="1167876" y="185995"/>
                    <a:pt x="1194845" y="165536"/>
                  </a:cubicBezTo>
                  <a:cubicBezTo>
                    <a:pt x="1224604" y="143216"/>
                    <a:pt x="1257154" y="123687"/>
                    <a:pt x="1292493" y="108807"/>
                  </a:cubicBezTo>
                  <a:cubicBezTo>
                    <a:pt x="1337132" y="90208"/>
                    <a:pt x="1384561" y="77188"/>
                    <a:pt x="1435709" y="70678"/>
                  </a:cubicBezTo>
                  <a:cubicBezTo>
                    <a:pt x="1462679" y="66958"/>
                    <a:pt x="1490578" y="65098"/>
                    <a:pt x="1518478" y="65098"/>
                  </a:cubicBezTo>
                  <a:cubicBezTo>
                    <a:pt x="1541727" y="65098"/>
                    <a:pt x="1564046" y="66028"/>
                    <a:pt x="1586366" y="68818"/>
                  </a:cubicBezTo>
                  <a:cubicBezTo>
                    <a:pt x="1591016" y="69748"/>
                    <a:pt x="1595666" y="69748"/>
                    <a:pt x="1601245" y="70678"/>
                  </a:cubicBezTo>
                  <a:lnTo>
                    <a:pt x="1601245" y="70678"/>
                  </a:lnTo>
                  <a:cubicBezTo>
                    <a:pt x="1601245" y="70678"/>
                    <a:pt x="1600315" y="70678"/>
                    <a:pt x="1600315" y="70678"/>
                  </a:cubicBezTo>
                  <a:cubicBezTo>
                    <a:pt x="1600315" y="70678"/>
                    <a:pt x="1601245" y="70678"/>
                    <a:pt x="1601245" y="70678"/>
                  </a:cubicBezTo>
                  <a:lnTo>
                    <a:pt x="1600315" y="70678"/>
                  </a:lnTo>
                  <a:cubicBezTo>
                    <a:pt x="1656114" y="78118"/>
                    <a:pt x="1710982" y="92998"/>
                    <a:pt x="1762131" y="114387"/>
                  </a:cubicBezTo>
                  <a:cubicBezTo>
                    <a:pt x="1807700" y="133917"/>
                    <a:pt x="1849549" y="158096"/>
                    <a:pt x="1886748" y="185995"/>
                  </a:cubicBezTo>
                  <a:cubicBezTo>
                    <a:pt x="1918368" y="210175"/>
                    <a:pt x="1945337" y="237144"/>
                    <a:pt x="1966726" y="264114"/>
                  </a:cubicBezTo>
                  <a:cubicBezTo>
                    <a:pt x="1975096" y="275273"/>
                    <a:pt x="1983466" y="287363"/>
                    <a:pt x="1992766" y="302243"/>
                  </a:cubicBezTo>
                  <a:lnTo>
                    <a:pt x="1998345" y="311542"/>
                  </a:lnTo>
                  <a:lnTo>
                    <a:pt x="2000206" y="313402"/>
                  </a:lnTo>
                  <a:cubicBezTo>
                    <a:pt x="2002066" y="316192"/>
                    <a:pt x="2003925" y="319912"/>
                    <a:pt x="2005785" y="322702"/>
                  </a:cubicBezTo>
                  <a:cubicBezTo>
                    <a:pt x="2007645" y="326422"/>
                    <a:pt x="2010435" y="329212"/>
                    <a:pt x="2012295" y="332932"/>
                  </a:cubicBezTo>
                  <a:cubicBezTo>
                    <a:pt x="2013225" y="333862"/>
                    <a:pt x="2014155" y="335722"/>
                    <a:pt x="2015085" y="336652"/>
                  </a:cubicBezTo>
                  <a:cubicBezTo>
                    <a:pt x="2016945" y="339442"/>
                    <a:pt x="2018805" y="342232"/>
                    <a:pt x="2020665" y="345022"/>
                  </a:cubicBezTo>
                  <a:cubicBezTo>
                    <a:pt x="2023455" y="350601"/>
                    <a:pt x="2029965" y="354321"/>
                    <a:pt x="2037405" y="354321"/>
                  </a:cubicBezTo>
                  <a:cubicBezTo>
                    <a:pt x="2041124" y="354321"/>
                    <a:pt x="2043915" y="353391"/>
                    <a:pt x="2046704" y="351531"/>
                  </a:cubicBezTo>
                  <a:cubicBezTo>
                    <a:pt x="2053214" y="347811"/>
                    <a:pt x="2056934" y="339442"/>
                    <a:pt x="2056004" y="332002"/>
                  </a:cubicBezTo>
                  <a:cubicBezTo>
                    <a:pt x="2056004" y="332002"/>
                    <a:pt x="2056004" y="332002"/>
                    <a:pt x="2056004" y="332002"/>
                  </a:cubicBezTo>
                  <a:cubicBezTo>
                    <a:pt x="2056004" y="332002"/>
                    <a:pt x="2056004" y="332002"/>
                    <a:pt x="2056004" y="332002"/>
                  </a:cubicBezTo>
                  <a:cubicBezTo>
                    <a:pt x="2065304" y="317122"/>
                    <a:pt x="2075533" y="303173"/>
                    <a:pt x="2085764" y="289223"/>
                  </a:cubicBezTo>
                  <a:cubicBezTo>
                    <a:pt x="2119243" y="246444"/>
                    <a:pt x="2158302" y="207385"/>
                    <a:pt x="2202941" y="172976"/>
                  </a:cubicBezTo>
                  <a:cubicBezTo>
                    <a:pt x="2240140" y="144146"/>
                    <a:pt x="2280129" y="119967"/>
                    <a:pt x="2321977" y="99508"/>
                  </a:cubicBezTo>
                  <a:cubicBezTo>
                    <a:pt x="2332208" y="93928"/>
                    <a:pt x="2343367" y="89278"/>
                    <a:pt x="2353597" y="84628"/>
                  </a:cubicBezTo>
                  <a:lnTo>
                    <a:pt x="2353597" y="84628"/>
                  </a:lnTo>
                  <a:cubicBezTo>
                    <a:pt x="2353597" y="84628"/>
                    <a:pt x="2353597" y="84628"/>
                    <a:pt x="2353597" y="84628"/>
                  </a:cubicBezTo>
                  <a:cubicBezTo>
                    <a:pt x="2353597" y="84628"/>
                    <a:pt x="2353597" y="84628"/>
                    <a:pt x="2353597" y="84628"/>
                  </a:cubicBezTo>
                  <a:lnTo>
                    <a:pt x="2352667" y="84628"/>
                  </a:lnTo>
                  <a:lnTo>
                    <a:pt x="2353597" y="84628"/>
                  </a:lnTo>
                  <a:lnTo>
                    <a:pt x="2354527" y="84628"/>
                  </a:lnTo>
                  <a:lnTo>
                    <a:pt x="2355457" y="84628"/>
                  </a:lnTo>
                  <a:cubicBezTo>
                    <a:pt x="2404746" y="64168"/>
                    <a:pt x="2454964" y="50219"/>
                    <a:pt x="2505183" y="43709"/>
                  </a:cubicBezTo>
                  <a:cubicBezTo>
                    <a:pt x="2526572" y="40919"/>
                    <a:pt x="2547962" y="39989"/>
                    <a:pt x="2568421" y="39989"/>
                  </a:cubicBezTo>
                  <a:cubicBezTo>
                    <a:pt x="2587021" y="39989"/>
                    <a:pt x="2606551" y="40919"/>
                    <a:pt x="2625150" y="43709"/>
                  </a:cubicBezTo>
                  <a:cubicBezTo>
                    <a:pt x="2656769" y="48359"/>
                    <a:pt x="2687458" y="56729"/>
                    <a:pt x="2715358" y="67888"/>
                  </a:cubicBezTo>
                  <a:cubicBezTo>
                    <a:pt x="2739537" y="78118"/>
                    <a:pt x="2762787" y="92068"/>
                    <a:pt x="2784176" y="107877"/>
                  </a:cubicBezTo>
                  <a:cubicBezTo>
                    <a:pt x="2804636" y="123687"/>
                    <a:pt x="2823235" y="143216"/>
                    <a:pt x="2840905" y="164606"/>
                  </a:cubicBezTo>
                  <a:cubicBezTo>
                    <a:pt x="2861364" y="190645"/>
                    <a:pt x="2878104" y="221335"/>
                    <a:pt x="2892984" y="255744"/>
                  </a:cubicBezTo>
                  <a:cubicBezTo>
                    <a:pt x="2906003" y="286433"/>
                    <a:pt x="2916233" y="320842"/>
                    <a:pt x="2924603" y="359901"/>
                  </a:cubicBezTo>
                  <a:cubicBezTo>
                    <a:pt x="2926463" y="367341"/>
                    <a:pt x="2932973" y="371991"/>
                    <a:pt x="2941343" y="371991"/>
                  </a:cubicBezTo>
                  <a:cubicBezTo>
                    <a:pt x="2945992" y="371991"/>
                    <a:pt x="2950642" y="370131"/>
                    <a:pt x="2953432" y="367341"/>
                  </a:cubicBezTo>
                  <a:cubicBezTo>
                    <a:pt x="2954362" y="366411"/>
                    <a:pt x="2955292" y="364551"/>
                    <a:pt x="2956222" y="363621"/>
                  </a:cubicBezTo>
                  <a:cubicBezTo>
                    <a:pt x="2956222" y="363621"/>
                    <a:pt x="2956222" y="363621"/>
                    <a:pt x="2956222" y="363621"/>
                  </a:cubicBezTo>
                  <a:cubicBezTo>
                    <a:pt x="2956222" y="363621"/>
                    <a:pt x="2956222" y="363621"/>
                    <a:pt x="2956222" y="362691"/>
                  </a:cubicBezTo>
                  <a:cubicBezTo>
                    <a:pt x="2981331" y="334792"/>
                    <a:pt x="3009231" y="307822"/>
                    <a:pt x="3040850" y="283643"/>
                  </a:cubicBezTo>
                  <a:cubicBezTo>
                    <a:pt x="3083629" y="250164"/>
                    <a:pt x="3131058" y="223194"/>
                    <a:pt x="3181277" y="201805"/>
                  </a:cubicBezTo>
                  <a:cubicBezTo>
                    <a:pt x="3235215" y="179486"/>
                    <a:pt x="3292874" y="163676"/>
                    <a:pt x="3353322" y="155306"/>
                  </a:cubicBezTo>
                  <a:cubicBezTo>
                    <a:pt x="3381222" y="151586"/>
                    <a:pt x="3409121" y="149726"/>
                    <a:pt x="3437020" y="149726"/>
                  </a:cubicBezTo>
                  <a:cubicBezTo>
                    <a:pt x="3463060" y="149726"/>
                    <a:pt x="3488169" y="151586"/>
                    <a:pt x="3513279" y="154376"/>
                  </a:cubicBezTo>
                  <a:cubicBezTo>
                    <a:pt x="3559777" y="160886"/>
                    <a:pt x="3605346" y="172976"/>
                    <a:pt x="3649055" y="191575"/>
                  </a:cubicBezTo>
                  <a:cubicBezTo>
                    <a:pt x="3688114" y="208315"/>
                    <a:pt x="3724383" y="228774"/>
                    <a:pt x="3756932" y="253884"/>
                  </a:cubicBezTo>
                  <a:cubicBezTo>
                    <a:pt x="3785762" y="276203"/>
                    <a:pt x="3811801" y="303173"/>
                    <a:pt x="3835050" y="332002"/>
                  </a:cubicBezTo>
                  <a:cubicBezTo>
                    <a:pt x="3859230" y="364551"/>
                    <a:pt x="3880619" y="401750"/>
                    <a:pt x="3898289" y="442669"/>
                  </a:cubicBezTo>
                  <a:cubicBezTo>
                    <a:pt x="3907588" y="464989"/>
                    <a:pt x="3915958" y="488238"/>
                    <a:pt x="3922468" y="513347"/>
                  </a:cubicBezTo>
                  <a:cubicBezTo>
                    <a:pt x="3929908" y="540317"/>
                    <a:pt x="3935488" y="567286"/>
                    <a:pt x="3940138" y="594255"/>
                  </a:cubicBezTo>
                  <a:cubicBezTo>
                    <a:pt x="3941068" y="597975"/>
                    <a:pt x="3942927" y="60076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7577" y="610065"/>
                    <a:pt x="3954087" y="614715"/>
                    <a:pt x="3961527" y="614715"/>
                  </a:cubicBezTo>
                  <a:cubicBezTo>
                    <a:pt x="3963387" y="614715"/>
                    <a:pt x="3964317" y="614715"/>
                    <a:pt x="3966177" y="613785"/>
                  </a:cubicBezTo>
                  <a:cubicBezTo>
                    <a:pt x="3991286" y="606345"/>
                    <a:pt x="4017326" y="600765"/>
                    <a:pt x="4043365" y="597045"/>
                  </a:cubicBezTo>
                  <a:cubicBezTo>
                    <a:pt x="4066615" y="594255"/>
                    <a:pt x="4089864" y="592396"/>
                    <a:pt x="4112183" y="592396"/>
                  </a:cubicBezTo>
                  <a:cubicBezTo>
                    <a:pt x="4134503" y="592396"/>
                    <a:pt x="4156822" y="594255"/>
                    <a:pt x="4178212" y="596115"/>
                  </a:cubicBezTo>
                  <a:cubicBezTo>
                    <a:pt x="4221921" y="602625"/>
                    <a:pt x="4265630" y="613785"/>
                    <a:pt x="4305619" y="630525"/>
                  </a:cubicBezTo>
                  <a:cubicBezTo>
                    <a:pt x="4340958" y="645404"/>
                    <a:pt x="4373507" y="664934"/>
                    <a:pt x="4402337" y="686323"/>
                  </a:cubicBezTo>
                  <a:cubicBezTo>
                    <a:pt x="4427446" y="705853"/>
                    <a:pt x="4450695" y="729102"/>
                    <a:pt x="4470225" y="754212"/>
                  </a:cubicBezTo>
                  <a:cubicBezTo>
                    <a:pt x="4488824" y="778391"/>
                    <a:pt x="4504634" y="805360"/>
                    <a:pt x="4516724" y="834190"/>
                  </a:cubicBezTo>
                  <a:cubicBezTo>
                    <a:pt x="4528813" y="863949"/>
                    <a:pt x="4537183" y="896498"/>
                    <a:pt x="4542763" y="929047"/>
                  </a:cubicBezTo>
                  <a:cubicBezTo>
                    <a:pt x="4547413" y="965316"/>
                    <a:pt x="4547413" y="1002515"/>
                    <a:pt x="4542763" y="1038784"/>
                  </a:cubicBezTo>
                  <a:cubicBezTo>
                    <a:pt x="4537183" y="1073194"/>
                    <a:pt x="4528813" y="1105743"/>
                    <a:pt x="4515794" y="1136432"/>
                  </a:cubicBezTo>
                  <a:cubicBezTo>
                    <a:pt x="4503704" y="1163402"/>
                    <a:pt x="4489755" y="1188511"/>
                    <a:pt x="4473015" y="1210830"/>
                  </a:cubicBezTo>
                  <a:cubicBezTo>
                    <a:pt x="4457205" y="1230360"/>
                    <a:pt x="4439536" y="1248029"/>
                    <a:pt x="4420006" y="1263839"/>
                  </a:cubicBezTo>
                  <a:cubicBezTo>
                    <a:pt x="4401407" y="1277789"/>
                    <a:pt x="4380947" y="1289878"/>
                    <a:pt x="4359558" y="1299178"/>
                  </a:cubicBezTo>
                  <a:cubicBezTo>
                    <a:pt x="4356767" y="1300108"/>
                    <a:pt x="4353978" y="1301038"/>
                    <a:pt x="4351188" y="1302898"/>
                  </a:cubicBezTo>
                  <a:lnTo>
                    <a:pt x="4347468" y="1304758"/>
                  </a:lnTo>
                  <a:cubicBezTo>
                    <a:pt x="4343748" y="1306618"/>
                    <a:pt x="4340028" y="1307548"/>
                    <a:pt x="4336308" y="1310338"/>
                  </a:cubicBezTo>
                  <a:cubicBezTo>
                    <a:pt x="4327938" y="1315918"/>
                    <a:pt x="4324218" y="1325218"/>
                    <a:pt x="4327009" y="1333587"/>
                  </a:cubicBezTo>
                  <a:cubicBezTo>
                    <a:pt x="4327009" y="1333587"/>
                    <a:pt x="4327009" y="1333587"/>
                    <a:pt x="4327009" y="1333587"/>
                  </a:cubicBezTo>
                  <a:lnTo>
                    <a:pt x="4327009" y="1333587"/>
                  </a:lnTo>
                  <a:cubicBezTo>
                    <a:pt x="4327009" y="1333587"/>
                    <a:pt x="4327009" y="1333587"/>
                    <a:pt x="4327009" y="1333587"/>
                  </a:cubicBezTo>
                  <a:cubicBezTo>
                    <a:pt x="4327009" y="1333587"/>
                    <a:pt x="4327009" y="1333587"/>
                    <a:pt x="4327009" y="1333587"/>
                  </a:cubicBezTo>
                  <a:cubicBezTo>
                    <a:pt x="4327009" y="1333587"/>
                    <a:pt x="4327009" y="1333587"/>
                    <a:pt x="4327009" y="1333587"/>
                  </a:cubicBezTo>
                  <a:cubicBezTo>
                    <a:pt x="4326078" y="1341957"/>
                    <a:pt x="4329798" y="1350327"/>
                    <a:pt x="4337238" y="1354047"/>
                  </a:cubicBezTo>
                  <a:cubicBezTo>
                    <a:pt x="4354908" y="1364277"/>
                    <a:pt x="4372577" y="1375436"/>
                    <a:pt x="4388387" y="1387526"/>
                  </a:cubicBezTo>
                  <a:cubicBezTo>
                    <a:pt x="4406057" y="1403336"/>
                    <a:pt x="4429306" y="1426585"/>
                    <a:pt x="4448835" y="1451694"/>
                  </a:cubicBezTo>
                  <a:close/>
                </a:path>
              </a:pathLst>
            </a:custGeom>
            <a:solidFill>
              <a:srgbClr val="0E0E0E"/>
            </a:solidFill>
            <a:ln w="9300"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775B029E-2C39-066F-7FF9-4760EC7B3F80}"/>
                </a:ext>
              </a:extLst>
            </p:cNvPr>
            <p:cNvSpPr/>
            <p:nvPr/>
          </p:nvSpPr>
          <p:spPr>
            <a:xfrm>
              <a:off x="3716295" y="1016638"/>
              <a:ext cx="4481220" cy="2627185"/>
            </a:xfrm>
            <a:custGeom>
              <a:avLst/>
              <a:gdLst>
                <a:gd name="connsiteX0" fmla="*/ 2510832 w 4481220"/>
                <a:gd name="connsiteY0" fmla="*/ 0 h 2627185"/>
                <a:gd name="connsiteX1" fmla="*/ 2447593 w 4481220"/>
                <a:gd name="connsiteY1" fmla="*/ 3720 h 2627185"/>
                <a:gd name="connsiteX2" fmla="*/ 2297867 w 4481220"/>
                <a:gd name="connsiteY2" fmla="*/ 44639 h 2627185"/>
                <a:gd name="connsiteX3" fmla="*/ 2296937 w 4481220"/>
                <a:gd name="connsiteY3" fmla="*/ 44639 h 2627185"/>
                <a:gd name="connsiteX4" fmla="*/ 2296007 w 4481220"/>
                <a:gd name="connsiteY4" fmla="*/ 44639 h 2627185"/>
                <a:gd name="connsiteX5" fmla="*/ 2295077 w 4481220"/>
                <a:gd name="connsiteY5" fmla="*/ 44639 h 2627185"/>
                <a:gd name="connsiteX6" fmla="*/ 2296007 w 4481220"/>
                <a:gd name="connsiteY6" fmla="*/ 44639 h 2627185"/>
                <a:gd name="connsiteX7" fmla="*/ 2145351 w 4481220"/>
                <a:gd name="connsiteY7" fmla="*/ 132987 h 2627185"/>
                <a:gd name="connsiteX8" fmla="*/ 2028174 w 4481220"/>
                <a:gd name="connsiteY8" fmla="*/ 249234 h 2627185"/>
                <a:gd name="connsiteX9" fmla="*/ 1998414 w 4481220"/>
                <a:gd name="connsiteY9" fmla="*/ 292013 h 2627185"/>
                <a:gd name="connsiteX10" fmla="*/ 1989115 w 4481220"/>
                <a:gd name="connsiteY10" fmla="*/ 311542 h 2627185"/>
                <a:gd name="connsiteX11" fmla="*/ 1979815 w 4481220"/>
                <a:gd name="connsiteY11" fmla="*/ 314332 h 2627185"/>
                <a:gd name="connsiteX12" fmla="*/ 1963075 w 4481220"/>
                <a:gd name="connsiteY12" fmla="*/ 305033 h 2627185"/>
                <a:gd name="connsiteX13" fmla="*/ 1957495 w 4481220"/>
                <a:gd name="connsiteY13" fmla="*/ 296663 h 2627185"/>
                <a:gd name="connsiteX14" fmla="*/ 1954705 w 4481220"/>
                <a:gd name="connsiteY14" fmla="*/ 292943 h 2627185"/>
                <a:gd name="connsiteX15" fmla="*/ 1948195 w 4481220"/>
                <a:gd name="connsiteY15" fmla="*/ 282713 h 2627185"/>
                <a:gd name="connsiteX16" fmla="*/ 1942616 w 4481220"/>
                <a:gd name="connsiteY16" fmla="*/ 273413 h 2627185"/>
                <a:gd name="connsiteX17" fmla="*/ 1940756 w 4481220"/>
                <a:gd name="connsiteY17" fmla="*/ 271553 h 2627185"/>
                <a:gd name="connsiteX18" fmla="*/ 1935176 w 4481220"/>
                <a:gd name="connsiteY18" fmla="*/ 262254 h 2627185"/>
                <a:gd name="connsiteX19" fmla="*/ 1909137 w 4481220"/>
                <a:gd name="connsiteY19" fmla="*/ 224124 h 2627185"/>
                <a:gd name="connsiteX20" fmla="*/ 1829158 w 4481220"/>
                <a:gd name="connsiteY20" fmla="*/ 146006 h 2627185"/>
                <a:gd name="connsiteX21" fmla="*/ 1704542 w 4481220"/>
                <a:gd name="connsiteY21" fmla="*/ 74398 h 2627185"/>
                <a:gd name="connsiteX22" fmla="*/ 1542726 w 4481220"/>
                <a:gd name="connsiteY22" fmla="*/ 30689 h 2627185"/>
                <a:gd name="connsiteX23" fmla="*/ 1544586 w 4481220"/>
                <a:gd name="connsiteY23" fmla="*/ 31619 h 2627185"/>
                <a:gd name="connsiteX24" fmla="*/ 1460888 w 4481220"/>
                <a:gd name="connsiteY24" fmla="*/ 26039 h 2627185"/>
                <a:gd name="connsiteX25" fmla="*/ 1378120 w 4481220"/>
                <a:gd name="connsiteY25" fmla="*/ 31619 h 2627185"/>
                <a:gd name="connsiteX26" fmla="*/ 1234903 w 4481220"/>
                <a:gd name="connsiteY26" fmla="*/ 69748 h 2627185"/>
                <a:gd name="connsiteX27" fmla="*/ 1137256 w 4481220"/>
                <a:gd name="connsiteY27" fmla="*/ 126477 h 2627185"/>
                <a:gd name="connsiteX28" fmla="*/ 1066577 w 4481220"/>
                <a:gd name="connsiteY28" fmla="*/ 196225 h 2627185"/>
                <a:gd name="connsiteX29" fmla="*/ 1016358 w 4481220"/>
                <a:gd name="connsiteY29" fmla="*/ 281783 h 2627185"/>
                <a:gd name="connsiteX30" fmla="*/ 988459 w 4481220"/>
                <a:gd name="connsiteY30" fmla="*/ 376641 h 2627185"/>
                <a:gd name="connsiteX31" fmla="*/ 990319 w 4481220"/>
                <a:gd name="connsiteY31" fmla="*/ 379431 h 2627185"/>
                <a:gd name="connsiteX32" fmla="*/ 992179 w 4481220"/>
                <a:gd name="connsiteY32" fmla="*/ 392450 h 2627185"/>
                <a:gd name="connsiteX33" fmla="*/ 983809 w 4481220"/>
                <a:gd name="connsiteY33" fmla="*/ 402680 h 2627185"/>
                <a:gd name="connsiteX34" fmla="*/ 974509 w 4481220"/>
                <a:gd name="connsiteY34" fmla="*/ 405470 h 2627185"/>
                <a:gd name="connsiteX35" fmla="*/ 962420 w 4481220"/>
                <a:gd name="connsiteY35" fmla="*/ 400820 h 2627185"/>
                <a:gd name="connsiteX36" fmla="*/ 917781 w 4481220"/>
                <a:gd name="connsiteY36" fmla="*/ 358971 h 2627185"/>
                <a:gd name="connsiteX37" fmla="*/ 852682 w 4481220"/>
                <a:gd name="connsiteY37" fmla="*/ 320842 h 2627185"/>
                <a:gd name="connsiteX38" fmla="*/ 780144 w 4481220"/>
                <a:gd name="connsiteY38" fmla="*/ 301313 h 2627185"/>
                <a:gd name="connsiteX39" fmla="*/ 737365 w 4481220"/>
                <a:gd name="connsiteY39" fmla="*/ 298523 h 2627185"/>
                <a:gd name="connsiteX40" fmla="*/ 689936 w 4481220"/>
                <a:gd name="connsiteY40" fmla="*/ 301313 h 2627185"/>
                <a:gd name="connsiteX41" fmla="*/ 587639 w 4481220"/>
                <a:gd name="connsiteY41" fmla="*/ 329212 h 2627185"/>
                <a:gd name="connsiteX42" fmla="*/ 499291 w 4481220"/>
                <a:gd name="connsiteY42" fmla="*/ 380361 h 2627185"/>
                <a:gd name="connsiteX43" fmla="*/ 438843 w 4481220"/>
                <a:gd name="connsiteY43" fmla="*/ 439879 h 2627185"/>
                <a:gd name="connsiteX44" fmla="*/ 395134 w 4481220"/>
                <a:gd name="connsiteY44" fmla="*/ 514277 h 2627185"/>
                <a:gd name="connsiteX45" fmla="*/ 369094 w 4481220"/>
                <a:gd name="connsiteY45" fmla="*/ 610065 h 2627185"/>
                <a:gd name="connsiteX46" fmla="*/ 370024 w 4481220"/>
                <a:gd name="connsiteY46" fmla="*/ 723522 h 2627185"/>
                <a:gd name="connsiteX47" fmla="*/ 405364 w 4481220"/>
                <a:gd name="connsiteY47" fmla="*/ 854649 h 2627185"/>
                <a:gd name="connsiteX48" fmla="*/ 405364 w 4481220"/>
                <a:gd name="connsiteY48" fmla="*/ 855579 h 2627185"/>
                <a:gd name="connsiteX49" fmla="*/ 426753 w 4481220"/>
                <a:gd name="connsiteY49" fmla="*/ 900218 h 2627185"/>
                <a:gd name="connsiteX50" fmla="*/ 434193 w 4481220"/>
                <a:gd name="connsiteY50" fmla="*/ 903938 h 2627185"/>
                <a:gd name="connsiteX51" fmla="*/ 443492 w 4481220"/>
                <a:gd name="connsiteY51" fmla="*/ 916028 h 2627185"/>
                <a:gd name="connsiteX52" fmla="*/ 441633 w 4481220"/>
                <a:gd name="connsiteY52" fmla="*/ 931837 h 2627185"/>
                <a:gd name="connsiteX53" fmla="*/ 436983 w 4481220"/>
                <a:gd name="connsiteY53" fmla="*/ 937417 h 2627185"/>
                <a:gd name="connsiteX54" fmla="*/ 433263 w 4481220"/>
                <a:gd name="connsiteY54" fmla="*/ 941137 h 2627185"/>
                <a:gd name="connsiteX55" fmla="*/ 425823 w 4481220"/>
                <a:gd name="connsiteY55" fmla="*/ 942997 h 2627185"/>
                <a:gd name="connsiteX56" fmla="*/ 419313 w 4481220"/>
                <a:gd name="connsiteY56" fmla="*/ 941137 h 2627185"/>
                <a:gd name="connsiteX57" fmla="*/ 413733 w 4481220"/>
                <a:gd name="connsiteY57" fmla="*/ 940207 h 2627185"/>
                <a:gd name="connsiteX58" fmla="*/ 370024 w 4481220"/>
                <a:gd name="connsiteY58" fmla="*/ 932767 h 2627185"/>
                <a:gd name="connsiteX59" fmla="*/ 329105 w 4481220"/>
                <a:gd name="connsiteY59" fmla="*/ 929977 h 2627185"/>
                <a:gd name="connsiteX60" fmla="*/ 294696 w 4481220"/>
                <a:gd name="connsiteY60" fmla="*/ 931837 h 2627185"/>
                <a:gd name="connsiteX61" fmla="*/ 227738 w 4481220"/>
                <a:gd name="connsiteY61" fmla="*/ 950437 h 2627185"/>
                <a:gd name="connsiteX62" fmla="*/ 162640 w 4481220"/>
                <a:gd name="connsiteY62" fmla="*/ 988566 h 2627185"/>
                <a:gd name="connsiteX63" fmla="*/ 98471 w 4481220"/>
                <a:gd name="connsiteY63" fmla="*/ 1053664 h 2627185"/>
                <a:gd name="connsiteX64" fmla="*/ 39882 w 4481220"/>
                <a:gd name="connsiteY64" fmla="*/ 1155032 h 2627185"/>
                <a:gd name="connsiteX65" fmla="*/ 3613 w 4481220"/>
                <a:gd name="connsiteY65" fmla="*/ 1286158 h 2627185"/>
                <a:gd name="connsiteX66" fmla="*/ 2683 w 4481220"/>
                <a:gd name="connsiteY66" fmla="*/ 1401476 h 2627185"/>
                <a:gd name="connsiteX67" fmla="*/ 27793 w 4481220"/>
                <a:gd name="connsiteY67" fmla="*/ 1498193 h 2627185"/>
                <a:gd name="connsiteX68" fmla="*/ 68712 w 4481220"/>
                <a:gd name="connsiteY68" fmla="*/ 1567942 h 2627185"/>
                <a:gd name="connsiteX69" fmla="*/ 124510 w 4481220"/>
                <a:gd name="connsiteY69" fmla="*/ 1623740 h 2627185"/>
                <a:gd name="connsiteX70" fmla="*/ 197049 w 4481220"/>
                <a:gd name="connsiteY70" fmla="*/ 1665589 h 2627185"/>
                <a:gd name="connsiteX71" fmla="*/ 210068 w 4481220"/>
                <a:gd name="connsiteY71" fmla="*/ 1670239 h 2627185"/>
                <a:gd name="connsiteX72" fmla="*/ 220298 w 4481220"/>
                <a:gd name="connsiteY72" fmla="*/ 1677679 h 2627185"/>
                <a:gd name="connsiteX73" fmla="*/ 222158 w 4481220"/>
                <a:gd name="connsiteY73" fmla="*/ 1690699 h 2627185"/>
                <a:gd name="connsiteX74" fmla="*/ 220298 w 4481220"/>
                <a:gd name="connsiteY74" fmla="*/ 1695348 h 2627185"/>
                <a:gd name="connsiteX75" fmla="*/ 216578 w 4481220"/>
                <a:gd name="connsiteY75" fmla="*/ 1701858 h 2627185"/>
                <a:gd name="connsiteX76" fmla="*/ 202628 w 4481220"/>
                <a:gd name="connsiteY76" fmla="*/ 1718598 h 2627185"/>
                <a:gd name="connsiteX77" fmla="*/ 165429 w 4481220"/>
                <a:gd name="connsiteY77" fmla="*/ 1782766 h 2627185"/>
                <a:gd name="connsiteX78" fmla="*/ 137530 w 4481220"/>
                <a:gd name="connsiteY78" fmla="*/ 1887854 h 2627185"/>
                <a:gd name="connsiteX79" fmla="*/ 138460 w 4481220"/>
                <a:gd name="connsiteY79" fmla="*/ 2029210 h 2627185"/>
                <a:gd name="connsiteX80" fmla="*/ 174729 w 4481220"/>
                <a:gd name="connsiteY80" fmla="*/ 2164987 h 2627185"/>
                <a:gd name="connsiteX81" fmla="*/ 221228 w 4481220"/>
                <a:gd name="connsiteY81" fmla="*/ 2246825 h 2627185"/>
                <a:gd name="connsiteX82" fmla="*/ 281676 w 4481220"/>
                <a:gd name="connsiteY82" fmla="*/ 2307274 h 2627185"/>
                <a:gd name="connsiteX83" fmla="*/ 386764 w 4481220"/>
                <a:gd name="connsiteY83" fmla="*/ 2367722 h 2627185"/>
                <a:gd name="connsiteX84" fmla="*/ 561600 w 4481220"/>
                <a:gd name="connsiteY84" fmla="*/ 2414221 h 2627185"/>
                <a:gd name="connsiteX85" fmla="*/ 654597 w 4481220"/>
                <a:gd name="connsiteY85" fmla="*/ 2419801 h 2627185"/>
                <a:gd name="connsiteX86" fmla="*/ 737365 w 4481220"/>
                <a:gd name="connsiteY86" fmla="*/ 2415151 h 2627185"/>
                <a:gd name="connsiteX87" fmla="*/ 858262 w 4481220"/>
                <a:gd name="connsiteY87" fmla="*/ 2383532 h 2627185"/>
                <a:gd name="connsiteX88" fmla="*/ 944750 w 4481220"/>
                <a:gd name="connsiteY88" fmla="*/ 2333313 h 2627185"/>
                <a:gd name="connsiteX89" fmla="*/ 1009849 w 4481220"/>
                <a:gd name="connsiteY89" fmla="*/ 2267284 h 2627185"/>
                <a:gd name="connsiteX90" fmla="*/ 1024728 w 4481220"/>
                <a:gd name="connsiteY90" fmla="*/ 2260775 h 2627185"/>
                <a:gd name="connsiteX91" fmla="*/ 1039608 w 4481220"/>
                <a:gd name="connsiteY91" fmla="*/ 2267284 h 2627185"/>
                <a:gd name="connsiteX92" fmla="*/ 1046118 w 4481220"/>
                <a:gd name="connsiteY92" fmla="*/ 2282164 h 2627185"/>
                <a:gd name="connsiteX93" fmla="*/ 1043328 w 4481220"/>
                <a:gd name="connsiteY93" fmla="*/ 2292394 h 2627185"/>
                <a:gd name="connsiteX94" fmla="*/ 1046118 w 4481220"/>
                <a:gd name="connsiteY94" fmla="*/ 2299834 h 2627185"/>
                <a:gd name="connsiteX95" fmla="*/ 1101916 w 4481220"/>
                <a:gd name="connsiteY95" fmla="*/ 2392831 h 2627185"/>
                <a:gd name="connsiteX96" fmla="*/ 1133536 w 4481220"/>
                <a:gd name="connsiteY96" fmla="*/ 2429100 h 2627185"/>
                <a:gd name="connsiteX97" fmla="*/ 1164225 w 4481220"/>
                <a:gd name="connsiteY97" fmla="*/ 2456070 h 2627185"/>
                <a:gd name="connsiteX98" fmla="*/ 1257222 w 4481220"/>
                <a:gd name="connsiteY98" fmla="*/ 2510009 h 2627185"/>
                <a:gd name="connsiteX99" fmla="*/ 1404159 w 4481220"/>
                <a:gd name="connsiteY99" fmla="*/ 2549068 h 2627185"/>
                <a:gd name="connsiteX100" fmla="*/ 1496227 w 4481220"/>
                <a:gd name="connsiteY100" fmla="*/ 2554647 h 2627185"/>
                <a:gd name="connsiteX101" fmla="*/ 1593874 w 4481220"/>
                <a:gd name="connsiteY101" fmla="*/ 2548138 h 2627185"/>
                <a:gd name="connsiteX102" fmla="*/ 1768710 w 4481220"/>
                <a:gd name="connsiteY102" fmla="*/ 2500709 h 2627185"/>
                <a:gd name="connsiteX103" fmla="*/ 1885887 w 4481220"/>
                <a:gd name="connsiteY103" fmla="*/ 2433750 h 2627185"/>
                <a:gd name="connsiteX104" fmla="*/ 1959355 w 4481220"/>
                <a:gd name="connsiteY104" fmla="*/ 2361212 h 2627185"/>
                <a:gd name="connsiteX105" fmla="*/ 2003994 w 4481220"/>
                <a:gd name="connsiteY105" fmla="*/ 2284024 h 2627185"/>
                <a:gd name="connsiteX106" fmla="*/ 2016084 w 4481220"/>
                <a:gd name="connsiteY106" fmla="*/ 2251475 h 2627185"/>
                <a:gd name="connsiteX107" fmla="*/ 2021664 w 4481220"/>
                <a:gd name="connsiteY107" fmla="*/ 2243105 h 2627185"/>
                <a:gd name="connsiteX108" fmla="*/ 2040263 w 4481220"/>
                <a:gd name="connsiteY108" fmla="*/ 2228226 h 2627185"/>
                <a:gd name="connsiteX109" fmla="*/ 2054213 w 4481220"/>
                <a:gd name="connsiteY109" fmla="*/ 2234735 h 2627185"/>
                <a:gd name="connsiteX110" fmla="*/ 2058863 w 4481220"/>
                <a:gd name="connsiteY110" fmla="*/ 2247755 h 2627185"/>
                <a:gd name="connsiteX111" fmla="*/ 2058863 w 4481220"/>
                <a:gd name="connsiteY111" fmla="*/ 2257055 h 2627185"/>
                <a:gd name="connsiteX112" fmla="*/ 2059793 w 4481220"/>
                <a:gd name="connsiteY112" fmla="*/ 2262635 h 2627185"/>
                <a:gd name="connsiteX113" fmla="*/ 2059793 w 4481220"/>
                <a:gd name="connsiteY113" fmla="*/ 2264495 h 2627185"/>
                <a:gd name="connsiteX114" fmla="*/ 2063513 w 4481220"/>
                <a:gd name="connsiteY114" fmla="*/ 2282164 h 2627185"/>
                <a:gd name="connsiteX115" fmla="*/ 2070952 w 4481220"/>
                <a:gd name="connsiteY115" fmla="*/ 2305414 h 2627185"/>
                <a:gd name="connsiteX116" fmla="*/ 2093272 w 4481220"/>
                <a:gd name="connsiteY116" fmla="*/ 2343543 h 2627185"/>
                <a:gd name="connsiteX117" fmla="*/ 2129541 w 4481220"/>
                <a:gd name="connsiteY117" fmla="*/ 2378882 h 2627185"/>
                <a:gd name="connsiteX118" fmla="*/ 2195570 w 4481220"/>
                <a:gd name="connsiteY118" fmla="*/ 2417011 h 2627185"/>
                <a:gd name="connsiteX119" fmla="*/ 2314607 w 4481220"/>
                <a:gd name="connsiteY119" fmla="*/ 2448630 h 2627185"/>
                <a:gd name="connsiteX120" fmla="*/ 2388075 w 4481220"/>
                <a:gd name="connsiteY120" fmla="*/ 2453280 h 2627185"/>
                <a:gd name="connsiteX121" fmla="*/ 2461543 w 4481220"/>
                <a:gd name="connsiteY121" fmla="*/ 2448630 h 2627185"/>
                <a:gd name="connsiteX122" fmla="*/ 2571280 w 4481220"/>
                <a:gd name="connsiteY122" fmla="*/ 2419801 h 2627185"/>
                <a:gd name="connsiteX123" fmla="*/ 2629869 w 4481220"/>
                <a:gd name="connsiteY123" fmla="*/ 2386322 h 2627185"/>
                <a:gd name="connsiteX124" fmla="*/ 2659628 w 4481220"/>
                <a:gd name="connsiteY124" fmla="*/ 2356562 h 2627185"/>
                <a:gd name="connsiteX125" fmla="*/ 2676368 w 4481220"/>
                <a:gd name="connsiteY125" fmla="*/ 2327733 h 2627185"/>
                <a:gd name="connsiteX126" fmla="*/ 2684737 w 4481220"/>
                <a:gd name="connsiteY126" fmla="*/ 2317503 h 2627185"/>
                <a:gd name="connsiteX127" fmla="*/ 2694037 w 4481220"/>
                <a:gd name="connsiteY127" fmla="*/ 2314713 h 2627185"/>
                <a:gd name="connsiteX128" fmla="*/ 2698687 w 4481220"/>
                <a:gd name="connsiteY128" fmla="*/ 2315643 h 2627185"/>
                <a:gd name="connsiteX129" fmla="*/ 2700547 w 4481220"/>
                <a:gd name="connsiteY129" fmla="*/ 2314713 h 2627185"/>
                <a:gd name="connsiteX130" fmla="*/ 2701477 w 4481220"/>
                <a:gd name="connsiteY130" fmla="*/ 2314713 h 2627185"/>
                <a:gd name="connsiteX131" fmla="*/ 2706127 w 4481220"/>
                <a:gd name="connsiteY131" fmla="*/ 2313783 h 2627185"/>
                <a:gd name="connsiteX132" fmla="*/ 2723797 w 4481220"/>
                <a:gd name="connsiteY132" fmla="*/ 2326803 h 2627185"/>
                <a:gd name="connsiteX133" fmla="*/ 2726586 w 4481220"/>
                <a:gd name="connsiteY133" fmla="*/ 2335173 h 2627185"/>
                <a:gd name="connsiteX134" fmla="*/ 2727517 w 4481220"/>
                <a:gd name="connsiteY134" fmla="*/ 2337033 h 2627185"/>
                <a:gd name="connsiteX135" fmla="*/ 2731236 w 4481220"/>
                <a:gd name="connsiteY135" fmla="*/ 2344473 h 2627185"/>
                <a:gd name="connsiteX136" fmla="*/ 2732167 w 4481220"/>
                <a:gd name="connsiteY136" fmla="*/ 2347263 h 2627185"/>
                <a:gd name="connsiteX137" fmla="*/ 2734956 w 4481220"/>
                <a:gd name="connsiteY137" fmla="*/ 2352842 h 2627185"/>
                <a:gd name="connsiteX138" fmla="*/ 2741466 w 4481220"/>
                <a:gd name="connsiteY138" fmla="*/ 2366792 h 2627185"/>
                <a:gd name="connsiteX139" fmla="*/ 2755416 w 4481220"/>
                <a:gd name="connsiteY139" fmla="*/ 2394691 h 2627185"/>
                <a:gd name="connsiteX140" fmla="*/ 2787035 w 4481220"/>
                <a:gd name="connsiteY140" fmla="*/ 2443050 h 2627185"/>
                <a:gd name="connsiteX141" fmla="*/ 2857714 w 4481220"/>
                <a:gd name="connsiteY141" fmla="*/ 2513728 h 2627185"/>
                <a:gd name="connsiteX142" fmla="*/ 2967451 w 4481220"/>
                <a:gd name="connsiteY142" fmla="*/ 2576967 h 2627185"/>
                <a:gd name="connsiteX143" fmla="*/ 3132986 w 4481220"/>
                <a:gd name="connsiteY143" fmla="*/ 2620676 h 2627185"/>
                <a:gd name="connsiteX144" fmla="*/ 3236214 w 4481220"/>
                <a:gd name="connsiteY144" fmla="*/ 2627186 h 2627185"/>
                <a:gd name="connsiteX145" fmla="*/ 3351531 w 4481220"/>
                <a:gd name="connsiteY145" fmla="*/ 2619746 h 2627185"/>
                <a:gd name="connsiteX146" fmla="*/ 3565426 w 4481220"/>
                <a:gd name="connsiteY146" fmla="*/ 2563017 h 2627185"/>
                <a:gd name="connsiteX147" fmla="*/ 3711432 w 4481220"/>
                <a:gd name="connsiteY147" fmla="*/ 2479319 h 2627185"/>
                <a:gd name="connsiteX148" fmla="*/ 3799780 w 4481220"/>
                <a:gd name="connsiteY148" fmla="*/ 2392831 h 2627185"/>
                <a:gd name="connsiteX149" fmla="*/ 3850929 w 4481220"/>
                <a:gd name="connsiteY149" fmla="*/ 2305414 h 2627185"/>
                <a:gd name="connsiteX150" fmla="*/ 3875108 w 4481220"/>
                <a:gd name="connsiteY150" fmla="*/ 2215206 h 2627185"/>
                <a:gd name="connsiteX151" fmla="*/ 3876968 w 4481220"/>
                <a:gd name="connsiteY151" fmla="*/ 2201256 h 2627185"/>
                <a:gd name="connsiteX152" fmla="*/ 3881618 w 4481220"/>
                <a:gd name="connsiteY152" fmla="*/ 2190096 h 2627185"/>
                <a:gd name="connsiteX153" fmla="*/ 3888128 w 4481220"/>
                <a:gd name="connsiteY153" fmla="*/ 2186377 h 2627185"/>
                <a:gd name="connsiteX154" fmla="*/ 3904868 w 4481220"/>
                <a:gd name="connsiteY154" fmla="*/ 2178937 h 2627185"/>
                <a:gd name="connsiteX155" fmla="*/ 3910447 w 4481220"/>
                <a:gd name="connsiteY155" fmla="*/ 2179867 h 2627185"/>
                <a:gd name="connsiteX156" fmla="*/ 3953226 w 4481220"/>
                <a:gd name="connsiteY156" fmla="*/ 2187306 h 2627185"/>
                <a:gd name="connsiteX157" fmla="*/ 4008095 w 4481220"/>
                <a:gd name="connsiteY157" fmla="*/ 2191027 h 2627185"/>
                <a:gd name="connsiteX158" fmla="*/ 4060174 w 4481220"/>
                <a:gd name="connsiteY158" fmla="*/ 2188236 h 2627185"/>
                <a:gd name="connsiteX159" fmla="*/ 4158751 w 4481220"/>
                <a:gd name="connsiteY159" fmla="*/ 2161267 h 2627185"/>
                <a:gd name="connsiteX160" fmla="*/ 4256399 w 4481220"/>
                <a:gd name="connsiteY160" fmla="*/ 2103608 h 2627185"/>
                <a:gd name="connsiteX161" fmla="*/ 4348467 w 4481220"/>
                <a:gd name="connsiteY161" fmla="*/ 2010611 h 2627185"/>
                <a:gd name="connsiteX162" fmla="*/ 4424725 w 4481220"/>
                <a:gd name="connsiteY162" fmla="*/ 1879484 h 2627185"/>
                <a:gd name="connsiteX163" fmla="*/ 4424725 w 4481220"/>
                <a:gd name="connsiteY163" fmla="*/ 1878554 h 2627185"/>
                <a:gd name="connsiteX164" fmla="*/ 4465644 w 4481220"/>
                <a:gd name="connsiteY164" fmla="*/ 1731618 h 2627185"/>
                <a:gd name="connsiteX165" fmla="*/ 4466574 w 4481220"/>
                <a:gd name="connsiteY165" fmla="*/ 1600491 h 2627185"/>
                <a:gd name="connsiteX166" fmla="*/ 4438675 w 4481220"/>
                <a:gd name="connsiteY166" fmla="*/ 1495403 h 2627185"/>
                <a:gd name="connsiteX167" fmla="*/ 4391246 w 4481220"/>
                <a:gd name="connsiteY167" fmla="*/ 1414495 h 2627185"/>
                <a:gd name="connsiteX168" fmla="*/ 4323357 w 4481220"/>
                <a:gd name="connsiteY168" fmla="*/ 1346607 h 2627185"/>
                <a:gd name="connsiteX169" fmla="*/ 4272209 w 4481220"/>
                <a:gd name="connsiteY169" fmla="*/ 1313128 h 2627185"/>
                <a:gd name="connsiteX170" fmla="*/ 4261979 w 4481220"/>
                <a:gd name="connsiteY170" fmla="*/ 1292668 h 2627185"/>
                <a:gd name="connsiteX171" fmla="*/ 4271279 w 4481220"/>
                <a:gd name="connsiteY171" fmla="*/ 1268489 h 2627185"/>
                <a:gd name="connsiteX172" fmla="*/ 4282438 w 4481220"/>
                <a:gd name="connsiteY172" fmla="*/ 1262909 h 2627185"/>
                <a:gd name="connsiteX173" fmla="*/ 4286158 w 4481220"/>
                <a:gd name="connsiteY173" fmla="*/ 1261049 h 2627185"/>
                <a:gd name="connsiteX174" fmla="*/ 4294528 w 4481220"/>
                <a:gd name="connsiteY174" fmla="*/ 1257329 h 2627185"/>
                <a:gd name="connsiteX175" fmla="*/ 4354977 w 4481220"/>
                <a:gd name="connsiteY175" fmla="*/ 1221990 h 2627185"/>
                <a:gd name="connsiteX176" fmla="*/ 4407985 w 4481220"/>
                <a:gd name="connsiteY176" fmla="*/ 1168981 h 2627185"/>
                <a:gd name="connsiteX177" fmla="*/ 4450764 w 4481220"/>
                <a:gd name="connsiteY177" fmla="*/ 1094583 h 2627185"/>
                <a:gd name="connsiteX178" fmla="*/ 4477733 w 4481220"/>
                <a:gd name="connsiteY178" fmla="*/ 996936 h 2627185"/>
                <a:gd name="connsiteX179" fmla="*/ 4477733 w 4481220"/>
                <a:gd name="connsiteY179" fmla="*/ 887198 h 2627185"/>
                <a:gd name="connsiteX180" fmla="*/ 4451694 w 4481220"/>
                <a:gd name="connsiteY180" fmla="*/ 792341 h 2627185"/>
                <a:gd name="connsiteX181" fmla="*/ 4405195 w 4481220"/>
                <a:gd name="connsiteY181" fmla="*/ 712363 h 2627185"/>
                <a:gd name="connsiteX182" fmla="*/ 4337307 w 4481220"/>
                <a:gd name="connsiteY182" fmla="*/ 644474 h 2627185"/>
                <a:gd name="connsiteX183" fmla="*/ 4240589 w 4481220"/>
                <a:gd name="connsiteY183" fmla="*/ 588676 h 2627185"/>
                <a:gd name="connsiteX184" fmla="*/ 4113183 w 4481220"/>
                <a:gd name="connsiteY184" fmla="*/ 554266 h 2627185"/>
                <a:gd name="connsiteX185" fmla="*/ 4047154 w 4481220"/>
                <a:gd name="connsiteY185" fmla="*/ 550547 h 2627185"/>
                <a:gd name="connsiteX186" fmla="*/ 3978336 w 4481220"/>
                <a:gd name="connsiteY186" fmla="*/ 555196 h 2627185"/>
                <a:gd name="connsiteX187" fmla="*/ 3901147 w 4481220"/>
                <a:gd name="connsiteY187" fmla="*/ 571936 h 2627185"/>
                <a:gd name="connsiteX188" fmla="*/ 3896497 w 4481220"/>
                <a:gd name="connsiteY188" fmla="*/ 572866 h 2627185"/>
                <a:gd name="connsiteX189" fmla="*/ 3880688 w 4481220"/>
                <a:gd name="connsiteY189" fmla="*/ 560776 h 2627185"/>
                <a:gd name="connsiteX190" fmla="*/ 3875108 w 4481220"/>
                <a:gd name="connsiteY190" fmla="*/ 551477 h 2627185"/>
                <a:gd name="connsiteX191" fmla="*/ 3857439 w 4481220"/>
                <a:gd name="connsiteY191" fmla="*/ 470568 h 2627185"/>
                <a:gd name="connsiteX192" fmla="*/ 3833259 w 4481220"/>
                <a:gd name="connsiteY192" fmla="*/ 399890 h 2627185"/>
                <a:gd name="connsiteX193" fmla="*/ 3770021 w 4481220"/>
                <a:gd name="connsiteY193" fmla="*/ 289223 h 2627185"/>
                <a:gd name="connsiteX194" fmla="*/ 3691903 w 4481220"/>
                <a:gd name="connsiteY194" fmla="*/ 211105 h 2627185"/>
                <a:gd name="connsiteX195" fmla="*/ 3584025 w 4481220"/>
                <a:gd name="connsiteY195" fmla="*/ 148796 h 2627185"/>
                <a:gd name="connsiteX196" fmla="*/ 3448249 w 4481220"/>
                <a:gd name="connsiteY196" fmla="*/ 111597 h 2627185"/>
                <a:gd name="connsiteX197" fmla="*/ 3371991 w 4481220"/>
                <a:gd name="connsiteY197" fmla="*/ 106947 h 2627185"/>
                <a:gd name="connsiteX198" fmla="*/ 3288293 w 4481220"/>
                <a:gd name="connsiteY198" fmla="*/ 112527 h 2627185"/>
                <a:gd name="connsiteX199" fmla="*/ 3116247 w 4481220"/>
                <a:gd name="connsiteY199" fmla="*/ 159026 h 2627185"/>
                <a:gd name="connsiteX200" fmla="*/ 2975820 w 4481220"/>
                <a:gd name="connsiteY200" fmla="*/ 240864 h 2627185"/>
                <a:gd name="connsiteX201" fmla="*/ 2891192 w 4481220"/>
                <a:gd name="connsiteY201" fmla="*/ 319912 h 2627185"/>
                <a:gd name="connsiteX202" fmla="*/ 2887472 w 4481220"/>
                <a:gd name="connsiteY202" fmla="*/ 324562 h 2627185"/>
                <a:gd name="connsiteX203" fmla="*/ 2875383 w 4481220"/>
                <a:gd name="connsiteY203" fmla="*/ 329212 h 2627185"/>
                <a:gd name="connsiteX204" fmla="*/ 2858643 w 4481220"/>
                <a:gd name="connsiteY204" fmla="*/ 317122 h 2627185"/>
                <a:gd name="connsiteX205" fmla="*/ 2827024 w 4481220"/>
                <a:gd name="connsiteY205" fmla="*/ 212965 h 2627185"/>
                <a:gd name="connsiteX206" fmla="*/ 2774945 w 4481220"/>
                <a:gd name="connsiteY206" fmla="*/ 121827 h 2627185"/>
                <a:gd name="connsiteX207" fmla="*/ 2718217 w 4481220"/>
                <a:gd name="connsiteY207" fmla="*/ 65098 h 2627185"/>
                <a:gd name="connsiteX208" fmla="*/ 2649398 w 4481220"/>
                <a:gd name="connsiteY208" fmla="*/ 25109 h 2627185"/>
                <a:gd name="connsiteX209" fmla="*/ 2559191 w 4481220"/>
                <a:gd name="connsiteY209" fmla="*/ 930 h 2627185"/>
                <a:gd name="connsiteX210" fmla="*/ 2510832 w 4481220"/>
                <a:gd name="connsiteY210" fmla="*/ 0 h 2627185"/>
                <a:gd name="connsiteX211" fmla="*/ 2510832 w 4481220"/>
                <a:gd name="connsiteY211" fmla="*/ 0 h 262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4481220" h="2627185">
                  <a:moveTo>
                    <a:pt x="2510832" y="0"/>
                  </a:moveTo>
                  <a:cubicBezTo>
                    <a:pt x="2490373" y="0"/>
                    <a:pt x="2468983" y="930"/>
                    <a:pt x="2447593" y="3720"/>
                  </a:cubicBezTo>
                  <a:cubicBezTo>
                    <a:pt x="2397375" y="11160"/>
                    <a:pt x="2347156" y="24179"/>
                    <a:pt x="2297867" y="44639"/>
                  </a:cubicBezTo>
                  <a:lnTo>
                    <a:pt x="2296937" y="44639"/>
                  </a:lnTo>
                  <a:lnTo>
                    <a:pt x="2296007" y="44639"/>
                  </a:lnTo>
                  <a:lnTo>
                    <a:pt x="2295077" y="44639"/>
                  </a:lnTo>
                  <a:lnTo>
                    <a:pt x="2296007" y="44639"/>
                  </a:lnTo>
                  <a:cubicBezTo>
                    <a:pt x="2242998" y="66958"/>
                    <a:pt x="2191850" y="96718"/>
                    <a:pt x="2145351" y="132987"/>
                  </a:cubicBezTo>
                  <a:cubicBezTo>
                    <a:pt x="2100712" y="167396"/>
                    <a:pt x="2061653" y="206455"/>
                    <a:pt x="2028174" y="249234"/>
                  </a:cubicBezTo>
                  <a:cubicBezTo>
                    <a:pt x="2017944" y="263184"/>
                    <a:pt x="2007714" y="277133"/>
                    <a:pt x="1998414" y="292013"/>
                  </a:cubicBezTo>
                  <a:cubicBezTo>
                    <a:pt x="2000274" y="300383"/>
                    <a:pt x="1996554" y="307822"/>
                    <a:pt x="1989115" y="311542"/>
                  </a:cubicBezTo>
                  <a:cubicBezTo>
                    <a:pt x="1986325" y="313402"/>
                    <a:pt x="1982605" y="314332"/>
                    <a:pt x="1979815" y="314332"/>
                  </a:cubicBezTo>
                  <a:cubicBezTo>
                    <a:pt x="1972375" y="314332"/>
                    <a:pt x="1966795" y="310612"/>
                    <a:pt x="1963075" y="305033"/>
                  </a:cubicBezTo>
                  <a:cubicBezTo>
                    <a:pt x="1961215" y="302243"/>
                    <a:pt x="1959355" y="299453"/>
                    <a:pt x="1957495" y="296663"/>
                  </a:cubicBezTo>
                  <a:cubicBezTo>
                    <a:pt x="1956565" y="294803"/>
                    <a:pt x="1955636" y="293873"/>
                    <a:pt x="1954705" y="292943"/>
                  </a:cubicBezTo>
                  <a:cubicBezTo>
                    <a:pt x="1952845" y="289223"/>
                    <a:pt x="1950055" y="286433"/>
                    <a:pt x="1948195" y="282713"/>
                  </a:cubicBezTo>
                  <a:cubicBezTo>
                    <a:pt x="1946336" y="279923"/>
                    <a:pt x="1944476" y="276203"/>
                    <a:pt x="1942616" y="273413"/>
                  </a:cubicBezTo>
                  <a:lnTo>
                    <a:pt x="1940756" y="271553"/>
                  </a:lnTo>
                  <a:lnTo>
                    <a:pt x="1935176" y="262254"/>
                  </a:lnTo>
                  <a:cubicBezTo>
                    <a:pt x="1925876" y="247374"/>
                    <a:pt x="1917506" y="234354"/>
                    <a:pt x="1909137" y="224124"/>
                  </a:cubicBezTo>
                  <a:cubicBezTo>
                    <a:pt x="1887747" y="197155"/>
                    <a:pt x="1860778" y="171116"/>
                    <a:pt x="1829158" y="146006"/>
                  </a:cubicBezTo>
                  <a:cubicBezTo>
                    <a:pt x="1791959" y="117177"/>
                    <a:pt x="1750110" y="92998"/>
                    <a:pt x="1704542" y="74398"/>
                  </a:cubicBezTo>
                  <a:cubicBezTo>
                    <a:pt x="1653393" y="53009"/>
                    <a:pt x="1598524" y="38129"/>
                    <a:pt x="1542726" y="30689"/>
                  </a:cubicBezTo>
                  <a:lnTo>
                    <a:pt x="1544586" y="31619"/>
                  </a:lnTo>
                  <a:cubicBezTo>
                    <a:pt x="1517616" y="27899"/>
                    <a:pt x="1488787" y="26039"/>
                    <a:pt x="1460888" y="26039"/>
                  </a:cubicBezTo>
                  <a:cubicBezTo>
                    <a:pt x="1432988" y="26039"/>
                    <a:pt x="1405089" y="27899"/>
                    <a:pt x="1378120" y="31619"/>
                  </a:cubicBezTo>
                  <a:cubicBezTo>
                    <a:pt x="1327901" y="38129"/>
                    <a:pt x="1279542" y="51149"/>
                    <a:pt x="1234903" y="69748"/>
                  </a:cubicBezTo>
                  <a:cubicBezTo>
                    <a:pt x="1199564" y="84628"/>
                    <a:pt x="1166085" y="104157"/>
                    <a:pt x="1137256" y="126477"/>
                  </a:cubicBezTo>
                  <a:cubicBezTo>
                    <a:pt x="1110286" y="146936"/>
                    <a:pt x="1087037" y="171116"/>
                    <a:pt x="1066577" y="196225"/>
                  </a:cubicBezTo>
                  <a:cubicBezTo>
                    <a:pt x="1046118" y="222265"/>
                    <a:pt x="1029378" y="251094"/>
                    <a:pt x="1016358" y="281783"/>
                  </a:cubicBezTo>
                  <a:cubicBezTo>
                    <a:pt x="1004269" y="311542"/>
                    <a:pt x="994969" y="343162"/>
                    <a:pt x="988459" y="376641"/>
                  </a:cubicBezTo>
                  <a:lnTo>
                    <a:pt x="990319" y="379431"/>
                  </a:lnTo>
                  <a:cubicBezTo>
                    <a:pt x="992179" y="383151"/>
                    <a:pt x="993109" y="387801"/>
                    <a:pt x="992179" y="392450"/>
                  </a:cubicBezTo>
                  <a:cubicBezTo>
                    <a:pt x="991249" y="397100"/>
                    <a:pt x="988459" y="400820"/>
                    <a:pt x="983809" y="402680"/>
                  </a:cubicBezTo>
                  <a:cubicBezTo>
                    <a:pt x="981019" y="404540"/>
                    <a:pt x="978229" y="405470"/>
                    <a:pt x="974509" y="405470"/>
                  </a:cubicBezTo>
                  <a:cubicBezTo>
                    <a:pt x="969860" y="405470"/>
                    <a:pt x="965210" y="403610"/>
                    <a:pt x="962420" y="400820"/>
                  </a:cubicBezTo>
                  <a:cubicBezTo>
                    <a:pt x="947540" y="384081"/>
                    <a:pt x="932660" y="371061"/>
                    <a:pt x="917781" y="358971"/>
                  </a:cubicBezTo>
                  <a:cubicBezTo>
                    <a:pt x="897321" y="343162"/>
                    <a:pt x="875002" y="330142"/>
                    <a:pt x="852682" y="320842"/>
                  </a:cubicBezTo>
                  <a:cubicBezTo>
                    <a:pt x="829433" y="311542"/>
                    <a:pt x="805254" y="305033"/>
                    <a:pt x="780144" y="301313"/>
                  </a:cubicBezTo>
                  <a:cubicBezTo>
                    <a:pt x="766195" y="299453"/>
                    <a:pt x="752245" y="298523"/>
                    <a:pt x="737365" y="298523"/>
                  </a:cubicBezTo>
                  <a:cubicBezTo>
                    <a:pt x="721556" y="298523"/>
                    <a:pt x="705746" y="299453"/>
                    <a:pt x="689936" y="301313"/>
                  </a:cubicBezTo>
                  <a:cubicBezTo>
                    <a:pt x="655527" y="306892"/>
                    <a:pt x="621118" y="316192"/>
                    <a:pt x="587639" y="329212"/>
                  </a:cubicBezTo>
                  <a:cubicBezTo>
                    <a:pt x="555090" y="343162"/>
                    <a:pt x="525331" y="359901"/>
                    <a:pt x="499291" y="380361"/>
                  </a:cubicBezTo>
                  <a:cubicBezTo>
                    <a:pt x="476972" y="398030"/>
                    <a:pt x="456512" y="418490"/>
                    <a:pt x="438843" y="439879"/>
                  </a:cubicBezTo>
                  <a:cubicBezTo>
                    <a:pt x="421173" y="463129"/>
                    <a:pt x="406293" y="488238"/>
                    <a:pt x="395134" y="514277"/>
                  </a:cubicBezTo>
                  <a:cubicBezTo>
                    <a:pt x="383044" y="544037"/>
                    <a:pt x="373744" y="576586"/>
                    <a:pt x="369094" y="610065"/>
                  </a:cubicBezTo>
                  <a:cubicBezTo>
                    <a:pt x="364444" y="646334"/>
                    <a:pt x="364444" y="684463"/>
                    <a:pt x="370024" y="723522"/>
                  </a:cubicBezTo>
                  <a:cubicBezTo>
                    <a:pt x="376534" y="769091"/>
                    <a:pt x="388624" y="812800"/>
                    <a:pt x="405364" y="854649"/>
                  </a:cubicBezTo>
                  <a:lnTo>
                    <a:pt x="405364" y="855579"/>
                  </a:lnTo>
                  <a:cubicBezTo>
                    <a:pt x="411873" y="870459"/>
                    <a:pt x="419313" y="885338"/>
                    <a:pt x="426753" y="900218"/>
                  </a:cubicBezTo>
                  <a:cubicBezTo>
                    <a:pt x="429543" y="901148"/>
                    <a:pt x="431403" y="903008"/>
                    <a:pt x="434193" y="903938"/>
                  </a:cubicBezTo>
                  <a:cubicBezTo>
                    <a:pt x="438843" y="906728"/>
                    <a:pt x="441633" y="910448"/>
                    <a:pt x="443492" y="916028"/>
                  </a:cubicBezTo>
                  <a:cubicBezTo>
                    <a:pt x="445353" y="921607"/>
                    <a:pt x="444422" y="927187"/>
                    <a:pt x="441633" y="931837"/>
                  </a:cubicBezTo>
                  <a:cubicBezTo>
                    <a:pt x="440703" y="933697"/>
                    <a:pt x="438843" y="935557"/>
                    <a:pt x="436983" y="937417"/>
                  </a:cubicBezTo>
                  <a:cubicBezTo>
                    <a:pt x="436053" y="938347"/>
                    <a:pt x="434193" y="940207"/>
                    <a:pt x="433263" y="941137"/>
                  </a:cubicBezTo>
                  <a:cubicBezTo>
                    <a:pt x="431403" y="942067"/>
                    <a:pt x="428613" y="942997"/>
                    <a:pt x="425823" y="942997"/>
                  </a:cubicBezTo>
                  <a:cubicBezTo>
                    <a:pt x="423033" y="942997"/>
                    <a:pt x="421173" y="942067"/>
                    <a:pt x="419313" y="941137"/>
                  </a:cubicBezTo>
                  <a:lnTo>
                    <a:pt x="413733" y="940207"/>
                  </a:lnTo>
                  <a:cubicBezTo>
                    <a:pt x="399784" y="937417"/>
                    <a:pt x="384904" y="934627"/>
                    <a:pt x="370024" y="932767"/>
                  </a:cubicBezTo>
                  <a:cubicBezTo>
                    <a:pt x="356075" y="930907"/>
                    <a:pt x="343055" y="929977"/>
                    <a:pt x="329105" y="929977"/>
                  </a:cubicBezTo>
                  <a:cubicBezTo>
                    <a:pt x="317946" y="929977"/>
                    <a:pt x="305856" y="930907"/>
                    <a:pt x="294696" y="931837"/>
                  </a:cubicBezTo>
                  <a:cubicBezTo>
                    <a:pt x="271447" y="935557"/>
                    <a:pt x="249127" y="941137"/>
                    <a:pt x="227738" y="950437"/>
                  </a:cubicBezTo>
                  <a:cubicBezTo>
                    <a:pt x="204488" y="960666"/>
                    <a:pt x="183099" y="973686"/>
                    <a:pt x="162640" y="988566"/>
                  </a:cubicBezTo>
                  <a:cubicBezTo>
                    <a:pt x="139390" y="1007165"/>
                    <a:pt x="118000" y="1028555"/>
                    <a:pt x="98471" y="1053664"/>
                  </a:cubicBezTo>
                  <a:cubicBezTo>
                    <a:pt x="75222" y="1084353"/>
                    <a:pt x="55692" y="1117833"/>
                    <a:pt x="39882" y="1155032"/>
                  </a:cubicBezTo>
                  <a:cubicBezTo>
                    <a:pt x="22213" y="1197811"/>
                    <a:pt x="10123" y="1241520"/>
                    <a:pt x="3613" y="1286158"/>
                  </a:cubicBezTo>
                  <a:cubicBezTo>
                    <a:pt x="-1037" y="1325218"/>
                    <a:pt x="-1037" y="1364277"/>
                    <a:pt x="2683" y="1401476"/>
                  </a:cubicBezTo>
                  <a:cubicBezTo>
                    <a:pt x="7333" y="1436815"/>
                    <a:pt x="16633" y="1469364"/>
                    <a:pt x="27793" y="1498193"/>
                  </a:cubicBezTo>
                  <a:cubicBezTo>
                    <a:pt x="38023" y="1522373"/>
                    <a:pt x="51972" y="1546552"/>
                    <a:pt x="68712" y="1567942"/>
                  </a:cubicBezTo>
                  <a:cubicBezTo>
                    <a:pt x="85451" y="1588401"/>
                    <a:pt x="104051" y="1607931"/>
                    <a:pt x="124510" y="1623740"/>
                  </a:cubicBezTo>
                  <a:cubicBezTo>
                    <a:pt x="146830" y="1640480"/>
                    <a:pt x="171009" y="1654430"/>
                    <a:pt x="197049" y="1665589"/>
                  </a:cubicBezTo>
                  <a:cubicBezTo>
                    <a:pt x="201698" y="1667449"/>
                    <a:pt x="205419" y="1669309"/>
                    <a:pt x="210068" y="1670239"/>
                  </a:cubicBezTo>
                  <a:cubicBezTo>
                    <a:pt x="215648" y="1672099"/>
                    <a:pt x="218438" y="1674889"/>
                    <a:pt x="220298" y="1677679"/>
                  </a:cubicBezTo>
                  <a:cubicBezTo>
                    <a:pt x="222158" y="1681399"/>
                    <a:pt x="223088" y="1686049"/>
                    <a:pt x="222158" y="1690699"/>
                  </a:cubicBezTo>
                  <a:cubicBezTo>
                    <a:pt x="222158" y="1692559"/>
                    <a:pt x="221228" y="1693489"/>
                    <a:pt x="220298" y="1695348"/>
                  </a:cubicBezTo>
                  <a:cubicBezTo>
                    <a:pt x="219368" y="1697209"/>
                    <a:pt x="218438" y="1699998"/>
                    <a:pt x="216578" y="1701858"/>
                  </a:cubicBezTo>
                  <a:cubicBezTo>
                    <a:pt x="210998" y="1707438"/>
                    <a:pt x="206348" y="1713018"/>
                    <a:pt x="202628" y="1718598"/>
                  </a:cubicBezTo>
                  <a:cubicBezTo>
                    <a:pt x="188679" y="1737197"/>
                    <a:pt x="175659" y="1759517"/>
                    <a:pt x="165429" y="1782766"/>
                  </a:cubicBezTo>
                  <a:cubicBezTo>
                    <a:pt x="152410" y="1814386"/>
                    <a:pt x="143110" y="1849725"/>
                    <a:pt x="137530" y="1887854"/>
                  </a:cubicBezTo>
                  <a:cubicBezTo>
                    <a:pt x="131950" y="1933423"/>
                    <a:pt x="131950" y="1980852"/>
                    <a:pt x="138460" y="2029210"/>
                  </a:cubicBezTo>
                  <a:cubicBezTo>
                    <a:pt x="144970" y="2077569"/>
                    <a:pt x="157060" y="2123138"/>
                    <a:pt x="174729" y="2164987"/>
                  </a:cubicBezTo>
                  <a:cubicBezTo>
                    <a:pt x="188679" y="2196606"/>
                    <a:pt x="203558" y="2223576"/>
                    <a:pt x="221228" y="2246825"/>
                  </a:cubicBezTo>
                  <a:cubicBezTo>
                    <a:pt x="237968" y="2268215"/>
                    <a:pt x="258427" y="2288674"/>
                    <a:pt x="281676" y="2307274"/>
                  </a:cubicBezTo>
                  <a:cubicBezTo>
                    <a:pt x="312366" y="2330523"/>
                    <a:pt x="347705" y="2350982"/>
                    <a:pt x="386764" y="2367722"/>
                  </a:cubicBezTo>
                  <a:cubicBezTo>
                    <a:pt x="440703" y="2390042"/>
                    <a:pt x="499291" y="2405851"/>
                    <a:pt x="561600" y="2414221"/>
                  </a:cubicBezTo>
                  <a:cubicBezTo>
                    <a:pt x="593219" y="2417941"/>
                    <a:pt x="623908" y="2419801"/>
                    <a:pt x="654597" y="2419801"/>
                  </a:cubicBezTo>
                  <a:cubicBezTo>
                    <a:pt x="682497" y="2419801"/>
                    <a:pt x="710396" y="2417941"/>
                    <a:pt x="737365" y="2415151"/>
                  </a:cubicBezTo>
                  <a:cubicBezTo>
                    <a:pt x="782004" y="2408641"/>
                    <a:pt x="821993" y="2398411"/>
                    <a:pt x="858262" y="2383532"/>
                  </a:cubicBezTo>
                  <a:cubicBezTo>
                    <a:pt x="890812" y="2369582"/>
                    <a:pt x="919641" y="2352842"/>
                    <a:pt x="944750" y="2333313"/>
                  </a:cubicBezTo>
                  <a:cubicBezTo>
                    <a:pt x="968930" y="2313783"/>
                    <a:pt x="990319" y="2292394"/>
                    <a:pt x="1009849" y="2267284"/>
                  </a:cubicBezTo>
                  <a:cubicBezTo>
                    <a:pt x="1013569" y="2262635"/>
                    <a:pt x="1020078" y="2260775"/>
                    <a:pt x="1024728" y="2260775"/>
                  </a:cubicBezTo>
                  <a:cubicBezTo>
                    <a:pt x="1030308" y="2260775"/>
                    <a:pt x="1035888" y="2262635"/>
                    <a:pt x="1039608" y="2267284"/>
                  </a:cubicBezTo>
                  <a:cubicBezTo>
                    <a:pt x="1043328" y="2271004"/>
                    <a:pt x="1046118" y="2276584"/>
                    <a:pt x="1046118" y="2282164"/>
                  </a:cubicBezTo>
                  <a:cubicBezTo>
                    <a:pt x="1046118" y="2285884"/>
                    <a:pt x="1045188" y="2289604"/>
                    <a:pt x="1043328" y="2292394"/>
                  </a:cubicBezTo>
                  <a:cubicBezTo>
                    <a:pt x="1044258" y="2295184"/>
                    <a:pt x="1045188" y="2297974"/>
                    <a:pt x="1046118" y="2299834"/>
                  </a:cubicBezTo>
                  <a:cubicBezTo>
                    <a:pt x="1060067" y="2330523"/>
                    <a:pt x="1077737" y="2361212"/>
                    <a:pt x="1101916" y="2392831"/>
                  </a:cubicBezTo>
                  <a:cubicBezTo>
                    <a:pt x="1113076" y="2406781"/>
                    <a:pt x="1123306" y="2418871"/>
                    <a:pt x="1133536" y="2429100"/>
                  </a:cubicBezTo>
                  <a:cubicBezTo>
                    <a:pt x="1142835" y="2438400"/>
                    <a:pt x="1153065" y="2447700"/>
                    <a:pt x="1164225" y="2456070"/>
                  </a:cubicBezTo>
                  <a:cubicBezTo>
                    <a:pt x="1191194" y="2476529"/>
                    <a:pt x="1222813" y="2495129"/>
                    <a:pt x="1257222" y="2510009"/>
                  </a:cubicBezTo>
                  <a:cubicBezTo>
                    <a:pt x="1301861" y="2528608"/>
                    <a:pt x="1351151" y="2541628"/>
                    <a:pt x="1404159" y="2549068"/>
                  </a:cubicBezTo>
                  <a:cubicBezTo>
                    <a:pt x="1433918" y="2552788"/>
                    <a:pt x="1465538" y="2554647"/>
                    <a:pt x="1496227" y="2554647"/>
                  </a:cubicBezTo>
                  <a:cubicBezTo>
                    <a:pt x="1528776" y="2554647"/>
                    <a:pt x="1561325" y="2552788"/>
                    <a:pt x="1593874" y="2548138"/>
                  </a:cubicBezTo>
                  <a:cubicBezTo>
                    <a:pt x="1656183" y="2539768"/>
                    <a:pt x="1714771" y="2523958"/>
                    <a:pt x="1768710" y="2500709"/>
                  </a:cubicBezTo>
                  <a:cubicBezTo>
                    <a:pt x="1812419" y="2482109"/>
                    <a:pt x="1851478" y="2459790"/>
                    <a:pt x="1885887" y="2433750"/>
                  </a:cubicBezTo>
                  <a:cubicBezTo>
                    <a:pt x="1913787" y="2411431"/>
                    <a:pt x="1938896" y="2387251"/>
                    <a:pt x="1959355" y="2361212"/>
                  </a:cubicBezTo>
                  <a:cubicBezTo>
                    <a:pt x="1977955" y="2337033"/>
                    <a:pt x="1992835" y="2310994"/>
                    <a:pt x="2003994" y="2284024"/>
                  </a:cubicBezTo>
                  <a:cubicBezTo>
                    <a:pt x="2008644" y="2273794"/>
                    <a:pt x="2012364" y="2262635"/>
                    <a:pt x="2016084" y="2251475"/>
                  </a:cubicBezTo>
                  <a:cubicBezTo>
                    <a:pt x="2017014" y="2247755"/>
                    <a:pt x="2018874" y="2244965"/>
                    <a:pt x="2021664" y="2243105"/>
                  </a:cubicBezTo>
                  <a:cubicBezTo>
                    <a:pt x="2023524" y="2234735"/>
                    <a:pt x="2030964" y="2228226"/>
                    <a:pt x="2040263" y="2228226"/>
                  </a:cubicBezTo>
                  <a:cubicBezTo>
                    <a:pt x="2044913" y="2228226"/>
                    <a:pt x="2050493" y="2230085"/>
                    <a:pt x="2054213" y="2234735"/>
                  </a:cubicBezTo>
                  <a:cubicBezTo>
                    <a:pt x="2057933" y="2238455"/>
                    <a:pt x="2059793" y="2243105"/>
                    <a:pt x="2058863" y="2247755"/>
                  </a:cubicBezTo>
                  <a:cubicBezTo>
                    <a:pt x="2058863" y="2250545"/>
                    <a:pt x="2058863" y="2254265"/>
                    <a:pt x="2058863" y="2257055"/>
                  </a:cubicBezTo>
                  <a:cubicBezTo>
                    <a:pt x="2058863" y="2258915"/>
                    <a:pt x="2059793" y="2260775"/>
                    <a:pt x="2059793" y="2262635"/>
                  </a:cubicBezTo>
                  <a:lnTo>
                    <a:pt x="2059793" y="2264495"/>
                  </a:lnTo>
                  <a:cubicBezTo>
                    <a:pt x="2060723" y="2270075"/>
                    <a:pt x="2061653" y="2276584"/>
                    <a:pt x="2063513" y="2282164"/>
                  </a:cubicBezTo>
                  <a:cubicBezTo>
                    <a:pt x="2065373" y="2290534"/>
                    <a:pt x="2068163" y="2297974"/>
                    <a:pt x="2070952" y="2305414"/>
                  </a:cubicBezTo>
                  <a:cubicBezTo>
                    <a:pt x="2076533" y="2318433"/>
                    <a:pt x="2083972" y="2331453"/>
                    <a:pt x="2093272" y="2343543"/>
                  </a:cubicBezTo>
                  <a:cubicBezTo>
                    <a:pt x="2103502" y="2356562"/>
                    <a:pt x="2115591" y="2368652"/>
                    <a:pt x="2129541" y="2378882"/>
                  </a:cubicBezTo>
                  <a:cubicBezTo>
                    <a:pt x="2149071" y="2392831"/>
                    <a:pt x="2171390" y="2405851"/>
                    <a:pt x="2195570" y="2417011"/>
                  </a:cubicBezTo>
                  <a:cubicBezTo>
                    <a:pt x="2231838" y="2431891"/>
                    <a:pt x="2271828" y="2443050"/>
                    <a:pt x="2314607" y="2448630"/>
                  </a:cubicBezTo>
                  <a:cubicBezTo>
                    <a:pt x="2338786" y="2451420"/>
                    <a:pt x="2363895" y="2453280"/>
                    <a:pt x="2388075" y="2453280"/>
                  </a:cubicBezTo>
                  <a:cubicBezTo>
                    <a:pt x="2412254" y="2453280"/>
                    <a:pt x="2437364" y="2451420"/>
                    <a:pt x="2461543" y="2448630"/>
                  </a:cubicBezTo>
                  <a:cubicBezTo>
                    <a:pt x="2502462" y="2443050"/>
                    <a:pt x="2538731" y="2433750"/>
                    <a:pt x="2571280" y="2419801"/>
                  </a:cubicBezTo>
                  <a:cubicBezTo>
                    <a:pt x="2593600" y="2409571"/>
                    <a:pt x="2613129" y="2399341"/>
                    <a:pt x="2629869" y="2386322"/>
                  </a:cubicBezTo>
                  <a:cubicBezTo>
                    <a:pt x="2641959" y="2377022"/>
                    <a:pt x="2651258" y="2366792"/>
                    <a:pt x="2659628" y="2356562"/>
                  </a:cubicBezTo>
                  <a:cubicBezTo>
                    <a:pt x="2666138" y="2347263"/>
                    <a:pt x="2671718" y="2337963"/>
                    <a:pt x="2676368" y="2327733"/>
                  </a:cubicBezTo>
                  <a:cubicBezTo>
                    <a:pt x="2678227" y="2323083"/>
                    <a:pt x="2680088" y="2319363"/>
                    <a:pt x="2684737" y="2317503"/>
                  </a:cubicBezTo>
                  <a:cubicBezTo>
                    <a:pt x="2687527" y="2315643"/>
                    <a:pt x="2691247" y="2314713"/>
                    <a:pt x="2694037" y="2314713"/>
                  </a:cubicBezTo>
                  <a:cubicBezTo>
                    <a:pt x="2695897" y="2314713"/>
                    <a:pt x="2697757" y="2314713"/>
                    <a:pt x="2698687" y="2315643"/>
                  </a:cubicBezTo>
                  <a:cubicBezTo>
                    <a:pt x="2699617" y="2315643"/>
                    <a:pt x="2700547" y="2315643"/>
                    <a:pt x="2700547" y="2314713"/>
                  </a:cubicBezTo>
                  <a:lnTo>
                    <a:pt x="2701477" y="2314713"/>
                  </a:lnTo>
                  <a:cubicBezTo>
                    <a:pt x="2703337" y="2314713"/>
                    <a:pt x="2704267" y="2313783"/>
                    <a:pt x="2706127" y="2313783"/>
                  </a:cubicBezTo>
                  <a:cubicBezTo>
                    <a:pt x="2714497" y="2313783"/>
                    <a:pt x="2721007" y="2319363"/>
                    <a:pt x="2723797" y="2326803"/>
                  </a:cubicBezTo>
                  <a:cubicBezTo>
                    <a:pt x="2724726" y="2329593"/>
                    <a:pt x="2725657" y="2332383"/>
                    <a:pt x="2726586" y="2335173"/>
                  </a:cubicBezTo>
                  <a:lnTo>
                    <a:pt x="2727517" y="2337033"/>
                  </a:lnTo>
                  <a:cubicBezTo>
                    <a:pt x="2728446" y="2339823"/>
                    <a:pt x="2730307" y="2341683"/>
                    <a:pt x="2731236" y="2344473"/>
                  </a:cubicBezTo>
                  <a:lnTo>
                    <a:pt x="2732167" y="2347263"/>
                  </a:lnTo>
                  <a:lnTo>
                    <a:pt x="2734956" y="2352842"/>
                  </a:lnTo>
                  <a:cubicBezTo>
                    <a:pt x="2736816" y="2357492"/>
                    <a:pt x="2739606" y="2362142"/>
                    <a:pt x="2741466" y="2366792"/>
                  </a:cubicBezTo>
                  <a:cubicBezTo>
                    <a:pt x="2747046" y="2377952"/>
                    <a:pt x="2750766" y="2386322"/>
                    <a:pt x="2755416" y="2394691"/>
                  </a:cubicBezTo>
                  <a:cubicBezTo>
                    <a:pt x="2764716" y="2411431"/>
                    <a:pt x="2775875" y="2428171"/>
                    <a:pt x="2787035" y="2443050"/>
                  </a:cubicBezTo>
                  <a:cubicBezTo>
                    <a:pt x="2807495" y="2469090"/>
                    <a:pt x="2830744" y="2492339"/>
                    <a:pt x="2857714" y="2513728"/>
                  </a:cubicBezTo>
                  <a:cubicBezTo>
                    <a:pt x="2890263" y="2538838"/>
                    <a:pt x="2926531" y="2559297"/>
                    <a:pt x="2967451" y="2576967"/>
                  </a:cubicBezTo>
                  <a:cubicBezTo>
                    <a:pt x="3017669" y="2597426"/>
                    <a:pt x="3073468" y="2612306"/>
                    <a:pt x="3132986" y="2620676"/>
                  </a:cubicBezTo>
                  <a:cubicBezTo>
                    <a:pt x="3166465" y="2625326"/>
                    <a:pt x="3201805" y="2627186"/>
                    <a:pt x="3236214" y="2627186"/>
                  </a:cubicBezTo>
                  <a:cubicBezTo>
                    <a:pt x="3274343" y="2627186"/>
                    <a:pt x="3312472" y="2624396"/>
                    <a:pt x="3351531" y="2619746"/>
                  </a:cubicBezTo>
                  <a:cubicBezTo>
                    <a:pt x="3426859" y="2609516"/>
                    <a:pt x="3498467" y="2589987"/>
                    <a:pt x="3565426" y="2563017"/>
                  </a:cubicBezTo>
                  <a:cubicBezTo>
                    <a:pt x="3619364" y="2539768"/>
                    <a:pt x="3668653" y="2511869"/>
                    <a:pt x="3711432" y="2479319"/>
                  </a:cubicBezTo>
                  <a:cubicBezTo>
                    <a:pt x="3745842" y="2452350"/>
                    <a:pt x="3774671" y="2423521"/>
                    <a:pt x="3799780" y="2392831"/>
                  </a:cubicBezTo>
                  <a:cubicBezTo>
                    <a:pt x="3820240" y="2365862"/>
                    <a:pt x="3837909" y="2336103"/>
                    <a:pt x="3850929" y="2305414"/>
                  </a:cubicBezTo>
                  <a:cubicBezTo>
                    <a:pt x="3863019" y="2275654"/>
                    <a:pt x="3871389" y="2245895"/>
                    <a:pt x="3875108" y="2215206"/>
                  </a:cubicBezTo>
                  <a:cubicBezTo>
                    <a:pt x="3876038" y="2210556"/>
                    <a:pt x="3876038" y="2205906"/>
                    <a:pt x="3876968" y="2201256"/>
                  </a:cubicBezTo>
                  <a:cubicBezTo>
                    <a:pt x="3876968" y="2197536"/>
                    <a:pt x="3877898" y="2193816"/>
                    <a:pt x="3881618" y="2190096"/>
                  </a:cubicBezTo>
                  <a:cubicBezTo>
                    <a:pt x="3883478" y="2188236"/>
                    <a:pt x="3885338" y="2187306"/>
                    <a:pt x="3888128" y="2186377"/>
                  </a:cubicBezTo>
                  <a:cubicBezTo>
                    <a:pt x="3891848" y="2181727"/>
                    <a:pt x="3898358" y="2178937"/>
                    <a:pt x="3904868" y="2178937"/>
                  </a:cubicBezTo>
                  <a:cubicBezTo>
                    <a:pt x="3906728" y="2178937"/>
                    <a:pt x="3908588" y="2178937"/>
                    <a:pt x="3910447" y="2179867"/>
                  </a:cubicBezTo>
                  <a:cubicBezTo>
                    <a:pt x="3923467" y="2182656"/>
                    <a:pt x="3937417" y="2185447"/>
                    <a:pt x="3953226" y="2187306"/>
                  </a:cubicBezTo>
                  <a:cubicBezTo>
                    <a:pt x="3971826" y="2189166"/>
                    <a:pt x="3989495" y="2191027"/>
                    <a:pt x="4008095" y="2191027"/>
                  </a:cubicBezTo>
                  <a:cubicBezTo>
                    <a:pt x="4025765" y="2191027"/>
                    <a:pt x="4043434" y="2190096"/>
                    <a:pt x="4060174" y="2188236"/>
                  </a:cubicBezTo>
                  <a:cubicBezTo>
                    <a:pt x="4093653" y="2183587"/>
                    <a:pt x="4126202" y="2174287"/>
                    <a:pt x="4158751" y="2161267"/>
                  </a:cubicBezTo>
                  <a:cubicBezTo>
                    <a:pt x="4193160" y="2146387"/>
                    <a:pt x="4225710" y="2126858"/>
                    <a:pt x="4256399" y="2103608"/>
                  </a:cubicBezTo>
                  <a:cubicBezTo>
                    <a:pt x="4289878" y="2077569"/>
                    <a:pt x="4320568" y="2045950"/>
                    <a:pt x="4348467" y="2010611"/>
                  </a:cubicBezTo>
                  <a:cubicBezTo>
                    <a:pt x="4379156" y="1970622"/>
                    <a:pt x="4404265" y="1926913"/>
                    <a:pt x="4424725" y="1879484"/>
                  </a:cubicBezTo>
                  <a:lnTo>
                    <a:pt x="4424725" y="1878554"/>
                  </a:lnTo>
                  <a:cubicBezTo>
                    <a:pt x="4444254" y="1830195"/>
                    <a:pt x="4458204" y="1780906"/>
                    <a:pt x="4465644" y="1731618"/>
                  </a:cubicBezTo>
                  <a:cubicBezTo>
                    <a:pt x="4471224" y="1686979"/>
                    <a:pt x="4471224" y="1643270"/>
                    <a:pt x="4466574" y="1600491"/>
                  </a:cubicBezTo>
                  <a:cubicBezTo>
                    <a:pt x="4460994" y="1563292"/>
                    <a:pt x="4451694" y="1527953"/>
                    <a:pt x="4438675" y="1495403"/>
                  </a:cubicBezTo>
                  <a:cubicBezTo>
                    <a:pt x="4426585" y="1466574"/>
                    <a:pt x="4410775" y="1438675"/>
                    <a:pt x="4391246" y="1414495"/>
                  </a:cubicBezTo>
                  <a:cubicBezTo>
                    <a:pt x="4371716" y="1389386"/>
                    <a:pt x="4348467" y="1367067"/>
                    <a:pt x="4323357" y="1346607"/>
                  </a:cubicBezTo>
                  <a:cubicBezTo>
                    <a:pt x="4307548" y="1334517"/>
                    <a:pt x="4289878" y="1323358"/>
                    <a:pt x="4272209" y="1313128"/>
                  </a:cubicBezTo>
                  <a:cubicBezTo>
                    <a:pt x="4264769" y="1309408"/>
                    <a:pt x="4261049" y="1301038"/>
                    <a:pt x="4261979" y="1292668"/>
                  </a:cubicBezTo>
                  <a:cubicBezTo>
                    <a:pt x="4259189" y="1283369"/>
                    <a:pt x="4262909" y="1274069"/>
                    <a:pt x="4271279" y="1268489"/>
                  </a:cubicBezTo>
                  <a:cubicBezTo>
                    <a:pt x="4274998" y="1266629"/>
                    <a:pt x="4278719" y="1264769"/>
                    <a:pt x="4282438" y="1262909"/>
                  </a:cubicBezTo>
                  <a:lnTo>
                    <a:pt x="4286158" y="1261049"/>
                  </a:lnTo>
                  <a:cubicBezTo>
                    <a:pt x="4288948" y="1260119"/>
                    <a:pt x="4291738" y="1259189"/>
                    <a:pt x="4294528" y="1257329"/>
                  </a:cubicBezTo>
                  <a:cubicBezTo>
                    <a:pt x="4315918" y="1248029"/>
                    <a:pt x="4336377" y="1235940"/>
                    <a:pt x="4354977" y="1221990"/>
                  </a:cubicBezTo>
                  <a:cubicBezTo>
                    <a:pt x="4374506" y="1206181"/>
                    <a:pt x="4392176" y="1188511"/>
                    <a:pt x="4407985" y="1168981"/>
                  </a:cubicBezTo>
                  <a:cubicBezTo>
                    <a:pt x="4424725" y="1146662"/>
                    <a:pt x="4438675" y="1121553"/>
                    <a:pt x="4450764" y="1094583"/>
                  </a:cubicBezTo>
                  <a:cubicBezTo>
                    <a:pt x="4463784" y="1063894"/>
                    <a:pt x="4472154" y="1031345"/>
                    <a:pt x="4477733" y="996936"/>
                  </a:cubicBezTo>
                  <a:cubicBezTo>
                    <a:pt x="4482383" y="960666"/>
                    <a:pt x="4482383" y="923467"/>
                    <a:pt x="4477733" y="887198"/>
                  </a:cubicBezTo>
                  <a:cubicBezTo>
                    <a:pt x="4473083" y="853719"/>
                    <a:pt x="4464714" y="822100"/>
                    <a:pt x="4451694" y="792341"/>
                  </a:cubicBezTo>
                  <a:cubicBezTo>
                    <a:pt x="4439604" y="763511"/>
                    <a:pt x="4423795" y="736542"/>
                    <a:pt x="4405195" y="712363"/>
                  </a:cubicBezTo>
                  <a:cubicBezTo>
                    <a:pt x="4385666" y="687253"/>
                    <a:pt x="4362416" y="664934"/>
                    <a:pt x="4337307" y="644474"/>
                  </a:cubicBezTo>
                  <a:cubicBezTo>
                    <a:pt x="4308478" y="622155"/>
                    <a:pt x="4275929" y="603555"/>
                    <a:pt x="4240589" y="588676"/>
                  </a:cubicBezTo>
                  <a:cubicBezTo>
                    <a:pt x="4199670" y="571936"/>
                    <a:pt x="4156891" y="559846"/>
                    <a:pt x="4113183" y="554266"/>
                  </a:cubicBezTo>
                  <a:cubicBezTo>
                    <a:pt x="4091793" y="551477"/>
                    <a:pt x="4069474" y="550547"/>
                    <a:pt x="4047154" y="550547"/>
                  </a:cubicBezTo>
                  <a:cubicBezTo>
                    <a:pt x="4023904" y="550547"/>
                    <a:pt x="4000655" y="552406"/>
                    <a:pt x="3978336" y="555196"/>
                  </a:cubicBezTo>
                  <a:cubicBezTo>
                    <a:pt x="3952296" y="558916"/>
                    <a:pt x="3926257" y="564496"/>
                    <a:pt x="3901147" y="571936"/>
                  </a:cubicBezTo>
                  <a:cubicBezTo>
                    <a:pt x="3899288" y="571936"/>
                    <a:pt x="3898358" y="572866"/>
                    <a:pt x="3896497" y="572866"/>
                  </a:cubicBezTo>
                  <a:cubicBezTo>
                    <a:pt x="3889058" y="572866"/>
                    <a:pt x="3882548" y="568216"/>
                    <a:pt x="3880688" y="560776"/>
                  </a:cubicBezTo>
                  <a:cubicBezTo>
                    <a:pt x="3877898" y="557986"/>
                    <a:pt x="3875108" y="555196"/>
                    <a:pt x="3875108" y="551477"/>
                  </a:cubicBezTo>
                  <a:cubicBezTo>
                    <a:pt x="3870458" y="524507"/>
                    <a:pt x="3864879" y="497538"/>
                    <a:pt x="3857439" y="470568"/>
                  </a:cubicBezTo>
                  <a:cubicBezTo>
                    <a:pt x="3849999" y="445459"/>
                    <a:pt x="3842559" y="422210"/>
                    <a:pt x="3833259" y="399890"/>
                  </a:cubicBezTo>
                  <a:cubicBezTo>
                    <a:pt x="3815590" y="358971"/>
                    <a:pt x="3794200" y="321772"/>
                    <a:pt x="3770021" y="289223"/>
                  </a:cubicBezTo>
                  <a:cubicBezTo>
                    <a:pt x="3746771" y="260394"/>
                    <a:pt x="3720732" y="234354"/>
                    <a:pt x="3691903" y="211105"/>
                  </a:cubicBezTo>
                  <a:cubicBezTo>
                    <a:pt x="3659353" y="185995"/>
                    <a:pt x="3623085" y="165536"/>
                    <a:pt x="3584025" y="148796"/>
                  </a:cubicBezTo>
                  <a:cubicBezTo>
                    <a:pt x="3541247" y="131127"/>
                    <a:pt x="3495678" y="119037"/>
                    <a:pt x="3448249" y="111597"/>
                  </a:cubicBezTo>
                  <a:cubicBezTo>
                    <a:pt x="3423139" y="108807"/>
                    <a:pt x="3397100" y="106947"/>
                    <a:pt x="3371991" y="106947"/>
                  </a:cubicBezTo>
                  <a:cubicBezTo>
                    <a:pt x="3345021" y="106947"/>
                    <a:pt x="3317122" y="108807"/>
                    <a:pt x="3288293" y="112527"/>
                  </a:cubicBezTo>
                  <a:cubicBezTo>
                    <a:pt x="3227844" y="120897"/>
                    <a:pt x="3170186" y="136707"/>
                    <a:pt x="3116247" y="159026"/>
                  </a:cubicBezTo>
                  <a:cubicBezTo>
                    <a:pt x="3066028" y="180416"/>
                    <a:pt x="3018599" y="208315"/>
                    <a:pt x="2975820" y="240864"/>
                  </a:cubicBezTo>
                  <a:cubicBezTo>
                    <a:pt x="2945131" y="265044"/>
                    <a:pt x="2916302" y="292013"/>
                    <a:pt x="2891192" y="319912"/>
                  </a:cubicBezTo>
                  <a:cubicBezTo>
                    <a:pt x="2890263" y="321772"/>
                    <a:pt x="2889332" y="323632"/>
                    <a:pt x="2887472" y="324562"/>
                  </a:cubicBezTo>
                  <a:cubicBezTo>
                    <a:pt x="2884682" y="327352"/>
                    <a:pt x="2880033" y="329212"/>
                    <a:pt x="2875383" y="329212"/>
                  </a:cubicBezTo>
                  <a:cubicBezTo>
                    <a:pt x="2867943" y="329212"/>
                    <a:pt x="2860503" y="323632"/>
                    <a:pt x="2858643" y="317122"/>
                  </a:cubicBezTo>
                  <a:cubicBezTo>
                    <a:pt x="2850273" y="278063"/>
                    <a:pt x="2840044" y="243654"/>
                    <a:pt x="2827024" y="212965"/>
                  </a:cubicBezTo>
                  <a:cubicBezTo>
                    <a:pt x="2812144" y="178556"/>
                    <a:pt x="2795405" y="147866"/>
                    <a:pt x="2774945" y="121827"/>
                  </a:cubicBezTo>
                  <a:cubicBezTo>
                    <a:pt x="2758206" y="100438"/>
                    <a:pt x="2739606" y="81838"/>
                    <a:pt x="2718217" y="65098"/>
                  </a:cubicBezTo>
                  <a:cubicBezTo>
                    <a:pt x="2697757" y="49289"/>
                    <a:pt x="2674508" y="36269"/>
                    <a:pt x="2649398" y="25109"/>
                  </a:cubicBezTo>
                  <a:cubicBezTo>
                    <a:pt x="2621499" y="13950"/>
                    <a:pt x="2590810" y="5580"/>
                    <a:pt x="2559191" y="930"/>
                  </a:cubicBezTo>
                  <a:cubicBezTo>
                    <a:pt x="2548031" y="1860"/>
                    <a:pt x="2529431" y="0"/>
                    <a:pt x="2510832" y="0"/>
                  </a:cubicBezTo>
                  <a:lnTo>
                    <a:pt x="2510832" y="0"/>
                  </a:lnTo>
                  <a:close/>
                </a:path>
              </a:pathLst>
            </a:custGeom>
            <a:solidFill>
              <a:srgbClr val="FDFDFD"/>
            </a:solidFill>
            <a:ln w="9300" cap="flat">
              <a:noFill/>
              <a:prstDash val="solid"/>
              <a:miter/>
            </a:ln>
          </p:spPr>
          <p:txBody>
            <a:bodyPr rtlCol="0" anchor="ctr"/>
            <a:lstStyle/>
            <a:p>
              <a:endParaRPr lang="en-US"/>
            </a:p>
          </p:txBody>
        </p:sp>
      </p:grpSp>
      <p:sp>
        <p:nvSpPr>
          <p:cNvPr id="9" name="TextBox 8">
            <a:extLst>
              <a:ext uri="{FF2B5EF4-FFF2-40B4-BE49-F238E27FC236}">
                <a16:creationId xmlns:a16="http://schemas.microsoft.com/office/drawing/2014/main" id="{04C391FA-AB40-F1C3-7E92-9765B234543A}"/>
              </a:ext>
            </a:extLst>
          </p:cNvPr>
          <p:cNvSpPr txBox="1"/>
          <p:nvPr/>
        </p:nvSpPr>
        <p:spPr>
          <a:xfrm>
            <a:off x="2746305" y="1626708"/>
            <a:ext cx="6422967" cy="2554545"/>
          </a:xfrm>
          <a:prstGeom prst="rect">
            <a:avLst/>
          </a:prstGeom>
          <a:noFill/>
        </p:spPr>
        <p:txBody>
          <a:bodyPr wrap="square" rtlCol="0">
            <a:spAutoFit/>
          </a:bodyPr>
          <a:lstStyle/>
          <a:p>
            <a:pPr algn="ctr"/>
            <a:r>
              <a:rPr lang="en-US" sz="8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iCiel Crocante" panose="02000000000000000000" pitchFamily="50" charset="0"/>
              </a:rPr>
              <a:t>TẠM BIỆT</a:t>
            </a:r>
          </a:p>
          <a:p>
            <a:pPr algn="ctr"/>
            <a:r>
              <a:rPr lang="en-US" sz="8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iCiel Crocante" panose="02000000000000000000" pitchFamily="50" charset="0"/>
              </a:rPr>
              <a:t>HẸN GẶP LẠI</a:t>
            </a:r>
          </a:p>
        </p:txBody>
      </p:sp>
    </p:spTree>
    <p:extLst>
      <p:ext uri="{BB962C8B-B14F-4D97-AF65-F5344CB8AC3E}">
        <p14:creationId xmlns:p14="http://schemas.microsoft.com/office/powerpoint/2010/main" val="5884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A picture containing text, toy, vector graphics&#10;&#10;Description automatically generated">
            <a:extLst>
              <a:ext uri="{FF2B5EF4-FFF2-40B4-BE49-F238E27FC236}">
                <a16:creationId xmlns:a16="http://schemas.microsoft.com/office/drawing/2014/main" id="{D75976D8-1725-A32E-1DC4-FD5DFC68FD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1A2BC365-58EF-BC6F-D0F3-8CCFE2637AF0}"/>
              </a:ext>
            </a:extLst>
          </p:cNvPr>
          <p:cNvSpPr/>
          <p:nvPr/>
        </p:nvSpPr>
        <p:spPr>
          <a:xfrm>
            <a:off x="335666" y="570463"/>
            <a:ext cx="11586258" cy="6135839"/>
          </a:xfrm>
          <a:custGeom>
            <a:avLst/>
            <a:gdLst>
              <a:gd name="connsiteX0" fmla="*/ 0 w 11586258"/>
              <a:gd name="connsiteY0" fmla="*/ 1022660 h 6135839"/>
              <a:gd name="connsiteX1" fmla="*/ 1022660 w 11586258"/>
              <a:gd name="connsiteY1" fmla="*/ 0 h 6135839"/>
              <a:gd name="connsiteX2" fmla="*/ 1809787 w 11586258"/>
              <a:gd name="connsiteY2" fmla="*/ 0 h 6135839"/>
              <a:gd name="connsiteX3" fmla="*/ 2215277 w 11586258"/>
              <a:gd name="connsiteY3" fmla="*/ 0 h 6135839"/>
              <a:gd name="connsiteX4" fmla="*/ 2620767 w 11586258"/>
              <a:gd name="connsiteY4" fmla="*/ 0 h 6135839"/>
              <a:gd name="connsiteX5" fmla="*/ 3312485 w 11586258"/>
              <a:gd name="connsiteY5" fmla="*/ 0 h 6135839"/>
              <a:gd name="connsiteX6" fmla="*/ 3813384 w 11586258"/>
              <a:gd name="connsiteY6" fmla="*/ 0 h 6135839"/>
              <a:gd name="connsiteX7" fmla="*/ 4218874 w 11586258"/>
              <a:gd name="connsiteY7" fmla="*/ 0 h 6135839"/>
              <a:gd name="connsiteX8" fmla="*/ 5006002 w 11586258"/>
              <a:gd name="connsiteY8" fmla="*/ 0 h 6135839"/>
              <a:gd name="connsiteX9" fmla="*/ 5793129 w 11586258"/>
              <a:gd name="connsiteY9" fmla="*/ 0 h 6135839"/>
              <a:gd name="connsiteX10" fmla="*/ 6580256 w 11586258"/>
              <a:gd name="connsiteY10" fmla="*/ 0 h 6135839"/>
              <a:gd name="connsiteX11" fmla="*/ 6890337 w 11586258"/>
              <a:gd name="connsiteY11" fmla="*/ 0 h 6135839"/>
              <a:gd name="connsiteX12" fmla="*/ 7391236 w 11586258"/>
              <a:gd name="connsiteY12" fmla="*/ 0 h 6135839"/>
              <a:gd name="connsiteX13" fmla="*/ 7987545 w 11586258"/>
              <a:gd name="connsiteY13" fmla="*/ 0 h 6135839"/>
              <a:gd name="connsiteX14" fmla="*/ 8393035 w 11586258"/>
              <a:gd name="connsiteY14" fmla="*/ 0 h 6135839"/>
              <a:gd name="connsiteX15" fmla="*/ 9084753 w 11586258"/>
              <a:gd name="connsiteY15" fmla="*/ 0 h 6135839"/>
              <a:gd name="connsiteX16" fmla="*/ 9585652 w 11586258"/>
              <a:gd name="connsiteY16" fmla="*/ 0 h 6135839"/>
              <a:gd name="connsiteX17" fmla="*/ 10563598 w 11586258"/>
              <a:gd name="connsiteY17" fmla="*/ 0 h 6135839"/>
              <a:gd name="connsiteX18" fmla="*/ 11586258 w 11586258"/>
              <a:gd name="connsiteY18" fmla="*/ 1022660 h 6135839"/>
              <a:gd name="connsiteX19" fmla="*/ 11586258 w 11586258"/>
              <a:gd name="connsiteY19" fmla="*/ 1525209 h 6135839"/>
              <a:gd name="connsiteX20" fmla="*/ 11586258 w 11586258"/>
              <a:gd name="connsiteY20" fmla="*/ 2068664 h 6135839"/>
              <a:gd name="connsiteX21" fmla="*/ 11586258 w 11586258"/>
              <a:gd name="connsiteY21" fmla="*/ 2612119 h 6135839"/>
              <a:gd name="connsiteX22" fmla="*/ 11586258 w 11586258"/>
              <a:gd name="connsiteY22" fmla="*/ 3278289 h 6135839"/>
              <a:gd name="connsiteX23" fmla="*/ 11586258 w 11586258"/>
              <a:gd name="connsiteY23" fmla="*/ 3780839 h 6135839"/>
              <a:gd name="connsiteX24" fmla="*/ 11586258 w 11586258"/>
              <a:gd name="connsiteY24" fmla="*/ 4365198 h 6135839"/>
              <a:gd name="connsiteX25" fmla="*/ 11586258 w 11586258"/>
              <a:gd name="connsiteY25" fmla="*/ 5113179 h 6135839"/>
              <a:gd name="connsiteX26" fmla="*/ 10563598 w 11586258"/>
              <a:gd name="connsiteY26" fmla="*/ 6135839 h 6135839"/>
              <a:gd name="connsiteX27" fmla="*/ 10062699 w 11586258"/>
              <a:gd name="connsiteY27" fmla="*/ 6135839 h 6135839"/>
              <a:gd name="connsiteX28" fmla="*/ 9752618 w 11586258"/>
              <a:gd name="connsiteY28" fmla="*/ 6135839 h 6135839"/>
              <a:gd name="connsiteX29" fmla="*/ 9347128 w 11586258"/>
              <a:gd name="connsiteY29" fmla="*/ 6135839 h 6135839"/>
              <a:gd name="connsiteX30" fmla="*/ 8941639 w 11586258"/>
              <a:gd name="connsiteY30" fmla="*/ 6135839 h 6135839"/>
              <a:gd name="connsiteX31" fmla="*/ 8440739 w 11586258"/>
              <a:gd name="connsiteY31" fmla="*/ 6135839 h 6135839"/>
              <a:gd name="connsiteX32" fmla="*/ 8130659 w 11586258"/>
              <a:gd name="connsiteY32" fmla="*/ 6135839 h 6135839"/>
              <a:gd name="connsiteX33" fmla="*/ 7438941 w 11586258"/>
              <a:gd name="connsiteY33" fmla="*/ 6135839 h 6135839"/>
              <a:gd name="connsiteX34" fmla="*/ 6747223 w 11586258"/>
              <a:gd name="connsiteY34" fmla="*/ 6135839 h 6135839"/>
              <a:gd name="connsiteX35" fmla="*/ 6341733 w 11586258"/>
              <a:gd name="connsiteY35" fmla="*/ 6135839 h 6135839"/>
              <a:gd name="connsiteX36" fmla="*/ 5840834 w 11586258"/>
              <a:gd name="connsiteY36" fmla="*/ 6135839 h 6135839"/>
              <a:gd name="connsiteX37" fmla="*/ 5435344 w 11586258"/>
              <a:gd name="connsiteY37" fmla="*/ 6135839 h 6135839"/>
              <a:gd name="connsiteX38" fmla="*/ 4839035 w 11586258"/>
              <a:gd name="connsiteY38" fmla="*/ 6135839 h 6135839"/>
              <a:gd name="connsiteX39" fmla="*/ 4147317 w 11586258"/>
              <a:gd name="connsiteY39" fmla="*/ 6135839 h 6135839"/>
              <a:gd name="connsiteX40" fmla="*/ 3455599 w 11586258"/>
              <a:gd name="connsiteY40" fmla="*/ 6135839 h 6135839"/>
              <a:gd name="connsiteX41" fmla="*/ 2954700 w 11586258"/>
              <a:gd name="connsiteY41" fmla="*/ 6135839 h 6135839"/>
              <a:gd name="connsiteX42" fmla="*/ 2644619 w 11586258"/>
              <a:gd name="connsiteY42" fmla="*/ 6135839 h 6135839"/>
              <a:gd name="connsiteX43" fmla="*/ 1952901 w 11586258"/>
              <a:gd name="connsiteY43" fmla="*/ 6135839 h 6135839"/>
              <a:gd name="connsiteX44" fmla="*/ 1022660 w 11586258"/>
              <a:gd name="connsiteY44" fmla="*/ 6135839 h 6135839"/>
              <a:gd name="connsiteX45" fmla="*/ 0 w 11586258"/>
              <a:gd name="connsiteY45" fmla="*/ 5113179 h 6135839"/>
              <a:gd name="connsiteX46" fmla="*/ 0 w 11586258"/>
              <a:gd name="connsiteY46" fmla="*/ 4569724 h 6135839"/>
              <a:gd name="connsiteX47" fmla="*/ 0 w 11586258"/>
              <a:gd name="connsiteY47" fmla="*/ 4067175 h 6135839"/>
              <a:gd name="connsiteX48" fmla="*/ 0 w 11586258"/>
              <a:gd name="connsiteY48" fmla="*/ 3605531 h 6135839"/>
              <a:gd name="connsiteX49" fmla="*/ 0 w 11586258"/>
              <a:gd name="connsiteY49" fmla="*/ 3143886 h 6135839"/>
              <a:gd name="connsiteX50" fmla="*/ 0 w 11586258"/>
              <a:gd name="connsiteY50" fmla="*/ 2641337 h 6135839"/>
              <a:gd name="connsiteX51" fmla="*/ 0 w 11586258"/>
              <a:gd name="connsiteY51" fmla="*/ 2056977 h 6135839"/>
              <a:gd name="connsiteX52" fmla="*/ 0 w 11586258"/>
              <a:gd name="connsiteY52" fmla="*/ 1595333 h 6135839"/>
              <a:gd name="connsiteX53" fmla="*/ 0 w 11586258"/>
              <a:gd name="connsiteY53" fmla="*/ 1022660 h 6135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586258" h="6135839" fill="none" extrusionOk="0">
                <a:moveTo>
                  <a:pt x="0" y="1022660"/>
                </a:moveTo>
                <a:cubicBezTo>
                  <a:pt x="-74971" y="351818"/>
                  <a:pt x="502133" y="-4223"/>
                  <a:pt x="1022660" y="0"/>
                </a:cubicBezTo>
                <a:cubicBezTo>
                  <a:pt x="1386305" y="-31821"/>
                  <a:pt x="1526362" y="40044"/>
                  <a:pt x="1809787" y="0"/>
                </a:cubicBezTo>
                <a:cubicBezTo>
                  <a:pt x="2093212" y="-40044"/>
                  <a:pt x="2127643" y="5709"/>
                  <a:pt x="2215277" y="0"/>
                </a:cubicBezTo>
                <a:cubicBezTo>
                  <a:pt x="2302911" y="-5709"/>
                  <a:pt x="2535937" y="18160"/>
                  <a:pt x="2620767" y="0"/>
                </a:cubicBezTo>
                <a:cubicBezTo>
                  <a:pt x="2705597" y="-18160"/>
                  <a:pt x="3028031" y="58010"/>
                  <a:pt x="3312485" y="0"/>
                </a:cubicBezTo>
                <a:cubicBezTo>
                  <a:pt x="3596939" y="-58010"/>
                  <a:pt x="3625163" y="47795"/>
                  <a:pt x="3813384" y="0"/>
                </a:cubicBezTo>
                <a:cubicBezTo>
                  <a:pt x="4001605" y="-47795"/>
                  <a:pt x="4103720" y="2134"/>
                  <a:pt x="4218874" y="0"/>
                </a:cubicBezTo>
                <a:cubicBezTo>
                  <a:pt x="4334028" y="-2134"/>
                  <a:pt x="4709673" y="91422"/>
                  <a:pt x="5006002" y="0"/>
                </a:cubicBezTo>
                <a:cubicBezTo>
                  <a:pt x="5302331" y="-91422"/>
                  <a:pt x="5590431" y="94419"/>
                  <a:pt x="5793129" y="0"/>
                </a:cubicBezTo>
                <a:cubicBezTo>
                  <a:pt x="5995827" y="-94419"/>
                  <a:pt x="6355357" y="14319"/>
                  <a:pt x="6580256" y="0"/>
                </a:cubicBezTo>
                <a:cubicBezTo>
                  <a:pt x="6805155" y="-14319"/>
                  <a:pt x="6767450" y="32792"/>
                  <a:pt x="6890337" y="0"/>
                </a:cubicBezTo>
                <a:cubicBezTo>
                  <a:pt x="7013224" y="-32792"/>
                  <a:pt x="7202521" y="50627"/>
                  <a:pt x="7391236" y="0"/>
                </a:cubicBezTo>
                <a:cubicBezTo>
                  <a:pt x="7579951" y="-50627"/>
                  <a:pt x="7706272" y="18940"/>
                  <a:pt x="7987545" y="0"/>
                </a:cubicBezTo>
                <a:cubicBezTo>
                  <a:pt x="8268818" y="-18940"/>
                  <a:pt x="8254056" y="30249"/>
                  <a:pt x="8393035" y="0"/>
                </a:cubicBezTo>
                <a:cubicBezTo>
                  <a:pt x="8532014" y="-30249"/>
                  <a:pt x="8828683" y="62780"/>
                  <a:pt x="9084753" y="0"/>
                </a:cubicBezTo>
                <a:cubicBezTo>
                  <a:pt x="9340823" y="-62780"/>
                  <a:pt x="9485468" y="41491"/>
                  <a:pt x="9585652" y="0"/>
                </a:cubicBezTo>
                <a:cubicBezTo>
                  <a:pt x="9685836" y="-41491"/>
                  <a:pt x="10337362" y="66853"/>
                  <a:pt x="10563598" y="0"/>
                </a:cubicBezTo>
                <a:cubicBezTo>
                  <a:pt x="11120515" y="-73661"/>
                  <a:pt x="11672286" y="375423"/>
                  <a:pt x="11586258" y="1022660"/>
                </a:cubicBezTo>
                <a:cubicBezTo>
                  <a:pt x="11635085" y="1231401"/>
                  <a:pt x="11569626" y="1391083"/>
                  <a:pt x="11586258" y="1525209"/>
                </a:cubicBezTo>
                <a:cubicBezTo>
                  <a:pt x="11602890" y="1659335"/>
                  <a:pt x="11548831" y="1894333"/>
                  <a:pt x="11586258" y="2068664"/>
                </a:cubicBezTo>
                <a:cubicBezTo>
                  <a:pt x="11623685" y="2242995"/>
                  <a:pt x="11543990" y="2434457"/>
                  <a:pt x="11586258" y="2612119"/>
                </a:cubicBezTo>
                <a:cubicBezTo>
                  <a:pt x="11628526" y="2789782"/>
                  <a:pt x="11525526" y="3037090"/>
                  <a:pt x="11586258" y="3278289"/>
                </a:cubicBezTo>
                <a:cubicBezTo>
                  <a:pt x="11646990" y="3519488"/>
                  <a:pt x="11568891" y="3592740"/>
                  <a:pt x="11586258" y="3780839"/>
                </a:cubicBezTo>
                <a:cubicBezTo>
                  <a:pt x="11603625" y="3968938"/>
                  <a:pt x="11526866" y="4189249"/>
                  <a:pt x="11586258" y="4365198"/>
                </a:cubicBezTo>
                <a:cubicBezTo>
                  <a:pt x="11645650" y="4541147"/>
                  <a:pt x="11554963" y="4953273"/>
                  <a:pt x="11586258" y="5113179"/>
                </a:cubicBezTo>
                <a:cubicBezTo>
                  <a:pt x="11593776" y="5688868"/>
                  <a:pt x="11238129" y="6064213"/>
                  <a:pt x="10563598" y="6135839"/>
                </a:cubicBezTo>
                <a:cubicBezTo>
                  <a:pt x="10428328" y="6142398"/>
                  <a:pt x="10208009" y="6113505"/>
                  <a:pt x="10062699" y="6135839"/>
                </a:cubicBezTo>
                <a:cubicBezTo>
                  <a:pt x="9917389" y="6158173"/>
                  <a:pt x="9839238" y="6102471"/>
                  <a:pt x="9752618" y="6135839"/>
                </a:cubicBezTo>
                <a:cubicBezTo>
                  <a:pt x="9665998" y="6169207"/>
                  <a:pt x="9534159" y="6103360"/>
                  <a:pt x="9347128" y="6135839"/>
                </a:cubicBezTo>
                <a:cubicBezTo>
                  <a:pt x="9160097" y="6168318"/>
                  <a:pt x="9114042" y="6129745"/>
                  <a:pt x="8941639" y="6135839"/>
                </a:cubicBezTo>
                <a:cubicBezTo>
                  <a:pt x="8769236" y="6141933"/>
                  <a:pt x="8677187" y="6122744"/>
                  <a:pt x="8440739" y="6135839"/>
                </a:cubicBezTo>
                <a:cubicBezTo>
                  <a:pt x="8204291" y="6148934"/>
                  <a:pt x="8201202" y="6133188"/>
                  <a:pt x="8130659" y="6135839"/>
                </a:cubicBezTo>
                <a:cubicBezTo>
                  <a:pt x="8060116" y="6138490"/>
                  <a:pt x="7581317" y="6085341"/>
                  <a:pt x="7438941" y="6135839"/>
                </a:cubicBezTo>
                <a:cubicBezTo>
                  <a:pt x="7296565" y="6186337"/>
                  <a:pt x="6964940" y="6132175"/>
                  <a:pt x="6747223" y="6135839"/>
                </a:cubicBezTo>
                <a:cubicBezTo>
                  <a:pt x="6529506" y="6139503"/>
                  <a:pt x="6530227" y="6104394"/>
                  <a:pt x="6341733" y="6135839"/>
                </a:cubicBezTo>
                <a:cubicBezTo>
                  <a:pt x="6153239" y="6167284"/>
                  <a:pt x="6007253" y="6112502"/>
                  <a:pt x="5840834" y="6135839"/>
                </a:cubicBezTo>
                <a:cubicBezTo>
                  <a:pt x="5674415" y="6159176"/>
                  <a:pt x="5576424" y="6131077"/>
                  <a:pt x="5435344" y="6135839"/>
                </a:cubicBezTo>
                <a:cubicBezTo>
                  <a:pt x="5294264" y="6140601"/>
                  <a:pt x="5074604" y="6107134"/>
                  <a:pt x="4839035" y="6135839"/>
                </a:cubicBezTo>
                <a:cubicBezTo>
                  <a:pt x="4603466" y="6164544"/>
                  <a:pt x="4474773" y="6067602"/>
                  <a:pt x="4147317" y="6135839"/>
                </a:cubicBezTo>
                <a:cubicBezTo>
                  <a:pt x="3819861" y="6204076"/>
                  <a:pt x="3686452" y="6064449"/>
                  <a:pt x="3455599" y="6135839"/>
                </a:cubicBezTo>
                <a:cubicBezTo>
                  <a:pt x="3224746" y="6207229"/>
                  <a:pt x="3201828" y="6076233"/>
                  <a:pt x="2954700" y="6135839"/>
                </a:cubicBezTo>
                <a:cubicBezTo>
                  <a:pt x="2707572" y="6195445"/>
                  <a:pt x="2741395" y="6104139"/>
                  <a:pt x="2644619" y="6135839"/>
                </a:cubicBezTo>
                <a:cubicBezTo>
                  <a:pt x="2547843" y="6167539"/>
                  <a:pt x="2143219" y="6129131"/>
                  <a:pt x="1952901" y="6135839"/>
                </a:cubicBezTo>
                <a:cubicBezTo>
                  <a:pt x="1762583" y="6142547"/>
                  <a:pt x="1387435" y="6050530"/>
                  <a:pt x="1022660" y="6135839"/>
                </a:cubicBezTo>
                <a:cubicBezTo>
                  <a:pt x="437908" y="6196872"/>
                  <a:pt x="118654" y="5697683"/>
                  <a:pt x="0" y="5113179"/>
                </a:cubicBezTo>
                <a:cubicBezTo>
                  <a:pt x="-52138" y="4941245"/>
                  <a:pt x="5308" y="4679908"/>
                  <a:pt x="0" y="4569724"/>
                </a:cubicBezTo>
                <a:cubicBezTo>
                  <a:pt x="-5308" y="4459540"/>
                  <a:pt x="44477" y="4297904"/>
                  <a:pt x="0" y="4067175"/>
                </a:cubicBezTo>
                <a:cubicBezTo>
                  <a:pt x="-44477" y="3836446"/>
                  <a:pt x="9659" y="3741100"/>
                  <a:pt x="0" y="3605531"/>
                </a:cubicBezTo>
                <a:cubicBezTo>
                  <a:pt x="-9659" y="3469962"/>
                  <a:pt x="20820" y="3270564"/>
                  <a:pt x="0" y="3143886"/>
                </a:cubicBezTo>
                <a:cubicBezTo>
                  <a:pt x="-20820" y="3017208"/>
                  <a:pt x="2485" y="2745531"/>
                  <a:pt x="0" y="2641337"/>
                </a:cubicBezTo>
                <a:cubicBezTo>
                  <a:pt x="-2485" y="2537143"/>
                  <a:pt x="19247" y="2295401"/>
                  <a:pt x="0" y="2056977"/>
                </a:cubicBezTo>
                <a:cubicBezTo>
                  <a:pt x="-19247" y="1818553"/>
                  <a:pt x="19406" y="1729923"/>
                  <a:pt x="0" y="1595333"/>
                </a:cubicBezTo>
                <a:cubicBezTo>
                  <a:pt x="-19406" y="1460743"/>
                  <a:pt x="29696" y="1199333"/>
                  <a:pt x="0" y="1022660"/>
                </a:cubicBezTo>
                <a:close/>
              </a:path>
              <a:path w="11586258" h="6135839" stroke="0" extrusionOk="0">
                <a:moveTo>
                  <a:pt x="0" y="1022660"/>
                </a:moveTo>
                <a:cubicBezTo>
                  <a:pt x="48074" y="361924"/>
                  <a:pt x="493615" y="96900"/>
                  <a:pt x="1022660" y="0"/>
                </a:cubicBezTo>
                <a:cubicBezTo>
                  <a:pt x="1259871" y="-31400"/>
                  <a:pt x="1487586" y="20152"/>
                  <a:pt x="1809787" y="0"/>
                </a:cubicBezTo>
                <a:cubicBezTo>
                  <a:pt x="2131988" y="-20152"/>
                  <a:pt x="2146981" y="9196"/>
                  <a:pt x="2310687" y="0"/>
                </a:cubicBezTo>
                <a:cubicBezTo>
                  <a:pt x="2474393" y="-9196"/>
                  <a:pt x="2706702" y="34962"/>
                  <a:pt x="3002405" y="0"/>
                </a:cubicBezTo>
                <a:cubicBezTo>
                  <a:pt x="3298108" y="-34962"/>
                  <a:pt x="3464710" y="10262"/>
                  <a:pt x="3694123" y="0"/>
                </a:cubicBezTo>
                <a:cubicBezTo>
                  <a:pt x="3923536" y="-10262"/>
                  <a:pt x="4025382" y="14626"/>
                  <a:pt x="4290431" y="0"/>
                </a:cubicBezTo>
                <a:cubicBezTo>
                  <a:pt x="4555480" y="-14626"/>
                  <a:pt x="4800694" y="65672"/>
                  <a:pt x="5077559" y="0"/>
                </a:cubicBezTo>
                <a:cubicBezTo>
                  <a:pt x="5354424" y="-65672"/>
                  <a:pt x="5303218" y="36422"/>
                  <a:pt x="5387639" y="0"/>
                </a:cubicBezTo>
                <a:cubicBezTo>
                  <a:pt x="5472060" y="-36422"/>
                  <a:pt x="5784046" y="55429"/>
                  <a:pt x="6079357" y="0"/>
                </a:cubicBezTo>
                <a:cubicBezTo>
                  <a:pt x="6374668" y="-55429"/>
                  <a:pt x="6506398" y="36725"/>
                  <a:pt x="6866485" y="0"/>
                </a:cubicBezTo>
                <a:cubicBezTo>
                  <a:pt x="7226572" y="-36725"/>
                  <a:pt x="7316045" y="64818"/>
                  <a:pt x="7653612" y="0"/>
                </a:cubicBezTo>
                <a:cubicBezTo>
                  <a:pt x="7991179" y="-64818"/>
                  <a:pt x="8163542" y="5558"/>
                  <a:pt x="8440739" y="0"/>
                </a:cubicBezTo>
                <a:cubicBezTo>
                  <a:pt x="8717936" y="-5558"/>
                  <a:pt x="8831256" y="28820"/>
                  <a:pt x="8941639" y="0"/>
                </a:cubicBezTo>
                <a:cubicBezTo>
                  <a:pt x="9052022" y="-28820"/>
                  <a:pt x="9206913" y="50560"/>
                  <a:pt x="9442538" y="0"/>
                </a:cubicBezTo>
                <a:cubicBezTo>
                  <a:pt x="9678163" y="-50560"/>
                  <a:pt x="9732463" y="30951"/>
                  <a:pt x="9943437" y="0"/>
                </a:cubicBezTo>
                <a:cubicBezTo>
                  <a:pt x="10154411" y="-30951"/>
                  <a:pt x="10302306" y="10760"/>
                  <a:pt x="10563598" y="0"/>
                </a:cubicBezTo>
                <a:cubicBezTo>
                  <a:pt x="11037314" y="48103"/>
                  <a:pt x="11515358" y="378194"/>
                  <a:pt x="11586258" y="1022660"/>
                </a:cubicBezTo>
                <a:cubicBezTo>
                  <a:pt x="11612983" y="1228651"/>
                  <a:pt x="11527188" y="1508491"/>
                  <a:pt x="11586258" y="1647925"/>
                </a:cubicBezTo>
                <a:cubicBezTo>
                  <a:pt x="11645328" y="1787360"/>
                  <a:pt x="11568621" y="1925956"/>
                  <a:pt x="11586258" y="2191380"/>
                </a:cubicBezTo>
                <a:cubicBezTo>
                  <a:pt x="11603895" y="2456805"/>
                  <a:pt x="11554654" y="2446006"/>
                  <a:pt x="11586258" y="2653024"/>
                </a:cubicBezTo>
                <a:cubicBezTo>
                  <a:pt x="11617862" y="2860042"/>
                  <a:pt x="11530490" y="3067501"/>
                  <a:pt x="11586258" y="3278289"/>
                </a:cubicBezTo>
                <a:cubicBezTo>
                  <a:pt x="11642026" y="3489078"/>
                  <a:pt x="11525800" y="3713314"/>
                  <a:pt x="11586258" y="3944459"/>
                </a:cubicBezTo>
                <a:cubicBezTo>
                  <a:pt x="11646716" y="4175604"/>
                  <a:pt x="11536153" y="4351312"/>
                  <a:pt x="11586258" y="4487914"/>
                </a:cubicBezTo>
                <a:cubicBezTo>
                  <a:pt x="11636363" y="4624517"/>
                  <a:pt x="11551355" y="4847812"/>
                  <a:pt x="11586258" y="5113179"/>
                </a:cubicBezTo>
                <a:cubicBezTo>
                  <a:pt x="11634303" y="5695185"/>
                  <a:pt x="11151061" y="6142468"/>
                  <a:pt x="10563598" y="6135839"/>
                </a:cubicBezTo>
                <a:cubicBezTo>
                  <a:pt x="10233371" y="6181376"/>
                  <a:pt x="10044957" y="6047538"/>
                  <a:pt x="9776471" y="6135839"/>
                </a:cubicBezTo>
                <a:cubicBezTo>
                  <a:pt x="9507985" y="6224140"/>
                  <a:pt x="9304521" y="6132865"/>
                  <a:pt x="8989343" y="6135839"/>
                </a:cubicBezTo>
                <a:cubicBezTo>
                  <a:pt x="8674165" y="6138813"/>
                  <a:pt x="8568689" y="6131222"/>
                  <a:pt x="8393035" y="6135839"/>
                </a:cubicBezTo>
                <a:cubicBezTo>
                  <a:pt x="8217381" y="6140456"/>
                  <a:pt x="7866113" y="6080253"/>
                  <a:pt x="7605907" y="6135839"/>
                </a:cubicBezTo>
                <a:cubicBezTo>
                  <a:pt x="7345701" y="6191425"/>
                  <a:pt x="7415650" y="6112948"/>
                  <a:pt x="7295827" y="6135839"/>
                </a:cubicBezTo>
                <a:cubicBezTo>
                  <a:pt x="7176004" y="6158730"/>
                  <a:pt x="6826875" y="6109411"/>
                  <a:pt x="6508699" y="6135839"/>
                </a:cubicBezTo>
                <a:cubicBezTo>
                  <a:pt x="6190523" y="6162267"/>
                  <a:pt x="5898227" y="6079949"/>
                  <a:pt x="5721572" y="6135839"/>
                </a:cubicBezTo>
                <a:cubicBezTo>
                  <a:pt x="5544917" y="6191729"/>
                  <a:pt x="5423963" y="6096327"/>
                  <a:pt x="5316082" y="6135839"/>
                </a:cubicBezTo>
                <a:cubicBezTo>
                  <a:pt x="5208201" y="6175351"/>
                  <a:pt x="5011268" y="6123557"/>
                  <a:pt x="4815183" y="6135839"/>
                </a:cubicBezTo>
                <a:cubicBezTo>
                  <a:pt x="4619098" y="6148121"/>
                  <a:pt x="4580140" y="6132518"/>
                  <a:pt x="4409693" y="6135839"/>
                </a:cubicBezTo>
                <a:cubicBezTo>
                  <a:pt x="4239246" y="6139160"/>
                  <a:pt x="4145779" y="6093183"/>
                  <a:pt x="4004203" y="6135839"/>
                </a:cubicBezTo>
                <a:cubicBezTo>
                  <a:pt x="3862627" y="6178495"/>
                  <a:pt x="3522391" y="6120670"/>
                  <a:pt x="3312485" y="6135839"/>
                </a:cubicBezTo>
                <a:cubicBezTo>
                  <a:pt x="3102579" y="6151008"/>
                  <a:pt x="3018348" y="6103615"/>
                  <a:pt x="2906995" y="6135839"/>
                </a:cubicBezTo>
                <a:cubicBezTo>
                  <a:pt x="2795642" y="6168063"/>
                  <a:pt x="2563770" y="6129680"/>
                  <a:pt x="2406096" y="6135839"/>
                </a:cubicBezTo>
                <a:cubicBezTo>
                  <a:pt x="2248422" y="6141998"/>
                  <a:pt x="2027668" y="6066454"/>
                  <a:pt x="1714378" y="6135839"/>
                </a:cubicBezTo>
                <a:cubicBezTo>
                  <a:pt x="1401088" y="6205224"/>
                  <a:pt x="1366602" y="6113412"/>
                  <a:pt x="1022660" y="6135839"/>
                </a:cubicBezTo>
                <a:cubicBezTo>
                  <a:pt x="549573" y="6093995"/>
                  <a:pt x="-68715" y="5582524"/>
                  <a:pt x="0" y="5113179"/>
                </a:cubicBezTo>
                <a:cubicBezTo>
                  <a:pt x="-32158" y="4937176"/>
                  <a:pt x="54919" y="4818625"/>
                  <a:pt x="0" y="4651535"/>
                </a:cubicBezTo>
                <a:cubicBezTo>
                  <a:pt x="-54919" y="4484445"/>
                  <a:pt x="13384" y="4287478"/>
                  <a:pt x="0" y="4108080"/>
                </a:cubicBezTo>
                <a:cubicBezTo>
                  <a:pt x="-13384" y="3928683"/>
                  <a:pt x="17236" y="3661698"/>
                  <a:pt x="0" y="3482815"/>
                </a:cubicBezTo>
                <a:cubicBezTo>
                  <a:pt x="-17236" y="3303933"/>
                  <a:pt x="732" y="3154162"/>
                  <a:pt x="0" y="3021171"/>
                </a:cubicBezTo>
                <a:cubicBezTo>
                  <a:pt x="-732" y="2888180"/>
                  <a:pt x="47482" y="2639848"/>
                  <a:pt x="0" y="2477716"/>
                </a:cubicBezTo>
                <a:cubicBezTo>
                  <a:pt x="-47482" y="2315584"/>
                  <a:pt x="6470" y="2176753"/>
                  <a:pt x="0" y="2016072"/>
                </a:cubicBezTo>
                <a:cubicBezTo>
                  <a:pt x="-6470" y="1855391"/>
                  <a:pt x="16750" y="1327564"/>
                  <a:pt x="0" y="1022660"/>
                </a:cubicBezTo>
                <a:close/>
              </a:path>
            </a:pathLst>
          </a:custGeom>
          <a:solidFill>
            <a:schemeClr val="lt1">
              <a:alpha val="93000"/>
            </a:schemeClr>
          </a:solidFill>
          <a:ln w="19050" cmpd="thinThick">
            <a:solidFill>
              <a:srgbClr val="FF3F6E"/>
            </a:solidFill>
            <a:extLst>
              <a:ext uri="{C807C97D-BFC1-408E-A445-0C87EB9F89A2}">
                <ask:lineSketchStyleProps xmlns:ask="http://schemas.microsoft.com/office/drawing/2018/sketchyshapes" sd="3816812094">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effectLst>
                <a:outerShdw blurRad="38100" dist="38100" dir="2700000" algn="tl">
                  <a:srgbClr val="000000">
                    <a:alpha val="43137"/>
                  </a:srgbClr>
                </a:outerShdw>
              </a:effectLst>
            </a:endParaRPr>
          </a:p>
        </p:txBody>
      </p:sp>
      <p:sp>
        <p:nvSpPr>
          <p:cNvPr id="7" name="TextBox 6">
            <a:extLst>
              <a:ext uri="{FF2B5EF4-FFF2-40B4-BE49-F238E27FC236}">
                <a16:creationId xmlns:a16="http://schemas.microsoft.com/office/drawing/2014/main" id="{10225264-7A65-453F-8C5A-A1D38955DEBD}"/>
              </a:ext>
            </a:extLst>
          </p:cNvPr>
          <p:cNvSpPr txBox="1"/>
          <p:nvPr/>
        </p:nvSpPr>
        <p:spPr>
          <a:xfrm>
            <a:off x="888230" y="2833134"/>
            <a:ext cx="10552282" cy="1077218"/>
          </a:xfrm>
          <a:prstGeom prst="rect">
            <a:avLst/>
          </a:prstGeom>
          <a:noFill/>
        </p:spPr>
        <p:txBody>
          <a:bodyPr wrap="square" rtlCol="0">
            <a:spAutoFit/>
          </a:bodyPr>
          <a:lstStyle/>
          <a:p>
            <a:pPr marL="457200" algn="just">
              <a:spcBef>
                <a:spcPts val="1200"/>
              </a:spcBef>
            </a:pPr>
            <a:r>
              <a:rPr lang="en-US" sz="3200" b="1">
                <a:solidFill>
                  <a:srgbClr val="003399"/>
                </a:solidFill>
              </a:rPr>
              <a:t>Lập kế hoạch gửi tặng quà cho các bạn vùng thiên tai dịch bệnh.</a:t>
            </a:r>
            <a:endParaRPr lang="en-US" sz="3200" b="1" i="1" dirty="0">
              <a:solidFill>
                <a:srgbClr val="003399"/>
              </a:solidFill>
            </a:endParaRPr>
          </a:p>
        </p:txBody>
      </p:sp>
      <p:pic>
        <p:nvPicPr>
          <p:cNvPr id="10" name="Picture 9">
            <a:extLst>
              <a:ext uri="{FF2B5EF4-FFF2-40B4-BE49-F238E27FC236}">
                <a16:creationId xmlns:a16="http://schemas.microsoft.com/office/drawing/2014/main" id="{BE15D3B8-3563-3590-0F17-F24D85D1432D}"/>
              </a:ext>
            </a:extLst>
          </p:cNvPr>
          <p:cNvPicPr>
            <a:picLocks noChangeAspect="1"/>
          </p:cNvPicPr>
          <p:nvPr/>
        </p:nvPicPr>
        <p:blipFill>
          <a:blip r:embed="rId3"/>
          <a:stretch>
            <a:fillRect/>
          </a:stretch>
        </p:blipFill>
        <p:spPr>
          <a:xfrm>
            <a:off x="750622" y="1345021"/>
            <a:ext cx="467048" cy="467048"/>
          </a:xfrm>
          <a:prstGeom prst="rect">
            <a:avLst/>
          </a:prstGeom>
        </p:spPr>
      </p:pic>
      <p:pic>
        <p:nvPicPr>
          <p:cNvPr id="11" name="Picture 10">
            <a:extLst>
              <a:ext uri="{FF2B5EF4-FFF2-40B4-BE49-F238E27FC236}">
                <a16:creationId xmlns:a16="http://schemas.microsoft.com/office/drawing/2014/main" id="{6D0BDB5C-2968-C5C5-F8CF-637033A198E1}"/>
              </a:ext>
            </a:extLst>
          </p:cNvPr>
          <p:cNvPicPr>
            <a:picLocks noChangeAspect="1"/>
          </p:cNvPicPr>
          <p:nvPr/>
        </p:nvPicPr>
        <p:blipFill>
          <a:blip r:embed="rId3"/>
          <a:stretch>
            <a:fillRect/>
          </a:stretch>
        </p:blipFill>
        <p:spPr>
          <a:xfrm>
            <a:off x="750622" y="2923046"/>
            <a:ext cx="467048" cy="467048"/>
          </a:xfrm>
          <a:prstGeom prst="rect">
            <a:avLst/>
          </a:prstGeom>
        </p:spPr>
      </p:pic>
      <p:sp>
        <p:nvSpPr>
          <p:cNvPr id="12" name="TextBox 11">
            <a:extLst>
              <a:ext uri="{FF2B5EF4-FFF2-40B4-BE49-F238E27FC236}">
                <a16:creationId xmlns:a16="http://schemas.microsoft.com/office/drawing/2014/main" id="{C8D8E638-A2AF-31C2-E323-37A914BAA6ED}"/>
              </a:ext>
            </a:extLst>
          </p:cNvPr>
          <p:cNvSpPr txBox="1"/>
          <p:nvPr/>
        </p:nvSpPr>
        <p:spPr>
          <a:xfrm>
            <a:off x="906018" y="1325246"/>
            <a:ext cx="10533712" cy="1077218"/>
          </a:xfrm>
          <a:prstGeom prst="rect">
            <a:avLst/>
          </a:prstGeom>
          <a:noFill/>
        </p:spPr>
        <p:txBody>
          <a:bodyPr wrap="square" rtlCol="0">
            <a:spAutoFit/>
          </a:bodyPr>
          <a:lstStyle/>
          <a:p>
            <a:pPr marL="457200" algn="just">
              <a:spcBef>
                <a:spcPts val="1200"/>
              </a:spcBef>
            </a:pPr>
            <a:r>
              <a:rPr lang="vi-VN" sz="3200" b="1" dirty="0">
                <a:solidFill>
                  <a:srgbClr val="003399"/>
                </a:solidFill>
                <a:latin typeface="Calibri" panose="020F0502020204030204" pitchFamily="34" charset="0"/>
                <a:cs typeface="Calibri" panose="020F0502020204030204" pitchFamily="34" charset="0"/>
              </a:rPr>
              <a:t>Học sinh tìm hiểu được những thông tin về những vùng có thiên tai, dịch bệnh.</a:t>
            </a:r>
            <a:endParaRPr lang="en-US" sz="3200" b="1" dirty="0">
              <a:solidFill>
                <a:srgbClr val="003399"/>
              </a:solidFill>
              <a:latin typeface="Calibri" panose="020F0502020204030204" pitchFamily="34" charset="0"/>
              <a:cs typeface="Calibri" panose="020F0502020204030204" pitchFamily="34" charset="0"/>
            </a:endParaRPr>
          </a:p>
        </p:txBody>
      </p:sp>
      <p:pic>
        <p:nvPicPr>
          <p:cNvPr id="25" name="Picture 24" descr="Shape, rectangle&#10;&#10;Description automatically generated">
            <a:extLst>
              <a:ext uri="{FF2B5EF4-FFF2-40B4-BE49-F238E27FC236}">
                <a16:creationId xmlns:a16="http://schemas.microsoft.com/office/drawing/2014/main" id="{86665A63-1AB5-65CC-79CE-764FB287E9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9318" y="151697"/>
            <a:ext cx="5298954" cy="1052587"/>
          </a:xfrm>
          <a:prstGeom prst="rect">
            <a:avLst/>
          </a:prstGeom>
        </p:spPr>
      </p:pic>
      <p:sp>
        <p:nvSpPr>
          <p:cNvPr id="19" name="TextBox 18">
            <a:extLst>
              <a:ext uri="{FF2B5EF4-FFF2-40B4-BE49-F238E27FC236}">
                <a16:creationId xmlns:a16="http://schemas.microsoft.com/office/drawing/2014/main" id="{827D133F-0CC2-8D4C-232C-9B2E3452672D}"/>
              </a:ext>
            </a:extLst>
          </p:cNvPr>
          <p:cNvSpPr txBox="1"/>
          <p:nvPr/>
        </p:nvSpPr>
        <p:spPr>
          <a:xfrm>
            <a:off x="4200465" y="343083"/>
            <a:ext cx="3791070" cy="707886"/>
          </a:xfrm>
          <a:prstGeom prst="rect">
            <a:avLst/>
          </a:prstGeom>
          <a:noFill/>
        </p:spPr>
        <p:txBody>
          <a:bodyPr wrap="square" rtlCol="0">
            <a:spAutoFit/>
          </a:bodyPr>
          <a:lstStyle/>
          <a:p>
            <a:pPr algn="ct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iCiel Crocante" panose="02000000000000000000" pitchFamily="50" charset="0"/>
              </a:rPr>
              <a:t>Yêu</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iCiel Crocante" panose="02000000000000000000" pitchFamily="50"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iCiel Crocante" panose="02000000000000000000" pitchFamily="50" charset="0"/>
              </a:rPr>
              <a:t>cầu</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iCiel Crocante" panose="02000000000000000000" pitchFamily="50"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iCiel Crocante" panose="02000000000000000000" pitchFamily="50" charset="0"/>
              </a:rPr>
              <a:t>cần</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iCiel Crocante" panose="02000000000000000000" pitchFamily="50"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iCiel Crocante" panose="02000000000000000000" pitchFamily="50" charset="0"/>
              </a:rPr>
              <a:t>đạt</a:t>
            </a:r>
            <a:endPar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iCiel Crocante" panose="02000000000000000000" pitchFamily="50" charset="0"/>
            </a:endParaRPr>
          </a:p>
        </p:txBody>
      </p:sp>
      <p:pic>
        <p:nvPicPr>
          <p:cNvPr id="29" name="Picture 28" descr="A cartoon of a child&#10;&#10;Description automatically generated with low confidence">
            <a:extLst>
              <a:ext uri="{FF2B5EF4-FFF2-40B4-BE49-F238E27FC236}">
                <a16:creationId xmlns:a16="http://schemas.microsoft.com/office/drawing/2014/main" id="{5C0C5A22-881B-CFEB-7A4D-E3E338757E7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987321" y="8493"/>
            <a:ext cx="1093341" cy="1279830"/>
          </a:xfrm>
          <a:prstGeom prst="rect">
            <a:avLst/>
          </a:prstGeom>
        </p:spPr>
      </p:pic>
      <p:pic>
        <p:nvPicPr>
          <p:cNvPr id="30" name="Picture 29">
            <a:extLst>
              <a:ext uri="{FF2B5EF4-FFF2-40B4-BE49-F238E27FC236}">
                <a16:creationId xmlns:a16="http://schemas.microsoft.com/office/drawing/2014/main" id="{F4A71408-0FFF-3AFB-3CE5-D8C54735B56D}"/>
              </a:ext>
            </a:extLst>
          </p:cNvPr>
          <p:cNvPicPr>
            <a:picLocks noChangeAspect="1"/>
          </p:cNvPicPr>
          <p:nvPr/>
        </p:nvPicPr>
        <p:blipFill>
          <a:blip r:embed="rId3"/>
          <a:stretch>
            <a:fillRect/>
          </a:stretch>
        </p:blipFill>
        <p:spPr>
          <a:xfrm>
            <a:off x="8065264" y="70599"/>
            <a:ext cx="1205005" cy="1205005"/>
          </a:xfrm>
          <a:prstGeom prst="rect">
            <a:avLst/>
          </a:prstGeom>
        </p:spPr>
      </p:pic>
    </p:spTree>
    <p:extLst>
      <p:ext uri="{BB962C8B-B14F-4D97-AF65-F5344CB8AC3E}">
        <p14:creationId xmlns:p14="http://schemas.microsoft.com/office/powerpoint/2010/main" val="2495926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145">
                                          <p:stCondLst>
                                            <p:cond delay="0"/>
                                          </p:stCondLst>
                                        </p:cTn>
                                        <p:tgtEl>
                                          <p:spTgt spid="25"/>
                                        </p:tgtEl>
                                      </p:cBhvr>
                                    </p:animEffect>
                                    <p:anim calcmode="lin" valueType="num">
                                      <p:cBhvr>
                                        <p:cTn id="8" dur="456"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25"/>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25"/>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25"/>
                                        </p:tgtEl>
                                        <p:attrNameLst>
                                          <p:attrName>ppt_y</p:attrName>
                                        </p:attrNameLst>
                                      </p:cBhvr>
                                      <p:tavLst>
                                        <p:tav tm="0" fmla="#ppt_y-sin(pi*$)/81">
                                          <p:val>
                                            <p:fltVal val="0"/>
                                          </p:val>
                                        </p:tav>
                                        <p:tav tm="100000">
                                          <p:val>
                                            <p:fltVal val="1"/>
                                          </p:val>
                                        </p:tav>
                                      </p:tavLst>
                                    </p:anim>
                                    <p:animScale>
                                      <p:cBhvr>
                                        <p:cTn id="13" dur="7">
                                          <p:stCondLst>
                                            <p:cond delay="162"/>
                                          </p:stCondLst>
                                        </p:cTn>
                                        <p:tgtEl>
                                          <p:spTgt spid="25"/>
                                        </p:tgtEl>
                                      </p:cBhvr>
                                      <p:to x="100000" y="60000"/>
                                    </p:animScale>
                                    <p:animScale>
                                      <p:cBhvr>
                                        <p:cTn id="14" dur="41" decel="50000">
                                          <p:stCondLst>
                                            <p:cond delay="169"/>
                                          </p:stCondLst>
                                        </p:cTn>
                                        <p:tgtEl>
                                          <p:spTgt spid="25"/>
                                        </p:tgtEl>
                                      </p:cBhvr>
                                      <p:to x="100000" y="100000"/>
                                    </p:animScale>
                                    <p:animScale>
                                      <p:cBhvr>
                                        <p:cTn id="15" dur="7">
                                          <p:stCondLst>
                                            <p:cond delay="328"/>
                                          </p:stCondLst>
                                        </p:cTn>
                                        <p:tgtEl>
                                          <p:spTgt spid="25"/>
                                        </p:tgtEl>
                                      </p:cBhvr>
                                      <p:to x="100000" y="80000"/>
                                    </p:animScale>
                                    <p:animScale>
                                      <p:cBhvr>
                                        <p:cTn id="16" dur="41" decel="50000">
                                          <p:stCondLst>
                                            <p:cond delay="335"/>
                                          </p:stCondLst>
                                        </p:cTn>
                                        <p:tgtEl>
                                          <p:spTgt spid="25"/>
                                        </p:tgtEl>
                                      </p:cBhvr>
                                      <p:to x="100000" y="100000"/>
                                    </p:animScale>
                                    <p:animScale>
                                      <p:cBhvr>
                                        <p:cTn id="17" dur="7">
                                          <p:stCondLst>
                                            <p:cond delay="410"/>
                                          </p:stCondLst>
                                        </p:cTn>
                                        <p:tgtEl>
                                          <p:spTgt spid="25"/>
                                        </p:tgtEl>
                                      </p:cBhvr>
                                      <p:to x="100000" y="90000"/>
                                    </p:animScale>
                                    <p:animScale>
                                      <p:cBhvr>
                                        <p:cTn id="18" dur="41" decel="50000">
                                          <p:stCondLst>
                                            <p:cond delay="417"/>
                                          </p:stCondLst>
                                        </p:cTn>
                                        <p:tgtEl>
                                          <p:spTgt spid="25"/>
                                        </p:tgtEl>
                                      </p:cBhvr>
                                      <p:to x="100000" y="100000"/>
                                    </p:animScale>
                                    <p:animScale>
                                      <p:cBhvr>
                                        <p:cTn id="19" dur="7">
                                          <p:stCondLst>
                                            <p:cond delay="452"/>
                                          </p:stCondLst>
                                        </p:cTn>
                                        <p:tgtEl>
                                          <p:spTgt spid="25"/>
                                        </p:tgtEl>
                                      </p:cBhvr>
                                      <p:to x="100000" y="95000"/>
                                    </p:animScale>
                                    <p:animScale>
                                      <p:cBhvr>
                                        <p:cTn id="20" dur="41" decel="50000">
                                          <p:stCondLst>
                                            <p:cond delay="459"/>
                                          </p:stCondLst>
                                        </p:cTn>
                                        <p:tgtEl>
                                          <p:spTgt spid="25"/>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down)">
                                      <p:cBhvr>
                                        <p:cTn id="23" dur="145">
                                          <p:stCondLst>
                                            <p:cond delay="0"/>
                                          </p:stCondLst>
                                        </p:cTn>
                                        <p:tgtEl>
                                          <p:spTgt spid="29"/>
                                        </p:tgtEl>
                                      </p:cBhvr>
                                    </p:animEffect>
                                    <p:anim calcmode="lin" valueType="num">
                                      <p:cBhvr>
                                        <p:cTn id="24" dur="456"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25" dur="166"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26" dur="166" tmFilter="0, 0; 0.125,0.2665; 0.25,0.4; 0.375,0.465; 0.5,0.5;  0.625,0.535; 0.75,0.6; 0.875,0.7335; 1,1">
                                          <p:stCondLst>
                                            <p:cond delay="166"/>
                                          </p:stCondLst>
                                        </p:cTn>
                                        <p:tgtEl>
                                          <p:spTgt spid="29"/>
                                        </p:tgtEl>
                                        <p:attrNameLst>
                                          <p:attrName>ppt_y</p:attrName>
                                        </p:attrNameLst>
                                      </p:cBhvr>
                                      <p:tavLst>
                                        <p:tav tm="0" fmla="#ppt_y-sin(pi*$)/9">
                                          <p:val>
                                            <p:fltVal val="0"/>
                                          </p:val>
                                        </p:tav>
                                        <p:tav tm="100000">
                                          <p:val>
                                            <p:fltVal val="1"/>
                                          </p:val>
                                        </p:tav>
                                      </p:tavLst>
                                    </p:anim>
                                    <p:anim calcmode="lin" valueType="num">
                                      <p:cBhvr>
                                        <p:cTn id="27" dur="83" tmFilter="0, 0; 0.125,0.2665; 0.25,0.4; 0.375,0.465; 0.5,0.5;  0.625,0.535; 0.75,0.6; 0.875,0.7335; 1,1">
                                          <p:stCondLst>
                                            <p:cond delay="331"/>
                                          </p:stCondLst>
                                        </p:cTn>
                                        <p:tgtEl>
                                          <p:spTgt spid="29"/>
                                        </p:tgtEl>
                                        <p:attrNameLst>
                                          <p:attrName>ppt_y</p:attrName>
                                        </p:attrNameLst>
                                      </p:cBhvr>
                                      <p:tavLst>
                                        <p:tav tm="0" fmla="#ppt_y-sin(pi*$)/27">
                                          <p:val>
                                            <p:fltVal val="0"/>
                                          </p:val>
                                        </p:tav>
                                        <p:tav tm="100000">
                                          <p:val>
                                            <p:fltVal val="1"/>
                                          </p:val>
                                        </p:tav>
                                      </p:tavLst>
                                    </p:anim>
                                    <p:anim calcmode="lin" valueType="num">
                                      <p:cBhvr>
                                        <p:cTn id="28" dur="41" tmFilter="0, 0; 0.125,0.2665; 0.25,0.4; 0.375,0.465; 0.5,0.5;  0.625,0.535; 0.75,0.6; 0.875,0.7335; 1,1">
                                          <p:stCondLst>
                                            <p:cond delay="414"/>
                                          </p:stCondLst>
                                        </p:cTn>
                                        <p:tgtEl>
                                          <p:spTgt spid="29"/>
                                        </p:tgtEl>
                                        <p:attrNameLst>
                                          <p:attrName>ppt_y</p:attrName>
                                        </p:attrNameLst>
                                      </p:cBhvr>
                                      <p:tavLst>
                                        <p:tav tm="0" fmla="#ppt_y-sin(pi*$)/81">
                                          <p:val>
                                            <p:fltVal val="0"/>
                                          </p:val>
                                        </p:tav>
                                        <p:tav tm="100000">
                                          <p:val>
                                            <p:fltVal val="1"/>
                                          </p:val>
                                        </p:tav>
                                      </p:tavLst>
                                    </p:anim>
                                    <p:animScale>
                                      <p:cBhvr>
                                        <p:cTn id="29" dur="7">
                                          <p:stCondLst>
                                            <p:cond delay="162"/>
                                          </p:stCondLst>
                                        </p:cTn>
                                        <p:tgtEl>
                                          <p:spTgt spid="29"/>
                                        </p:tgtEl>
                                      </p:cBhvr>
                                      <p:to x="100000" y="60000"/>
                                    </p:animScale>
                                    <p:animScale>
                                      <p:cBhvr>
                                        <p:cTn id="30" dur="41" decel="50000">
                                          <p:stCondLst>
                                            <p:cond delay="169"/>
                                          </p:stCondLst>
                                        </p:cTn>
                                        <p:tgtEl>
                                          <p:spTgt spid="29"/>
                                        </p:tgtEl>
                                      </p:cBhvr>
                                      <p:to x="100000" y="100000"/>
                                    </p:animScale>
                                    <p:animScale>
                                      <p:cBhvr>
                                        <p:cTn id="31" dur="7">
                                          <p:stCondLst>
                                            <p:cond delay="328"/>
                                          </p:stCondLst>
                                        </p:cTn>
                                        <p:tgtEl>
                                          <p:spTgt spid="29"/>
                                        </p:tgtEl>
                                      </p:cBhvr>
                                      <p:to x="100000" y="80000"/>
                                    </p:animScale>
                                    <p:animScale>
                                      <p:cBhvr>
                                        <p:cTn id="32" dur="41" decel="50000">
                                          <p:stCondLst>
                                            <p:cond delay="335"/>
                                          </p:stCondLst>
                                        </p:cTn>
                                        <p:tgtEl>
                                          <p:spTgt spid="29"/>
                                        </p:tgtEl>
                                      </p:cBhvr>
                                      <p:to x="100000" y="100000"/>
                                    </p:animScale>
                                    <p:animScale>
                                      <p:cBhvr>
                                        <p:cTn id="33" dur="7">
                                          <p:stCondLst>
                                            <p:cond delay="410"/>
                                          </p:stCondLst>
                                        </p:cTn>
                                        <p:tgtEl>
                                          <p:spTgt spid="29"/>
                                        </p:tgtEl>
                                      </p:cBhvr>
                                      <p:to x="100000" y="90000"/>
                                    </p:animScale>
                                    <p:animScale>
                                      <p:cBhvr>
                                        <p:cTn id="34" dur="41" decel="50000">
                                          <p:stCondLst>
                                            <p:cond delay="417"/>
                                          </p:stCondLst>
                                        </p:cTn>
                                        <p:tgtEl>
                                          <p:spTgt spid="29"/>
                                        </p:tgtEl>
                                      </p:cBhvr>
                                      <p:to x="100000" y="100000"/>
                                    </p:animScale>
                                    <p:animScale>
                                      <p:cBhvr>
                                        <p:cTn id="35" dur="7">
                                          <p:stCondLst>
                                            <p:cond delay="452"/>
                                          </p:stCondLst>
                                        </p:cTn>
                                        <p:tgtEl>
                                          <p:spTgt spid="29"/>
                                        </p:tgtEl>
                                      </p:cBhvr>
                                      <p:to x="100000" y="95000"/>
                                    </p:animScale>
                                    <p:animScale>
                                      <p:cBhvr>
                                        <p:cTn id="36" dur="41" decel="50000">
                                          <p:stCondLst>
                                            <p:cond delay="459"/>
                                          </p:stCondLst>
                                        </p:cTn>
                                        <p:tgtEl>
                                          <p:spTgt spid="29"/>
                                        </p:tgtEl>
                                      </p:cBhvr>
                                      <p:to x="100000" y="100000"/>
                                    </p:animScale>
                                  </p:childTnLst>
                                </p:cTn>
                              </p:par>
                              <p:par>
                                <p:cTn id="37" presetID="22" presetClass="entr" presetSubtype="4" fill="hold" grpId="0" nodeType="withEffect">
                                  <p:stCondLst>
                                    <p:cond delay="500"/>
                                  </p:stCondLst>
                                  <p:childTnLst>
                                    <p:set>
                                      <p:cBhvr>
                                        <p:cTn id="38" dur="1" fill="hold">
                                          <p:stCondLst>
                                            <p:cond delay="0"/>
                                          </p:stCondLst>
                                        </p:cTn>
                                        <p:tgtEl>
                                          <p:spTgt spid="19"/>
                                        </p:tgtEl>
                                        <p:attrNameLst>
                                          <p:attrName>style.visibility</p:attrName>
                                        </p:attrNameLst>
                                      </p:cBhvr>
                                      <p:to>
                                        <p:strVal val="visible"/>
                                      </p:to>
                                    </p:set>
                                    <p:animEffect transition="in" filter="wipe(down)">
                                      <p:cBhvr>
                                        <p:cTn id="39" dur="500"/>
                                        <p:tgtEl>
                                          <p:spTgt spid="19"/>
                                        </p:tgtEl>
                                      </p:cBhvr>
                                    </p:animEffect>
                                  </p:childTnLst>
                                </p:cTn>
                              </p:par>
                            </p:childTnLst>
                          </p:cTn>
                        </p:par>
                        <p:par>
                          <p:cTn id="40" fill="hold">
                            <p:stCondLst>
                              <p:cond delay="1000"/>
                            </p:stCondLst>
                            <p:childTnLst>
                              <p:par>
                                <p:cTn id="41" presetID="30" presetClass="entr" presetSubtype="0" fill="hold"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800" decel="100000"/>
                                        <p:tgtEl>
                                          <p:spTgt spid="30"/>
                                        </p:tgtEl>
                                      </p:cBhvr>
                                    </p:animEffect>
                                    <p:anim calcmode="lin" valueType="num">
                                      <p:cBhvr>
                                        <p:cTn id="44" dur="800" decel="100000" fill="hold"/>
                                        <p:tgtEl>
                                          <p:spTgt spid="30"/>
                                        </p:tgtEl>
                                        <p:attrNameLst>
                                          <p:attrName>style.rotation</p:attrName>
                                        </p:attrNameLst>
                                      </p:cBhvr>
                                      <p:tavLst>
                                        <p:tav tm="0">
                                          <p:val>
                                            <p:fltVal val="-90"/>
                                          </p:val>
                                        </p:tav>
                                        <p:tav tm="100000">
                                          <p:val>
                                            <p:fltVal val="0"/>
                                          </p:val>
                                        </p:tav>
                                      </p:tavLst>
                                    </p:anim>
                                    <p:anim calcmode="lin" valueType="num">
                                      <p:cBhvr>
                                        <p:cTn id="45" dur="800" decel="100000" fill="hold"/>
                                        <p:tgtEl>
                                          <p:spTgt spid="30"/>
                                        </p:tgtEl>
                                        <p:attrNameLst>
                                          <p:attrName>ppt_x</p:attrName>
                                        </p:attrNameLst>
                                      </p:cBhvr>
                                      <p:tavLst>
                                        <p:tav tm="0">
                                          <p:val>
                                            <p:strVal val="#ppt_x+0.4"/>
                                          </p:val>
                                        </p:tav>
                                        <p:tav tm="100000">
                                          <p:val>
                                            <p:strVal val="#ppt_x-0.05"/>
                                          </p:val>
                                        </p:tav>
                                      </p:tavLst>
                                    </p:anim>
                                    <p:anim calcmode="lin" valueType="num">
                                      <p:cBhvr>
                                        <p:cTn id="46" dur="800" decel="100000" fill="hold"/>
                                        <p:tgtEl>
                                          <p:spTgt spid="30"/>
                                        </p:tgtEl>
                                        <p:attrNameLst>
                                          <p:attrName>ppt_y</p:attrName>
                                        </p:attrNameLst>
                                      </p:cBhvr>
                                      <p:tavLst>
                                        <p:tav tm="0">
                                          <p:val>
                                            <p:strVal val="#ppt_y-0.4"/>
                                          </p:val>
                                        </p:tav>
                                        <p:tav tm="100000">
                                          <p:val>
                                            <p:strVal val="#ppt_y+0.1"/>
                                          </p:val>
                                        </p:tav>
                                      </p:tavLst>
                                    </p:anim>
                                    <p:anim calcmode="lin" valueType="num">
                                      <p:cBhvr>
                                        <p:cTn id="47" dur="200" accel="100000" fill="hold">
                                          <p:stCondLst>
                                            <p:cond delay="800"/>
                                          </p:stCondLst>
                                        </p:cTn>
                                        <p:tgtEl>
                                          <p:spTgt spid="30"/>
                                        </p:tgtEl>
                                        <p:attrNameLst>
                                          <p:attrName>ppt_x</p:attrName>
                                        </p:attrNameLst>
                                      </p:cBhvr>
                                      <p:tavLst>
                                        <p:tav tm="0">
                                          <p:val>
                                            <p:strVal val="#ppt_x-0.05"/>
                                          </p:val>
                                        </p:tav>
                                        <p:tav tm="100000">
                                          <p:val>
                                            <p:strVal val="#ppt_x"/>
                                          </p:val>
                                        </p:tav>
                                      </p:tavLst>
                                    </p:anim>
                                    <p:anim calcmode="lin" valueType="num">
                                      <p:cBhvr>
                                        <p:cTn id="48" dur="200" accel="100000" fill="hold">
                                          <p:stCondLst>
                                            <p:cond delay="800"/>
                                          </p:stCondLst>
                                        </p:cTn>
                                        <p:tgtEl>
                                          <p:spTgt spid="30"/>
                                        </p:tgtEl>
                                        <p:attrNameLst>
                                          <p:attrName>ppt_y</p:attrName>
                                        </p:attrNameLst>
                                      </p:cBhvr>
                                      <p:tavLst>
                                        <p:tav tm="0">
                                          <p:val>
                                            <p:strVal val="#ppt_y+0.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0" presetClass="entr" presetSubtype="0"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800" decel="100000"/>
                                        <p:tgtEl>
                                          <p:spTgt spid="10"/>
                                        </p:tgtEl>
                                      </p:cBhvr>
                                    </p:animEffect>
                                    <p:anim calcmode="lin" valueType="num">
                                      <p:cBhvr>
                                        <p:cTn id="54" dur="800" decel="100000" fill="hold"/>
                                        <p:tgtEl>
                                          <p:spTgt spid="10"/>
                                        </p:tgtEl>
                                        <p:attrNameLst>
                                          <p:attrName>style.rotation</p:attrName>
                                        </p:attrNameLst>
                                      </p:cBhvr>
                                      <p:tavLst>
                                        <p:tav tm="0">
                                          <p:val>
                                            <p:fltVal val="-90"/>
                                          </p:val>
                                        </p:tav>
                                        <p:tav tm="100000">
                                          <p:val>
                                            <p:fltVal val="0"/>
                                          </p:val>
                                        </p:tav>
                                      </p:tavLst>
                                    </p:anim>
                                    <p:anim calcmode="lin" valueType="num">
                                      <p:cBhvr>
                                        <p:cTn id="55" dur="800" decel="100000" fill="hold"/>
                                        <p:tgtEl>
                                          <p:spTgt spid="10"/>
                                        </p:tgtEl>
                                        <p:attrNameLst>
                                          <p:attrName>ppt_x</p:attrName>
                                        </p:attrNameLst>
                                      </p:cBhvr>
                                      <p:tavLst>
                                        <p:tav tm="0">
                                          <p:val>
                                            <p:strVal val="#ppt_x+0.4"/>
                                          </p:val>
                                        </p:tav>
                                        <p:tav tm="100000">
                                          <p:val>
                                            <p:strVal val="#ppt_x-0.05"/>
                                          </p:val>
                                        </p:tav>
                                      </p:tavLst>
                                    </p:anim>
                                    <p:anim calcmode="lin" valueType="num">
                                      <p:cBhvr>
                                        <p:cTn id="56" dur="800" decel="100000" fill="hold"/>
                                        <p:tgtEl>
                                          <p:spTgt spid="10"/>
                                        </p:tgtEl>
                                        <p:attrNameLst>
                                          <p:attrName>ppt_y</p:attrName>
                                        </p:attrNameLst>
                                      </p:cBhvr>
                                      <p:tavLst>
                                        <p:tav tm="0">
                                          <p:val>
                                            <p:strVal val="#ppt_y-0.4"/>
                                          </p:val>
                                        </p:tav>
                                        <p:tav tm="100000">
                                          <p:val>
                                            <p:strVal val="#ppt_y+0.1"/>
                                          </p:val>
                                        </p:tav>
                                      </p:tavLst>
                                    </p:anim>
                                    <p:anim calcmode="lin" valueType="num">
                                      <p:cBhvr>
                                        <p:cTn id="57"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58"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59" presetID="42" presetClass="entr" presetSubtype="0" fill="hold" grpId="0" nodeType="withEffect">
                                  <p:stCondLst>
                                    <p:cond delay="60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500"/>
                                        <p:tgtEl>
                                          <p:spTgt spid="12"/>
                                        </p:tgtEl>
                                      </p:cBhvr>
                                    </p:animEffect>
                                    <p:anim calcmode="lin" valueType="num">
                                      <p:cBhvr>
                                        <p:cTn id="62" dur="500" fill="hold"/>
                                        <p:tgtEl>
                                          <p:spTgt spid="12"/>
                                        </p:tgtEl>
                                        <p:attrNameLst>
                                          <p:attrName>ppt_x</p:attrName>
                                        </p:attrNameLst>
                                      </p:cBhvr>
                                      <p:tavLst>
                                        <p:tav tm="0">
                                          <p:val>
                                            <p:strVal val="#ppt_x"/>
                                          </p:val>
                                        </p:tav>
                                        <p:tav tm="100000">
                                          <p:val>
                                            <p:strVal val="#ppt_x"/>
                                          </p:val>
                                        </p:tav>
                                      </p:tavLst>
                                    </p:anim>
                                    <p:anim calcmode="lin" valueType="num">
                                      <p:cBhvr>
                                        <p:cTn id="63"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30" presetClass="entr" presetSubtype="0" fill="hold" nodeType="clickEffect">
                                  <p:stCondLst>
                                    <p:cond delay="0"/>
                                  </p:stCondLst>
                                  <p:childTnLst>
                                    <p:set>
                                      <p:cBhvr>
                                        <p:cTn id="67" dur="1" fill="hold">
                                          <p:stCondLst>
                                            <p:cond delay="0"/>
                                          </p:stCondLst>
                                        </p:cTn>
                                        <p:tgtEl>
                                          <p:spTgt spid="11"/>
                                        </p:tgtEl>
                                        <p:attrNameLst>
                                          <p:attrName>style.visibility</p:attrName>
                                        </p:attrNameLst>
                                      </p:cBhvr>
                                      <p:to>
                                        <p:strVal val="visible"/>
                                      </p:to>
                                    </p:set>
                                    <p:animEffect transition="in" filter="fade">
                                      <p:cBhvr>
                                        <p:cTn id="68" dur="800" decel="100000"/>
                                        <p:tgtEl>
                                          <p:spTgt spid="11"/>
                                        </p:tgtEl>
                                      </p:cBhvr>
                                    </p:animEffect>
                                    <p:anim calcmode="lin" valueType="num">
                                      <p:cBhvr>
                                        <p:cTn id="69" dur="800" decel="100000" fill="hold"/>
                                        <p:tgtEl>
                                          <p:spTgt spid="11"/>
                                        </p:tgtEl>
                                        <p:attrNameLst>
                                          <p:attrName>style.rotation</p:attrName>
                                        </p:attrNameLst>
                                      </p:cBhvr>
                                      <p:tavLst>
                                        <p:tav tm="0">
                                          <p:val>
                                            <p:fltVal val="-90"/>
                                          </p:val>
                                        </p:tav>
                                        <p:tav tm="100000">
                                          <p:val>
                                            <p:fltVal val="0"/>
                                          </p:val>
                                        </p:tav>
                                      </p:tavLst>
                                    </p:anim>
                                    <p:anim calcmode="lin" valueType="num">
                                      <p:cBhvr>
                                        <p:cTn id="70" dur="800" decel="100000" fill="hold"/>
                                        <p:tgtEl>
                                          <p:spTgt spid="11"/>
                                        </p:tgtEl>
                                        <p:attrNameLst>
                                          <p:attrName>ppt_x</p:attrName>
                                        </p:attrNameLst>
                                      </p:cBhvr>
                                      <p:tavLst>
                                        <p:tav tm="0">
                                          <p:val>
                                            <p:strVal val="#ppt_x+0.4"/>
                                          </p:val>
                                        </p:tav>
                                        <p:tav tm="100000">
                                          <p:val>
                                            <p:strVal val="#ppt_x-0.05"/>
                                          </p:val>
                                        </p:tav>
                                      </p:tavLst>
                                    </p:anim>
                                    <p:anim calcmode="lin" valueType="num">
                                      <p:cBhvr>
                                        <p:cTn id="71" dur="800" decel="100000" fill="hold"/>
                                        <p:tgtEl>
                                          <p:spTgt spid="11"/>
                                        </p:tgtEl>
                                        <p:attrNameLst>
                                          <p:attrName>ppt_y</p:attrName>
                                        </p:attrNameLst>
                                      </p:cBhvr>
                                      <p:tavLst>
                                        <p:tav tm="0">
                                          <p:val>
                                            <p:strVal val="#ppt_y-0.4"/>
                                          </p:val>
                                        </p:tav>
                                        <p:tav tm="100000">
                                          <p:val>
                                            <p:strVal val="#ppt_y+0.1"/>
                                          </p:val>
                                        </p:tav>
                                      </p:tavLst>
                                    </p:anim>
                                    <p:anim calcmode="lin" valueType="num">
                                      <p:cBhvr>
                                        <p:cTn id="72"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73"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par>
                                <p:cTn id="74" presetID="42" presetClass="entr" presetSubtype="0" fill="hold" grpId="0" nodeType="withEffect">
                                  <p:stCondLst>
                                    <p:cond delay="400"/>
                                  </p:stCondLst>
                                  <p:childTnLst>
                                    <p:set>
                                      <p:cBhvr>
                                        <p:cTn id="75" dur="1" fill="hold">
                                          <p:stCondLst>
                                            <p:cond delay="0"/>
                                          </p:stCondLst>
                                        </p:cTn>
                                        <p:tgtEl>
                                          <p:spTgt spid="7"/>
                                        </p:tgtEl>
                                        <p:attrNameLst>
                                          <p:attrName>style.visibility</p:attrName>
                                        </p:attrNameLst>
                                      </p:cBhvr>
                                      <p:to>
                                        <p:strVal val="visible"/>
                                      </p:to>
                                    </p:set>
                                    <p:animEffect transition="in" filter="fade">
                                      <p:cBhvr>
                                        <p:cTn id="76" dur="500"/>
                                        <p:tgtEl>
                                          <p:spTgt spid="7"/>
                                        </p:tgtEl>
                                      </p:cBhvr>
                                    </p:animEffect>
                                    <p:anim calcmode="lin" valueType="num">
                                      <p:cBhvr>
                                        <p:cTn id="77" dur="500" fill="hold"/>
                                        <p:tgtEl>
                                          <p:spTgt spid="7"/>
                                        </p:tgtEl>
                                        <p:attrNameLst>
                                          <p:attrName>ppt_x</p:attrName>
                                        </p:attrNameLst>
                                      </p:cBhvr>
                                      <p:tavLst>
                                        <p:tav tm="0">
                                          <p:val>
                                            <p:strVal val="#ppt_x"/>
                                          </p:val>
                                        </p:tav>
                                        <p:tav tm="100000">
                                          <p:val>
                                            <p:strVal val="#ppt_x"/>
                                          </p:val>
                                        </p:tav>
                                      </p:tavLst>
                                    </p:anim>
                                    <p:anim calcmode="lin" valueType="num">
                                      <p:cBhvr>
                                        <p:cTn id="78"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toy, vector graphics&#10;&#10;Description automatically generated">
            <a:extLst>
              <a:ext uri="{FF2B5EF4-FFF2-40B4-BE49-F238E27FC236}">
                <a16:creationId xmlns:a16="http://schemas.microsoft.com/office/drawing/2014/main" id="{40AAC032-26EA-31F5-A274-D65B22F8E7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5" name="Graphic 12">
            <a:extLst>
              <a:ext uri="{FF2B5EF4-FFF2-40B4-BE49-F238E27FC236}">
                <a16:creationId xmlns:a16="http://schemas.microsoft.com/office/drawing/2014/main" id="{7AB1A499-33B8-C9F6-631C-1374E9851575}"/>
              </a:ext>
            </a:extLst>
          </p:cNvPr>
          <p:cNvGrpSpPr/>
          <p:nvPr/>
        </p:nvGrpSpPr>
        <p:grpSpPr>
          <a:xfrm>
            <a:off x="2981289" y="368782"/>
            <a:ext cx="6404209" cy="3845401"/>
            <a:chOff x="3665215" y="980369"/>
            <a:chExt cx="4686676" cy="2814110"/>
          </a:xfrm>
        </p:grpSpPr>
        <p:sp>
          <p:nvSpPr>
            <p:cNvPr id="6" name="Freeform: Shape 5">
              <a:extLst>
                <a:ext uri="{FF2B5EF4-FFF2-40B4-BE49-F238E27FC236}">
                  <a16:creationId xmlns:a16="http://schemas.microsoft.com/office/drawing/2014/main" id="{29DA243D-E41C-AE8E-EE24-D51DA945F66C}"/>
                </a:ext>
              </a:extLst>
            </p:cNvPr>
            <p:cNvSpPr/>
            <p:nvPr/>
          </p:nvSpPr>
          <p:spPr>
            <a:xfrm>
              <a:off x="3870671" y="1167294"/>
              <a:ext cx="4481220" cy="2627185"/>
            </a:xfrm>
            <a:custGeom>
              <a:avLst/>
              <a:gdLst>
                <a:gd name="connsiteX0" fmla="*/ 2510832 w 4481220"/>
                <a:gd name="connsiteY0" fmla="*/ 0 h 2627185"/>
                <a:gd name="connsiteX1" fmla="*/ 2447594 w 4481220"/>
                <a:gd name="connsiteY1" fmla="*/ 3720 h 2627185"/>
                <a:gd name="connsiteX2" fmla="*/ 2297867 w 4481220"/>
                <a:gd name="connsiteY2" fmla="*/ 44639 h 2627185"/>
                <a:gd name="connsiteX3" fmla="*/ 2296937 w 4481220"/>
                <a:gd name="connsiteY3" fmla="*/ 44639 h 2627185"/>
                <a:gd name="connsiteX4" fmla="*/ 2296007 w 4481220"/>
                <a:gd name="connsiteY4" fmla="*/ 44639 h 2627185"/>
                <a:gd name="connsiteX5" fmla="*/ 2295077 w 4481220"/>
                <a:gd name="connsiteY5" fmla="*/ 44639 h 2627185"/>
                <a:gd name="connsiteX6" fmla="*/ 2296007 w 4481220"/>
                <a:gd name="connsiteY6" fmla="*/ 44639 h 2627185"/>
                <a:gd name="connsiteX7" fmla="*/ 2145351 w 4481220"/>
                <a:gd name="connsiteY7" fmla="*/ 132987 h 2627185"/>
                <a:gd name="connsiteX8" fmla="*/ 2028173 w 4481220"/>
                <a:gd name="connsiteY8" fmla="*/ 249234 h 2627185"/>
                <a:gd name="connsiteX9" fmla="*/ 1998414 w 4481220"/>
                <a:gd name="connsiteY9" fmla="*/ 292013 h 2627185"/>
                <a:gd name="connsiteX10" fmla="*/ 1989114 w 4481220"/>
                <a:gd name="connsiteY10" fmla="*/ 311542 h 2627185"/>
                <a:gd name="connsiteX11" fmla="*/ 1979815 w 4481220"/>
                <a:gd name="connsiteY11" fmla="*/ 314332 h 2627185"/>
                <a:gd name="connsiteX12" fmla="*/ 1963075 w 4481220"/>
                <a:gd name="connsiteY12" fmla="*/ 305032 h 2627185"/>
                <a:gd name="connsiteX13" fmla="*/ 1957495 w 4481220"/>
                <a:gd name="connsiteY13" fmla="*/ 296663 h 2627185"/>
                <a:gd name="connsiteX14" fmla="*/ 1954706 w 4481220"/>
                <a:gd name="connsiteY14" fmla="*/ 292943 h 2627185"/>
                <a:gd name="connsiteX15" fmla="*/ 1948196 w 4481220"/>
                <a:gd name="connsiteY15" fmla="*/ 282713 h 2627185"/>
                <a:gd name="connsiteX16" fmla="*/ 1942615 w 4481220"/>
                <a:gd name="connsiteY16" fmla="*/ 273413 h 2627185"/>
                <a:gd name="connsiteX17" fmla="*/ 1940756 w 4481220"/>
                <a:gd name="connsiteY17" fmla="*/ 271553 h 2627185"/>
                <a:gd name="connsiteX18" fmla="*/ 1935176 w 4481220"/>
                <a:gd name="connsiteY18" fmla="*/ 262254 h 2627185"/>
                <a:gd name="connsiteX19" fmla="*/ 1909136 w 4481220"/>
                <a:gd name="connsiteY19" fmla="*/ 224124 h 2627185"/>
                <a:gd name="connsiteX20" fmla="*/ 1829159 w 4481220"/>
                <a:gd name="connsiteY20" fmla="*/ 146006 h 2627185"/>
                <a:gd name="connsiteX21" fmla="*/ 1704542 w 4481220"/>
                <a:gd name="connsiteY21" fmla="*/ 74398 h 2627185"/>
                <a:gd name="connsiteX22" fmla="*/ 1542725 w 4481220"/>
                <a:gd name="connsiteY22" fmla="*/ 30689 h 2627185"/>
                <a:gd name="connsiteX23" fmla="*/ 1544585 w 4481220"/>
                <a:gd name="connsiteY23" fmla="*/ 31619 h 2627185"/>
                <a:gd name="connsiteX24" fmla="*/ 1460887 w 4481220"/>
                <a:gd name="connsiteY24" fmla="*/ 26039 h 2627185"/>
                <a:gd name="connsiteX25" fmla="*/ 1378120 w 4481220"/>
                <a:gd name="connsiteY25" fmla="*/ 31619 h 2627185"/>
                <a:gd name="connsiteX26" fmla="*/ 1234903 w 4481220"/>
                <a:gd name="connsiteY26" fmla="*/ 69748 h 2627185"/>
                <a:gd name="connsiteX27" fmla="*/ 1137255 w 4481220"/>
                <a:gd name="connsiteY27" fmla="*/ 126477 h 2627185"/>
                <a:gd name="connsiteX28" fmla="*/ 1066577 w 4481220"/>
                <a:gd name="connsiteY28" fmla="*/ 196225 h 2627185"/>
                <a:gd name="connsiteX29" fmla="*/ 1016358 w 4481220"/>
                <a:gd name="connsiteY29" fmla="*/ 281783 h 2627185"/>
                <a:gd name="connsiteX30" fmla="*/ 988459 w 4481220"/>
                <a:gd name="connsiteY30" fmla="*/ 376641 h 2627185"/>
                <a:gd name="connsiteX31" fmla="*/ 990319 w 4481220"/>
                <a:gd name="connsiteY31" fmla="*/ 379431 h 2627185"/>
                <a:gd name="connsiteX32" fmla="*/ 992179 w 4481220"/>
                <a:gd name="connsiteY32" fmla="*/ 392450 h 2627185"/>
                <a:gd name="connsiteX33" fmla="*/ 983809 w 4481220"/>
                <a:gd name="connsiteY33" fmla="*/ 402680 h 2627185"/>
                <a:gd name="connsiteX34" fmla="*/ 974509 w 4481220"/>
                <a:gd name="connsiteY34" fmla="*/ 405470 h 2627185"/>
                <a:gd name="connsiteX35" fmla="*/ 962420 w 4481220"/>
                <a:gd name="connsiteY35" fmla="*/ 400820 h 2627185"/>
                <a:gd name="connsiteX36" fmla="*/ 917781 w 4481220"/>
                <a:gd name="connsiteY36" fmla="*/ 358971 h 2627185"/>
                <a:gd name="connsiteX37" fmla="*/ 852682 w 4481220"/>
                <a:gd name="connsiteY37" fmla="*/ 320842 h 2627185"/>
                <a:gd name="connsiteX38" fmla="*/ 780144 w 4481220"/>
                <a:gd name="connsiteY38" fmla="*/ 301313 h 2627185"/>
                <a:gd name="connsiteX39" fmla="*/ 737365 w 4481220"/>
                <a:gd name="connsiteY39" fmla="*/ 298523 h 2627185"/>
                <a:gd name="connsiteX40" fmla="*/ 689936 w 4481220"/>
                <a:gd name="connsiteY40" fmla="*/ 301313 h 2627185"/>
                <a:gd name="connsiteX41" fmla="*/ 587639 w 4481220"/>
                <a:gd name="connsiteY41" fmla="*/ 329212 h 2627185"/>
                <a:gd name="connsiteX42" fmla="*/ 499291 w 4481220"/>
                <a:gd name="connsiteY42" fmla="*/ 380361 h 2627185"/>
                <a:gd name="connsiteX43" fmla="*/ 438843 w 4481220"/>
                <a:gd name="connsiteY43" fmla="*/ 439879 h 2627185"/>
                <a:gd name="connsiteX44" fmla="*/ 395134 w 4481220"/>
                <a:gd name="connsiteY44" fmla="*/ 514277 h 2627185"/>
                <a:gd name="connsiteX45" fmla="*/ 369094 w 4481220"/>
                <a:gd name="connsiteY45" fmla="*/ 610065 h 2627185"/>
                <a:gd name="connsiteX46" fmla="*/ 370024 w 4481220"/>
                <a:gd name="connsiteY46" fmla="*/ 723522 h 2627185"/>
                <a:gd name="connsiteX47" fmla="*/ 405363 w 4481220"/>
                <a:gd name="connsiteY47" fmla="*/ 854649 h 2627185"/>
                <a:gd name="connsiteX48" fmla="*/ 405363 w 4481220"/>
                <a:gd name="connsiteY48" fmla="*/ 855579 h 2627185"/>
                <a:gd name="connsiteX49" fmla="*/ 426753 w 4481220"/>
                <a:gd name="connsiteY49" fmla="*/ 900218 h 2627185"/>
                <a:gd name="connsiteX50" fmla="*/ 434193 w 4481220"/>
                <a:gd name="connsiteY50" fmla="*/ 903938 h 2627185"/>
                <a:gd name="connsiteX51" fmla="*/ 443492 w 4481220"/>
                <a:gd name="connsiteY51" fmla="*/ 916028 h 2627185"/>
                <a:gd name="connsiteX52" fmla="*/ 441633 w 4481220"/>
                <a:gd name="connsiteY52" fmla="*/ 931837 h 2627185"/>
                <a:gd name="connsiteX53" fmla="*/ 436983 w 4481220"/>
                <a:gd name="connsiteY53" fmla="*/ 937417 h 2627185"/>
                <a:gd name="connsiteX54" fmla="*/ 433263 w 4481220"/>
                <a:gd name="connsiteY54" fmla="*/ 941137 h 2627185"/>
                <a:gd name="connsiteX55" fmla="*/ 425823 w 4481220"/>
                <a:gd name="connsiteY55" fmla="*/ 942997 h 2627185"/>
                <a:gd name="connsiteX56" fmla="*/ 419313 w 4481220"/>
                <a:gd name="connsiteY56" fmla="*/ 941137 h 2627185"/>
                <a:gd name="connsiteX57" fmla="*/ 413733 w 4481220"/>
                <a:gd name="connsiteY57" fmla="*/ 940207 h 2627185"/>
                <a:gd name="connsiteX58" fmla="*/ 370024 w 4481220"/>
                <a:gd name="connsiteY58" fmla="*/ 932767 h 2627185"/>
                <a:gd name="connsiteX59" fmla="*/ 329105 w 4481220"/>
                <a:gd name="connsiteY59" fmla="*/ 929977 h 2627185"/>
                <a:gd name="connsiteX60" fmla="*/ 294696 w 4481220"/>
                <a:gd name="connsiteY60" fmla="*/ 931837 h 2627185"/>
                <a:gd name="connsiteX61" fmla="*/ 227738 w 4481220"/>
                <a:gd name="connsiteY61" fmla="*/ 950437 h 2627185"/>
                <a:gd name="connsiteX62" fmla="*/ 162640 w 4481220"/>
                <a:gd name="connsiteY62" fmla="*/ 988566 h 2627185"/>
                <a:gd name="connsiteX63" fmla="*/ 98471 w 4481220"/>
                <a:gd name="connsiteY63" fmla="*/ 1053664 h 2627185"/>
                <a:gd name="connsiteX64" fmla="*/ 39882 w 4481220"/>
                <a:gd name="connsiteY64" fmla="*/ 1155032 h 2627185"/>
                <a:gd name="connsiteX65" fmla="*/ 3613 w 4481220"/>
                <a:gd name="connsiteY65" fmla="*/ 1286159 h 2627185"/>
                <a:gd name="connsiteX66" fmla="*/ 2683 w 4481220"/>
                <a:gd name="connsiteY66" fmla="*/ 1401476 h 2627185"/>
                <a:gd name="connsiteX67" fmla="*/ 27793 w 4481220"/>
                <a:gd name="connsiteY67" fmla="*/ 1498193 h 2627185"/>
                <a:gd name="connsiteX68" fmla="*/ 68712 w 4481220"/>
                <a:gd name="connsiteY68" fmla="*/ 1567942 h 2627185"/>
                <a:gd name="connsiteX69" fmla="*/ 124510 w 4481220"/>
                <a:gd name="connsiteY69" fmla="*/ 1623740 h 2627185"/>
                <a:gd name="connsiteX70" fmla="*/ 197049 w 4481220"/>
                <a:gd name="connsiteY70" fmla="*/ 1665589 h 2627185"/>
                <a:gd name="connsiteX71" fmla="*/ 210068 w 4481220"/>
                <a:gd name="connsiteY71" fmla="*/ 1670239 h 2627185"/>
                <a:gd name="connsiteX72" fmla="*/ 220298 w 4481220"/>
                <a:gd name="connsiteY72" fmla="*/ 1677679 h 2627185"/>
                <a:gd name="connsiteX73" fmla="*/ 222158 w 4481220"/>
                <a:gd name="connsiteY73" fmla="*/ 1690699 h 2627185"/>
                <a:gd name="connsiteX74" fmla="*/ 220298 w 4481220"/>
                <a:gd name="connsiteY74" fmla="*/ 1695349 h 2627185"/>
                <a:gd name="connsiteX75" fmla="*/ 216578 w 4481220"/>
                <a:gd name="connsiteY75" fmla="*/ 1701858 h 2627185"/>
                <a:gd name="connsiteX76" fmla="*/ 202628 w 4481220"/>
                <a:gd name="connsiteY76" fmla="*/ 1718598 h 2627185"/>
                <a:gd name="connsiteX77" fmla="*/ 165429 w 4481220"/>
                <a:gd name="connsiteY77" fmla="*/ 1782766 h 2627185"/>
                <a:gd name="connsiteX78" fmla="*/ 137530 w 4481220"/>
                <a:gd name="connsiteY78" fmla="*/ 1887854 h 2627185"/>
                <a:gd name="connsiteX79" fmla="*/ 138460 w 4481220"/>
                <a:gd name="connsiteY79" fmla="*/ 2029210 h 2627185"/>
                <a:gd name="connsiteX80" fmla="*/ 174729 w 4481220"/>
                <a:gd name="connsiteY80" fmla="*/ 2164987 h 2627185"/>
                <a:gd name="connsiteX81" fmla="*/ 221228 w 4481220"/>
                <a:gd name="connsiteY81" fmla="*/ 2246825 h 2627185"/>
                <a:gd name="connsiteX82" fmla="*/ 281676 w 4481220"/>
                <a:gd name="connsiteY82" fmla="*/ 2307273 h 2627185"/>
                <a:gd name="connsiteX83" fmla="*/ 386764 w 4481220"/>
                <a:gd name="connsiteY83" fmla="*/ 2367722 h 2627185"/>
                <a:gd name="connsiteX84" fmla="*/ 561600 w 4481220"/>
                <a:gd name="connsiteY84" fmla="*/ 2414221 h 2627185"/>
                <a:gd name="connsiteX85" fmla="*/ 654597 w 4481220"/>
                <a:gd name="connsiteY85" fmla="*/ 2419801 h 2627185"/>
                <a:gd name="connsiteX86" fmla="*/ 737365 w 4481220"/>
                <a:gd name="connsiteY86" fmla="*/ 2415151 h 2627185"/>
                <a:gd name="connsiteX87" fmla="*/ 858262 w 4481220"/>
                <a:gd name="connsiteY87" fmla="*/ 2383532 h 2627185"/>
                <a:gd name="connsiteX88" fmla="*/ 944750 w 4481220"/>
                <a:gd name="connsiteY88" fmla="*/ 2333313 h 2627185"/>
                <a:gd name="connsiteX89" fmla="*/ 1009848 w 4481220"/>
                <a:gd name="connsiteY89" fmla="*/ 2267285 h 2627185"/>
                <a:gd name="connsiteX90" fmla="*/ 1024728 w 4481220"/>
                <a:gd name="connsiteY90" fmla="*/ 2260775 h 2627185"/>
                <a:gd name="connsiteX91" fmla="*/ 1039608 w 4481220"/>
                <a:gd name="connsiteY91" fmla="*/ 2267285 h 2627185"/>
                <a:gd name="connsiteX92" fmla="*/ 1046118 w 4481220"/>
                <a:gd name="connsiteY92" fmla="*/ 2282164 h 2627185"/>
                <a:gd name="connsiteX93" fmla="*/ 1043328 w 4481220"/>
                <a:gd name="connsiteY93" fmla="*/ 2292394 h 2627185"/>
                <a:gd name="connsiteX94" fmla="*/ 1046118 w 4481220"/>
                <a:gd name="connsiteY94" fmla="*/ 2299834 h 2627185"/>
                <a:gd name="connsiteX95" fmla="*/ 1101916 w 4481220"/>
                <a:gd name="connsiteY95" fmla="*/ 2392831 h 2627185"/>
                <a:gd name="connsiteX96" fmla="*/ 1133535 w 4481220"/>
                <a:gd name="connsiteY96" fmla="*/ 2429101 h 2627185"/>
                <a:gd name="connsiteX97" fmla="*/ 1164225 w 4481220"/>
                <a:gd name="connsiteY97" fmla="*/ 2456070 h 2627185"/>
                <a:gd name="connsiteX98" fmla="*/ 1257223 w 4481220"/>
                <a:gd name="connsiteY98" fmla="*/ 2510009 h 2627185"/>
                <a:gd name="connsiteX99" fmla="*/ 1404159 w 4481220"/>
                <a:gd name="connsiteY99" fmla="*/ 2549068 h 2627185"/>
                <a:gd name="connsiteX100" fmla="*/ 1496226 w 4481220"/>
                <a:gd name="connsiteY100" fmla="*/ 2554647 h 2627185"/>
                <a:gd name="connsiteX101" fmla="*/ 1593874 w 4481220"/>
                <a:gd name="connsiteY101" fmla="*/ 2548137 h 2627185"/>
                <a:gd name="connsiteX102" fmla="*/ 1768710 w 4481220"/>
                <a:gd name="connsiteY102" fmla="*/ 2500709 h 2627185"/>
                <a:gd name="connsiteX103" fmla="*/ 1885887 w 4481220"/>
                <a:gd name="connsiteY103" fmla="*/ 2433750 h 2627185"/>
                <a:gd name="connsiteX104" fmla="*/ 1959355 w 4481220"/>
                <a:gd name="connsiteY104" fmla="*/ 2361212 h 2627185"/>
                <a:gd name="connsiteX105" fmla="*/ 2003994 w 4481220"/>
                <a:gd name="connsiteY105" fmla="*/ 2284024 h 2627185"/>
                <a:gd name="connsiteX106" fmla="*/ 2016084 w 4481220"/>
                <a:gd name="connsiteY106" fmla="*/ 2251475 h 2627185"/>
                <a:gd name="connsiteX107" fmla="*/ 2021663 w 4481220"/>
                <a:gd name="connsiteY107" fmla="*/ 2243105 h 2627185"/>
                <a:gd name="connsiteX108" fmla="*/ 2040263 w 4481220"/>
                <a:gd name="connsiteY108" fmla="*/ 2228225 h 2627185"/>
                <a:gd name="connsiteX109" fmla="*/ 2054213 w 4481220"/>
                <a:gd name="connsiteY109" fmla="*/ 2234735 h 2627185"/>
                <a:gd name="connsiteX110" fmla="*/ 2058863 w 4481220"/>
                <a:gd name="connsiteY110" fmla="*/ 2247755 h 2627185"/>
                <a:gd name="connsiteX111" fmla="*/ 2058863 w 4481220"/>
                <a:gd name="connsiteY111" fmla="*/ 2257055 h 2627185"/>
                <a:gd name="connsiteX112" fmla="*/ 2059793 w 4481220"/>
                <a:gd name="connsiteY112" fmla="*/ 2262635 h 2627185"/>
                <a:gd name="connsiteX113" fmla="*/ 2059793 w 4481220"/>
                <a:gd name="connsiteY113" fmla="*/ 2264494 h 2627185"/>
                <a:gd name="connsiteX114" fmla="*/ 2063512 w 4481220"/>
                <a:gd name="connsiteY114" fmla="*/ 2282164 h 2627185"/>
                <a:gd name="connsiteX115" fmla="*/ 2070953 w 4481220"/>
                <a:gd name="connsiteY115" fmla="*/ 2305414 h 2627185"/>
                <a:gd name="connsiteX116" fmla="*/ 2093272 w 4481220"/>
                <a:gd name="connsiteY116" fmla="*/ 2343543 h 2627185"/>
                <a:gd name="connsiteX117" fmla="*/ 2129541 w 4481220"/>
                <a:gd name="connsiteY117" fmla="*/ 2378882 h 2627185"/>
                <a:gd name="connsiteX118" fmla="*/ 2195569 w 4481220"/>
                <a:gd name="connsiteY118" fmla="*/ 2417011 h 2627185"/>
                <a:gd name="connsiteX119" fmla="*/ 2314606 w 4481220"/>
                <a:gd name="connsiteY119" fmla="*/ 2448630 h 2627185"/>
                <a:gd name="connsiteX120" fmla="*/ 2388075 w 4481220"/>
                <a:gd name="connsiteY120" fmla="*/ 2453280 h 2627185"/>
                <a:gd name="connsiteX121" fmla="*/ 2461543 w 4481220"/>
                <a:gd name="connsiteY121" fmla="*/ 2448630 h 2627185"/>
                <a:gd name="connsiteX122" fmla="*/ 2571280 w 4481220"/>
                <a:gd name="connsiteY122" fmla="*/ 2419801 h 2627185"/>
                <a:gd name="connsiteX123" fmla="*/ 2629869 w 4481220"/>
                <a:gd name="connsiteY123" fmla="*/ 2386322 h 2627185"/>
                <a:gd name="connsiteX124" fmla="*/ 2659628 w 4481220"/>
                <a:gd name="connsiteY124" fmla="*/ 2356562 h 2627185"/>
                <a:gd name="connsiteX125" fmla="*/ 2676368 w 4481220"/>
                <a:gd name="connsiteY125" fmla="*/ 2327733 h 2627185"/>
                <a:gd name="connsiteX126" fmla="*/ 2684738 w 4481220"/>
                <a:gd name="connsiteY126" fmla="*/ 2317503 h 2627185"/>
                <a:gd name="connsiteX127" fmla="*/ 2694037 w 4481220"/>
                <a:gd name="connsiteY127" fmla="*/ 2314713 h 2627185"/>
                <a:gd name="connsiteX128" fmla="*/ 2698687 w 4481220"/>
                <a:gd name="connsiteY128" fmla="*/ 2315643 h 2627185"/>
                <a:gd name="connsiteX129" fmla="*/ 2700547 w 4481220"/>
                <a:gd name="connsiteY129" fmla="*/ 2314713 h 2627185"/>
                <a:gd name="connsiteX130" fmla="*/ 2701477 w 4481220"/>
                <a:gd name="connsiteY130" fmla="*/ 2314713 h 2627185"/>
                <a:gd name="connsiteX131" fmla="*/ 2706127 w 4481220"/>
                <a:gd name="connsiteY131" fmla="*/ 2313783 h 2627185"/>
                <a:gd name="connsiteX132" fmla="*/ 2723796 w 4481220"/>
                <a:gd name="connsiteY132" fmla="*/ 2326803 h 2627185"/>
                <a:gd name="connsiteX133" fmla="*/ 2726587 w 4481220"/>
                <a:gd name="connsiteY133" fmla="*/ 2335173 h 2627185"/>
                <a:gd name="connsiteX134" fmla="*/ 2727516 w 4481220"/>
                <a:gd name="connsiteY134" fmla="*/ 2337033 h 2627185"/>
                <a:gd name="connsiteX135" fmla="*/ 2731237 w 4481220"/>
                <a:gd name="connsiteY135" fmla="*/ 2344473 h 2627185"/>
                <a:gd name="connsiteX136" fmla="*/ 2732166 w 4481220"/>
                <a:gd name="connsiteY136" fmla="*/ 2347263 h 2627185"/>
                <a:gd name="connsiteX137" fmla="*/ 2734956 w 4481220"/>
                <a:gd name="connsiteY137" fmla="*/ 2352842 h 2627185"/>
                <a:gd name="connsiteX138" fmla="*/ 2741466 w 4481220"/>
                <a:gd name="connsiteY138" fmla="*/ 2366792 h 2627185"/>
                <a:gd name="connsiteX139" fmla="*/ 2755416 w 4481220"/>
                <a:gd name="connsiteY139" fmla="*/ 2394691 h 2627185"/>
                <a:gd name="connsiteX140" fmla="*/ 2787035 w 4481220"/>
                <a:gd name="connsiteY140" fmla="*/ 2443050 h 2627185"/>
                <a:gd name="connsiteX141" fmla="*/ 2857713 w 4481220"/>
                <a:gd name="connsiteY141" fmla="*/ 2513729 h 2627185"/>
                <a:gd name="connsiteX142" fmla="*/ 2967450 w 4481220"/>
                <a:gd name="connsiteY142" fmla="*/ 2576967 h 2627185"/>
                <a:gd name="connsiteX143" fmla="*/ 3132986 w 4481220"/>
                <a:gd name="connsiteY143" fmla="*/ 2620676 h 2627185"/>
                <a:gd name="connsiteX144" fmla="*/ 3236214 w 4481220"/>
                <a:gd name="connsiteY144" fmla="*/ 2627186 h 2627185"/>
                <a:gd name="connsiteX145" fmla="*/ 3351531 w 4481220"/>
                <a:gd name="connsiteY145" fmla="*/ 2619746 h 2627185"/>
                <a:gd name="connsiteX146" fmla="*/ 3565426 w 4481220"/>
                <a:gd name="connsiteY146" fmla="*/ 2563017 h 2627185"/>
                <a:gd name="connsiteX147" fmla="*/ 3711432 w 4481220"/>
                <a:gd name="connsiteY147" fmla="*/ 2479319 h 2627185"/>
                <a:gd name="connsiteX148" fmla="*/ 3799780 w 4481220"/>
                <a:gd name="connsiteY148" fmla="*/ 2392831 h 2627185"/>
                <a:gd name="connsiteX149" fmla="*/ 3850929 w 4481220"/>
                <a:gd name="connsiteY149" fmla="*/ 2305414 h 2627185"/>
                <a:gd name="connsiteX150" fmla="*/ 3875108 w 4481220"/>
                <a:gd name="connsiteY150" fmla="*/ 2215206 h 2627185"/>
                <a:gd name="connsiteX151" fmla="*/ 3876968 w 4481220"/>
                <a:gd name="connsiteY151" fmla="*/ 2201256 h 2627185"/>
                <a:gd name="connsiteX152" fmla="*/ 3881618 w 4481220"/>
                <a:gd name="connsiteY152" fmla="*/ 2190096 h 2627185"/>
                <a:gd name="connsiteX153" fmla="*/ 3888128 w 4481220"/>
                <a:gd name="connsiteY153" fmla="*/ 2186376 h 2627185"/>
                <a:gd name="connsiteX154" fmla="*/ 3904867 w 4481220"/>
                <a:gd name="connsiteY154" fmla="*/ 2178937 h 2627185"/>
                <a:gd name="connsiteX155" fmla="*/ 3910447 w 4481220"/>
                <a:gd name="connsiteY155" fmla="*/ 2179867 h 2627185"/>
                <a:gd name="connsiteX156" fmla="*/ 3953226 w 4481220"/>
                <a:gd name="connsiteY156" fmla="*/ 2187306 h 2627185"/>
                <a:gd name="connsiteX157" fmla="*/ 4008095 w 4481220"/>
                <a:gd name="connsiteY157" fmla="*/ 2191026 h 2627185"/>
                <a:gd name="connsiteX158" fmla="*/ 4060174 w 4481220"/>
                <a:gd name="connsiteY158" fmla="*/ 2188236 h 2627185"/>
                <a:gd name="connsiteX159" fmla="*/ 4158751 w 4481220"/>
                <a:gd name="connsiteY159" fmla="*/ 2161267 h 2627185"/>
                <a:gd name="connsiteX160" fmla="*/ 4256399 w 4481220"/>
                <a:gd name="connsiteY160" fmla="*/ 2103609 h 2627185"/>
                <a:gd name="connsiteX161" fmla="*/ 4348467 w 4481220"/>
                <a:gd name="connsiteY161" fmla="*/ 2010611 h 2627185"/>
                <a:gd name="connsiteX162" fmla="*/ 4424725 w 4481220"/>
                <a:gd name="connsiteY162" fmla="*/ 1879484 h 2627185"/>
                <a:gd name="connsiteX163" fmla="*/ 4424725 w 4481220"/>
                <a:gd name="connsiteY163" fmla="*/ 1878554 h 2627185"/>
                <a:gd name="connsiteX164" fmla="*/ 4465644 w 4481220"/>
                <a:gd name="connsiteY164" fmla="*/ 1731618 h 2627185"/>
                <a:gd name="connsiteX165" fmla="*/ 4466574 w 4481220"/>
                <a:gd name="connsiteY165" fmla="*/ 1600491 h 2627185"/>
                <a:gd name="connsiteX166" fmla="*/ 4438674 w 4481220"/>
                <a:gd name="connsiteY166" fmla="*/ 1495403 h 2627185"/>
                <a:gd name="connsiteX167" fmla="*/ 4391246 w 4481220"/>
                <a:gd name="connsiteY167" fmla="*/ 1414495 h 2627185"/>
                <a:gd name="connsiteX168" fmla="*/ 4323357 w 4481220"/>
                <a:gd name="connsiteY168" fmla="*/ 1346607 h 2627185"/>
                <a:gd name="connsiteX169" fmla="*/ 4272208 w 4481220"/>
                <a:gd name="connsiteY169" fmla="*/ 1313128 h 2627185"/>
                <a:gd name="connsiteX170" fmla="*/ 4261979 w 4481220"/>
                <a:gd name="connsiteY170" fmla="*/ 1292668 h 2627185"/>
                <a:gd name="connsiteX171" fmla="*/ 4271279 w 4481220"/>
                <a:gd name="connsiteY171" fmla="*/ 1268489 h 2627185"/>
                <a:gd name="connsiteX172" fmla="*/ 4282438 w 4481220"/>
                <a:gd name="connsiteY172" fmla="*/ 1262909 h 2627185"/>
                <a:gd name="connsiteX173" fmla="*/ 4286158 w 4481220"/>
                <a:gd name="connsiteY173" fmla="*/ 1261049 h 2627185"/>
                <a:gd name="connsiteX174" fmla="*/ 4294528 w 4481220"/>
                <a:gd name="connsiteY174" fmla="*/ 1257329 h 2627185"/>
                <a:gd name="connsiteX175" fmla="*/ 4354976 w 4481220"/>
                <a:gd name="connsiteY175" fmla="*/ 1221990 h 2627185"/>
                <a:gd name="connsiteX176" fmla="*/ 4407985 w 4481220"/>
                <a:gd name="connsiteY176" fmla="*/ 1168981 h 2627185"/>
                <a:gd name="connsiteX177" fmla="*/ 4450764 w 4481220"/>
                <a:gd name="connsiteY177" fmla="*/ 1094583 h 2627185"/>
                <a:gd name="connsiteX178" fmla="*/ 4477734 w 4481220"/>
                <a:gd name="connsiteY178" fmla="*/ 996936 h 2627185"/>
                <a:gd name="connsiteX179" fmla="*/ 4477734 w 4481220"/>
                <a:gd name="connsiteY179" fmla="*/ 887198 h 2627185"/>
                <a:gd name="connsiteX180" fmla="*/ 4451694 w 4481220"/>
                <a:gd name="connsiteY180" fmla="*/ 792341 h 2627185"/>
                <a:gd name="connsiteX181" fmla="*/ 4405195 w 4481220"/>
                <a:gd name="connsiteY181" fmla="*/ 712362 h 2627185"/>
                <a:gd name="connsiteX182" fmla="*/ 4337307 w 4481220"/>
                <a:gd name="connsiteY182" fmla="*/ 644474 h 2627185"/>
                <a:gd name="connsiteX183" fmla="*/ 4240589 w 4481220"/>
                <a:gd name="connsiteY183" fmla="*/ 588676 h 2627185"/>
                <a:gd name="connsiteX184" fmla="*/ 4113182 w 4481220"/>
                <a:gd name="connsiteY184" fmla="*/ 554266 h 2627185"/>
                <a:gd name="connsiteX185" fmla="*/ 4047154 w 4481220"/>
                <a:gd name="connsiteY185" fmla="*/ 550547 h 2627185"/>
                <a:gd name="connsiteX186" fmla="*/ 3978336 w 4481220"/>
                <a:gd name="connsiteY186" fmla="*/ 555196 h 2627185"/>
                <a:gd name="connsiteX187" fmla="*/ 3901148 w 4481220"/>
                <a:gd name="connsiteY187" fmla="*/ 571936 h 2627185"/>
                <a:gd name="connsiteX188" fmla="*/ 3896498 w 4481220"/>
                <a:gd name="connsiteY188" fmla="*/ 572866 h 2627185"/>
                <a:gd name="connsiteX189" fmla="*/ 3880688 w 4481220"/>
                <a:gd name="connsiteY189" fmla="*/ 560776 h 2627185"/>
                <a:gd name="connsiteX190" fmla="*/ 3875108 w 4481220"/>
                <a:gd name="connsiteY190" fmla="*/ 551477 h 2627185"/>
                <a:gd name="connsiteX191" fmla="*/ 3857439 w 4481220"/>
                <a:gd name="connsiteY191" fmla="*/ 470568 h 2627185"/>
                <a:gd name="connsiteX192" fmla="*/ 3833259 w 4481220"/>
                <a:gd name="connsiteY192" fmla="*/ 399890 h 2627185"/>
                <a:gd name="connsiteX193" fmla="*/ 3770021 w 4481220"/>
                <a:gd name="connsiteY193" fmla="*/ 289223 h 2627185"/>
                <a:gd name="connsiteX194" fmla="*/ 3691903 w 4481220"/>
                <a:gd name="connsiteY194" fmla="*/ 211105 h 2627185"/>
                <a:gd name="connsiteX195" fmla="*/ 3584025 w 4481220"/>
                <a:gd name="connsiteY195" fmla="*/ 148796 h 2627185"/>
                <a:gd name="connsiteX196" fmla="*/ 3448249 w 4481220"/>
                <a:gd name="connsiteY196" fmla="*/ 111597 h 2627185"/>
                <a:gd name="connsiteX197" fmla="*/ 3371990 w 4481220"/>
                <a:gd name="connsiteY197" fmla="*/ 106947 h 2627185"/>
                <a:gd name="connsiteX198" fmla="*/ 3288293 w 4481220"/>
                <a:gd name="connsiteY198" fmla="*/ 112527 h 2627185"/>
                <a:gd name="connsiteX199" fmla="*/ 3116247 w 4481220"/>
                <a:gd name="connsiteY199" fmla="*/ 159026 h 2627185"/>
                <a:gd name="connsiteX200" fmla="*/ 2975820 w 4481220"/>
                <a:gd name="connsiteY200" fmla="*/ 240864 h 2627185"/>
                <a:gd name="connsiteX201" fmla="*/ 2891192 w 4481220"/>
                <a:gd name="connsiteY201" fmla="*/ 319912 h 2627185"/>
                <a:gd name="connsiteX202" fmla="*/ 2887473 w 4481220"/>
                <a:gd name="connsiteY202" fmla="*/ 324562 h 2627185"/>
                <a:gd name="connsiteX203" fmla="*/ 2875383 w 4481220"/>
                <a:gd name="connsiteY203" fmla="*/ 329212 h 2627185"/>
                <a:gd name="connsiteX204" fmla="*/ 2858643 w 4481220"/>
                <a:gd name="connsiteY204" fmla="*/ 317122 h 2627185"/>
                <a:gd name="connsiteX205" fmla="*/ 2827024 w 4481220"/>
                <a:gd name="connsiteY205" fmla="*/ 212965 h 2627185"/>
                <a:gd name="connsiteX206" fmla="*/ 2774945 w 4481220"/>
                <a:gd name="connsiteY206" fmla="*/ 121827 h 2627185"/>
                <a:gd name="connsiteX207" fmla="*/ 2718217 w 4481220"/>
                <a:gd name="connsiteY207" fmla="*/ 65098 h 2627185"/>
                <a:gd name="connsiteX208" fmla="*/ 2649398 w 4481220"/>
                <a:gd name="connsiteY208" fmla="*/ 25109 h 2627185"/>
                <a:gd name="connsiteX209" fmla="*/ 2559191 w 4481220"/>
                <a:gd name="connsiteY209" fmla="*/ 930 h 2627185"/>
                <a:gd name="connsiteX210" fmla="*/ 2510832 w 4481220"/>
                <a:gd name="connsiteY210" fmla="*/ 0 h 2627185"/>
                <a:gd name="connsiteX211" fmla="*/ 2510832 w 4481220"/>
                <a:gd name="connsiteY211" fmla="*/ 0 h 262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4481220" h="2627185">
                  <a:moveTo>
                    <a:pt x="2510832" y="0"/>
                  </a:moveTo>
                  <a:cubicBezTo>
                    <a:pt x="2490372" y="0"/>
                    <a:pt x="2468983" y="930"/>
                    <a:pt x="2447594" y="3720"/>
                  </a:cubicBezTo>
                  <a:cubicBezTo>
                    <a:pt x="2397375" y="11160"/>
                    <a:pt x="2347156" y="24179"/>
                    <a:pt x="2297867" y="44639"/>
                  </a:cubicBezTo>
                  <a:lnTo>
                    <a:pt x="2296937" y="44639"/>
                  </a:lnTo>
                  <a:lnTo>
                    <a:pt x="2296007" y="44639"/>
                  </a:lnTo>
                  <a:lnTo>
                    <a:pt x="2295077" y="44639"/>
                  </a:lnTo>
                  <a:lnTo>
                    <a:pt x="2296007" y="44639"/>
                  </a:lnTo>
                  <a:cubicBezTo>
                    <a:pt x="2242999" y="66958"/>
                    <a:pt x="2191850" y="96718"/>
                    <a:pt x="2145351" y="132987"/>
                  </a:cubicBezTo>
                  <a:cubicBezTo>
                    <a:pt x="2100712" y="167396"/>
                    <a:pt x="2061653" y="206455"/>
                    <a:pt x="2028173" y="249234"/>
                  </a:cubicBezTo>
                  <a:cubicBezTo>
                    <a:pt x="2017944" y="263184"/>
                    <a:pt x="2007714" y="277133"/>
                    <a:pt x="1998414" y="292013"/>
                  </a:cubicBezTo>
                  <a:cubicBezTo>
                    <a:pt x="2000274" y="300383"/>
                    <a:pt x="1996555" y="307822"/>
                    <a:pt x="1989114" y="311542"/>
                  </a:cubicBezTo>
                  <a:cubicBezTo>
                    <a:pt x="1986324" y="313402"/>
                    <a:pt x="1982605" y="314332"/>
                    <a:pt x="1979815" y="314332"/>
                  </a:cubicBezTo>
                  <a:cubicBezTo>
                    <a:pt x="1972375" y="314332"/>
                    <a:pt x="1966795" y="310612"/>
                    <a:pt x="1963075" y="305032"/>
                  </a:cubicBezTo>
                  <a:cubicBezTo>
                    <a:pt x="1961215" y="302243"/>
                    <a:pt x="1959355" y="299453"/>
                    <a:pt x="1957495" y="296663"/>
                  </a:cubicBezTo>
                  <a:cubicBezTo>
                    <a:pt x="1956565" y="294803"/>
                    <a:pt x="1955635" y="293873"/>
                    <a:pt x="1954706" y="292943"/>
                  </a:cubicBezTo>
                  <a:cubicBezTo>
                    <a:pt x="1952846" y="289223"/>
                    <a:pt x="1950056" y="286433"/>
                    <a:pt x="1948196" y="282713"/>
                  </a:cubicBezTo>
                  <a:cubicBezTo>
                    <a:pt x="1946336" y="279923"/>
                    <a:pt x="1944476" y="276203"/>
                    <a:pt x="1942615" y="273413"/>
                  </a:cubicBezTo>
                  <a:lnTo>
                    <a:pt x="1940756" y="271553"/>
                  </a:lnTo>
                  <a:lnTo>
                    <a:pt x="1935176" y="262254"/>
                  </a:lnTo>
                  <a:cubicBezTo>
                    <a:pt x="1925876" y="247374"/>
                    <a:pt x="1917507" y="234354"/>
                    <a:pt x="1909136" y="224124"/>
                  </a:cubicBezTo>
                  <a:cubicBezTo>
                    <a:pt x="1887747" y="197155"/>
                    <a:pt x="1860778" y="171116"/>
                    <a:pt x="1829159" y="146006"/>
                  </a:cubicBezTo>
                  <a:cubicBezTo>
                    <a:pt x="1791960" y="117177"/>
                    <a:pt x="1750111" y="92998"/>
                    <a:pt x="1704542" y="74398"/>
                  </a:cubicBezTo>
                  <a:cubicBezTo>
                    <a:pt x="1653393" y="53009"/>
                    <a:pt x="1598524" y="38129"/>
                    <a:pt x="1542725" y="30689"/>
                  </a:cubicBezTo>
                  <a:lnTo>
                    <a:pt x="1544585" y="31619"/>
                  </a:lnTo>
                  <a:cubicBezTo>
                    <a:pt x="1517616" y="27899"/>
                    <a:pt x="1488787" y="26039"/>
                    <a:pt x="1460887" y="26039"/>
                  </a:cubicBezTo>
                  <a:cubicBezTo>
                    <a:pt x="1432988" y="26039"/>
                    <a:pt x="1405089" y="27899"/>
                    <a:pt x="1378120" y="31619"/>
                  </a:cubicBezTo>
                  <a:cubicBezTo>
                    <a:pt x="1327901" y="38129"/>
                    <a:pt x="1279542" y="51149"/>
                    <a:pt x="1234903" y="69748"/>
                  </a:cubicBezTo>
                  <a:cubicBezTo>
                    <a:pt x="1199564" y="84628"/>
                    <a:pt x="1166085" y="104157"/>
                    <a:pt x="1137255" y="126477"/>
                  </a:cubicBezTo>
                  <a:cubicBezTo>
                    <a:pt x="1110286" y="146936"/>
                    <a:pt x="1087036" y="171116"/>
                    <a:pt x="1066577" y="196225"/>
                  </a:cubicBezTo>
                  <a:cubicBezTo>
                    <a:pt x="1046118" y="222265"/>
                    <a:pt x="1029378" y="251094"/>
                    <a:pt x="1016358" y="281783"/>
                  </a:cubicBezTo>
                  <a:cubicBezTo>
                    <a:pt x="1004269" y="311542"/>
                    <a:pt x="994969" y="343162"/>
                    <a:pt x="988459" y="376641"/>
                  </a:cubicBezTo>
                  <a:lnTo>
                    <a:pt x="990319" y="379431"/>
                  </a:lnTo>
                  <a:cubicBezTo>
                    <a:pt x="992179" y="383151"/>
                    <a:pt x="993109" y="387800"/>
                    <a:pt x="992179" y="392450"/>
                  </a:cubicBezTo>
                  <a:cubicBezTo>
                    <a:pt x="991249" y="397100"/>
                    <a:pt x="988459" y="400820"/>
                    <a:pt x="983809" y="402680"/>
                  </a:cubicBezTo>
                  <a:cubicBezTo>
                    <a:pt x="981019" y="404540"/>
                    <a:pt x="978230" y="405470"/>
                    <a:pt x="974509" y="405470"/>
                  </a:cubicBezTo>
                  <a:cubicBezTo>
                    <a:pt x="969860" y="405470"/>
                    <a:pt x="965210" y="403610"/>
                    <a:pt x="962420" y="400820"/>
                  </a:cubicBezTo>
                  <a:cubicBezTo>
                    <a:pt x="947540" y="384081"/>
                    <a:pt x="932660" y="371061"/>
                    <a:pt x="917781" y="358971"/>
                  </a:cubicBezTo>
                  <a:cubicBezTo>
                    <a:pt x="897321" y="343162"/>
                    <a:pt x="875002" y="330142"/>
                    <a:pt x="852682" y="320842"/>
                  </a:cubicBezTo>
                  <a:cubicBezTo>
                    <a:pt x="829433" y="311542"/>
                    <a:pt x="805254" y="305032"/>
                    <a:pt x="780144" y="301313"/>
                  </a:cubicBezTo>
                  <a:cubicBezTo>
                    <a:pt x="766195" y="299453"/>
                    <a:pt x="752245" y="298523"/>
                    <a:pt x="737365" y="298523"/>
                  </a:cubicBezTo>
                  <a:cubicBezTo>
                    <a:pt x="721556" y="298523"/>
                    <a:pt x="705746" y="299453"/>
                    <a:pt x="689936" y="301313"/>
                  </a:cubicBezTo>
                  <a:cubicBezTo>
                    <a:pt x="655527" y="306892"/>
                    <a:pt x="621118" y="316192"/>
                    <a:pt x="587639" y="329212"/>
                  </a:cubicBezTo>
                  <a:cubicBezTo>
                    <a:pt x="555090" y="343162"/>
                    <a:pt x="525331" y="359901"/>
                    <a:pt x="499291" y="380361"/>
                  </a:cubicBezTo>
                  <a:cubicBezTo>
                    <a:pt x="476972" y="398030"/>
                    <a:pt x="456512" y="418490"/>
                    <a:pt x="438843" y="439879"/>
                  </a:cubicBezTo>
                  <a:cubicBezTo>
                    <a:pt x="421173" y="463129"/>
                    <a:pt x="406293" y="488238"/>
                    <a:pt x="395134" y="514277"/>
                  </a:cubicBezTo>
                  <a:cubicBezTo>
                    <a:pt x="383044" y="544037"/>
                    <a:pt x="373744" y="576586"/>
                    <a:pt x="369094" y="610065"/>
                  </a:cubicBezTo>
                  <a:cubicBezTo>
                    <a:pt x="364444" y="646334"/>
                    <a:pt x="364444" y="684463"/>
                    <a:pt x="370024" y="723522"/>
                  </a:cubicBezTo>
                  <a:cubicBezTo>
                    <a:pt x="376534" y="769091"/>
                    <a:pt x="388624" y="812800"/>
                    <a:pt x="405363" y="854649"/>
                  </a:cubicBezTo>
                  <a:lnTo>
                    <a:pt x="405363" y="855579"/>
                  </a:lnTo>
                  <a:cubicBezTo>
                    <a:pt x="411873" y="870459"/>
                    <a:pt x="419313" y="885338"/>
                    <a:pt x="426753" y="900218"/>
                  </a:cubicBezTo>
                  <a:cubicBezTo>
                    <a:pt x="429543" y="901148"/>
                    <a:pt x="431403" y="903008"/>
                    <a:pt x="434193" y="903938"/>
                  </a:cubicBezTo>
                  <a:cubicBezTo>
                    <a:pt x="438843" y="906728"/>
                    <a:pt x="441633" y="910448"/>
                    <a:pt x="443492" y="916028"/>
                  </a:cubicBezTo>
                  <a:cubicBezTo>
                    <a:pt x="445353" y="921607"/>
                    <a:pt x="444422" y="927187"/>
                    <a:pt x="441633" y="931837"/>
                  </a:cubicBezTo>
                  <a:cubicBezTo>
                    <a:pt x="440703" y="933697"/>
                    <a:pt x="438843" y="935557"/>
                    <a:pt x="436983" y="937417"/>
                  </a:cubicBezTo>
                  <a:cubicBezTo>
                    <a:pt x="436053" y="938347"/>
                    <a:pt x="434193" y="940207"/>
                    <a:pt x="433263" y="941137"/>
                  </a:cubicBezTo>
                  <a:cubicBezTo>
                    <a:pt x="431403" y="942067"/>
                    <a:pt x="428613" y="942997"/>
                    <a:pt x="425823" y="942997"/>
                  </a:cubicBezTo>
                  <a:cubicBezTo>
                    <a:pt x="423033" y="942997"/>
                    <a:pt x="421173" y="942067"/>
                    <a:pt x="419313" y="941137"/>
                  </a:cubicBezTo>
                  <a:lnTo>
                    <a:pt x="413733" y="940207"/>
                  </a:lnTo>
                  <a:cubicBezTo>
                    <a:pt x="399784" y="937417"/>
                    <a:pt x="384904" y="934627"/>
                    <a:pt x="370024" y="932767"/>
                  </a:cubicBezTo>
                  <a:cubicBezTo>
                    <a:pt x="356075" y="930907"/>
                    <a:pt x="343055" y="929977"/>
                    <a:pt x="329105" y="929977"/>
                  </a:cubicBezTo>
                  <a:cubicBezTo>
                    <a:pt x="317946" y="929977"/>
                    <a:pt x="305856" y="930907"/>
                    <a:pt x="294696" y="931837"/>
                  </a:cubicBezTo>
                  <a:cubicBezTo>
                    <a:pt x="271447" y="935557"/>
                    <a:pt x="249127" y="941137"/>
                    <a:pt x="227738" y="950437"/>
                  </a:cubicBezTo>
                  <a:cubicBezTo>
                    <a:pt x="204488" y="960666"/>
                    <a:pt x="183099" y="973686"/>
                    <a:pt x="162640" y="988566"/>
                  </a:cubicBezTo>
                  <a:cubicBezTo>
                    <a:pt x="139390" y="1007165"/>
                    <a:pt x="118000" y="1028555"/>
                    <a:pt x="98471" y="1053664"/>
                  </a:cubicBezTo>
                  <a:cubicBezTo>
                    <a:pt x="75221" y="1084353"/>
                    <a:pt x="55692" y="1117833"/>
                    <a:pt x="39882" y="1155032"/>
                  </a:cubicBezTo>
                  <a:cubicBezTo>
                    <a:pt x="22213" y="1197811"/>
                    <a:pt x="10123" y="1241520"/>
                    <a:pt x="3613" y="1286159"/>
                  </a:cubicBezTo>
                  <a:cubicBezTo>
                    <a:pt x="-1037" y="1325218"/>
                    <a:pt x="-1037" y="1364277"/>
                    <a:pt x="2683" y="1401476"/>
                  </a:cubicBezTo>
                  <a:cubicBezTo>
                    <a:pt x="7333" y="1436815"/>
                    <a:pt x="16633" y="1469364"/>
                    <a:pt x="27793" y="1498193"/>
                  </a:cubicBezTo>
                  <a:cubicBezTo>
                    <a:pt x="38022" y="1522373"/>
                    <a:pt x="51972" y="1546552"/>
                    <a:pt x="68712" y="1567942"/>
                  </a:cubicBezTo>
                  <a:cubicBezTo>
                    <a:pt x="85451" y="1588401"/>
                    <a:pt x="104051" y="1607931"/>
                    <a:pt x="124510" y="1623740"/>
                  </a:cubicBezTo>
                  <a:cubicBezTo>
                    <a:pt x="146830" y="1640480"/>
                    <a:pt x="171009" y="1654429"/>
                    <a:pt x="197049" y="1665589"/>
                  </a:cubicBezTo>
                  <a:cubicBezTo>
                    <a:pt x="201698" y="1667449"/>
                    <a:pt x="205418" y="1669309"/>
                    <a:pt x="210068" y="1670239"/>
                  </a:cubicBezTo>
                  <a:cubicBezTo>
                    <a:pt x="215648" y="1672099"/>
                    <a:pt x="218438" y="1674889"/>
                    <a:pt x="220298" y="1677679"/>
                  </a:cubicBezTo>
                  <a:cubicBezTo>
                    <a:pt x="222158" y="1681399"/>
                    <a:pt x="223088" y="1686049"/>
                    <a:pt x="222158" y="1690699"/>
                  </a:cubicBezTo>
                  <a:cubicBezTo>
                    <a:pt x="222158" y="1692559"/>
                    <a:pt x="221228" y="1693488"/>
                    <a:pt x="220298" y="1695349"/>
                  </a:cubicBezTo>
                  <a:cubicBezTo>
                    <a:pt x="219368" y="1697208"/>
                    <a:pt x="218438" y="1699998"/>
                    <a:pt x="216578" y="1701858"/>
                  </a:cubicBezTo>
                  <a:cubicBezTo>
                    <a:pt x="210998" y="1707438"/>
                    <a:pt x="206348" y="1713018"/>
                    <a:pt x="202628" y="1718598"/>
                  </a:cubicBezTo>
                  <a:cubicBezTo>
                    <a:pt x="188679" y="1737197"/>
                    <a:pt x="175659" y="1759517"/>
                    <a:pt x="165429" y="1782766"/>
                  </a:cubicBezTo>
                  <a:cubicBezTo>
                    <a:pt x="152410" y="1814385"/>
                    <a:pt x="143110" y="1849725"/>
                    <a:pt x="137530" y="1887854"/>
                  </a:cubicBezTo>
                  <a:cubicBezTo>
                    <a:pt x="131950" y="1933423"/>
                    <a:pt x="131950" y="1980851"/>
                    <a:pt x="138460" y="2029210"/>
                  </a:cubicBezTo>
                  <a:cubicBezTo>
                    <a:pt x="144970" y="2077569"/>
                    <a:pt x="157060" y="2123138"/>
                    <a:pt x="174729" y="2164987"/>
                  </a:cubicBezTo>
                  <a:cubicBezTo>
                    <a:pt x="188679" y="2196606"/>
                    <a:pt x="203558" y="2223576"/>
                    <a:pt x="221228" y="2246825"/>
                  </a:cubicBezTo>
                  <a:cubicBezTo>
                    <a:pt x="237967" y="2268215"/>
                    <a:pt x="258427" y="2288674"/>
                    <a:pt x="281676" y="2307273"/>
                  </a:cubicBezTo>
                  <a:cubicBezTo>
                    <a:pt x="312366" y="2330523"/>
                    <a:pt x="347705" y="2350982"/>
                    <a:pt x="386764" y="2367722"/>
                  </a:cubicBezTo>
                  <a:cubicBezTo>
                    <a:pt x="440703" y="2390041"/>
                    <a:pt x="499291" y="2405851"/>
                    <a:pt x="561600" y="2414221"/>
                  </a:cubicBezTo>
                  <a:cubicBezTo>
                    <a:pt x="593219" y="2417941"/>
                    <a:pt x="623908" y="2419801"/>
                    <a:pt x="654597" y="2419801"/>
                  </a:cubicBezTo>
                  <a:cubicBezTo>
                    <a:pt x="682497" y="2419801"/>
                    <a:pt x="710396" y="2417941"/>
                    <a:pt x="737365" y="2415151"/>
                  </a:cubicBezTo>
                  <a:cubicBezTo>
                    <a:pt x="782004" y="2408641"/>
                    <a:pt x="821993" y="2398411"/>
                    <a:pt x="858262" y="2383532"/>
                  </a:cubicBezTo>
                  <a:cubicBezTo>
                    <a:pt x="890812" y="2369582"/>
                    <a:pt x="919641" y="2352842"/>
                    <a:pt x="944750" y="2333313"/>
                  </a:cubicBezTo>
                  <a:cubicBezTo>
                    <a:pt x="968930" y="2313783"/>
                    <a:pt x="990319" y="2292394"/>
                    <a:pt x="1009848" y="2267285"/>
                  </a:cubicBezTo>
                  <a:cubicBezTo>
                    <a:pt x="1013569" y="2262635"/>
                    <a:pt x="1020079" y="2260775"/>
                    <a:pt x="1024728" y="2260775"/>
                  </a:cubicBezTo>
                  <a:cubicBezTo>
                    <a:pt x="1030308" y="2260775"/>
                    <a:pt x="1035888" y="2262635"/>
                    <a:pt x="1039608" y="2267285"/>
                  </a:cubicBezTo>
                  <a:cubicBezTo>
                    <a:pt x="1043328" y="2271004"/>
                    <a:pt x="1046118" y="2276584"/>
                    <a:pt x="1046118" y="2282164"/>
                  </a:cubicBezTo>
                  <a:cubicBezTo>
                    <a:pt x="1046118" y="2285884"/>
                    <a:pt x="1045187" y="2289604"/>
                    <a:pt x="1043328" y="2292394"/>
                  </a:cubicBezTo>
                  <a:cubicBezTo>
                    <a:pt x="1044258" y="2295184"/>
                    <a:pt x="1045187" y="2297974"/>
                    <a:pt x="1046118" y="2299834"/>
                  </a:cubicBezTo>
                  <a:cubicBezTo>
                    <a:pt x="1060068" y="2330523"/>
                    <a:pt x="1077737" y="2361212"/>
                    <a:pt x="1101916" y="2392831"/>
                  </a:cubicBezTo>
                  <a:cubicBezTo>
                    <a:pt x="1113076" y="2406781"/>
                    <a:pt x="1123306" y="2418871"/>
                    <a:pt x="1133535" y="2429101"/>
                  </a:cubicBezTo>
                  <a:cubicBezTo>
                    <a:pt x="1142835" y="2438400"/>
                    <a:pt x="1153065" y="2447700"/>
                    <a:pt x="1164225" y="2456070"/>
                  </a:cubicBezTo>
                  <a:cubicBezTo>
                    <a:pt x="1191194" y="2476529"/>
                    <a:pt x="1222813" y="2495129"/>
                    <a:pt x="1257223" y="2510009"/>
                  </a:cubicBezTo>
                  <a:cubicBezTo>
                    <a:pt x="1301862" y="2528608"/>
                    <a:pt x="1351150" y="2541628"/>
                    <a:pt x="1404159" y="2549068"/>
                  </a:cubicBezTo>
                  <a:cubicBezTo>
                    <a:pt x="1433918" y="2552787"/>
                    <a:pt x="1465537" y="2554647"/>
                    <a:pt x="1496226" y="2554647"/>
                  </a:cubicBezTo>
                  <a:cubicBezTo>
                    <a:pt x="1528776" y="2554647"/>
                    <a:pt x="1561325" y="2552787"/>
                    <a:pt x="1593874" y="2548137"/>
                  </a:cubicBezTo>
                  <a:cubicBezTo>
                    <a:pt x="1656183" y="2539768"/>
                    <a:pt x="1714771" y="2523958"/>
                    <a:pt x="1768710" y="2500709"/>
                  </a:cubicBezTo>
                  <a:cubicBezTo>
                    <a:pt x="1812419" y="2482109"/>
                    <a:pt x="1851478" y="2459790"/>
                    <a:pt x="1885887" y="2433750"/>
                  </a:cubicBezTo>
                  <a:cubicBezTo>
                    <a:pt x="1913786" y="2411431"/>
                    <a:pt x="1938896" y="2387252"/>
                    <a:pt x="1959355" y="2361212"/>
                  </a:cubicBezTo>
                  <a:cubicBezTo>
                    <a:pt x="1977955" y="2337033"/>
                    <a:pt x="1992834" y="2310993"/>
                    <a:pt x="2003994" y="2284024"/>
                  </a:cubicBezTo>
                  <a:cubicBezTo>
                    <a:pt x="2008644" y="2273794"/>
                    <a:pt x="2012364" y="2262635"/>
                    <a:pt x="2016084" y="2251475"/>
                  </a:cubicBezTo>
                  <a:cubicBezTo>
                    <a:pt x="2017014" y="2247755"/>
                    <a:pt x="2018874" y="2244965"/>
                    <a:pt x="2021663" y="2243105"/>
                  </a:cubicBezTo>
                  <a:cubicBezTo>
                    <a:pt x="2023524" y="2234735"/>
                    <a:pt x="2030963" y="2228225"/>
                    <a:pt x="2040263" y="2228225"/>
                  </a:cubicBezTo>
                  <a:cubicBezTo>
                    <a:pt x="2044913" y="2228225"/>
                    <a:pt x="2050493" y="2230085"/>
                    <a:pt x="2054213" y="2234735"/>
                  </a:cubicBezTo>
                  <a:cubicBezTo>
                    <a:pt x="2057933" y="2238455"/>
                    <a:pt x="2059793" y="2243105"/>
                    <a:pt x="2058863" y="2247755"/>
                  </a:cubicBezTo>
                  <a:cubicBezTo>
                    <a:pt x="2058863" y="2250545"/>
                    <a:pt x="2058863" y="2254265"/>
                    <a:pt x="2058863" y="2257055"/>
                  </a:cubicBezTo>
                  <a:cubicBezTo>
                    <a:pt x="2058863" y="2258915"/>
                    <a:pt x="2059793" y="2260775"/>
                    <a:pt x="2059793" y="2262635"/>
                  </a:cubicBezTo>
                  <a:lnTo>
                    <a:pt x="2059793" y="2264494"/>
                  </a:lnTo>
                  <a:cubicBezTo>
                    <a:pt x="2060723" y="2270074"/>
                    <a:pt x="2061653" y="2276584"/>
                    <a:pt x="2063512" y="2282164"/>
                  </a:cubicBezTo>
                  <a:cubicBezTo>
                    <a:pt x="2065373" y="2290534"/>
                    <a:pt x="2068162" y="2297974"/>
                    <a:pt x="2070953" y="2305414"/>
                  </a:cubicBezTo>
                  <a:cubicBezTo>
                    <a:pt x="2076532" y="2318433"/>
                    <a:pt x="2083972" y="2331453"/>
                    <a:pt x="2093272" y="2343543"/>
                  </a:cubicBezTo>
                  <a:cubicBezTo>
                    <a:pt x="2103502" y="2356562"/>
                    <a:pt x="2115592" y="2368652"/>
                    <a:pt x="2129541" y="2378882"/>
                  </a:cubicBezTo>
                  <a:cubicBezTo>
                    <a:pt x="2149071" y="2392831"/>
                    <a:pt x="2171390" y="2405851"/>
                    <a:pt x="2195569" y="2417011"/>
                  </a:cubicBezTo>
                  <a:cubicBezTo>
                    <a:pt x="2231839" y="2431890"/>
                    <a:pt x="2271828" y="2443050"/>
                    <a:pt x="2314606" y="2448630"/>
                  </a:cubicBezTo>
                  <a:cubicBezTo>
                    <a:pt x="2338786" y="2451420"/>
                    <a:pt x="2363896" y="2453280"/>
                    <a:pt x="2388075" y="2453280"/>
                  </a:cubicBezTo>
                  <a:cubicBezTo>
                    <a:pt x="2412254" y="2453280"/>
                    <a:pt x="2437363" y="2451420"/>
                    <a:pt x="2461543" y="2448630"/>
                  </a:cubicBezTo>
                  <a:cubicBezTo>
                    <a:pt x="2502462" y="2443050"/>
                    <a:pt x="2538731" y="2433750"/>
                    <a:pt x="2571280" y="2419801"/>
                  </a:cubicBezTo>
                  <a:cubicBezTo>
                    <a:pt x="2593599" y="2409571"/>
                    <a:pt x="2613129" y="2399341"/>
                    <a:pt x="2629869" y="2386322"/>
                  </a:cubicBezTo>
                  <a:cubicBezTo>
                    <a:pt x="2641958" y="2377022"/>
                    <a:pt x="2651258" y="2366792"/>
                    <a:pt x="2659628" y="2356562"/>
                  </a:cubicBezTo>
                  <a:cubicBezTo>
                    <a:pt x="2666138" y="2347263"/>
                    <a:pt x="2671718" y="2337963"/>
                    <a:pt x="2676368" y="2327733"/>
                  </a:cubicBezTo>
                  <a:cubicBezTo>
                    <a:pt x="2678228" y="2323083"/>
                    <a:pt x="2680088" y="2319363"/>
                    <a:pt x="2684738" y="2317503"/>
                  </a:cubicBezTo>
                  <a:cubicBezTo>
                    <a:pt x="2687528" y="2315643"/>
                    <a:pt x="2691247" y="2314713"/>
                    <a:pt x="2694037" y="2314713"/>
                  </a:cubicBezTo>
                  <a:cubicBezTo>
                    <a:pt x="2695897" y="2314713"/>
                    <a:pt x="2697757" y="2314713"/>
                    <a:pt x="2698687" y="2315643"/>
                  </a:cubicBezTo>
                  <a:cubicBezTo>
                    <a:pt x="2699617" y="2315643"/>
                    <a:pt x="2700547" y="2315643"/>
                    <a:pt x="2700547" y="2314713"/>
                  </a:cubicBezTo>
                  <a:lnTo>
                    <a:pt x="2701477" y="2314713"/>
                  </a:lnTo>
                  <a:cubicBezTo>
                    <a:pt x="2703337" y="2314713"/>
                    <a:pt x="2704267" y="2313783"/>
                    <a:pt x="2706127" y="2313783"/>
                  </a:cubicBezTo>
                  <a:cubicBezTo>
                    <a:pt x="2714497" y="2313783"/>
                    <a:pt x="2721006" y="2319363"/>
                    <a:pt x="2723796" y="2326803"/>
                  </a:cubicBezTo>
                  <a:cubicBezTo>
                    <a:pt x="2724727" y="2329593"/>
                    <a:pt x="2725656" y="2332383"/>
                    <a:pt x="2726587" y="2335173"/>
                  </a:cubicBezTo>
                  <a:lnTo>
                    <a:pt x="2727516" y="2337033"/>
                  </a:lnTo>
                  <a:cubicBezTo>
                    <a:pt x="2728446" y="2339823"/>
                    <a:pt x="2730306" y="2341683"/>
                    <a:pt x="2731237" y="2344473"/>
                  </a:cubicBezTo>
                  <a:lnTo>
                    <a:pt x="2732166" y="2347263"/>
                  </a:lnTo>
                  <a:lnTo>
                    <a:pt x="2734956" y="2352842"/>
                  </a:lnTo>
                  <a:cubicBezTo>
                    <a:pt x="2736816" y="2357492"/>
                    <a:pt x="2739606" y="2362142"/>
                    <a:pt x="2741466" y="2366792"/>
                  </a:cubicBezTo>
                  <a:cubicBezTo>
                    <a:pt x="2747046" y="2377952"/>
                    <a:pt x="2750766" y="2386322"/>
                    <a:pt x="2755416" y="2394691"/>
                  </a:cubicBezTo>
                  <a:cubicBezTo>
                    <a:pt x="2764716" y="2411431"/>
                    <a:pt x="2775875" y="2428170"/>
                    <a:pt x="2787035" y="2443050"/>
                  </a:cubicBezTo>
                  <a:cubicBezTo>
                    <a:pt x="2807494" y="2469089"/>
                    <a:pt x="2830744" y="2492339"/>
                    <a:pt x="2857713" y="2513729"/>
                  </a:cubicBezTo>
                  <a:cubicBezTo>
                    <a:pt x="2890262" y="2538838"/>
                    <a:pt x="2926532" y="2559297"/>
                    <a:pt x="2967450" y="2576967"/>
                  </a:cubicBezTo>
                  <a:cubicBezTo>
                    <a:pt x="3017669" y="2597426"/>
                    <a:pt x="3073468" y="2612306"/>
                    <a:pt x="3132986" y="2620676"/>
                  </a:cubicBezTo>
                  <a:cubicBezTo>
                    <a:pt x="3166466" y="2625326"/>
                    <a:pt x="3201805" y="2627186"/>
                    <a:pt x="3236214" y="2627186"/>
                  </a:cubicBezTo>
                  <a:cubicBezTo>
                    <a:pt x="3274343" y="2627186"/>
                    <a:pt x="3312472" y="2624396"/>
                    <a:pt x="3351531" y="2619746"/>
                  </a:cubicBezTo>
                  <a:cubicBezTo>
                    <a:pt x="3426859" y="2609516"/>
                    <a:pt x="3498468" y="2589986"/>
                    <a:pt x="3565426" y="2563017"/>
                  </a:cubicBezTo>
                  <a:cubicBezTo>
                    <a:pt x="3619365" y="2539768"/>
                    <a:pt x="3668653" y="2511868"/>
                    <a:pt x="3711432" y="2479319"/>
                  </a:cubicBezTo>
                  <a:cubicBezTo>
                    <a:pt x="3745841" y="2452350"/>
                    <a:pt x="3774670" y="2423521"/>
                    <a:pt x="3799780" y="2392831"/>
                  </a:cubicBezTo>
                  <a:cubicBezTo>
                    <a:pt x="3820240" y="2365862"/>
                    <a:pt x="3837909" y="2336103"/>
                    <a:pt x="3850929" y="2305414"/>
                  </a:cubicBezTo>
                  <a:cubicBezTo>
                    <a:pt x="3863018" y="2275654"/>
                    <a:pt x="3871388" y="2245895"/>
                    <a:pt x="3875108" y="2215206"/>
                  </a:cubicBezTo>
                  <a:cubicBezTo>
                    <a:pt x="3876038" y="2210556"/>
                    <a:pt x="3876038" y="2205906"/>
                    <a:pt x="3876968" y="2201256"/>
                  </a:cubicBezTo>
                  <a:cubicBezTo>
                    <a:pt x="3876968" y="2197536"/>
                    <a:pt x="3877898" y="2193816"/>
                    <a:pt x="3881618" y="2190096"/>
                  </a:cubicBezTo>
                  <a:cubicBezTo>
                    <a:pt x="3883478" y="2188236"/>
                    <a:pt x="3885338" y="2187306"/>
                    <a:pt x="3888128" y="2186376"/>
                  </a:cubicBezTo>
                  <a:cubicBezTo>
                    <a:pt x="3891848" y="2181727"/>
                    <a:pt x="3898358" y="2178937"/>
                    <a:pt x="3904867" y="2178937"/>
                  </a:cubicBezTo>
                  <a:cubicBezTo>
                    <a:pt x="3906727" y="2178937"/>
                    <a:pt x="3908587" y="2178937"/>
                    <a:pt x="3910447" y="2179867"/>
                  </a:cubicBezTo>
                  <a:cubicBezTo>
                    <a:pt x="3923467" y="2182657"/>
                    <a:pt x="3937416" y="2185446"/>
                    <a:pt x="3953226" y="2187306"/>
                  </a:cubicBezTo>
                  <a:cubicBezTo>
                    <a:pt x="3971826" y="2189167"/>
                    <a:pt x="3989495" y="2191026"/>
                    <a:pt x="4008095" y="2191026"/>
                  </a:cubicBezTo>
                  <a:cubicBezTo>
                    <a:pt x="4025764" y="2191026"/>
                    <a:pt x="4043434" y="2190096"/>
                    <a:pt x="4060174" y="2188236"/>
                  </a:cubicBezTo>
                  <a:cubicBezTo>
                    <a:pt x="4093653" y="2183587"/>
                    <a:pt x="4126202" y="2174287"/>
                    <a:pt x="4158751" y="2161267"/>
                  </a:cubicBezTo>
                  <a:cubicBezTo>
                    <a:pt x="4193160" y="2146388"/>
                    <a:pt x="4225709" y="2126858"/>
                    <a:pt x="4256399" y="2103609"/>
                  </a:cubicBezTo>
                  <a:cubicBezTo>
                    <a:pt x="4289878" y="2077569"/>
                    <a:pt x="4320567" y="2045950"/>
                    <a:pt x="4348467" y="2010611"/>
                  </a:cubicBezTo>
                  <a:cubicBezTo>
                    <a:pt x="4379156" y="1970622"/>
                    <a:pt x="4404265" y="1926913"/>
                    <a:pt x="4424725" y="1879484"/>
                  </a:cubicBezTo>
                  <a:lnTo>
                    <a:pt x="4424725" y="1878554"/>
                  </a:lnTo>
                  <a:cubicBezTo>
                    <a:pt x="4444254" y="1830195"/>
                    <a:pt x="4458204" y="1780906"/>
                    <a:pt x="4465644" y="1731618"/>
                  </a:cubicBezTo>
                  <a:cubicBezTo>
                    <a:pt x="4471224" y="1686979"/>
                    <a:pt x="4471224" y="1643270"/>
                    <a:pt x="4466574" y="1600491"/>
                  </a:cubicBezTo>
                  <a:cubicBezTo>
                    <a:pt x="4460994" y="1563292"/>
                    <a:pt x="4451694" y="1527953"/>
                    <a:pt x="4438674" y="1495403"/>
                  </a:cubicBezTo>
                  <a:cubicBezTo>
                    <a:pt x="4426585" y="1466574"/>
                    <a:pt x="4410775" y="1438675"/>
                    <a:pt x="4391246" y="1414495"/>
                  </a:cubicBezTo>
                  <a:cubicBezTo>
                    <a:pt x="4371716" y="1389386"/>
                    <a:pt x="4348467" y="1367067"/>
                    <a:pt x="4323357" y="1346607"/>
                  </a:cubicBezTo>
                  <a:cubicBezTo>
                    <a:pt x="4307548" y="1334517"/>
                    <a:pt x="4289878" y="1323358"/>
                    <a:pt x="4272208" y="1313128"/>
                  </a:cubicBezTo>
                  <a:cubicBezTo>
                    <a:pt x="4264769" y="1309408"/>
                    <a:pt x="4261049" y="1301038"/>
                    <a:pt x="4261979" y="1292668"/>
                  </a:cubicBezTo>
                  <a:cubicBezTo>
                    <a:pt x="4259189" y="1283369"/>
                    <a:pt x="4262909" y="1274069"/>
                    <a:pt x="4271279" y="1268489"/>
                  </a:cubicBezTo>
                  <a:cubicBezTo>
                    <a:pt x="4274999" y="1266629"/>
                    <a:pt x="4278718" y="1264769"/>
                    <a:pt x="4282438" y="1262909"/>
                  </a:cubicBezTo>
                  <a:lnTo>
                    <a:pt x="4286158" y="1261049"/>
                  </a:lnTo>
                  <a:cubicBezTo>
                    <a:pt x="4288948" y="1260119"/>
                    <a:pt x="4291738" y="1259189"/>
                    <a:pt x="4294528" y="1257329"/>
                  </a:cubicBezTo>
                  <a:cubicBezTo>
                    <a:pt x="4315917" y="1248029"/>
                    <a:pt x="4336377" y="1235940"/>
                    <a:pt x="4354976" y="1221990"/>
                  </a:cubicBezTo>
                  <a:cubicBezTo>
                    <a:pt x="4374506" y="1206180"/>
                    <a:pt x="4392176" y="1188511"/>
                    <a:pt x="4407985" y="1168981"/>
                  </a:cubicBezTo>
                  <a:cubicBezTo>
                    <a:pt x="4424725" y="1146662"/>
                    <a:pt x="4438674" y="1121552"/>
                    <a:pt x="4450764" y="1094583"/>
                  </a:cubicBezTo>
                  <a:cubicBezTo>
                    <a:pt x="4463784" y="1063894"/>
                    <a:pt x="4472153" y="1031345"/>
                    <a:pt x="4477734" y="996936"/>
                  </a:cubicBezTo>
                  <a:cubicBezTo>
                    <a:pt x="4482383" y="960666"/>
                    <a:pt x="4482383" y="923467"/>
                    <a:pt x="4477734" y="887198"/>
                  </a:cubicBezTo>
                  <a:cubicBezTo>
                    <a:pt x="4473084" y="853719"/>
                    <a:pt x="4464714" y="822100"/>
                    <a:pt x="4451694" y="792341"/>
                  </a:cubicBezTo>
                  <a:cubicBezTo>
                    <a:pt x="4439604" y="763511"/>
                    <a:pt x="4423795" y="736542"/>
                    <a:pt x="4405195" y="712362"/>
                  </a:cubicBezTo>
                  <a:cubicBezTo>
                    <a:pt x="4385666" y="687253"/>
                    <a:pt x="4362416" y="664934"/>
                    <a:pt x="4337307" y="644474"/>
                  </a:cubicBezTo>
                  <a:cubicBezTo>
                    <a:pt x="4308478" y="622155"/>
                    <a:pt x="4275928" y="603555"/>
                    <a:pt x="4240589" y="588676"/>
                  </a:cubicBezTo>
                  <a:cubicBezTo>
                    <a:pt x="4199670" y="571936"/>
                    <a:pt x="4156891" y="559846"/>
                    <a:pt x="4113182" y="554266"/>
                  </a:cubicBezTo>
                  <a:cubicBezTo>
                    <a:pt x="4091793" y="551477"/>
                    <a:pt x="4069473" y="550547"/>
                    <a:pt x="4047154" y="550547"/>
                  </a:cubicBezTo>
                  <a:cubicBezTo>
                    <a:pt x="4023905" y="550547"/>
                    <a:pt x="4000655" y="552406"/>
                    <a:pt x="3978336" y="555196"/>
                  </a:cubicBezTo>
                  <a:cubicBezTo>
                    <a:pt x="3952296" y="558916"/>
                    <a:pt x="3926257" y="564496"/>
                    <a:pt x="3901148" y="571936"/>
                  </a:cubicBezTo>
                  <a:cubicBezTo>
                    <a:pt x="3899288" y="571936"/>
                    <a:pt x="3898358" y="572866"/>
                    <a:pt x="3896498" y="572866"/>
                  </a:cubicBezTo>
                  <a:cubicBezTo>
                    <a:pt x="3889058" y="572866"/>
                    <a:pt x="3882548" y="568216"/>
                    <a:pt x="3880688" y="560776"/>
                  </a:cubicBezTo>
                  <a:cubicBezTo>
                    <a:pt x="3877898" y="557986"/>
                    <a:pt x="3875108" y="555196"/>
                    <a:pt x="3875108" y="551477"/>
                  </a:cubicBezTo>
                  <a:cubicBezTo>
                    <a:pt x="3870459" y="524507"/>
                    <a:pt x="3864878" y="497538"/>
                    <a:pt x="3857439" y="470568"/>
                  </a:cubicBezTo>
                  <a:cubicBezTo>
                    <a:pt x="3849999" y="445459"/>
                    <a:pt x="3842559" y="422210"/>
                    <a:pt x="3833259" y="399890"/>
                  </a:cubicBezTo>
                  <a:cubicBezTo>
                    <a:pt x="3815590" y="358971"/>
                    <a:pt x="3794200" y="321772"/>
                    <a:pt x="3770021" y="289223"/>
                  </a:cubicBezTo>
                  <a:cubicBezTo>
                    <a:pt x="3746771" y="260394"/>
                    <a:pt x="3720732" y="234354"/>
                    <a:pt x="3691903" y="211105"/>
                  </a:cubicBezTo>
                  <a:cubicBezTo>
                    <a:pt x="3659354" y="185995"/>
                    <a:pt x="3623084" y="165536"/>
                    <a:pt x="3584025" y="148796"/>
                  </a:cubicBezTo>
                  <a:cubicBezTo>
                    <a:pt x="3541246" y="131127"/>
                    <a:pt x="3495677" y="119037"/>
                    <a:pt x="3448249" y="111597"/>
                  </a:cubicBezTo>
                  <a:cubicBezTo>
                    <a:pt x="3423139" y="108807"/>
                    <a:pt x="3397100" y="106947"/>
                    <a:pt x="3371990" y="106947"/>
                  </a:cubicBezTo>
                  <a:cubicBezTo>
                    <a:pt x="3345021" y="106947"/>
                    <a:pt x="3317122" y="108807"/>
                    <a:pt x="3288293" y="112527"/>
                  </a:cubicBezTo>
                  <a:cubicBezTo>
                    <a:pt x="3227844" y="120897"/>
                    <a:pt x="3170185" y="136707"/>
                    <a:pt x="3116247" y="159026"/>
                  </a:cubicBezTo>
                  <a:cubicBezTo>
                    <a:pt x="3066028" y="180416"/>
                    <a:pt x="3018599" y="208315"/>
                    <a:pt x="2975820" y="240864"/>
                  </a:cubicBezTo>
                  <a:cubicBezTo>
                    <a:pt x="2945131" y="265044"/>
                    <a:pt x="2916302" y="292013"/>
                    <a:pt x="2891192" y="319912"/>
                  </a:cubicBezTo>
                  <a:cubicBezTo>
                    <a:pt x="2890262" y="321772"/>
                    <a:pt x="2889333" y="323632"/>
                    <a:pt x="2887473" y="324562"/>
                  </a:cubicBezTo>
                  <a:cubicBezTo>
                    <a:pt x="2884683" y="327352"/>
                    <a:pt x="2880033" y="329212"/>
                    <a:pt x="2875383" y="329212"/>
                  </a:cubicBezTo>
                  <a:cubicBezTo>
                    <a:pt x="2867943" y="329212"/>
                    <a:pt x="2860503" y="323632"/>
                    <a:pt x="2858643" y="317122"/>
                  </a:cubicBezTo>
                  <a:cubicBezTo>
                    <a:pt x="2850274" y="278063"/>
                    <a:pt x="2840043" y="243654"/>
                    <a:pt x="2827024" y="212965"/>
                  </a:cubicBezTo>
                  <a:cubicBezTo>
                    <a:pt x="2812144" y="178556"/>
                    <a:pt x="2795405" y="147866"/>
                    <a:pt x="2774945" y="121827"/>
                  </a:cubicBezTo>
                  <a:cubicBezTo>
                    <a:pt x="2758206" y="100437"/>
                    <a:pt x="2739606" y="81838"/>
                    <a:pt x="2718217" y="65098"/>
                  </a:cubicBezTo>
                  <a:cubicBezTo>
                    <a:pt x="2697757" y="49289"/>
                    <a:pt x="2674508" y="36269"/>
                    <a:pt x="2649398" y="25109"/>
                  </a:cubicBezTo>
                  <a:cubicBezTo>
                    <a:pt x="2621499" y="13950"/>
                    <a:pt x="2590810" y="5580"/>
                    <a:pt x="2559191" y="930"/>
                  </a:cubicBezTo>
                  <a:cubicBezTo>
                    <a:pt x="2548961" y="1860"/>
                    <a:pt x="2529431" y="0"/>
                    <a:pt x="2510832" y="0"/>
                  </a:cubicBezTo>
                  <a:lnTo>
                    <a:pt x="2510832" y="0"/>
                  </a:lnTo>
                  <a:close/>
                </a:path>
              </a:pathLst>
            </a:custGeom>
            <a:solidFill>
              <a:srgbClr val="6DB778"/>
            </a:solidFill>
            <a:ln w="9300"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BB12F5EE-3241-9765-A87B-340FD771BEF3}"/>
                </a:ext>
              </a:extLst>
            </p:cNvPr>
            <p:cNvSpPr/>
            <p:nvPr/>
          </p:nvSpPr>
          <p:spPr>
            <a:xfrm>
              <a:off x="3665215" y="980369"/>
              <a:ext cx="4581821" cy="2709343"/>
            </a:xfrm>
            <a:custGeom>
              <a:avLst/>
              <a:gdLst>
                <a:gd name="connsiteX0" fmla="*/ 4463715 w 4581821"/>
                <a:gd name="connsiteY0" fmla="*/ 1276859 h 2709343"/>
                <a:gd name="connsiteX1" fmla="*/ 4507424 w 4581821"/>
                <a:gd name="connsiteY1" fmla="*/ 1227570 h 2709343"/>
                <a:gd name="connsiteX2" fmla="*/ 4539973 w 4581821"/>
                <a:gd name="connsiteY2" fmla="*/ 1173631 h 2709343"/>
                <a:gd name="connsiteX3" fmla="*/ 4577172 w 4581821"/>
                <a:gd name="connsiteY3" fmla="*/ 1049014 h 2709343"/>
                <a:gd name="connsiteX4" fmla="*/ 4581822 w 4581821"/>
                <a:gd name="connsiteY4" fmla="*/ 982056 h 2709343"/>
                <a:gd name="connsiteX5" fmla="*/ 4576242 w 4581821"/>
                <a:gd name="connsiteY5" fmla="*/ 915098 h 2709343"/>
                <a:gd name="connsiteX6" fmla="*/ 4465575 w 4581821"/>
                <a:gd name="connsiteY6" fmla="*/ 695623 h 2709343"/>
                <a:gd name="connsiteX7" fmla="*/ 4258190 w 4581821"/>
                <a:gd name="connsiteY7" fmla="*/ 574726 h 2709343"/>
                <a:gd name="connsiteX8" fmla="*/ 4105673 w 4581821"/>
                <a:gd name="connsiteY8" fmla="*/ 553336 h 2709343"/>
                <a:gd name="connsiteX9" fmla="*/ 4103814 w 4581821"/>
                <a:gd name="connsiteY9" fmla="*/ 553336 h 2709343"/>
                <a:gd name="connsiteX10" fmla="*/ 3966177 w 4581821"/>
                <a:gd name="connsiteY10" fmla="*/ 571936 h 2709343"/>
                <a:gd name="connsiteX11" fmla="*/ 3953158 w 4581821"/>
                <a:gd name="connsiteY11" fmla="*/ 478008 h 2709343"/>
                <a:gd name="connsiteX12" fmla="*/ 3920608 w 4581821"/>
                <a:gd name="connsiteY12" fmla="*/ 384081 h 2709343"/>
                <a:gd name="connsiteX13" fmla="*/ 3875039 w 4581821"/>
                <a:gd name="connsiteY13" fmla="*/ 307822 h 2709343"/>
                <a:gd name="connsiteX14" fmla="*/ 3814591 w 4581821"/>
                <a:gd name="connsiteY14" fmla="*/ 240864 h 2709343"/>
                <a:gd name="connsiteX15" fmla="*/ 3743913 w 4581821"/>
                <a:gd name="connsiteY15" fmla="*/ 187855 h 2709343"/>
                <a:gd name="connsiteX16" fmla="*/ 3664865 w 4581821"/>
                <a:gd name="connsiteY16" fmla="*/ 148796 h 2709343"/>
                <a:gd name="connsiteX17" fmla="*/ 3495609 w 4581821"/>
                <a:gd name="connsiteY17" fmla="*/ 110667 h 2709343"/>
                <a:gd name="connsiteX18" fmla="*/ 3440740 w 4581821"/>
                <a:gd name="connsiteY18" fmla="*/ 108807 h 2709343"/>
                <a:gd name="connsiteX19" fmla="*/ 3317053 w 4581821"/>
                <a:gd name="connsiteY19" fmla="*/ 119967 h 2709343"/>
                <a:gd name="connsiteX20" fmla="*/ 3142217 w 4581821"/>
                <a:gd name="connsiteY20" fmla="*/ 177626 h 2709343"/>
                <a:gd name="connsiteX21" fmla="*/ 2942272 w 4581821"/>
                <a:gd name="connsiteY21" fmla="*/ 321772 h 2709343"/>
                <a:gd name="connsiteX22" fmla="*/ 2889264 w 4581821"/>
                <a:gd name="connsiteY22" fmla="*/ 172976 h 2709343"/>
                <a:gd name="connsiteX23" fmla="*/ 2779526 w 4581821"/>
                <a:gd name="connsiteY23" fmla="*/ 57659 h 2709343"/>
                <a:gd name="connsiteX24" fmla="*/ 2643750 w 4581821"/>
                <a:gd name="connsiteY24" fmla="*/ 5580 h 2709343"/>
                <a:gd name="connsiteX25" fmla="*/ 2571211 w 4581821"/>
                <a:gd name="connsiteY25" fmla="*/ 0 h 2709343"/>
                <a:gd name="connsiteX26" fmla="*/ 2488444 w 4581821"/>
                <a:gd name="connsiteY26" fmla="*/ 6510 h 2709343"/>
                <a:gd name="connsiteX27" fmla="*/ 2412185 w 4581821"/>
                <a:gd name="connsiteY27" fmla="*/ 24179 h 2709343"/>
                <a:gd name="connsiteX28" fmla="*/ 2334067 w 4581821"/>
                <a:gd name="connsiteY28" fmla="*/ 53009 h 2709343"/>
                <a:gd name="connsiteX29" fmla="*/ 2190851 w 4581821"/>
                <a:gd name="connsiteY29" fmla="*/ 135777 h 2709343"/>
                <a:gd name="connsiteX30" fmla="*/ 2092273 w 4581821"/>
                <a:gd name="connsiteY30" fmla="*/ 224125 h 2709343"/>
                <a:gd name="connsiteX31" fmla="*/ 2032755 w 4581821"/>
                <a:gd name="connsiteY31" fmla="*/ 300383 h 2709343"/>
                <a:gd name="connsiteX32" fmla="*/ 2003925 w 4581821"/>
                <a:gd name="connsiteY32" fmla="*/ 253884 h 2709343"/>
                <a:gd name="connsiteX33" fmla="*/ 1966726 w 4581821"/>
                <a:gd name="connsiteY33" fmla="*/ 207385 h 2709343"/>
                <a:gd name="connsiteX34" fmla="*/ 1901628 w 4581821"/>
                <a:gd name="connsiteY34" fmla="*/ 148796 h 2709343"/>
                <a:gd name="connsiteX35" fmla="*/ 1748181 w 4581821"/>
                <a:gd name="connsiteY35" fmla="*/ 66958 h 2709343"/>
                <a:gd name="connsiteX36" fmla="*/ 1575206 w 4581821"/>
                <a:gd name="connsiteY36" fmla="*/ 30689 h 2709343"/>
                <a:gd name="connsiteX37" fmla="*/ 1520337 w 4581821"/>
                <a:gd name="connsiteY37" fmla="*/ 28829 h 2709343"/>
                <a:gd name="connsiteX38" fmla="*/ 1399440 w 4581821"/>
                <a:gd name="connsiteY38" fmla="*/ 39989 h 2709343"/>
                <a:gd name="connsiteX39" fmla="*/ 1108357 w 4581821"/>
                <a:gd name="connsiteY39" fmla="*/ 198085 h 2709343"/>
                <a:gd name="connsiteX40" fmla="*/ 1045119 w 4581821"/>
                <a:gd name="connsiteY40" fmla="*/ 297593 h 2709343"/>
                <a:gd name="connsiteX41" fmla="*/ 1017220 w 4581821"/>
                <a:gd name="connsiteY41" fmla="*/ 385011 h 2709343"/>
                <a:gd name="connsiteX42" fmla="*/ 946541 w 4581821"/>
                <a:gd name="connsiteY42" fmla="*/ 324562 h 2709343"/>
                <a:gd name="connsiteX43" fmla="*/ 887953 w 4581821"/>
                <a:gd name="connsiteY43" fmla="*/ 299453 h 2709343"/>
                <a:gd name="connsiteX44" fmla="*/ 825644 w 4581821"/>
                <a:gd name="connsiteY44" fmla="*/ 287363 h 2709343"/>
                <a:gd name="connsiteX45" fmla="*/ 789375 w 4581821"/>
                <a:gd name="connsiteY45" fmla="*/ 285503 h 2709343"/>
                <a:gd name="connsiteX46" fmla="*/ 699167 w 4581821"/>
                <a:gd name="connsiteY46" fmla="*/ 296663 h 2709343"/>
                <a:gd name="connsiteX47" fmla="*/ 578270 w 4581821"/>
                <a:gd name="connsiteY47" fmla="*/ 345022 h 2709343"/>
                <a:gd name="connsiteX48" fmla="*/ 420174 w 4581821"/>
                <a:gd name="connsiteY48" fmla="*/ 509628 h 2709343"/>
                <a:gd name="connsiteX49" fmla="*/ 386695 w 4581821"/>
                <a:gd name="connsiteY49" fmla="*/ 612855 h 2709343"/>
                <a:gd name="connsiteX50" fmla="*/ 381115 w 4581821"/>
                <a:gd name="connsiteY50" fmla="*/ 722592 h 2709343"/>
                <a:gd name="connsiteX51" fmla="*/ 435054 w 4581821"/>
                <a:gd name="connsiteY51" fmla="*/ 921607 h 2709343"/>
                <a:gd name="connsiteX52" fmla="*/ 389485 w 4581821"/>
                <a:gd name="connsiteY52" fmla="*/ 913238 h 2709343"/>
                <a:gd name="connsiteX53" fmla="*/ 360656 w 4581821"/>
                <a:gd name="connsiteY53" fmla="*/ 911378 h 2709343"/>
                <a:gd name="connsiteX54" fmla="*/ 301137 w 4581821"/>
                <a:gd name="connsiteY54" fmla="*/ 917887 h 2709343"/>
                <a:gd name="connsiteX55" fmla="*/ 263008 w 4581821"/>
                <a:gd name="connsiteY55" fmla="*/ 929047 h 2709343"/>
                <a:gd name="connsiteX56" fmla="*/ 221159 w 4581821"/>
                <a:gd name="connsiteY56" fmla="*/ 948577 h 2709343"/>
                <a:gd name="connsiteX57" fmla="*/ 150481 w 4581821"/>
                <a:gd name="connsiteY57" fmla="*/ 1000656 h 2709343"/>
                <a:gd name="connsiteX58" fmla="*/ 91892 w 4581821"/>
                <a:gd name="connsiteY58" fmla="*/ 1069474 h 2709343"/>
                <a:gd name="connsiteX59" fmla="*/ 49113 w 4581821"/>
                <a:gd name="connsiteY59" fmla="*/ 1144802 h 2709343"/>
                <a:gd name="connsiteX60" fmla="*/ 17494 w 4581821"/>
                <a:gd name="connsiteY60" fmla="*/ 1234080 h 2709343"/>
                <a:gd name="connsiteX61" fmla="*/ 1684 w 4581821"/>
                <a:gd name="connsiteY61" fmla="*/ 1328007 h 2709343"/>
                <a:gd name="connsiteX62" fmla="*/ 2614 w 4581821"/>
                <a:gd name="connsiteY62" fmla="*/ 1417285 h 2709343"/>
                <a:gd name="connsiteX63" fmla="*/ 21214 w 4581821"/>
                <a:gd name="connsiteY63" fmla="*/ 1507493 h 2709343"/>
                <a:gd name="connsiteX64" fmla="*/ 60273 w 4581821"/>
                <a:gd name="connsiteY64" fmla="*/ 1590261 h 2709343"/>
                <a:gd name="connsiteX65" fmla="*/ 118862 w 4581821"/>
                <a:gd name="connsiteY65" fmla="*/ 1660939 h 2709343"/>
                <a:gd name="connsiteX66" fmla="*/ 236039 w 4581821"/>
                <a:gd name="connsiteY66" fmla="*/ 1735338 h 2709343"/>
                <a:gd name="connsiteX67" fmla="*/ 213719 w 4581821"/>
                <a:gd name="connsiteY67" fmla="*/ 1766027 h 2709343"/>
                <a:gd name="connsiteX68" fmla="*/ 186750 w 4581821"/>
                <a:gd name="connsiteY68" fmla="*/ 1819035 h 2709343"/>
                <a:gd name="connsiteX69" fmla="*/ 156991 w 4581821"/>
                <a:gd name="connsiteY69" fmla="*/ 1939003 h 2709343"/>
                <a:gd name="connsiteX70" fmla="*/ 156991 w 4581821"/>
                <a:gd name="connsiteY70" fmla="*/ 2065479 h 2709343"/>
                <a:gd name="connsiteX71" fmla="*/ 183960 w 4581821"/>
                <a:gd name="connsiteY71" fmla="*/ 2189166 h 2709343"/>
                <a:gd name="connsiteX72" fmla="*/ 235109 w 4581821"/>
                <a:gd name="connsiteY72" fmla="*/ 2295184 h 2709343"/>
                <a:gd name="connsiteX73" fmla="*/ 312297 w 4581821"/>
                <a:gd name="connsiteY73" fmla="*/ 2377022 h 2709343"/>
                <a:gd name="connsiteX74" fmla="*/ 535492 w 4581821"/>
                <a:gd name="connsiteY74" fmla="*/ 2481179 h 2709343"/>
                <a:gd name="connsiteX75" fmla="*/ 662898 w 4581821"/>
                <a:gd name="connsiteY75" fmla="*/ 2500709 h 2709343"/>
                <a:gd name="connsiteX76" fmla="*/ 785655 w 4581821"/>
                <a:gd name="connsiteY76" fmla="*/ 2498849 h 2709343"/>
                <a:gd name="connsiteX77" fmla="*/ 900972 w 4581821"/>
                <a:gd name="connsiteY77" fmla="*/ 2473740 h 2709343"/>
                <a:gd name="connsiteX78" fmla="*/ 960491 w 4581821"/>
                <a:gd name="connsiteY78" fmla="*/ 2448630 h 2709343"/>
                <a:gd name="connsiteX79" fmla="*/ 1020009 w 4581821"/>
                <a:gd name="connsiteY79" fmla="*/ 2410501 h 2709343"/>
                <a:gd name="connsiteX80" fmla="*/ 1058139 w 4581821"/>
                <a:gd name="connsiteY80" fmla="*/ 2377022 h 2709343"/>
                <a:gd name="connsiteX81" fmla="*/ 1068368 w 4581821"/>
                <a:gd name="connsiteY81" fmla="*/ 2366792 h 2709343"/>
                <a:gd name="connsiteX82" fmla="*/ 1088828 w 4581821"/>
                <a:gd name="connsiteY82" fmla="*/ 2406781 h 2709343"/>
                <a:gd name="connsiteX83" fmla="*/ 1137187 w 4581821"/>
                <a:gd name="connsiteY83" fmla="*/ 2472810 h 2709343"/>
                <a:gd name="connsiteX84" fmla="*/ 1206005 w 4581821"/>
                <a:gd name="connsiteY84" fmla="*/ 2533258 h 2709343"/>
                <a:gd name="connsiteX85" fmla="*/ 1379911 w 4581821"/>
                <a:gd name="connsiteY85" fmla="*/ 2608586 h 2709343"/>
                <a:gd name="connsiteX86" fmla="*/ 1581716 w 4581821"/>
                <a:gd name="connsiteY86" fmla="*/ 2627186 h 2709343"/>
                <a:gd name="connsiteX87" fmla="*/ 1783521 w 4581821"/>
                <a:gd name="connsiteY87" fmla="*/ 2589987 h 2709343"/>
                <a:gd name="connsiteX88" fmla="*/ 2078323 w 4581821"/>
                <a:gd name="connsiteY88" fmla="*/ 2355632 h 2709343"/>
                <a:gd name="connsiteX89" fmla="*/ 2078323 w 4581821"/>
                <a:gd name="connsiteY89" fmla="*/ 2355632 h 2709343"/>
                <a:gd name="connsiteX90" fmla="*/ 2088553 w 4581821"/>
                <a:gd name="connsiteY90" fmla="*/ 2384462 h 2709343"/>
                <a:gd name="connsiteX91" fmla="*/ 2109013 w 4581821"/>
                <a:gd name="connsiteY91" fmla="*/ 2417941 h 2709343"/>
                <a:gd name="connsiteX92" fmla="*/ 2139702 w 4581821"/>
                <a:gd name="connsiteY92" fmla="*/ 2451420 h 2709343"/>
                <a:gd name="connsiteX93" fmla="*/ 2311748 w 4581821"/>
                <a:gd name="connsiteY93" fmla="*/ 2527678 h 2709343"/>
                <a:gd name="connsiteX94" fmla="*/ 2518203 w 4581821"/>
                <a:gd name="connsiteY94" fmla="*/ 2531398 h 2709343"/>
                <a:gd name="connsiteX95" fmla="*/ 2610270 w 4581821"/>
                <a:gd name="connsiteY95" fmla="*/ 2509079 h 2709343"/>
                <a:gd name="connsiteX96" fmla="*/ 2690249 w 4581821"/>
                <a:gd name="connsiteY96" fmla="*/ 2469090 h 2709343"/>
                <a:gd name="connsiteX97" fmla="*/ 2734888 w 4581821"/>
                <a:gd name="connsiteY97" fmla="*/ 2430031 h 2709343"/>
                <a:gd name="connsiteX98" fmla="*/ 2752557 w 4581821"/>
                <a:gd name="connsiteY98" fmla="*/ 2406781 h 2709343"/>
                <a:gd name="connsiteX99" fmla="*/ 2759997 w 4581821"/>
                <a:gd name="connsiteY99" fmla="*/ 2428170 h 2709343"/>
                <a:gd name="connsiteX100" fmla="*/ 2779526 w 4581821"/>
                <a:gd name="connsiteY100" fmla="*/ 2470949 h 2709343"/>
                <a:gd name="connsiteX101" fmla="*/ 2831605 w 4581821"/>
                <a:gd name="connsiteY101" fmla="*/ 2542558 h 2709343"/>
                <a:gd name="connsiteX102" fmla="*/ 2897634 w 4581821"/>
                <a:gd name="connsiteY102" fmla="*/ 2601146 h 2709343"/>
                <a:gd name="connsiteX103" fmla="*/ 2972032 w 4581821"/>
                <a:gd name="connsiteY103" fmla="*/ 2644855 h 2709343"/>
                <a:gd name="connsiteX104" fmla="*/ 3147797 w 4581821"/>
                <a:gd name="connsiteY104" fmla="*/ 2698794 h 2709343"/>
                <a:gd name="connsiteX105" fmla="*/ 3341233 w 4581821"/>
                <a:gd name="connsiteY105" fmla="*/ 2707164 h 2709343"/>
                <a:gd name="connsiteX106" fmla="*/ 3710433 w 4581821"/>
                <a:gd name="connsiteY106" fmla="*/ 2599286 h 2709343"/>
                <a:gd name="connsiteX107" fmla="*/ 3851790 w 4581821"/>
                <a:gd name="connsiteY107" fmla="*/ 2488619 h 2709343"/>
                <a:gd name="connsiteX108" fmla="*/ 3942927 w 4581821"/>
                <a:gd name="connsiteY108" fmla="*/ 2341683 h 2709343"/>
                <a:gd name="connsiteX109" fmla="*/ 3962457 w 4581821"/>
                <a:gd name="connsiteY109" fmla="*/ 2260775 h 2709343"/>
                <a:gd name="connsiteX110" fmla="*/ 4007096 w 4581821"/>
                <a:gd name="connsiteY110" fmla="*/ 2270074 h 2709343"/>
                <a:gd name="connsiteX111" fmla="*/ 4062895 w 4581821"/>
                <a:gd name="connsiteY111" fmla="*/ 2274724 h 2709343"/>
                <a:gd name="connsiteX112" fmla="*/ 4165192 w 4581821"/>
                <a:gd name="connsiteY112" fmla="*/ 2264495 h 2709343"/>
                <a:gd name="connsiteX113" fmla="*/ 4260050 w 4581821"/>
                <a:gd name="connsiteY113" fmla="*/ 2230085 h 2709343"/>
                <a:gd name="connsiteX114" fmla="*/ 4344678 w 4581821"/>
                <a:gd name="connsiteY114" fmla="*/ 2176147 h 2709343"/>
                <a:gd name="connsiteX115" fmla="*/ 4476735 w 4581821"/>
                <a:gd name="connsiteY115" fmla="*/ 2025490 h 2709343"/>
                <a:gd name="connsiteX116" fmla="*/ 4553923 w 4581821"/>
                <a:gd name="connsiteY116" fmla="*/ 1837635 h 2709343"/>
                <a:gd name="connsiteX117" fmla="*/ 4566012 w 4581821"/>
                <a:gd name="connsiteY117" fmla="*/ 1639550 h 2709343"/>
                <a:gd name="connsiteX118" fmla="*/ 4543693 w 4581821"/>
                <a:gd name="connsiteY118" fmla="*/ 1542832 h 2709343"/>
                <a:gd name="connsiteX119" fmla="*/ 4499984 w 4581821"/>
                <a:gd name="connsiteY119" fmla="*/ 1454484 h 2709343"/>
                <a:gd name="connsiteX120" fmla="*/ 4375367 w 4581821"/>
                <a:gd name="connsiteY120" fmla="*/ 1331727 h 2709343"/>
                <a:gd name="connsiteX121" fmla="*/ 4408846 w 4581821"/>
                <a:gd name="connsiteY121" fmla="*/ 1315918 h 2709343"/>
                <a:gd name="connsiteX122" fmla="*/ 4463715 w 4581821"/>
                <a:gd name="connsiteY122" fmla="*/ 1276859 h 2709343"/>
                <a:gd name="connsiteX123" fmla="*/ 4448835 w 4581821"/>
                <a:gd name="connsiteY123" fmla="*/ 1451694 h 2709343"/>
                <a:gd name="connsiteX124" fmla="*/ 4496264 w 4581821"/>
                <a:gd name="connsiteY124" fmla="*/ 1532602 h 2709343"/>
                <a:gd name="connsiteX125" fmla="*/ 4524163 w 4581821"/>
                <a:gd name="connsiteY125" fmla="*/ 1637690 h 2709343"/>
                <a:gd name="connsiteX126" fmla="*/ 4523234 w 4581821"/>
                <a:gd name="connsiteY126" fmla="*/ 1768817 h 2709343"/>
                <a:gd name="connsiteX127" fmla="*/ 4482314 w 4581821"/>
                <a:gd name="connsiteY127" fmla="*/ 1915753 h 2709343"/>
                <a:gd name="connsiteX128" fmla="*/ 4482314 w 4581821"/>
                <a:gd name="connsiteY128" fmla="*/ 1916683 h 2709343"/>
                <a:gd name="connsiteX129" fmla="*/ 4406057 w 4581821"/>
                <a:gd name="connsiteY129" fmla="*/ 2047810 h 2709343"/>
                <a:gd name="connsiteX130" fmla="*/ 4313989 w 4581821"/>
                <a:gd name="connsiteY130" fmla="*/ 2140808 h 2709343"/>
                <a:gd name="connsiteX131" fmla="*/ 4216341 w 4581821"/>
                <a:gd name="connsiteY131" fmla="*/ 2198466 h 2709343"/>
                <a:gd name="connsiteX132" fmla="*/ 4117764 w 4581821"/>
                <a:gd name="connsiteY132" fmla="*/ 2225436 h 2709343"/>
                <a:gd name="connsiteX133" fmla="*/ 4065685 w 4581821"/>
                <a:gd name="connsiteY133" fmla="*/ 2228225 h 2709343"/>
                <a:gd name="connsiteX134" fmla="*/ 4010816 w 4581821"/>
                <a:gd name="connsiteY134" fmla="*/ 2224506 h 2709343"/>
                <a:gd name="connsiteX135" fmla="*/ 3968037 w 4581821"/>
                <a:gd name="connsiteY135" fmla="*/ 2217066 h 2709343"/>
                <a:gd name="connsiteX136" fmla="*/ 3962457 w 4581821"/>
                <a:gd name="connsiteY136" fmla="*/ 2216136 h 2709343"/>
                <a:gd name="connsiteX137" fmla="*/ 3945718 w 4581821"/>
                <a:gd name="connsiteY137" fmla="*/ 2223575 h 2709343"/>
                <a:gd name="connsiteX138" fmla="*/ 3945718 w 4581821"/>
                <a:gd name="connsiteY138" fmla="*/ 2223575 h 2709343"/>
                <a:gd name="connsiteX139" fmla="*/ 3945718 w 4581821"/>
                <a:gd name="connsiteY139" fmla="*/ 2223575 h 2709343"/>
                <a:gd name="connsiteX140" fmla="*/ 3945718 w 4581821"/>
                <a:gd name="connsiteY140" fmla="*/ 2223575 h 2709343"/>
                <a:gd name="connsiteX141" fmla="*/ 3945718 w 4581821"/>
                <a:gd name="connsiteY141" fmla="*/ 2223575 h 2709343"/>
                <a:gd name="connsiteX142" fmla="*/ 3945718 w 4581821"/>
                <a:gd name="connsiteY142" fmla="*/ 2223575 h 2709343"/>
                <a:gd name="connsiteX143" fmla="*/ 3945718 w 4581821"/>
                <a:gd name="connsiteY143" fmla="*/ 2223575 h 2709343"/>
                <a:gd name="connsiteX144" fmla="*/ 3939208 w 4581821"/>
                <a:gd name="connsiteY144" fmla="*/ 2227296 h 2709343"/>
                <a:gd name="connsiteX145" fmla="*/ 3934558 w 4581821"/>
                <a:gd name="connsiteY145" fmla="*/ 2238455 h 2709343"/>
                <a:gd name="connsiteX146" fmla="*/ 3932698 w 4581821"/>
                <a:gd name="connsiteY146" fmla="*/ 2252405 h 2709343"/>
                <a:gd name="connsiteX147" fmla="*/ 3908519 w 4581821"/>
                <a:gd name="connsiteY147" fmla="*/ 2342613 h 2709343"/>
                <a:gd name="connsiteX148" fmla="*/ 3857370 w 4581821"/>
                <a:gd name="connsiteY148" fmla="*/ 2430031 h 2709343"/>
                <a:gd name="connsiteX149" fmla="*/ 3769022 w 4581821"/>
                <a:gd name="connsiteY149" fmla="*/ 2516518 h 2709343"/>
                <a:gd name="connsiteX150" fmla="*/ 3623016 w 4581821"/>
                <a:gd name="connsiteY150" fmla="*/ 2600216 h 2709343"/>
                <a:gd name="connsiteX151" fmla="*/ 3409121 w 4581821"/>
                <a:gd name="connsiteY151" fmla="*/ 2657875 h 2709343"/>
                <a:gd name="connsiteX152" fmla="*/ 3293804 w 4581821"/>
                <a:gd name="connsiteY152" fmla="*/ 2665315 h 2709343"/>
                <a:gd name="connsiteX153" fmla="*/ 3190576 w 4581821"/>
                <a:gd name="connsiteY153" fmla="*/ 2658805 h 2709343"/>
                <a:gd name="connsiteX154" fmla="*/ 3025041 w 4581821"/>
                <a:gd name="connsiteY154" fmla="*/ 2615096 h 2709343"/>
                <a:gd name="connsiteX155" fmla="*/ 2915303 w 4581821"/>
                <a:gd name="connsiteY155" fmla="*/ 2551858 h 2709343"/>
                <a:gd name="connsiteX156" fmla="*/ 2844625 w 4581821"/>
                <a:gd name="connsiteY156" fmla="*/ 2481179 h 2709343"/>
                <a:gd name="connsiteX157" fmla="*/ 2813005 w 4581821"/>
                <a:gd name="connsiteY157" fmla="*/ 2432820 h 2709343"/>
                <a:gd name="connsiteX158" fmla="*/ 2799056 w 4581821"/>
                <a:gd name="connsiteY158" fmla="*/ 2404921 h 2709343"/>
                <a:gd name="connsiteX159" fmla="*/ 2792546 w 4581821"/>
                <a:gd name="connsiteY159" fmla="*/ 2390971 h 2709343"/>
                <a:gd name="connsiteX160" fmla="*/ 2789756 w 4581821"/>
                <a:gd name="connsiteY160" fmla="*/ 2385392 h 2709343"/>
                <a:gd name="connsiteX161" fmla="*/ 2788826 w 4581821"/>
                <a:gd name="connsiteY161" fmla="*/ 2382602 h 2709343"/>
                <a:gd name="connsiteX162" fmla="*/ 2785106 w 4581821"/>
                <a:gd name="connsiteY162" fmla="*/ 2375162 h 2709343"/>
                <a:gd name="connsiteX163" fmla="*/ 2784176 w 4581821"/>
                <a:gd name="connsiteY163" fmla="*/ 2373302 h 2709343"/>
                <a:gd name="connsiteX164" fmla="*/ 2781386 w 4581821"/>
                <a:gd name="connsiteY164" fmla="*/ 2364932 h 2709343"/>
                <a:gd name="connsiteX165" fmla="*/ 2763717 w 4581821"/>
                <a:gd name="connsiteY165" fmla="*/ 2351912 h 2709343"/>
                <a:gd name="connsiteX166" fmla="*/ 2759067 w 4581821"/>
                <a:gd name="connsiteY166" fmla="*/ 2352843 h 2709343"/>
                <a:gd name="connsiteX167" fmla="*/ 2758137 w 4581821"/>
                <a:gd name="connsiteY167" fmla="*/ 2352843 h 2709343"/>
                <a:gd name="connsiteX168" fmla="*/ 2756277 w 4581821"/>
                <a:gd name="connsiteY168" fmla="*/ 2352843 h 2709343"/>
                <a:gd name="connsiteX169" fmla="*/ 2756277 w 4581821"/>
                <a:gd name="connsiteY169" fmla="*/ 2352843 h 2709343"/>
                <a:gd name="connsiteX170" fmla="*/ 2756277 w 4581821"/>
                <a:gd name="connsiteY170" fmla="*/ 2352843 h 2709343"/>
                <a:gd name="connsiteX171" fmla="*/ 2756277 w 4581821"/>
                <a:gd name="connsiteY171" fmla="*/ 2352843 h 2709343"/>
                <a:gd name="connsiteX172" fmla="*/ 2751627 w 4581821"/>
                <a:gd name="connsiteY172" fmla="*/ 2351912 h 2709343"/>
                <a:gd name="connsiteX173" fmla="*/ 2742327 w 4581821"/>
                <a:gd name="connsiteY173" fmla="*/ 2354702 h 2709343"/>
                <a:gd name="connsiteX174" fmla="*/ 2733957 w 4581821"/>
                <a:gd name="connsiteY174" fmla="*/ 2364932 h 2709343"/>
                <a:gd name="connsiteX175" fmla="*/ 2717218 w 4581821"/>
                <a:gd name="connsiteY175" fmla="*/ 2393761 h 2709343"/>
                <a:gd name="connsiteX176" fmla="*/ 2687458 w 4581821"/>
                <a:gd name="connsiteY176" fmla="*/ 2423521 h 2709343"/>
                <a:gd name="connsiteX177" fmla="*/ 2628870 w 4581821"/>
                <a:gd name="connsiteY177" fmla="*/ 2457000 h 2709343"/>
                <a:gd name="connsiteX178" fmla="*/ 2519133 w 4581821"/>
                <a:gd name="connsiteY178" fmla="*/ 2485829 h 2709343"/>
                <a:gd name="connsiteX179" fmla="*/ 2445664 w 4581821"/>
                <a:gd name="connsiteY179" fmla="*/ 2490479 h 2709343"/>
                <a:gd name="connsiteX180" fmla="*/ 2372196 w 4581821"/>
                <a:gd name="connsiteY180" fmla="*/ 2485829 h 2709343"/>
                <a:gd name="connsiteX181" fmla="*/ 2253160 w 4581821"/>
                <a:gd name="connsiteY181" fmla="*/ 2454210 h 2709343"/>
                <a:gd name="connsiteX182" fmla="*/ 2187131 w 4581821"/>
                <a:gd name="connsiteY182" fmla="*/ 2416081 h 2709343"/>
                <a:gd name="connsiteX183" fmla="*/ 2150862 w 4581821"/>
                <a:gd name="connsiteY183" fmla="*/ 2380742 h 2709343"/>
                <a:gd name="connsiteX184" fmla="*/ 2128542 w 4581821"/>
                <a:gd name="connsiteY184" fmla="*/ 2342613 h 2709343"/>
                <a:gd name="connsiteX185" fmla="*/ 2121103 w 4581821"/>
                <a:gd name="connsiteY185" fmla="*/ 2319363 h 2709343"/>
                <a:gd name="connsiteX186" fmla="*/ 2117383 w 4581821"/>
                <a:gd name="connsiteY186" fmla="*/ 2301694 h 2709343"/>
                <a:gd name="connsiteX187" fmla="*/ 2117383 w 4581821"/>
                <a:gd name="connsiteY187" fmla="*/ 2299834 h 2709343"/>
                <a:gd name="connsiteX188" fmla="*/ 2116453 w 4581821"/>
                <a:gd name="connsiteY188" fmla="*/ 2294254 h 2709343"/>
                <a:gd name="connsiteX189" fmla="*/ 2116453 w 4581821"/>
                <a:gd name="connsiteY189" fmla="*/ 2284954 h 2709343"/>
                <a:gd name="connsiteX190" fmla="*/ 2111803 w 4581821"/>
                <a:gd name="connsiteY190" fmla="*/ 2271934 h 2709343"/>
                <a:gd name="connsiteX191" fmla="*/ 2097853 w 4581821"/>
                <a:gd name="connsiteY191" fmla="*/ 2265424 h 2709343"/>
                <a:gd name="connsiteX192" fmla="*/ 2080183 w 4581821"/>
                <a:gd name="connsiteY192" fmla="*/ 2279374 h 2709343"/>
                <a:gd name="connsiteX193" fmla="*/ 2080183 w 4581821"/>
                <a:gd name="connsiteY193" fmla="*/ 2279374 h 2709343"/>
                <a:gd name="connsiteX194" fmla="*/ 2080183 w 4581821"/>
                <a:gd name="connsiteY194" fmla="*/ 2279374 h 2709343"/>
                <a:gd name="connsiteX195" fmla="*/ 2080183 w 4581821"/>
                <a:gd name="connsiteY195" fmla="*/ 2279374 h 2709343"/>
                <a:gd name="connsiteX196" fmla="*/ 2080183 w 4581821"/>
                <a:gd name="connsiteY196" fmla="*/ 2279374 h 2709343"/>
                <a:gd name="connsiteX197" fmla="*/ 2080183 w 4581821"/>
                <a:gd name="connsiteY197" fmla="*/ 2279374 h 2709343"/>
                <a:gd name="connsiteX198" fmla="*/ 2074604 w 4581821"/>
                <a:gd name="connsiteY198" fmla="*/ 2287744 h 2709343"/>
                <a:gd name="connsiteX199" fmla="*/ 2062514 w 4581821"/>
                <a:gd name="connsiteY199" fmla="*/ 2320293 h 2709343"/>
                <a:gd name="connsiteX200" fmla="*/ 2017875 w 4581821"/>
                <a:gd name="connsiteY200" fmla="*/ 2397481 h 2709343"/>
                <a:gd name="connsiteX201" fmla="*/ 1944407 w 4581821"/>
                <a:gd name="connsiteY201" fmla="*/ 2470019 h 2709343"/>
                <a:gd name="connsiteX202" fmla="*/ 1827229 w 4581821"/>
                <a:gd name="connsiteY202" fmla="*/ 2536978 h 2709343"/>
                <a:gd name="connsiteX203" fmla="*/ 1652394 w 4581821"/>
                <a:gd name="connsiteY203" fmla="*/ 2584407 h 2709343"/>
                <a:gd name="connsiteX204" fmla="*/ 1554746 w 4581821"/>
                <a:gd name="connsiteY204" fmla="*/ 2590916 h 2709343"/>
                <a:gd name="connsiteX205" fmla="*/ 1462679 w 4581821"/>
                <a:gd name="connsiteY205" fmla="*/ 2585337 h 2709343"/>
                <a:gd name="connsiteX206" fmla="*/ 1315742 w 4581821"/>
                <a:gd name="connsiteY206" fmla="*/ 2546278 h 2709343"/>
                <a:gd name="connsiteX207" fmla="*/ 1222744 w 4581821"/>
                <a:gd name="connsiteY207" fmla="*/ 2492339 h 2709343"/>
                <a:gd name="connsiteX208" fmla="*/ 1192055 w 4581821"/>
                <a:gd name="connsiteY208" fmla="*/ 2465370 h 2709343"/>
                <a:gd name="connsiteX209" fmla="*/ 1160436 w 4581821"/>
                <a:gd name="connsiteY209" fmla="*/ 2429100 h 2709343"/>
                <a:gd name="connsiteX210" fmla="*/ 1104638 w 4581821"/>
                <a:gd name="connsiteY210" fmla="*/ 2336103 h 2709343"/>
                <a:gd name="connsiteX211" fmla="*/ 1101847 w 4581821"/>
                <a:gd name="connsiteY211" fmla="*/ 2328663 h 2709343"/>
                <a:gd name="connsiteX212" fmla="*/ 1101847 w 4581821"/>
                <a:gd name="connsiteY212" fmla="*/ 2328663 h 2709343"/>
                <a:gd name="connsiteX213" fmla="*/ 1101847 w 4581821"/>
                <a:gd name="connsiteY213" fmla="*/ 2328663 h 2709343"/>
                <a:gd name="connsiteX214" fmla="*/ 1104638 w 4581821"/>
                <a:gd name="connsiteY214" fmla="*/ 2318433 h 2709343"/>
                <a:gd name="connsiteX215" fmla="*/ 1098128 w 4581821"/>
                <a:gd name="connsiteY215" fmla="*/ 2303554 h 2709343"/>
                <a:gd name="connsiteX216" fmla="*/ 1083248 w 4581821"/>
                <a:gd name="connsiteY216" fmla="*/ 2297044 h 2709343"/>
                <a:gd name="connsiteX217" fmla="*/ 1068368 w 4581821"/>
                <a:gd name="connsiteY217" fmla="*/ 2303554 h 2709343"/>
                <a:gd name="connsiteX218" fmla="*/ 1003270 w 4581821"/>
                <a:gd name="connsiteY218" fmla="*/ 2369582 h 2709343"/>
                <a:gd name="connsiteX219" fmla="*/ 916782 w 4581821"/>
                <a:gd name="connsiteY219" fmla="*/ 2419801 h 2709343"/>
                <a:gd name="connsiteX220" fmla="*/ 795885 w 4581821"/>
                <a:gd name="connsiteY220" fmla="*/ 2451420 h 2709343"/>
                <a:gd name="connsiteX221" fmla="*/ 713117 w 4581821"/>
                <a:gd name="connsiteY221" fmla="*/ 2456070 h 2709343"/>
                <a:gd name="connsiteX222" fmla="*/ 620119 w 4581821"/>
                <a:gd name="connsiteY222" fmla="*/ 2450490 h 2709343"/>
                <a:gd name="connsiteX223" fmla="*/ 445284 w 4581821"/>
                <a:gd name="connsiteY223" fmla="*/ 2403991 h 2709343"/>
                <a:gd name="connsiteX224" fmla="*/ 340196 w 4581821"/>
                <a:gd name="connsiteY224" fmla="*/ 2343543 h 2709343"/>
                <a:gd name="connsiteX225" fmla="*/ 279748 w 4581821"/>
                <a:gd name="connsiteY225" fmla="*/ 2283094 h 2709343"/>
                <a:gd name="connsiteX226" fmla="*/ 233249 w 4581821"/>
                <a:gd name="connsiteY226" fmla="*/ 2201256 h 2709343"/>
                <a:gd name="connsiteX227" fmla="*/ 196980 w 4581821"/>
                <a:gd name="connsiteY227" fmla="*/ 2065479 h 2709343"/>
                <a:gd name="connsiteX228" fmla="*/ 196050 w 4581821"/>
                <a:gd name="connsiteY228" fmla="*/ 1924123 h 2709343"/>
                <a:gd name="connsiteX229" fmla="*/ 223949 w 4581821"/>
                <a:gd name="connsiteY229" fmla="*/ 1819035 h 2709343"/>
                <a:gd name="connsiteX230" fmla="*/ 261148 w 4581821"/>
                <a:gd name="connsiteY230" fmla="*/ 1754867 h 2709343"/>
                <a:gd name="connsiteX231" fmla="*/ 275098 w 4581821"/>
                <a:gd name="connsiteY231" fmla="*/ 1738127 h 2709343"/>
                <a:gd name="connsiteX232" fmla="*/ 278818 w 4581821"/>
                <a:gd name="connsiteY232" fmla="*/ 1732548 h 2709343"/>
                <a:gd name="connsiteX233" fmla="*/ 278818 w 4581821"/>
                <a:gd name="connsiteY233" fmla="*/ 1732548 h 2709343"/>
                <a:gd name="connsiteX234" fmla="*/ 278818 w 4581821"/>
                <a:gd name="connsiteY234" fmla="*/ 1732548 h 2709343"/>
                <a:gd name="connsiteX235" fmla="*/ 278818 w 4581821"/>
                <a:gd name="connsiteY235" fmla="*/ 1732548 h 2709343"/>
                <a:gd name="connsiteX236" fmla="*/ 278818 w 4581821"/>
                <a:gd name="connsiteY236" fmla="*/ 1732548 h 2709343"/>
                <a:gd name="connsiteX237" fmla="*/ 278818 w 4581821"/>
                <a:gd name="connsiteY237" fmla="*/ 1732548 h 2709343"/>
                <a:gd name="connsiteX238" fmla="*/ 280678 w 4581821"/>
                <a:gd name="connsiteY238" fmla="*/ 1728828 h 2709343"/>
                <a:gd name="connsiteX239" fmla="*/ 278818 w 4581821"/>
                <a:gd name="connsiteY239" fmla="*/ 1715808 h 2709343"/>
                <a:gd name="connsiteX240" fmla="*/ 268588 w 4581821"/>
                <a:gd name="connsiteY240" fmla="*/ 1708368 h 2709343"/>
                <a:gd name="connsiteX241" fmla="*/ 255568 w 4581821"/>
                <a:gd name="connsiteY241" fmla="*/ 1703718 h 2709343"/>
                <a:gd name="connsiteX242" fmla="*/ 183030 w 4581821"/>
                <a:gd name="connsiteY242" fmla="*/ 1661869 h 2709343"/>
                <a:gd name="connsiteX243" fmla="*/ 127231 w 4581821"/>
                <a:gd name="connsiteY243" fmla="*/ 1606071 h 2709343"/>
                <a:gd name="connsiteX244" fmla="*/ 86312 w 4581821"/>
                <a:gd name="connsiteY244" fmla="*/ 1536322 h 2709343"/>
                <a:gd name="connsiteX245" fmla="*/ 61203 w 4581821"/>
                <a:gd name="connsiteY245" fmla="*/ 1439605 h 2709343"/>
                <a:gd name="connsiteX246" fmla="*/ 62133 w 4581821"/>
                <a:gd name="connsiteY246" fmla="*/ 1324288 h 2709343"/>
                <a:gd name="connsiteX247" fmla="*/ 98402 w 4581821"/>
                <a:gd name="connsiteY247" fmla="*/ 1193161 h 2709343"/>
                <a:gd name="connsiteX248" fmla="*/ 156991 w 4581821"/>
                <a:gd name="connsiteY248" fmla="*/ 1091793 h 2709343"/>
                <a:gd name="connsiteX249" fmla="*/ 221159 w 4581821"/>
                <a:gd name="connsiteY249" fmla="*/ 1026695 h 2709343"/>
                <a:gd name="connsiteX250" fmla="*/ 286258 w 4581821"/>
                <a:gd name="connsiteY250" fmla="*/ 988566 h 2709343"/>
                <a:gd name="connsiteX251" fmla="*/ 353216 w 4581821"/>
                <a:gd name="connsiteY251" fmla="*/ 969966 h 2709343"/>
                <a:gd name="connsiteX252" fmla="*/ 387625 w 4581821"/>
                <a:gd name="connsiteY252" fmla="*/ 968106 h 2709343"/>
                <a:gd name="connsiteX253" fmla="*/ 428544 w 4581821"/>
                <a:gd name="connsiteY253" fmla="*/ 970896 h 2709343"/>
                <a:gd name="connsiteX254" fmla="*/ 472253 w 4581821"/>
                <a:gd name="connsiteY254" fmla="*/ 978336 h 2709343"/>
                <a:gd name="connsiteX255" fmla="*/ 476903 w 4581821"/>
                <a:gd name="connsiteY255" fmla="*/ 979266 h 2709343"/>
                <a:gd name="connsiteX256" fmla="*/ 476903 w 4581821"/>
                <a:gd name="connsiteY256" fmla="*/ 979266 h 2709343"/>
                <a:gd name="connsiteX257" fmla="*/ 477833 w 4581821"/>
                <a:gd name="connsiteY257" fmla="*/ 979266 h 2709343"/>
                <a:gd name="connsiteX258" fmla="*/ 477833 w 4581821"/>
                <a:gd name="connsiteY258" fmla="*/ 979266 h 2709343"/>
                <a:gd name="connsiteX259" fmla="*/ 484343 w 4581821"/>
                <a:gd name="connsiteY259" fmla="*/ 980196 h 2709343"/>
                <a:gd name="connsiteX260" fmla="*/ 491783 w 4581821"/>
                <a:gd name="connsiteY260" fmla="*/ 978336 h 2709343"/>
                <a:gd name="connsiteX261" fmla="*/ 494572 w 4581821"/>
                <a:gd name="connsiteY261" fmla="*/ 975546 h 2709343"/>
                <a:gd name="connsiteX262" fmla="*/ 495502 w 4581821"/>
                <a:gd name="connsiteY262" fmla="*/ 975546 h 2709343"/>
                <a:gd name="connsiteX263" fmla="*/ 495502 w 4581821"/>
                <a:gd name="connsiteY263" fmla="*/ 974616 h 2709343"/>
                <a:gd name="connsiteX264" fmla="*/ 495502 w 4581821"/>
                <a:gd name="connsiteY264" fmla="*/ 974616 h 2709343"/>
                <a:gd name="connsiteX265" fmla="*/ 496432 w 4581821"/>
                <a:gd name="connsiteY265" fmla="*/ 974616 h 2709343"/>
                <a:gd name="connsiteX266" fmla="*/ 496432 w 4581821"/>
                <a:gd name="connsiteY266" fmla="*/ 974616 h 2709343"/>
                <a:gd name="connsiteX267" fmla="*/ 500152 w 4581821"/>
                <a:gd name="connsiteY267" fmla="*/ 969966 h 2709343"/>
                <a:gd name="connsiteX268" fmla="*/ 502012 w 4581821"/>
                <a:gd name="connsiteY268" fmla="*/ 954157 h 2709343"/>
                <a:gd name="connsiteX269" fmla="*/ 492713 w 4581821"/>
                <a:gd name="connsiteY269" fmla="*/ 942067 h 2709343"/>
                <a:gd name="connsiteX270" fmla="*/ 485273 w 4581821"/>
                <a:gd name="connsiteY270" fmla="*/ 938347 h 2709343"/>
                <a:gd name="connsiteX271" fmla="*/ 485273 w 4581821"/>
                <a:gd name="connsiteY271" fmla="*/ 938347 h 2709343"/>
                <a:gd name="connsiteX272" fmla="*/ 463883 w 4581821"/>
                <a:gd name="connsiteY272" fmla="*/ 893708 h 2709343"/>
                <a:gd name="connsiteX273" fmla="*/ 463883 w 4581821"/>
                <a:gd name="connsiteY273" fmla="*/ 892778 h 2709343"/>
                <a:gd name="connsiteX274" fmla="*/ 428544 w 4581821"/>
                <a:gd name="connsiteY274" fmla="*/ 761651 h 2709343"/>
                <a:gd name="connsiteX275" fmla="*/ 427614 w 4581821"/>
                <a:gd name="connsiteY275" fmla="*/ 648194 h 2709343"/>
                <a:gd name="connsiteX276" fmla="*/ 453653 w 4581821"/>
                <a:gd name="connsiteY276" fmla="*/ 552406 h 2709343"/>
                <a:gd name="connsiteX277" fmla="*/ 497362 w 4581821"/>
                <a:gd name="connsiteY277" fmla="*/ 478008 h 2709343"/>
                <a:gd name="connsiteX278" fmla="*/ 556881 w 4581821"/>
                <a:gd name="connsiteY278" fmla="*/ 418490 h 2709343"/>
                <a:gd name="connsiteX279" fmla="*/ 645229 w 4581821"/>
                <a:gd name="connsiteY279" fmla="*/ 367341 h 2709343"/>
                <a:gd name="connsiteX280" fmla="*/ 747526 w 4581821"/>
                <a:gd name="connsiteY280" fmla="*/ 339442 h 2709343"/>
                <a:gd name="connsiteX281" fmla="*/ 794955 w 4581821"/>
                <a:gd name="connsiteY281" fmla="*/ 336652 h 2709343"/>
                <a:gd name="connsiteX282" fmla="*/ 837734 w 4581821"/>
                <a:gd name="connsiteY282" fmla="*/ 339442 h 2709343"/>
                <a:gd name="connsiteX283" fmla="*/ 910272 w 4581821"/>
                <a:gd name="connsiteY283" fmla="*/ 358971 h 2709343"/>
                <a:gd name="connsiteX284" fmla="*/ 975371 w 4581821"/>
                <a:gd name="connsiteY284" fmla="*/ 397100 h 2709343"/>
                <a:gd name="connsiteX285" fmla="*/ 1020009 w 4581821"/>
                <a:gd name="connsiteY285" fmla="*/ 438949 h 2709343"/>
                <a:gd name="connsiteX286" fmla="*/ 1032099 w 4581821"/>
                <a:gd name="connsiteY286" fmla="*/ 443599 h 2709343"/>
                <a:gd name="connsiteX287" fmla="*/ 1041399 w 4581821"/>
                <a:gd name="connsiteY287" fmla="*/ 441739 h 2709343"/>
                <a:gd name="connsiteX288" fmla="*/ 1049769 w 4581821"/>
                <a:gd name="connsiteY288" fmla="*/ 431509 h 2709343"/>
                <a:gd name="connsiteX289" fmla="*/ 1047909 w 4581821"/>
                <a:gd name="connsiteY289" fmla="*/ 418490 h 2709343"/>
                <a:gd name="connsiteX290" fmla="*/ 1046049 w 4581821"/>
                <a:gd name="connsiteY290" fmla="*/ 415700 h 2709343"/>
                <a:gd name="connsiteX291" fmla="*/ 1046049 w 4581821"/>
                <a:gd name="connsiteY291" fmla="*/ 415700 h 2709343"/>
                <a:gd name="connsiteX292" fmla="*/ 1046049 w 4581821"/>
                <a:gd name="connsiteY292" fmla="*/ 415700 h 2709343"/>
                <a:gd name="connsiteX293" fmla="*/ 1046049 w 4581821"/>
                <a:gd name="connsiteY293" fmla="*/ 415700 h 2709343"/>
                <a:gd name="connsiteX294" fmla="*/ 1046049 w 4581821"/>
                <a:gd name="connsiteY294" fmla="*/ 415700 h 2709343"/>
                <a:gd name="connsiteX295" fmla="*/ 1073948 w 4581821"/>
                <a:gd name="connsiteY295" fmla="*/ 320842 h 2709343"/>
                <a:gd name="connsiteX296" fmla="*/ 1124167 w 4581821"/>
                <a:gd name="connsiteY296" fmla="*/ 235284 h 2709343"/>
                <a:gd name="connsiteX297" fmla="*/ 1194845 w 4581821"/>
                <a:gd name="connsiteY297" fmla="*/ 165536 h 2709343"/>
                <a:gd name="connsiteX298" fmla="*/ 1292493 w 4581821"/>
                <a:gd name="connsiteY298" fmla="*/ 108807 h 2709343"/>
                <a:gd name="connsiteX299" fmla="*/ 1435709 w 4581821"/>
                <a:gd name="connsiteY299" fmla="*/ 70678 h 2709343"/>
                <a:gd name="connsiteX300" fmla="*/ 1518478 w 4581821"/>
                <a:gd name="connsiteY300" fmla="*/ 65098 h 2709343"/>
                <a:gd name="connsiteX301" fmla="*/ 1586366 w 4581821"/>
                <a:gd name="connsiteY301" fmla="*/ 68818 h 2709343"/>
                <a:gd name="connsiteX302" fmla="*/ 1601245 w 4581821"/>
                <a:gd name="connsiteY302" fmla="*/ 70678 h 2709343"/>
                <a:gd name="connsiteX303" fmla="*/ 1601245 w 4581821"/>
                <a:gd name="connsiteY303" fmla="*/ 70678 h 2709343"/>
                <a:gd name="connsiteX304" fmla="*/ 1600315 w 4581821"/>
                <a:gd name="connsiteY304" fmla="*/ 70678 h 2709343"/>
                <a:gd name="connsiteX305" fmla="*/ 1601245 w 4581821"/>
                <a:gd name="connsiteY305" fmla="*/ 70678 h 2709343"/>
                <a:gd name="connsiteX306" fmla="*/ 1600315 w 4581821"/>
                <a:gd name="connsiteY306" fmla="*/ 70678 h 2709343"/>
                <a:gd name="connsiteX307" fmla="*/ 1762131 w 4581821"/>
                <a:gd name="connsiteY307" fmla="*/ 114387 h 2709343"/>
                <a:gd name="connsiteX308" fmla="*/ 1886748 w 4581821"/>
                <a:gd name="connsiteY308" fmla="*/ 185995 h 2709343"/>
                <a:gd name="connsiteX309" fmla="*/ 1966726 w 4581821"/>
                <a:gd name="connsiteY309" fmla="*/ 264114 h 2709343"/>
                <a:gd name="connsiteX310" fmla="*/ 1992766 w 4581821"/>
                <a:gd name="connsiteY310" fmla="*/ 302243 h 2709343"/>
                <a:gd name="connsiteX311" fmla="*/ 1998345 w 4581821"/>
                <a:gd name="connsiteY311" fmla="*/ 311542 h 2709343"/>
                <a:gd name="connsiteX312" fmla="*/ 2000206 w 4581821"/>
                <a:gd name="connsiteY312" fmla="*/ 313402 h 2709343"/>
                <a:gd name="connsiteX313" fmla="*/ 2005785 w 4581821"/>
                <a:gd name="connsiteY313" fmla="*/ 322702 h 2709343"/>
                <a:gd name="connsiteX314" fmla="*/ 2012295 w 4581821"/>
                <a:gd name="connsiteY314" fmla="*/ 332932 h 2709343"/>
                <a:gd name="connsiteX315" fmla="*/ 2015085 w 4581821"/>
                <a:gd name="connsiteY315" fmla="*/ 336652 h 2709343"/>
                <a:gd name="connsiteX316" fmla="*/ 2020665 w 4581821"/>
                <a:gd name="connsiteY316" fmla="*/ 345022 h 2709343"/>
                <a:gd name="connsiteX317" fmla="*/ 2037405 w 4581821"/>
                <a:gd name="connsiteY317" fmla="*/ 354321 h 2709343"/>
                <a:gd name="connsiteX318" fmla="*/ 2046704 w 4581821"/>
                <a:gd name="connsiteY318" fmla="*/ 351531 h 2709343"/>
                <a:gd name="connsiteX319" fmla="*/ 2056004 w 4581821"/>
                <a:gd name="connsiteY319" fmla="*/ 332002 h 2709343"/>
                <a:gd name="connsiteX320" fmla="*/ 2056004 w 4581821"/>
                <a:gd name="connsiteY320" fmla="*/ 332002 h 2709343"/>
                <a:gd name="connsiteX321" fmla="*/ 2056004 w 4581821"/>
                <a:gd name="connsiteY321" fmla="*/ 332002 h 2709343"/>
                <a:gd name="connsiteX322" fmla="*/ 2085764 w 4581821"/>
                <a:gd name="connsiteY322" fmla="*/ 289223 h 2709343"/>
                <a:gd name="connsiteX323" fmla="*/ 2202941 w 4581821"/>
                <a:gd name="connsiteY323" fmla="*/ 172976 h 2709343"/>
                <a:gd name="connsiteX324" fmla="*/ 2321977 w 4581821"/>
                <a:gd name="connsiteY324" fmla="*/ 99508 h 2709343"/>
                <a:gd name="connsiteX325" fmla="*/ 2353597 w 4581821"/>
                <a:gd name="connsiteY325" fmla="*/ 84628 h 2709343"/>
                <a:gd name="connsiteX326" fmla="*/ 2353597 w 4581821"/>
                <a:gd name="connsiteY326" fmla="*/ 84628 h 2709343"/>
                <a:gd name="connsiteX327" fmla="*/ 2353597 w 4581821"/>
                <a:gd name="connsiteY327" fmla="*/ 84628 h 2709343"/>
                <a:gd name="connsiteX328" fmla="*/ 2353597 w 4581821"/>
                <a:gd name="connsiteY328" fmla="*/ 84628 h 2709343"/>
                <a:gd name="connsiteX329" fmla="*/ 2352667 w 4581821"/>
                <a:gd name="connsiteY329" fmla="*/ 84628 h 2709343"/>
                <a:gd name="connsiteX330" fmla="*/ 2353597 w 4581821"/>
                <a:gd name="connsiteY330" fmla="*/ 84628 h 2709343"/>
                <a:gd name="connsiteX331" fmla="*/ 2354527 w 4581821"/>
                <a:gd name="connsiteY331" fmla="*/ 84628 h 2709343"/>
                <a:gd name="connsiteX332" fmla="*/ 2355457 w 4581821"/>
                <a:gd name="connsiteY332" fmla="*/ 84628 h 2709343"/>
                <a:gd name="connsiteX333" fmla="*/ 2505183 w 4581821"/>
                <a:gd name="connsiteY333" fmla="*/ 43709 h 2709343"/>
                <a:gd name="connsiteX334" fmla="*/ 2568421 w 4581821"/>
                <a:gd name="connsiteY334" fmla="*/ 39989 h 2709343"/>
                <a:gd name="connsiteX335" fmla="*/ 2625150 w 4581821"/>
                <a:gd name="connsiteY335" fmla="*/ 43709 h 2709343"/>
                <a:gd name="connsiteX336" fmla="*/ 2715358 w 4581821"/>
                <a:gd name="connsiteY336" fmla="*/ 67888 h 2709343"/>
                <a:gd name="connsiteX337" fmla="*/ 2784176 w 4581821"/>
                <a:gd name="connsiteY337" fmla="*/ 107877 h 2709343"/>
                <a:gd name="connsiteX338" fmla="*/ 2840905 w 4581821"/>
                <a:gd name="connsiteY338" fmla="*/ 164606 h 2709343"/>
                <a:gd name="connsiteX339" fmla="*/ 2892984 w 4581821"/>
                <a:gd name="connsiteY339" fmla="*/ 255744 h 2709343"/>
                <a:gd name="connsiteX340" fmla="*/ 2924603 w 4581821"/>
                <a:gd name="connsiteY340" fmla="*/ 359901 h 2709343"/>
                <a:gd name="connsiteX341" fmla="*/ 2941343 w 4581821"/>
                <a:gd name="connsiteY341" fmla="*/ 371991 h 2709343"/>
                <a:gd name="connsiteX342" fmla="*/ 2953432 w 4581821"/>
                <a:gd name="connsiteY342" fmla="*/ 367341 h 2709343"/>
                <a:gd name="connsiteX343" fmla="*/ 2956222 w 4581821"/>
                <a:gd name="connsiteY343" fmla="*/ 363621 h 2709343"/>
                <a:gd name="connsiteX344" fmla="*/ 2956222 w 4581821"/>
                <a:gd name="connsiteY344" fmla="*/ 363621 h 2709343"/>
                <a:gd name="connsiteX345" fmla="*/ 2956222 w 4581821"/>
                <a:gd name="connsiteY345" fmla="*/ 362691 h 2709343"/>
                <a:gd name="connsiteX346" fmla="*/ 3040850 w 4581821"/>
                <a:gd name="connsiteY346" fmla="*/ 283643 h 2709343"/>
                <a:gd name="connsiteX347" fmla="*/ 3181277 w 4581821"/>
                <a:gd name="connsiteY347" fmla="*/ 201805 h 2709343"/>
                <a:gd name="connsiteX348" fmla="*/ 3353322 w 4581821"/>
                <a:gd name="connsiteY348" fmla="*/ 155306 h 2709343"/>
                <a:gd name="connsiteX349" fmla="*/ 3437020 w 4581821"/>
                <a:gd name="connsiteY349" fmla="*/ 149726 h 2709343"/>
                <a:gd name="connsiteX350" fmla="*/ 3513279 w 4581821"/>
                <a:gd name="connsiteY350" fmla="*/ 154376 h 2709343"/>
                <a:gd name="connsiteX351" fmla="*/ 3649055 w 4581821"/>
                <a:gd name="connsiteY351" fmla="*/ 191575 h 2709343"/>
                <a:gd name="connsiteX352" fmla="*/ 3756932 w 4581821"/>
                <a:gd name="connsiteY352" fmla="*/ 253884 h 2709343"/>
                <a:gd name="connsiteX353" fmla="*/ 3835050 w 4581821"/>
                <a:gd name="connsiteY353" fmla="*/ 332002 h 2709343"/>
                <a:gd name="connsiteX354" fmla="*/ 3898289 w 4581821"/>
                <a:gd name="connsiteY354" fmla="*/ 442669 h 2709343"/>
                <a:gd name="connsiteX355" fmla="*/ 3922468 w 4581821"/>
                <a:gd name="connsiteY355" fmla="*/ 513347 h 2709343"/>
                <a:gd name="connsiteX356" fmla="*/ 3940138 w 4581821"/>
                <a:gd name="connsiteY356" fmla="*/ 594255 h 2709343"/>
                <a:gd name="connsiteX357" fmla="*/ 3945718 w 4581821"/>
                <a:gd name="connsiteY357" fmla="*/ 603555 h 2709343"/>
                <a:gd name="connsiteX358" fmla="*/ 3945718 w 4581821"/>
                <a:gd name="connsiteY358" fmla="*/ 603555 h 2709343"/>
                <a:gd name="connsiteX359" fmla="*/ 3945718 w 4581821"/>
                <a:gd name="connsiteY359" fmla="*/ 603555 h 2709343"/>
                <a:gd name="connsiteX360" fmla="*/ 3945718 w 4581821"/>
                <a:gd name="connsiteY360" fmla="*/ 603555 h 2709343"/>
                <a:gd name="connsiteX361" fmla="*/ 3945718 w 4581821"/>
                <a:gd name="connsiteY361" fmla="*/ 603555 h 2709343"/>
                <a:gd name="connsiteX362" fmla="*/ 3945718 w 4581821"/>
                <a:gd name="connsiteY362" fmla="*/ 603555 h 2709343"/>
                <a:gd name="connsiteX363" fmla="*/ 3961527 w 4581821"/>
                <a:gd name="connsiteY363" fmla="*/ 614715 h 2709343"/>
                <a:gd name="connsiteX364" fmla="*/ 3966177 w 4581821"/>
                <a:gd name="connsiteY364" fmla="*/ 613785 h 2709343"/>
                <a:gd name="connsiteX365" fmla="*/ 4043365 w 4581821"/>
                <a:gd name="connsiteY365" fmla="*/ 597045 h 2709343"/>
                <a:gd name="connsiteX366" fmla="*/ 4112183 w 4581821"/>
                <a:gd name="connsiteY366" fmla="*/ 592396 h 2709343"/>
                <a:gd name="connsiteX367" fmla="*/ 4178212 w 4581821"/>
                <a:gd name="connsiteY367" fmla="*/ 596115 h 2709343"/>
                <a:gd name="connsiteX368" fmla="*/ 4305619 w 4581821"/>
                <a:gd name="connsiteY368" fmla="*/ 630525 h 2709343"/>
                <a:gd name="connsiteX369" fmla="*/ 4402337 w 4581821"/>
                <a:gd name="connsiteY369" fmla="*/ 686323 h 2709343"/>
                <a:gd name="connsiteX370" fmla="*/ 4470225 w 4581821"/>
                <a:gd name="connsiteY370" fmla="*/ 754212 h 2709343"/>
                <a:gd name="connsiteX371" fmla="*/ 4516724 w 4581821"/>
                <a:gd name="connsiteY371" fmla="*/ 834190 h 2709343"/>
                <a:gd name="connsiteX372" fmla="*/ 4542763 w 4581821"/>
                <a:gd name="connsiteY372" fmla="*/ 929047 h 2709343"/>
                <a:gd name="connsiteX373" fmla="*/ 4542763 w 4581821"/>
                <a:gd name="connsiteY373" fmla="*/ 1038784 h 2709343"/>
                <a:gd name="connsiteX374" fmla="*/ 4515794 w 4581821"/>
                <a:gd name="connsiteY374" fmla="*/ 1136432 h 2709343"/>
                <a:gd name="connsiteX375" fmla="*/ 4473015 w 4581821"/>
                <a:gd name="connsiteY375" fmla="*/ 1210830 h 2709343"/>
                <a:gd name="connsiteX376" fmla="*/ 4420006 w 4581821"/>
                <a:gd name="connsiteY376" fmla="*/ 1263839 h 2709343"/>
                <a:gd name="connsiteX377" fmla="*/ 4359558 w 4581821"/>
                <a:gd name="connsiteY377" fmla="*/ 1299178 h 2709343"/>
                <a:gd name="connsiteX378" fmla="*/ 4351188 w 4581821"/>
                <a:gd name="connsiteY378" fmla="*/ 1302898 h 2709343"/>
                <a:gd name="connsiteX379" fmla="*/ 4347468 w 4581821"/>
                <a:gd name="connsiteY379" fmla="*/ 1304758 h 2709343"/>
                <a:gd name="connsiteX380" fmla="*/ 4336308 w 4581821"/>
                <a:gd name="connsiteY380" fmla="*/ 1310338 h 2709343"/>
                <a:gd name="connsiteX381" fmla="*/ 4327009 w 4581821"/>
                <a:gd name="connsiteY381" fmla="*/ 1333587 h 2709343"/>
                <a:gd name="connsiteX382" fmla="*/ 4327009 w 4581821"/>
                <a:gd name="connsiteY382" fmla="*/ 1333587 h 2709343"/>
                <a:gd name="connsiteX383" fmla="*/ 4327009 w 4581821"/>
                <a:gd name="connsiteY383" fmla="*/ 1333587 h 2709343"/>
                <a:gd name="connsiteX384" fmla="*/ 4327009 w 4581821"/>
                <a:gd name="connsiteY384" fmla="*/ 1333587 h 2709343"/>
                <a:gd name="connsiteX385" fmla="*/ 4327009 w 4581821"/>
                <a:gd name="connsiteY385" fmla="*/ 1333587 h 2709343"/>
                <a:gd name="connsiteX386" fmla="*/ 4327009 w 4581821"/>
                <a:gd name="connsiteY386" fmla="*/ 1333587 h 2709343"/>
                <a:gd name="connsiteX387" fmla="*/ 4337238 w 4581821"/>
                <a:gd name="connsiteY387" fmla="*/ 1354047 h 2709343"/>
                <a:gd name="connsiteX388" fmla="*/ 4388387 w 4581821"/>
                <a:gd name="connsiteY388" fmla="*/ 1387526 h 2709343"/>
                <a:gd name="connsiteX389" fmla="*/ 4448835 w 4581821"/>
                <a:gd name="connsiteY389" fmla="*/ 1451694 h 270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Lst>
              <a:rect l="l" t="t" r="r" b="b"/>
              <a:pathLst>
                <a:path w="4581821" h="2709343">
                  <a:moveTo>
                    <a:pt x="4463715" y="1276859"/>
                  </a:moveTo>
                  <a:cubicBezTo>
                    <a:pt x="4480455" y="1261979"/>
                    <a:pt x="4494404" y="1245240"/>
                    <a:pt x="4507424" y="1227570"/>
                  </a:cubicBezTo>
                  <a:cubicBezTo>
                    <a:pt x="4519513" y="1210830"/>
                    <a:pt x="4530673" y="1193161"/>
                    <a:pt x="4539973" y="1173631"/>
                  </a:cubicBezTo>
                  <a:cubicBezTo>
                    <a:pt x="4559503" y="1134572"/>
                    <a:pt x="4571592" y="1091793"/>
                    <a:pt x="4577172" y="1049014"/>
                  </a:cubicBezTo>
                  <a:cubicBezTo>
                    <a:pt x="4579962" y="1026695"/>
                    <a:pt x="4581822" y="1004375"/>
                    <a:pt x="4581822" y="982056"/>
                  </a:cubicBezTo>
                  <a:cubicBezTo>
                    <a:pt x="4581822" y="959736"/>
                    <a:pt x="4579962" y="937417"/>
                    <a:pt x="4576242" y="915098"/>
                  </a:cubicBezTo>
                  <a:cubicBezTo>
                    <a:pt x="4564153" y="832330"/>
                    <a:pt x="4524163" y="755141"/>
                    <a:pt x="4465575" y="695623"/>
                  </a:cubicBezTo>
                  <a:cubicBezTo>
                    <a:pt x="4408846" y="637964"/>
                    <a:pt x="4335378" y="597045"/>
                    <a:pt x="4258190" y="574726"/>
                  </a:cubicBezTo>
                  <a:cubicBezTo>
                    <a:pt x="4208901" y="560776"/>
                    <a:pt x="4156822" y="553336"/>
                    <a:pt x="4105673" y="553336"/>
                  </a:cubicBezTo>
                  <a:lnTo>
                    <a:pt x="4103814" y="553336"/>
                  </a:lnTo>
                  <a:cubicBezTo>
                    <a:pt x="4057315" y="553336"/>
                    <a:pt x="4010816" y="559846"/>
                    <a:pt x="3966177" y="571936"/>
                  </a:cubicBezTo>
                  <a:cubicBezTo>
                    <a:pt x="3965247" y="540317"/>
                    <a:pt x="3960597" y="508698"/>
                    <a:pt x="3953158" y="478008"/>
                  </a:cubicBezTo>
                  <a:cubicBezTo>
                    <a:pt x="3945718" y="445459"/>
                    <a:pt x="3934558" y="413840"/>
                    <a:pt x="3920608" y="384081"/>
                  </a:cubicBezTo>
                  <a:cubicBezTo>
                    <a:pt x="3908519" y="357111"/>
                    <a:pt x="3892709" y="332002"/>
                    <a:pt x="3875039" y="307822"/>
                  </a:cubicBezTo>
                  <a:cubicBezTo>
                    <a:pt x="3857370" y="283643"/>
                    <a:pt x="3836910" y="261324"/>
                    <a:pt x="3814591" y="240864"/>
                  </a:cubicBezTo>
                  <a:cubicBezTo>
                    <a:pt x="3793201" y="221335"/>
                    <a:pt x="3769022" y="202735"/>
                    <a:pt x="3743913" y="187855"/>
                  </a:cubicBezTo>
                  <a:cubicBezTo>
                    <a:pt x="3718803" y="172046"/>
                    <a:pt x="3692764" y="159026"/>
                    <a:pt x="3664865" y="148796"/>
                  </a:cubicBezTo>
                  <a:cubicBezTo>
                    <a:pt x="3610926" y="127407"/>
                    <a:pt x="3553267" y="115317"/>
                    <a:pt x="3495609" y="110667"/>
                  </a:cubicBezTo>
                  <a:cubicBezTo>
                    <a:pt x="3477009" y="108807"/>
                    <a:pt x="3459339" y="108807"/>
                    <a:pt x="3440740" y="108807"/>
                  </a:cubicBezTo>
                  <a:cubicBezTo>
                    <a:pt x="3398891" y="108807"/>
                    <a:pt x="3357972" y="112527"/>
                    <a:pt x="3317053" y="119967"/>
                  </a:cubicBezTo>
                  <a:cubicBezTo>
                    <a:pt x="3256604" y="131127"/>
                    <a:pt x="3198016" y="150656"/>
                    <a:pt x="3142217" y="177626"/>
                  </a:cubicBezTo>
                  <a:cubicBezTo>
                    <a:pt x="3067819" y="212965"/>
                    <a:pt x="2999001" y="262254"/>
                    <a:pt x="2942272" y="321772"/>
                  </a:cubicBezTo>
                  <a:cubicBezTo>
                    <a:pt x="2932973" y="269693"/>
                    <a:pt x="2916233" y="218545"/>
                    <a:pt x="2889264" y="172976"/>
                  </a:cubicBezTo>
                  <a:cubicBezTo>
                    <a:pt x="2862295" y="126477"/>
                    <a:pt x="2824165" y="87418"/>
                    <a:pt x="2779526" y="57659"/>
                  </a:cubicBezTo>
                  <a:cubicBezTo>
                    <a:pt x="2738607" y="30689"/>
                    <a:pt x="2691179" y="13950"/>
                    <a:pt x="2643750" y="5580"/>
                  </a:cubicBezTo>
                  <a:cubicBezTo>
                    <a:pt x="2619570" y="1860"/>
                    <a:pt x="2595391" y="0"/>
                    <a:pt x="2571211" y="0"/>
                  </a:cubicBezTo>
                  <a:cubicBezTo>
                    <a:pt x="2543312" y="0"/>
                    <a:pt x="2515413" y="2790"/>
                    <a:pt x="2488444" y="6510"/>
                  </a:cubicBezTo>
                  <a:cubicBezTo>
                    <a:pt x="2462404" y="10230"/>
                    <a:pt x="2437295" y="16740"/>
                    <a:pt x="2412185" y="24179"/>
                  </a:cubicBezTo>
                  <a:cubicBezTo>
                    <a:pt x="2385216" y="32549"/>
                    <a:pt x="2360107" y="41849"/>
                    <a:pt x="2334067" y="53009"/>
                  </a:cubicBezTo>
                  <a:cubicBezTo>
                    <a:pt x="2283849" y="75328"/>
                    <a:pt x="2235490" y="103227"/>
                    <a:pt x="2190851" y="135777"/>
                  </a:cubicBezTo>
                  <a:cubicBezTo>
                    <a:pt x="2155512" y="161816"/>
                    <a:pt x="2122032" y="191575"/>
                    <a:pt x="2092273" y="224125"/>
                  </a:cubicBezTo>
                  <a:cubicBezTo>
                    <a:pt x="2070884" y="248304"/>
                    <a:pt x="2050424" y="273413"/>
                    <a:pt x="2032755" y="300383"/>
                  </a:cubicBezTo>
                  <a:cubicBezTo>
                    <a:pt x="2024385" y="284573"/>
                    <a:pt x="2015085" y="268763"/>
                    <a:pt x="2003925" y="253884"/>
                  </a:cubicBezTo>
                  <a:cubicBezTo>
                    <a:pt x="1992766" y="238074"/>
                    <a:pt x="1979746" y="222265"/>
                    <a:pt x="1966726" y="207385"/>
                  </a:cubicBezTo>
                  <a:cubicBezTo>
                    <a:pt x="1947197" y="185995"/>
                    <a:pt x="1924877" y="166466"/>
                    <a:pt x="1901628" y="148796"/>
                  </a:cubicBezTo>
                  <a:cubicBezTo>
                    <a:pt x="1855129" y="113457"/>
                    <a:pt x="1803050" y="86488"/>
                    <a:pt x="1748181" y="66958"/>
                  </a:cubicBezTo>
                  <a:cubicBezTo>
                    <a:pt x="1692383" y="47429"/>
                    <a:pt x="1633794" y="35339"/>
                    <a:pt x="1575206" y="30689"/>
                  </a:cubicBezTo>
                  <a:cubicBezTo>
                    <a:pt x="1556606" y="28829"/>
                    <a:pt x="1538937" y="28829"/>
                    <a:pt x="1520337" y="28829"/>
                  </a:cubicBezTo>
                  <a:cubicBezTo>
                    <a:pt x="1480348" y="28829"/>
                    <a:pt x="1439429" y="32549"/>
                    <a:pt x="1399440" y="39989"/>
                  </a:cubicBezTo>
                  <a:cubicBezTo>
                    <a:pt x="1288773" y="60449"/>
                    <a:pt x="1181826" y="112527"/>
                    <a:pt x="1108357" y="198085"/>
                  </a:cubicBezTo>
                  <a:cubicBezTo>
                    <a:pt x="1082318" y="227844"/>
                    <a:pt x="1060929" y="261324"/>
                    <a:pt x="1045119" y="297593"/>
                  </a:cubicBezTo>
                  <a:cubicBezTo>
                    <a:pt x="1033029" y="325492"/>
                    <a:pt x="1023730" y="355251"/>
                    <a:pt x="1017220" y="385011"/>
                  </a:cubicBezTo>
                  <a:cubicBezTo>
                    <a:pt x="997690" y="360831"/>
                    <a:pt x="973511" y="340372"/>
                    <a:pt x="946541" y="324562"/>
                  </a:cubicBezTo>
                  <a:cubicBezTo>
                    <a:pt x="927942" y="314332"/>
                    <a:pt x="908412" y="305962"/>
                    <a:pt x="887953" y="299453"/>
                  </a:cubicBezTo>
                  <a:cubicBezTo>
                    <a:pt x="867493" y="292943"/>
                    <a:pt x="846104" y="289223"/>
                    <a:pt x="825644" y="287363"/>
                  </a:cubicBezTo>
                  <a:cubicBezTo>
                    <a:pt x="813555" y="286433"/>
                    <a:pt x="801465" y="285503"/>
                    <a:pt x="789375" y="285503"/>
                  </a:cubicBezTo>
                  <a:cubicBezTo>
                    <a:pt x="758686" y="285503"/>
                    <a:pt x="728927" y="289223"/>
                    <a:pt x="699167" y="296663"/>
                  </a:cubicBezTo>
                  <a:cubicBezTo>
                    <a:pt x="656389" y="305962"/>
                    <a:pt x="615469" y="323632"/>
                    <a:pt x="578270" y="345022"/>
                  </a:cubicBezTo>
                  <a:cubicBezTo>
                    <a:pt x="511312" y="383151"/>
                    <a:pt x="453653" y="439879"/>
                    <a:pt x="420174" y="509628"/>
                  </a:cubicBezTo>
                  <a:cubicBezTo>
                    <a:pt x="404365" y="542177"/>
                    <a:pt x="393205" y="576586"/>
                    <a:pt x="386695" y="612855"/>
                  </a:cubicBezTo>
                  <a:cubicBezTo>
                    <a:pt x="380185" y="649124"/>
                    <a:pt x="378325" y="685393"/>
                    <a:pt x="381115" y="722592"/>
                  </a:cubicBezTo>
                  <a:cubicBezTo>
                    <a:pt x="385765" y="791411"/>
                    <a:pt x="405295" y="859299"/>
                    <a:pt x="435054" y="921607"/>
                  </a:cubicBezTo>
                  <a:cubicBezTo>
                    <a:pt x="420174" y="917887"/>
                    <a:pt x="405295" y="915098"/>
                    <a:pt x="389485" y="913238"/>
                  </a:cubicBezTo>
                  <a:cubicBezTo>
                    <a:pt x="380185" y="912308"/>
                    <a:pt x="369955" y="911378"/>
                    <a:pt x="360656" y="911378"/>
                  </a:cubicBezTo>
                  <a:cubicBezTo>
                    <a:pt x="341126" y="911378"/>
                    <a:pt x="320667" y="913238"/>
                    <a:pt x="301137" y="917887"/>
                  </a:cubicBezTo>
                  <a:cubicBezTo>
                    <a:pt x="288118" y="920677"/>
                    <a:pt x="275098" y="924397"/>
                    <a:pt x="263008" y="929047"/>
                  </a:cubicBezTo>
                  <a:cubicBezTo>
                    <a:pt x="248128" y="934627"/>
                    <a:pt x="234179" y="941137"/>
                    <a:pt x="221159" y="948577"/>
                  </a:cubicBezTo>
                  <a:cubicBezTo>
                    <a:pt x="195120" y="962526"/>
                    <a:pt x="171870" y="981126"/>
                    <a:pt x="150481" y="1000656"/>
                  </a:cubicBezTo>
                  <a:cubicBezTo>
                    <a:pt x="128161" y="1021115"/>
                    <a:pt x="108632" y="1044364"/>
                    <a:pt x="91892" y="1069474"/>
                  </a:cubicBezTo>
                  <a:cubicBezTo>
                    <a:pt x="75153" y="1093653"/>
                    <a:pt x="61203" y="1118763"/>
                    <a:pt x="49113" y="1144802"/>
                  </a:cubicBezTo>
                  <a:cubicBezTo>
                    <a:pt x="36094" y="1173631"/>
                    <a:pt x="24934" y="1203391"/>
                    <a:pt x="17494" y="1234080"/>
                  </a:cubicBezTo>
                  <a:cubicBezTo>
                    <a:pt x="10054" y="1264769"/>
                    <a:pt x="4475" y="1296388"/>
                    <a:pt x="1684" y="1328007"/>
                  </a:cubicBezTo>
                  <a:cubicBezTo>
                    <a:pt x="-1105" y="1357767"/>
                    <a:pt x="-175" y="1387526"/>
                    <a:pt x="2614" y="1417285"/>
                  </a:cubicBezTo>
                  <a:cubicBezTo>
                    <a:pt x="6334" y="1447974"/>
                    <a:pt x="11914" y="1478664"/>
                    <a:pt x="21214" y="1507493"/>
                  </a:cubicBezTo>
                  <a:cubicBezTo>
                    <a:pt x="31444" y="1536322"/>
                    <a:pt x="44463" y="1564222"/>
                    <a:pt x="60273" y="1590261"/>
                  </a:cubicBezTo>
                  <a:cubicBezTo>
                    <a:pt x="76083" y="1616300"/>
                    <a:pt x="96542" y="1640480"/>
                    <a:pt x="118862" y="1660939"/>
                  </a:cubicBezTo>
                  <a:cubicBezTo>
                    <a:pt x="153271" y="1692559"/>
                    <a:pt x="193260" y="1716738"/>
                    <a:pt x="236039" y="1735338"/>
                  </a:cubicBezTo>
                  <a:cubicBezTo>
                    <a:pt x="227669" y="1745567"/>
                    <a:pt x="220229" y="1755797"/>
                    <a:pt x="213719" y="1766027"/>
                  </a:cubicBezTo>
                  <a:cubicBezTo>
                    <a:pt x="203490" y="1782766"/>
                    <a:pt x="194190" y="1800436"/>
                    <a:pt x="186750" y="1819035"/>
                  </a:cubicBezTo>
                  <a:cubicBezTo>
                    <a:pt x="170940" y="1857164"/>
                    <a:pt x="162571" y="1898084"/>
                    <a:pt x="156991" y="1939003"/>
                  </a:cubicBezTo>
                  <a:cubicBezTo>
                    <a:pt x="152341" y="1980852"/>
                    <a:pt x="152341" y="2023630"/>
                    <a:pt x="156991" y="2065479"/>
                  </a:cubicBezTo>
                  <a:cubicBezTo>
                    <a:pt x="161641" y="2107328"/>
                    <a:pt x="170010" y="2149177"/>
                    <a:pt x="183960" y="2189166"/>
                  </a:cubicBezTo>
                  <a:cubicBezTo>
                    <a:pt x="196050" y="2226366"/>
                    <a:pt x="212789" y="2262635"/>
                    <a:pt x="235109" y="2295184"/>
                  </a:cubicBezTo>
                  <a:cubicBezTo>
                    <a:pt x="256498" y="2326803"/>
                    <a:pt x="282538" y="2353772"/>
                    <a:pt x="312297" y="2377022"/>
                  </a:cubicBezTo>
                  <a:cubicBezTo>
                    <a:pt x="377395" y="2428170"/>
                    <a:pt x="455513" y="2460720"/>
                    <a:pt x="535492" y="2481179"/>
                  </a:cubicBezTo>
                  <a:cubicBezTo>
                    <a:pt x="577341" y="2491409"/>
                    <a:pt x="620119" y="2497919"/>
                    <a:pt x="662898" y="2500709"/>
                  </a:cubicBezTo>
                  <a:cubicBezTo>
                    <a:pt x="703817" y="2503499"/>
                    <a:pt x="744736" y="2502569"/>
                    <a:pt x="785655" y="2498849"/>
                  </a:cubicBezTo>
                  <a:cubicBezTo>
                    <a:pt x="824714" y="2494199"/>
                    <a:pt x="863773" y="2486759"/>
                    <a:pt x="900972" y="2473740"/>
                  </a:cubicBezTo>
                  <a:cubicBezTo>
                    <a:pt x="921432" y="2467230"/>
                    <a:pt x="940961" y="2457930"/>
                    <a:pt x="960491" y="2448630"/>
                  </a:cubicBezTo>
                  <a:cubicBezTo>
                    <a:pt x="981881" y="2437470"/>
                    <a:pt x="1001410" y="2425381"/>
                    <a:pt x="1020009" y="2410501"/>
                  </a:cubicBezTo>
                  <a:cubicBezTo>
                    <a:pt x="1033029" y="2400271"/>
                    <a:pt x="1046049" y="2389112"/>
                    <a:pt x="1058139" y="2377022"/>
                  </a:cubicBezTo>
                  <a:cubicBezTo>
                    <a:pt x="1061858" y="2373302"/>
                    <a:pt x="1064649" y="2370512"/>
                    <a:pt x="1068368" y="2366792"/>
                  </a:cubicBezTo>
                  <a:cubicBezTo>
                    <a:pt x="1073948" y="2380742"/>
                    <a:pt x="1080458" y="2393761"/>
                    <a:pt x="1088828" y="2406781"/>
                  </a:cubicBezTo>
                  <a:cubicBezTo>
                    <a:pt x="1102778" y="2430031"/>
                    <a:pt x="1119517" y="2452350"/>
                    <a:pt x="1137187" y="2472810"/>
                  </a:cubicBezTo>
                  <a:cubicBezTo>
                    <a:pt x="1157646" y="2496059"/>
                    <a:pt x="1180895" y="2515589"/>
                    <a:pt x="1206005" y="2533258"/>
                  </a:cubicBezTo>
                  <a:cubicBezTo>
                    <a:pt x="1258084" y="2569527"/>
                    <a:pt x="1318532" y="2593707"/>
                    <a:pt x="1379911" y="2608586"/>
                  </a:cubicBezTo>
                  <a:cubicBezTo>
                    <a:pt x="1445939" y="2624396"/>
                    <a:pt x="1513828" y="2629976"/>
                    <a:pt x="1581716" y="2627186"/>
                  </a:cubicBezTo>
                  <a:cubicBezTo>
                    <a:pt x="1650534" y="2624396"/>
                    <a:pt x="1718423" y="2612306"/>
                    <a:pt x="1783521" y="2589987"/>
                  </a:cubicBezTo>
                  <a:cubicBezTo>
                    <a:pt x="1904418" y="2549998"/>
                    <a:pt x="2021595" y="2473740"/>
                    <a:pt x="2078323" y="2355632"/>
                  </a:cubicBezTo>
                  <a:cubicBezTo>
                    <a:pt x="2078323" y="2355632"/>
                    <a:pt x="2078323" y="2355632"/>
                    <a:pt x="2078323" y="2355632"/>
                  </a:cubicBezTo>
                  <a:cubicBezTo>
                    <a:pt x="2081114" y="2365862"/>
                    <a:pt x="2083903" y="2375162"/>
                    <a:pt x="2088553" y="2384462"/>
                  </a:cubicBezTo>
                  <a:cubicBezTo>
                    <a:pt x="2094133" y="2396551"/>
                    <a:pt x="2100643" y="2407711"/>
                    <a:pt x="2109013" y="2417941"/>
                  </a:cubicBezTo>
                  <a:cubicBezTo>
                    <a:pt x="2118313" y="2430031"/>
                    <a:pt x="2128542" y="2441190"/>
                    <a:pt x="2139702" y="2451420"/>
                  </a:cubicBezTo>
                  <a:cubicBezTo>
                    <a:pt x="2188061" y="2493269"/>
                    <a:pt x="2249439" y="2516518"/>
                    <a:pt x="2311748" y="2527678"/>
                  </a:cubicBezTo>
                  <a:cubicBezTo>
                    <a:pt x="2379636" y="2540698"/>
                    <a:pt x="2449384" y="2541628"/>
                    <a:pt x="2518203" y="2531398"/>
                  </a:cubicBezTo>
                  <a:cubicBezTo>
                    <a:pt x="2549822" y="2526748"/>
                    <a:pt x="2580511" y="2519308"/>
                    <a:pt x="2610270" y="2509079"/>
                  </a:cubicBezTo>
                  <a:cubicBezTo>
                    <a:pt x="2638170" y="2498849"/>
                    <a:pt x="2666069" y="2486759"/>
                    <a:pt x="2690249" y="2469090"/>
                  </a:cubicBezTo>
                  <a:cubicBezTo>
                    <a:pt x="2706988" y="2457930"/>
                    <a:pt x="2721868" y="2444910"/>
                    <a:pt x="2734888" y="2430031"/>
                  </a:cubicBezTo>
                  <a:cubicBezTo>
                    <a:pt x="2741397" y="2422591"/>
                    <a:pt x="2746977" y="2414221"/>
                    <a:pt x="2752557" y="2406781"/>
                  </a:cubicBezTo>
                  <a:cubicBezTo>
                    <a:pt x="2754417" y="2414221"/>
                    <a:pt x="2757207" y="2421661"/>
                    <a:pt x="2759997" y="2428170"/>
                  </a:cubicBezTo>
                  <a:cubicBezTo>
                    <a:pt x="2765577" y="2443050"/>
                    <a:pt x="2772087" y="2457000"/>
                    <a:pt x="2779526" y="2470949"/>
                  </a:cubicBezTo>
                  <a:cubicBezTo>
                    <a:pt x="2793476" y="2496989"/>
                    <a:pt x="2811146" y="2521168"/>
                    <a:pt x="2831605" y="2542558"/>
                  </a:cubicBezTo>
                  <a:cubicBezTo>
                    <a:pt x="2851135" y="2564877"/>
                    <a:pt x="2874384" y="2583477"/>
                    <a:pt x="2897634" y="2601146"/>
                  </a:cubicBezTo>
                  <a:cubicBezTo>
                    <a:pt x="2920883" y="2617886"/>
                    <a:pt x="2945992" y="2632765"/>
                    <a:pt x="2972032" y="2644855"/>
                  </a:cubicBezTo>
                  <a:cubicBezTo>
                    <a:pt x="3027830" y="2671825"/>
                    <a:pt x="3087349" y="2689494"/>
                    <a:pt x="3147797" y="2698794"/>
                  </a:cubicBezTo>
                  <a:cubicBezTo>
                    <a:pt x="3211966" y="2709024"/>
                    <a:pt x="3276134" y="2711813"/>
                    <a:pt x="3341233" y="2707164"/>
                  </a:cubicBezTo>
                  <a:cubicBezTo>
                    <a:pt x="3469569" y="2698794"/>
                    <a:pt x="3597906" y="2663455"/>
                    <a:pt x="3710433" y="2599286"/>
                  </a:cubicBezTo>
                  <a:cubicBezTo>
                    <a:pt x="3762512" y="2569527"/>
                    <a:pt x="3810871" y="2532328"/>
                    <a:pt x="3851790" y="2488619"/>
                  </a:cubicBezTo>
                  <a:cubicBezTo>
                    <a:pt x="3890849" y="2445840"/>
                    <a:pt x="3922468" y="2395621"/>
                    <a:pt x="3942927" y="2341683"/>
                  </a:cubicBezTo>
                  <a:cubicBezTo>
                    <a:pt x="3952227" y="2315643"/>
                    <a:pt x="3958737" y="2288674"/>
                    <a:pt x="3962457" y="2260775"/>
                  </a:cubicBezTo>
                  <a:cubicBezTo>
                    <a:pt x="3977337" y="2264495"/>
                    <a:pt x="3992217" y="2268215"/>
                    <a:pt x="4007096" y="2270074"/>
                  </a:cubicBezTo>
                  <a:cubicBezTo>
                    <a:pt x="4025696" y="2272864"/>
                    <a:pt x="4044295" y="2274724"/>
                    <a:pt x="4062895" y="2274724"/>
                  </a:cubicBezTo>
                  <a:cubicBezTo>
                    <a:pt x="4097304" y="2275654"/>
                    <a:pt x="4131713" y="2271934"/>
                    <a:pt x="4165192" y="2264495"/>
                  </a:cubicBezTo>
                  <a:cubicBezTo>
                    <a:pt x="4197742" y="2257055"/>
                    <a:pt x="4229361" y="2244965"/>
                    <a:pt x="4260050" y="2230085"/>
                  </a:cubicBezTo>
                  <a:cubicBezTo>
                    <a:pt x="4290739" y="2215206"/>
                    <a:pt x="4318639" y="2196606"/>
                    <a:pt x="4344678" y="2176147"/>
                  </a:cubicBezTo>
                  <a:cubicBezTo>
                    <a:pt x="4397687" y="2135228"/>
                    <a:pt x="4441396" y="2082219"/>
                    <a:pt x="4476735" y="2025490"/>
                  </a:cubicBezTo>
                  <a:cubicBezTo>
                    <a:pt x="4512074" y="1967832"/>
                    <a:pt x="4539043" y="1903663"/>
                    <a:pt x="4553923" y="1837635"/>
                  </a:cubicBezTo>
                  <a:cubicBezTo>
                    <a:pt x="4568803" y="1773467"/>
                    <a:pt x="4574382" y="1705578"/>
                    <a:pt x="4566012" y="1639550"/>
                  </a:cubicBezTo>
                  <a:cubicBezTo>
                    <a:pt x="4561362" y="1607001"/>
                    <a:pt x="4554853" y="1574451"/>
                    <a:pt x="4543693" y="1542832"/>
                  </a:cubicBezTo>
                  <a:cubicBezTo>
                    <a:pt x="4532533" y="1512143"/>
                    <a:pt x="4517654" y="1481454"/>
                    <a:pt x="4499984" y="1454484"/>
                  </a:cubicBezTo>
                  <a:cubicBezTo>
                    <a:pt x="4467435" y="1405196"/>
                    <a:pt x="4424656" y="1363347"/>
                    <a:pt x="4375367" y="1331727"/>
                  </a:cubicBezTo>
                  <a:cubicBezTo>
                    <a:pt x="4386527" y="1327077"/>
                    <a:pt x="4397687" y="1322428"/>
                    <a:pt x="4408846" y="1315918"/>
                  </a:cubicBezTo>
                  <a:cubicBezTo>
                    <a:pt x="4429306" y="1304758"/>
                    <a:pt x="4446975" y="1291738"/>
                    <a:pt x="4463715" y="1276859"/>
                  </a:cubicBezTo>
                  <a:close/>
                  <a:moveTo>
                    <a:pt x="4448835" y="1451694"/>
                  </a:moveTo>
                  <a:cubicBezTo>
                    <a:pt x="4467435" y="1476804"/>
                    <a:pt x="4483245" y="1503773"/>
                    <a:pt x="4496264" y="1532602"/>
                  </a:cubicBezTo>
                  <a:cubicBezTo>
                    <a:pt x="4509284" y="1565152"/>
                    <a:pt x="4519513" y="1600491"/>
                    <a:pt x="4524163" y="1637690"/>
                  </a:cubicBezTo>
                  <a:cubicBezTo>
                    <a:pt x="4529744" y="1680469"/>
                    <a:pt x="4528813" y="1724178"/>
                    <a:pt x="4523234" y="1768817"/>
                  </a:cubicBezTo>
                  <a:cubicBezTo>
                    <a:pt x="4515794" y="1818105"/>
                    <a:pt x="4502774" y="1867394"/>
                    <a:pt x="4482314" y="1915753"/>
                  </a:cubicBezTo>
                  <a:lnTo>
                    <a:pt x="4482314" y="1916683"/>
                  </a:lnTo>
                  <a:cubicBezTo>
                    <a:pt x="4461855" y="1964112"/>
                    <a:pt x="4435815" y="2007821"/>
                    <a:pt x="4406057" y="2047810"/>
                  </a:cubicBezTo>
                  <a:cubicBezTo>
                    <a:pt x="4378157" y="2083149"/>
                    <a:pt x="4347468" y="2113838"/>
                    <a:pt x="4313989" y="2140808"/>
                  </a:cubicBezTo>
                  <a:cubicBezTo>
                    <a:pt x="4283300" y="2164057"/>
                    <a:pt x="4249820" y="2183587"/>
                    <a:pt x="4216341" y="2198466"/>
                  </a:cubicBezTo>
                  <a:cubicBezTo>
                    <a:pt x="4184722" y="2211486"/>
                    <a:pt x="4151243" y="2220786"/>
                    <a:pt x="4117764" y="2225436"/>
                  </a:cubicBezTo>
                  <a:cubicBezTo>
                    <a:pt x="4101024" y="2227296"/>
                    <a:pt x="4083354" y="2228225"/>
                    <a:pt x="4065685" y="2228225"/>
                  </a:cubicBezTo>
                  <a:cubicBezTo>
                    <a:pt x="4048015" y="2228225"/>
                    <a:pt x="4029416" y="2227296"/>
                    <a:pt x="4010816" y="2224506"/>
                  </a:cubicBezTo>
                  <a:cubicBezTo>
                    <a:pt x="3995007" y="2222646"/>
                    <a:pt x="3981057" y="2219856"/>
                    <a:pt x="3968037" y="2217066"/>
                  </a:cubicBezTo>
                  <a:cubicBezTo>
                    <a:pt x="3966177" y="2217066"/>
                    <a:pt x="3964317" y="2216136"/>
                    <a:pt x="3962457" y="2216136"/>
                  </a:cubicBezTo>
                  <a:cubicBezTo>
                    <a:pt x="3955947" y="2216136"/>
                    <a:pt x="3950368" y="2218926"/>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3858" y="2224506"/>
                    <a:pt x="3941068" y="2225436"/>
                    <a:pt x="3939208" y="2227296"/>
                  </a:cubicBezTo>
                  <a:cubicBezTo>
                    <a:pt x="3935488" y="2231015"/>
                    <a:pt x="3934558" y="2234735"/>
                    <a:pt x="3934558" y="2238455"/>
                  </a:cubicBezTo>
                  <a:cubicBezTo>
                    <a:pt x="3934558" y="2243105"/>
                    <a:pt x="3933628" y="2247755"/>
                    <a:pt x="3932698" y="2252405"/>
                  </a:cubicBezTo>
                  <a:cubicBezTo>
                    <a:pt x="3928048" y="2283094"/>
                    <a:pt x="3919678" y="2313783"/>
                    <a:pt x="3908519" y="2342613"/>
                  </a:cubicBezTo>
                  <a:cubicBezTo>
                    <a:pt x="3895499" y="2373302"/>
                    <a:pt x="3877829" y="2402131"/>
                    <a:pt x="3857370" y="2430031"/>
                  </a:cubicBezTo>
                  <a:cubicBezTo>
                    <a:pt x="3833190" y="2460720"/>
                    <a:pt x="3803431" y="2490479"/>
                    <a:pt x="3769022" y="2516518"/>
                  </a:cubicBezTo>
                  <a:cubicBezTo>
                    <a:pt x="3726243" y="2549067"/>
                    <a:pt x="3676954" y="2576967"/>
                    <a:pt x="3623016" y="2600216"/>
                  </a:cubicBezTo>
                  <a:cubicBezTo>
                    <a:pt x="3556057" y="2628116"/>
                    <a:pt x="3484449" y="2646715"/>
                    <a:pt x="3409121" y="2657875"/>
                  </a:cubicBezTo>
                  <a:cubicBezTo>
                    <a:pt x="3370062" y="2662525"/>
                    <a:pt x="3331003" y="2665315"/>
                    <a:pt x="3293804" y="2665315"/>
                  </a:cubicBezTo>
                  <a:cubicBezTo>
                    <a:pt x="3258465" y="2665315"/>
                    <a:pt x="3224055" y="2663455"/>
                    <a:pt x="3190576" y="2658805"/>
                  </a:cubicBezTo>
                  <a:cubicBezTo>
                    <a:pt x="3131058" y="2650435"/>
                    <a:pt x="3075259" y="2635556"/>
                    <a:pt x="3025041" y="2615096"/>
                  </a:cubicBezTo>
                  <a:cubicBezTo>
                    <a:pt x="2984121" y="2597426"/>
                    <a:pt x="2947852" y="2576037"/>
                    <a:pt x="2915303" y="2551858"/>
                  </a:cubicBezTo>
                  <a:cubicBezTo>
                    <a:pt x="2889264" y="2531398"/>
                    <a:pt x="2865084" y="2507219"/>
                    <a:pt x="2844625" y="2481179"/>
                  </a:cubicBezTo>
                  <a:cubicBezTo>
                    <a:pt x="2833465" y="2466300"/>
                    <a:pt x="2822305" y="2449560"/>
                    <a:pt x="2813005" y="2432820"/>
                  </a:cubicBezTo>
                  <a:cubicBezTo>
                    <a:pt x="2808355" y="2424451"/>
                    <a:pt x="2803706" y="2416081"/>
                    <a:pt x="2799056" y="2404921"/>
                  </a:cubicBezTo>
                  <a:cubicBezTo>
                    <a:pt x="2797196" y="2400271"/>
                    <a:pt x="2794406" y="2395621"/>
                    <a:pt x="2792546" y="2390971"/>
                  </a:cubicBezTo>
                  <a:lnTo>
                    <a:pt x="2789756" y="2385392"/>
                  </a:lnTo>
                  <a:lnTo>
                    <a:pt x="2788826" y="2382602"/>
                  </a:lnTo>
                  <a:cubicBezTo>
                    <a:pt x="2787896" y="2379812"/>
                    <a:pt x="2786966" y="2377952"/>
                    <a:pt x="2785106" y="2375162"/>
                  </a:cubicBezTo>
                  <a:lnTo>
                    <a:pt x="2784176" y="2373302"/>
                  </a:lnTo>
                  <a:cubicBezTo>
                    <a:pt x="2783246" y="2370512"/>
                    <a:pt x="2782316" y="2367722"/>
                    <a:pt x="2781386" y="2364932"/>
                  </a:cubicBezTo>
                  <a:cubicBezTo>
                    <a:pt x="2779526" y="2357492"/>
                    <a:pt x="2772087" y="2351912"/>
                    <a:pt x="2763717" y="2351912"/>
                  </a:cubicBezTo>
                  <a:cubicBezTo>
                    <a:pt x="2761857" y="2351912"/>
                    <a:pt x="2760927" y="2351912"/>
                    <a:pt x="2759067" y="2352843"/>
                  </a:cubicBezTo>
                  <a:lnTo>
                    <a:pt x="2758137" y="2352843"/>
                  </a:lnTo>
                  <a:cubicBezTo>
                    <a:pt x="2758137" y="2352843"/>
                    <a:pt x="2757207" y="2352843"/>
                    <a:pt x="2756277" y="2352843"/>
                  </a:cubicBezTo>
                  <a:cubicBezTo>
                    <a:pt x="2756277" y="2352843"/>
                    <a:pt x="2756277" y="2352843"/>
                    <a:pt x="2756277" y="2352843"/>
                  </a:cubicBezTo>
                  <a:cubicBezTo>
                    <a:pt x="2756277" y="2352843"/>
                    <a:pt x="2756277" y="2352843"/>
                    <a:pt x="2756277" y="2352843"/>
                  </a:cubicBezTo>
                  <a:cubicBezTo>
                    <a:pt x="2756277" y="2352843"/>
                    <a:pt x="2756277" y="2352843"/>
                    <a:pt x="2756277" y="2352843"/>
                  </a:cubicBezTo>
                  <a:cubicBezTo>
                    <a:pt x="2754417" y="2352843"/>
                    <a:pt x="2753487" y="2351912"/>
                    <a:pt x="2751627" y="2351912"/>
                  </a:cubicBezTo>
                  <a:cubicBezTo>
                    <a:pt x="2747907" y="2351912"/>
                    <a:pt x="2745117" y="2352843"/>
                    <a:pt x="2742327" y="2354702"/>
                  </a:cubicBezTo>
                  <a:cubicBezTo>
                    <a:pt x="2737677" y="2357492"/>
                    <a:pt x="2735817" y="2360282"/>
                    <a:pt x="2733957" y="2364932"/>
                  </a:cubicBezTo>
                  <a:cubicBezTo>
                    <a:pt x="2729307" y="2375162"/>
                    <a:pt x="2723728" y="2384462"/>
                    <a:pt x="2717218" y="2393761"/>
                  </a:cubicBezTo>
                  <a:cubicBezTo>
                    <a:pt x="2708848" y="2403991"/>
                    <a:pt x="2698618" y="2414221"/>
                    <a:pt x="2687458" y="2423521"/>
                  </a:cubicBezTo>
                  <a:cubicBezTo>
                    <a:pt x="2670719" y="2436540"/>
                    <a:pt x="2651190" y="2447700"/>
                    <a:pt x="2628870" y="2457000"/>
                  </a:cubicBezTo>
                  <a:cubicBezTo>
                    <a:pt x="2596321" y="2470019"/>
                    <a:pt x="2560982" y="2479319"/>
                    <a:pt x="2519133" y="2485829"/>
                  </a:cubicBezTo>
                  <a:cubicBezTo>
                    <a:pt x="2494954" y="2488619"/>
                    <a:pt x="2469844" y="2490479"/>
                    <a:pt x="2445664" y="2490479"/>
                  </a:cubicBezTo>
                  <a:cubicBezTo>
                    <a:pt x="2421485" y="2490479"/>
                    <a:pt x="2396376" y="2488619"/>
                    <a:pt x="2372196" y="2485829"/>
                  </a:cubicBezTo>
                  <a:cubicBezTo>
                    <a:pt x="2329417" y="2479319"/>
                    <a:pt x="2289428" y="2469090"/>
                    <a:pt x="2253160" y="2454210"/>
                  </a:cubicBezTo>
                  <a:cubicBezTo>
                    <a:pt x="2228050" y="2443050"/>
                    <a:pt x="2206661" y="2430961"/>
                    <a:pt x="2187131" y="2416081"/>
                  </a:cubicBezTo>
                  <a:cubicBezTo>
                    <a:pt x="2173181" y="2404921"/>
                    <a:pt x="2161092" y="2392831"/>
                    <a:pt x="2150862" y="2380742"/>
                  </a:cubicBezTo>
                  <a:cubicBezTo>
                    <a:pt x="2142492" y="2368652"/>
                    <a:pt x="2135052" y="2356562"/>
                    <a:pt x="2128542" y="2342613"/>
                  </a:cubicBezTo>
                  <a:cubicBezTo>
                    <a:pt x="2125753" y="2335173"/>
                    <a:pt x="2122963" y="2326803"/>
                    <a:pt x="2121103" y="2319363"/>
                  </a:cubicBezTo>
                  <a:cubicBezTo>
                    <a:pt x="2119243" y="2313783"/>
                    <a:pt x="2118313" y="2307273"/>
                    <a:pt x="2117383" y="2301694"/>
                  </a:cubicBezTo>
                  <a:lnTo>
                    <a:pt x="2117383" y="2299834"/>
                  </a:lnTo>
                  <a:cubicBezTo>
                    <a:pt x="2117383" y="2297974"/>
                    <a:pt x="2116453" y="2296114"/>
                    <a:pt x="2116453" y="2294254"/>
                  </a:cubicBezTo>
                  <a:cubicBezTo>
                    <a:pt x="2116453" y="2291464"/>
                    <a:pt x="2116453" y="2287744"/>
                    <a:pt x="2116453" y="2284954"/>
                  </a:cubicBezTo>
                  <a:cubicBezTo>
                    <a:pt x="2116453" y="2280304"/>
                    <a:pt x="2114593" y="2275654"/>
                    <a:pt x="2111803" y="2271934"/>
                  </a:cubicBezTo>
                  <a:cubicBezTo>
                    <a:pt x="2108083" y="2268215"/>
                    <a:pt x="2102503" y="2265424"/>
                    <a:pt x="2097853" y="2265424"/>
                  </a:cubicBezTo>
                  <a:cubicBezTo>
                    <a:pt x="2089483" y="2265424"/>
                    <a:pt x="2082043" y="227100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77394" y="2281234"/>
                    <a:pt x="2075533" y="2284024"/>
                    <a:pt x="2074604" y="2287744"/>
                  </a:cubicBezTo>
                  <a:cubicBezTo>
                    <a:pt x="2070884" y="2298904"/>
                    <a:pt x="2067164" y="2310064"/>
                    <a:pt x="2062514" y="2320293"/>
                  </a:cubicBezTo>
                  <a:cubicBezTo>
                    <a:pt x="2051354" y="2347263"/>
                    <a:pt x="2035545" y="2373302"/>
                    <a:pt x="2017875" y="2397481"/>
                  </a:cubicBezTo>
                  <a:cubicBezTo>
                    <a:pt x="1997416" y="2423521"/>
                    <a:pt x="1972306" y="2447700"/>
                    <a:pt x="1944407" y="2470019"/>
                  </a:cubicBezTo>
                  <a:cubicBezTo>
                    <a:pt x="1909998" y="2496059"/>
                    <a:pt x="1870939" y="2518378"/>
                    <a:pt x="1827229" y="2536978"/>
                  </a:cubicBezTo>
                  <a:cubicBezTo>
                    <a:pt x="1773291" y="2559297"/>
                    <a:pt x="1713773" y="2575107"/>
                    <a:pt x="1652394" y="2584407"/>
                  </a:cubicBezTo>
                  <a:cubicBezTo>
                    <a:pt x="1619845" y="2589057"/>
                    <a:pt x="1587295" y="2590916"/>
                    <a:pt x="1554746" y="2590916"/>
                  </a:cubicBezTo>
                  <a:cubicBezTo>
                    <a:pt x="1524057" y="2590916"/>
                    <a:pt x="1492438" y="2589057"/>
                    <a:pt x="1462679" y="2585337"/>
                  </a:cubicBezTo>
                  <a:cubicBezTo>
                    <a:pt x="1409670" y="2577897"/>
                    <a:pt x="1360381" y="2564877"/>
                    <a:pt x="1315742" y="2546278"/>
                  </a:cubicBezTo>
                  <a:cubicBezTo>
                    <a:pt x="1281333" y="2531398"/>
                    <a:pt x="1249714" y="2513728"/>
                    <a:pt x="1222744" y="2492339"/>
                  </a:cubicBezTo>
                  <a:cubicBezTo>
                    <a:pt x="1212515" y="2483969"/>
                    <a:pt x="1202285" y="2474669"/>
                    <a:pt x="1192055" y="2465370"/>
                  </a:cubicBezTo>
                  <a:cubicBezTo>
                    <a:pt x="1181826" y="2455140"/>
                    <a:pt x="1171596" y="2443050"/>
                    <a:pt x="1160436" y="2429100"/>
                  </a:cubicBezTo>
                  <a:cubicBezTo>
                    <a:pt x="1136257" y="2397481"/>
                    <a:pt x="1118587" y="2366792"/>
                    <a:pt x="1104638" y="2336103"/>
                  </a:cubicBezTo>
                  <a:cubicBezTo>
                    <a:pt x="1103707" y="2333313"/>
                    <a:pt x="1102778" y="2330523"/>
                    <a:pt x="1101847" y="2328663"/>
                  </a:cubicBezTo>
                  <a:cubicBezTo>
                    <a:pt x="1101847" y="2328663"/>
                    <a:pt x="1101847" y="2328663"/>
                    <a:pt x="1101847" y="2328663"/>
                  </a:cubicBezTo>
                  <a:cubicBezTo>
                    <a:pt x="1101847" y="2328663"/>
                    <a:pt x="1101847" y="2328663"/>
                    <a:pt x="1101847" y="2328663"/>
                  </a:cubicBezTo>
                  <a:cubicBezTo>
                    <a:pt x="1103707" y="2325873"/>
                    <a:pt x="1104638" y="2322153"/>
                    <a:pt x="1104638" y="2318433"/>
                  </a:cubicBezTo>
                  <a:cubicBezTo>
                    <a:pt x="1104638" y="2312853"/>
                    <a:pt x="1102778" y="2307273"/>
                    <a:pt x="1098128" y="2303554"/>
                  </a:cubicBezTo>
                  <a:cubicBezTo>
                    <a:pt x="1094408" y="2299834"/>
                    <a:pt x="1088828" y="2297044"/>
                    <a:pt x="1083248" y="2297044"/>
                  </a:cubicBezTo>
                  <a:cubicBezTo>
                    <a:pt x="1078598" y="2297044"/>
                    <a:pt x="1071158" y="2298904"/>
                    <a:pt x="1068368" y="2303554"/>
                  </a:cubicBezTo>
                  <a:cubicBezTo>
                    <a:pt x="1049769" y="2327733"/>
                    <a:pt x="1027449" y="2350052"/>
                    <a:pt x="1003270" y="2369582"/>
                  </a:cubicBezTo>
                  <a:cubicBezTo>
                    <a:pt x="978160" y="2389112"/>
                    <a:pt x="948401" y="2405851"/>
                    <a:pt x="916782" y="2419801"/>
                  </a:cubicBezTo>
                  <a:cubicBezTo>
                    <a:pt x="880513" y="2434680"/>
                    <a:pt x="840524" y="2444910"/>
                    <a:pt x="795885" y="2451420"/>
                  </a:cubicBezTo>
                  <a:cubicBezTo>
                    <a:pt x="768916" y="2455140"/>
                    <a:pt x="741016" y="2456070"/>
                    <a:pt x="713117" y="2456070"/>
                  </a:cubicBezTo>
                  <a:cubicBezTo>
                    <a:pt x="682428" y="2456070"/>
                    <a:pt x="651739" y="2454210"/>
                    <a:pt x="620119" y="2450490"/>
                  </a:cubicBezTo>
                  <a:cubicBezTo>
                    <a:pt x="557811" y="2442120"/>
                    <a:pt x="499222" y="2426311"/>
                    <a:pt x="445284" y="2403991"/>
                  </a:cubicBezTo>
                  <a:cubicBezTo>
                    <a:pt x="406225" y="2387252"/>
                    <a:pt x="370885" y="2366792"/>
                    <a:pt x="340196" y="2343543"/>
                  </a:cubicBezTo>
                  <a:cubicBezTo>
                    <a:pt x="316947" y="2324943"/>
                    <a:pt x="296487" y="2304484"/>
                    <a:pt x="279748" y="2283094"/>
                  </a:cubicBezTo>
                  <a:cubicBezTo>
                    <a:pt x="262078" y="2258915"/>
                    <a:pt x="246269" y="2231945"/>
                    <a:pt x="233249" y="2201256"/>
                  </a:cubicBezTo>
                  <a:cubicBezTo>
                    <a:pt x="215579" y="2159407"/>
                    <a:pt x="203490" y="2113838"/>
                    <a:pt x="196980" y="2065479"/>
                  </a:cubicBezTo>
                  <a:cubicBezTo>
                    <a:pt x="191400" y="2018051"/>
                    <a:pt x="190470" y="1970622"/>
                    <a:pt x="196050" y="1924123"/>
                  </a:cubicBezTo>
                  <a:cubicBezTo>
                    <a:pt x="201630" y="1885994"/>
                    <a:pt x="210929" y="1850655"/>
                    <a:pt x="223949" y="1819035"/>
                  </a:cubicBezTo>
                  <a:cubicBezTo>
                    <a:pt x="234179" y="1794856"/>
                    <a:pt x="246269" y="1773467"/>
                    <a:pt x="261148" y="1754867"/>
                  </a:cubicBezTo>
                  <a:cubicBezTo>
                    <a:pt x="265798" y="1749287"/>
                    <a:pt x="270448" y="1743707"/>
                    <a:pt x="275098" y="1738127"/>
                  </a:cubicBezTo>
                  <a:cubicBezTo>
                    <a:pt x="276958" y="1736267"/>
                    <a:pt x="277888" y="1734407"/>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9748" y="1731618"/>
                    <a:pt x="279748" y="1729758"/>
                    <a:pt x="280678" y="1728828"/>
                  </a:cubicBezTo>
                  <a:cubicBezTo>
                    <a:pt x="281608" y="1724178"/>
                    <a:pt x="281608" y="1719528"/>
                    <a:pt x="278818" y="1715808"/>
                  </a:cubicBezTo>
                  <a:cubicBezTo>
                    <a:pt x="276958" y="1712088"/>
                    <a:pt x="274168" y="1710228"/>
                    <a:pt x="268588" y="1708368"/>
                  </a:cubicBezTo>
                  <a:cubicBezTo>
                    <a:pt x="263938" y="1706508"/>
                    <a:pt x="260218" y="1704648"/>
                    <a:pt x="255568" y="1703718"/>
                  </a:cubicBezTo>
                  <a:cubicBezTo>
                    <a:pt x="229529" y="1692559"/>
                    <a:pt x="205350" y="1678609"/>
                    <a:pt x="183030" y="1661869"/>
                  </a:cubicBezTo>
                  <a:cubicBezTo>
                    <a:pt x="162571" y="1646060"/>
                    <a:pt x="143971" y="1626530"/>
                    <a:pt x="127231" y="1606071"/>
                  </a:cubicBezTo>
                  <a:cubicBezTo>
                    <a:pt x="110492" y="1583751"/>
                    <a:pt x="96542" y="1560502"/>
                    <a:pt x="86312" y="1536322"/>
                  </a:cubicBezTo>
                  <a:cubicBezTo>
                    <a:pt x="74223" y="1507493"/>
                    <a:pt x="65853" y="1474944"/>
                    <a:pt x="61203" y="1439605"/>
                  </a:cubicBezTo>
                  <a:cubicBezTo>
                    <a:pt x="56553" y="1402406"/>
                    <a:pt x="56553" y="1364277"/>
                    <a:pt x="62133" y="1324288"/>
                  </a:cubicBezTo>
                  <a:cubicBezTo>
                    <a:pt x="68643" y="1279649"/>
                    <a:pt x="80733" y="1235940"/>
                    <a:pt x="98402" y="1193161"/>
                  </a:cubicBezTo>
                  <a:cubicBezTo>
                    <a:pt x="114212" y="1155962"/>
                    <a:pt x="133741" y="1122482"/>
                    <a:pt x="156991" y="1091793"/>
                  </a:cubicBezTo>
                  <a:cubicBezTo>
                    <a:pt x="176520" y="1066684"/>
                    <a:pt x="197910" y="1045294"/>
                    <a:pt x="221159" y="1026695"/>
                  </a:cubicBezTo>
                  <a:cubicBezTo>
                    <a:pt x="241619" y="1011815"/>
                    <a:pt x="263938" y="998796"/>
                    <a:pt x="286258" y="988566"/>
                  </a:cubicBezTo>
                  <a:cubicBezTo>
                    <a:pt x="307647" y="980196"/>
                    <a:pt x="330897" y="973686"/>
                    <a:pt x="353216" y="969966"/>
                  </a:cubicBezTo>
                  <a:cubicBezTo>
                    <a:pt x="364376" y="969036"/>
                    <a:pt x="375535" y="968106"/>
                    <a:pt x="387625" y="968106"/>
                  </a:cubicBezTo>
                  <a:cubicBezTo>
                    <a:pt x="400645" y="968106"/>
                    <a:pt x="414595" y="969036"/>
                    <a:pt x="428544" y="970896"/>
                  </a:cubicBezTo>
                  <a:cubicBezTo>
                    <a:pt x="443424" y="972756"/>
                    <a:pt x="457373" y="975546"/>
                    <a:pt x="472253" y="978336"/>
                  </a:cubicBezTo>
                  <a:lnTo>
                    <a:pt x="476903" y="979266"/>
                  </a:lnTo>
                  <a:lnTo>
                    <a:pt x="476903" y="979266"/>
                  </a:lnTo>
                  <a:cubicBezTo>
                    <a:pt x="476903" y="979266"/>
                    <a:pt x="476903" y="979266"/>
                    <a:pt x="477833" y="979266"/>
                  </a:cubicBezTo>
                  <a:cubicBezTo>
                    <a:pt x="477833" y="979266"/>
                    <a:pt x="477833" y="979266"/>
                    <a:pt x="477833" y="979266"/>
                  </a:cubicBezTo>
                  <a:cubicBezTo>
                    <a:pt x="479693" y="980196"/>
                    <a:pt x="481553" y="980196"/>
                    <a:pt x="484343" y="980196"/>
                  </a:cubicBezTo>
                  <a:cubicBezTo>
                    <a:pt x="487133" y="980196"/>
                    <a:pt x="489922" y="979266"/>
                    <a:pt x="491783" y="978336"/>
                  </a:cubicBezTo>
                  <a:cubicBezTo>
                    <a:pt x="492713" y="977406"/>
                    <a:pt x="493643" y="976476"/>
                    <a:pt x="494572" y="975546"/>
                  </a:cubicBezTo>
                  <a:cubicBezTo>
                    <a:pt x="494572" y="975546"/>
                    <a:pt x="494572" y="975546"/>
                    <a:pt x="495502" y="975546"/>
                  </a:cubicBezTo>
                  <a:cubicBezTo>
                    <a:pt x="495502" y="975546"/>
                    <a:pt x="495502" y="975546"/>
                    <a:pt x="495502" y="974616"/>
                  </a:cubicBezTo>
                  <a:cubicBezTo>
                    <a:pt x="495502" y="974616"/>
                    <a:pt x="495502" y="974616"/>
                    <a:pt x="495502" y="974616"/>
                  </a:cubicBezTo>
                  <a:cubicBezTo>
                    <a:pt x="495502" y="974616"/>
                    <a:pt x="495502" y="974616"/>
                    <a:pt x="496432" y="974616"/>
                  </a:cubicBezTo>
                  <a:cubicBezTo>
                    <a:pt x="496432" y="974616"/>
                    <a:pt x="496432" y="974616"/>
                    <a:pt x="496432" y="974616"/>
                  </a:cubicBezTo>
                  <a:cubicBezTo>
                    <a:pt x="498292" y="972756"/>
                    <a:pt x="499222" y="971826"/>
                    <a:pt x="500152" y="969966"/>
                  </a:cubicBezTo>
                  <a:cubicBezTo>
                    <a:pt x="502942" y="965316"/>
                    <a:pt x="503872" y="959736"/>
                    <a:pt x="502012" y="954157"/>
                  </a:cubicBezTo>
                  <a:cubicBezTo>
                    <a:pt x="501082" y="948577"/>
                    <a:pt x="497362" y="944857"/>
                    <a:pt x="492713" y="942067"/>
                  </a:cubicBezTo>
                  <a:cubicBezTo>
                    <a:pt x="489922" y="941137"/>
                    <a:pt x="488063" y="939277"/>
                    <a:pt x="485273" y="938347"/>
                  </a:cubicBezTo>
                  <a:cubicBezTo>
                    <a:pt x="485273" y="938347"/>
                    <a:pt x="485273" y="938347"/>
                    <a:pt x="485273" y="938347"/>
                  </a:cubicBezTo>
                  <a:cubicBezTo>
                    <a:pt x="476903" y="923467"/>
                    <a:pt x="469463" y="907658"/>
                    <a:pt x="463883" y="893708"/>
                  </a:cubicBezTo>
                  <a:lnTo>
                    <a:pt x="463883" y="892778"/>
                  </a:lnTo>
                  <a:cubicBezTo>
                    <a:pt x="446214" y="850929"/>
                    <a:pt x="435054" y="807220"/>
                    <a:pt x="428544" y="761651"/>
                  </a:cubicBezTo>
                  <a:cubicBezTo>
                    <a:pt x="423894" y="722592"/>
                    <a:pt x="422964" y="684463"/>
                    <a:pt x="427614" y="648194"/>
                  </a:cubicBezTo>
                  <a:cubicBezTo>
                    <a:pt x="432264" y="614715"/>
                    <a:pt x="440634" y="583096"/>
                    <a:pt x="453653" y="552406"/>
                  </a:cubicBezTo>
                  <a:cubicBezTo>
                    <a:pt x="464813" y="526367"/>
                    <a:pt x="479693" y="501258"/>
                    <a:pt x="497362" y="478008"/>
                  </a:cubicBezTo>
                  <a:cubicBezTo>
                    <a:pt x="514102" y="456619"/>
                    <a:pt x="534562" y="436159"/>
                    <a:pt x="556881" y="418490"/>
                  </a:cubicBezTo>
                  <a:cubicBezTo>
                    <a:pt x="582920" y="398960"/>
                    <a:pt x="612680" y="381291"/>
                    <a:pt x="645229" y="367341"/>
                  </a:cubicBezTo>
                  <a:cubicBezTo>
                    <a:pt x="678708" y="353391"/>
                    <a:pt x="713117" y="344092"/>
                    <a:pt x="747526" y="339442"/>
                  </a:cubicBezTo>
                  <a:cubicBezTo>
                    <a:pt x="763336" y="337582"/>
                    <a:pt x="780075" y="336652"/>
                    <a:pt x="794955" y="336652"/>
                  </a:cubicBezTo>
                  <a:cubicBezTo>
                    <a:pt x="808905" y="336652"/>
                    <a:pt x="823784" y="337582"/>
                    <a:pt x="837734" y="339442"/>
                  </a:cubicBezTo>
                  <a:cubicBezTo>
                    <a:pt x="862843" y="343162"/>
                    <a:pt x="887023" y="349671"/>
                    <a:pt x="910272" y="358971"/>
                  </a:cubicBezTo>
                  <a:cubicBezTo>
                    <a:pt x="932592" y="368271"/>
                    <a:pt x="953981" y="381291"/>
                    <a:pt x="975371" y="397100"/>
                  </a:cubicBezTo>
                  <a:cubicBezTo>
                    <a:pt x="990250" y="409190"/>
                    <a:pt x="1005130" y="422210"/>
                    <a:pt x="1020009" y="438949"/>
                  </a:cubicBezTo>
                  <a:cubicBezTo>
                    <a:pt x="1022800" y="441739"/>
                    <a:pt x="1027449" y="443599"/>
                    <a:pt x="1032099" y="443599"/>
                  </a:cubicBezTo>
                  <a:cubicBezTo>
                    <a:pt x="1034889" y="443599"/>
                    <a:pt x="1038609" y="442669"/>
                    <a:pt x="1041399" y="441739"/>
                  </a:cubicBezTo>
                  <a:cubicBezTo>
                    <a:pt x="1045119" y="439879"/>
                    <a:pt x="1047909" y="435229"/>
                    <a:pt x="1049769" y="431509"/>
                  </a:cubicBezTo>
                  <a:cubicBezTo>
                    <a:pt x="1050699" y="426860"/>
                    <a:pt x="1050699" y="422210"/>
                    <a:pt x="1047909" y="418490"/>
                  </a:cubicBezTo>
                  <a:lnTo>
                    <a:pt x="1046049" y="415700"/>
                  </a:lnTo>
                  <a:lnTo>
                    <a:pt x="1046049" y="415700"/>
                  </a:lnTo>
                  <a:lnTo>
                    <a:pt x="1046049" y="415700"/>
                  </a:lnTo>
                  <a:lnTo>
                    <a:pt x="1046049" y="415700"/>
                  </a:lnTo>
                  <a:cubicBezTo>
                    <a:pt x="1046049" y="415700"/>
                    <a:pt x="1046049" y="415700"/>
                    <a:pt x="1046049" y="415700"/>
                  </a:cubicBezTo>
                  <a:cubicBezTo>
                    <a:pt x="1051629" y="382221"/>
                    <a:pt x="1060929" y="350601"/>
                    <a:pt x="1073948" y="320842"/>
                  </a:cubicBezTo>
                  <a:cubicBezTo>
                    <a:pt x="1086968" y="290153"/>
                    <a:pt x="1103707" y="261324"/>
                    <a:pt x="1124167" y="235284"/>
                  </a:cubicBezTo>
                  <a:cubicBezTo>
                    <a:pt x="1144627" y="209245"/>
                    <a:pt x="1167876" y="185995"/>
                    <a:pt x="1194845" y="165536"/>
                  </a:cubicBezTo>
                  <a:cubicBezTo>
                    <a:pt x="1224604" y="143216"/>
                    <a:pt x="1257154" y="123687"/>
                    <a:pt x="1292493" y="108807"/>
                  </a:cubicBezTo>
                  <a:cubicBezTo>
                    <a:pt x="1337132" y="90208"/>
                    <a:pt x="1384561" y="77188"/>
                    <a:pt x="1435709" y="70678"/>
                  </a:cubicBezTo>
                  <a:cubicBezTo>
                    <a:pt x="1462679" y="66958"/>
                    <a:pt x="1490578" y="65098"/>
                    <a:pt x="1518478" y="65098"/>
                  </a:cubicBezTo>
                  <a:cubicBezTo>
                    <a:pt x="1541727" y="65098"/>
                    <a:pt x="1564046" y="66028"/>
                    <a:pt x="1586366" y="68818"/>
                  </a:cubicBezTo>
                  <a:cubicBezTo>
                    <a:pt x="1591016" y="69748"/>
                    <a:pt x="1595666" y="69748"/>
                    <a:pt x="1601245" y="70678"/>
                  </a:cubicBezTo>
                  <a:lnTo>
                    <a:pt x="1601245" y="70678"/>
                  </a:lnTo>
                  <a:cubicBezTo>
                    <a:pt x="1601245" y="70678"/>
                    <a:pt x="1600315" y="70678"/>
                    <a:pt x="1600315" y="70678"/>
                  </a:cubicBezTo>
                  <a:cubicBezTo>
                    <a:pt x="1600315" y="70678"/>
                    <a:pt x="1601245" y="70678"/>
                    <a:pt x="1601245" y="70678"/>
                  </a:cubicBezTo>
                  <a:lnTo>
                    <a:pt x="1600315" y="70678"/>
                  </a:lnTo>
                  <a:cubicBezTo>
                    <a:pt x="1656114" y="78118"/>
                    <a:pt x="1710982" y="92998"/>
                    <a:pt x="1762131" y="114387"/>
                  </a:cubicBezTo>
                  <a:cubicBezTo>
                    <a:pt x="1807700" y="133917"/>
                    <a:pt x="1849549" y="158096"/>
                    <a:pt x="1886748" y="185995"/>
                  </a:cubicBezTo>
                  <a:cubicBezTo>
                    <a:pt x="1918368" y="210175"/>
                    <a:pt x="1945337" y="237144"/>
                    <a:pt x="1966726" y="264114"/>
                  </a:cubicBezTo>
                  <a:cubicBezTo>
                    <a:pt x="1975096" y="275273"/>
                    <a:pt x="1983466" y="287363"/>
                    <a:pt x="1992766" y="302243"/>
                  </a:cubicBezTo>
                  <a:lnTo>
                    <a:pt x="1998345" y="311542"/>
                  </a:lnTo>
                  <a:lnTo>
                    <a:pt x="2000206" y="313402"/>
                  </a:lnTo>
                  <a:cubicBezTo>
                    <a:pt x="2002066" y="316192"/>
                    <a:pt x="2003925" y="319912"/>
                    <a:pt x="2005785" y="322702"/>
                  </a:cubicBezTo>
                  <a:cubicBezTo>
                    <a:pt x="2007645" y="326422"/>
                    <a:pt x="2010435" y="329212"/>
                    <a:pt x="2012295" y="332932"/>
                  </a:cubicBezTo>
                  <a:cubicBezTo>
                    <a:pt x="2013225" y="333862"/>
                    <a:pt x="2014155" y="335722"/>
                    <a:pt x="2015085" y="336652"/>
                  </a:cubicBezTo>
                  <a:cubicBezTo>
                    <a:pt x="2016945" y="339442"/>
                    <a:pt x="2018805" y="342232"/>
                    <a:pt x="2020665" y="345022"/>
                  </a:cubicBezTo>
                  <a:cubicBezTo>
                    <a:pt x="2023455" y="350601"/>
                    <a:pt x="2029965" y="354321"/>
                    <a:pt x="2037405" y="354321"/>
                  </a:cubicBezTo>
                  <a:cubicBezTo>
                    <a:pt x="2041124" y="354321"/>
                    <a:pt x="2043915" y="353391"/>
                    <a:pt x="2046704" y="351531"/>
                  </a:cubicBezTo>
                  <a:cubicBezTo>
                    <a:pt x="2053214" y="347811"/>
                    <a:pt x="2056934" y="339442"/>
                    <a:pt x="2056004" y="332002"/>
                  </a:cubicBezTo>
                  <a:cubicBezTo>
                    <a:pt x="2056004" y="332002"/>
                    <a:pt x="2056004" y="332002"/>
                    <a:pt x="2056004" y="332002"/>
                  </a:cubicBezTo>
                  <a:cubicBezTo>
                    <a:pt x="2056004" y="332002"/>
                    <a:pt x="2056004" y="332002"/>
                    <a:pt x="2056004" y="332002"/>
                  </a:cubicBezTo>
                  <a:cubicBezTo>
                    <a:pt x="2065304" y="317122"/>
                    <a:pt x="2075533" y="303173"/>
                    <a:pt x="2085764" y="289223"/>
                  </a:cubicBezTo>
                  <a:cubicBezTo>
                    <a:pt x="2119243" y="246444"/>
                    <a:pt x="2158302" y="207385"/>
                    <a:pt x="2202941" y="172976"/>
                  </a:cubicBezTo>
                  <a:cubicBezTo>
                    <a:pt x="2240140" y="144146"/>
                    <a:pt x="2280129" y="119967"/>
                    <a:pt x="2321977" y="99508"/>
                  </a:cubicBezTo>
                  <a:cubicBezTo>
                    <a:pt x="2332208" y="93928"/>
                    <a:pt x="2343367" y="89278"/>
                    <a:pt x="2353597" y="84628"/>
                  </a:cubicBezTo>
                  <a:lnTo>
                    <a:pt x="2353597" y="84628"/>
                  </a:lnTo>
                  <a:cubicBezTo>
                    <a:pt x="2353597" y="84628"/>
                    <a:pt x="2353597" y="84628"/>
                    <a:pt x="2353597" y="84628"/>
                  </a:cubicBezTo>
                  <a:cubicBezTo>
                    <a:pt x="2353597" y="84628"/>
                    <a:pt x="2353597" y="84628"/>
                    <a:pt x="2353597" y="84628"/>
                  </a:cubicBezTo>
                  <a:lnTo>
                    <a:pt x="2352667" y="84628"/>
                  </a:lnTo>
                  <a:lnTo>
                    <a:pt x="2353597" y="84628"/>
                  </a:lnTo>
                  <a:lnTo>
                    <a:pt x="2354527" y="84628"/>
                  </a:lnTo>
                  <a:lnTo>
                    <a:pt x="2355457" y="84628"/>
                  </a:lnTo>
                  <a:cubicBezTo>
                    <a:pt x="2404746" y="64168"/>
                    <a:pt x="2454964" y="50219"/>
                    <a:pt x="2505183" y="43709"/>
                  </a:cubicBezTo>
                  <a:cubicBezTo>
                    <a:pt x="2526572" y="40919"/>
                    <a:pt x="2547962" y="39989"/>
                    <a:pt x="2568421" y="39989"/>
                  </a:cubicBezTo>
                  <a:cubicBezTo>
                    <a:pt x="2587021" y="39989"/>
                    <a:pt x="2606551" y="40919"/>
                    <a:pt x="2625150" y="43709"/>
                  </a:cubicBezTo>
                  <a:cubicBezTo>
                    <a:pt x="2656769" y="48359"/>
                    <a:pt x="2687458" y="56729"/>
                    <a:pt x="2715358" y="67888"/>
                  </a:cubicBezTo>
                  <a:cubicBezTo>
                    <a:pt x="2739537" y="78118"/>
                    <a:pt x="2762787" y="92068"/>
                    <a:pt x="2784176" y="107877"/>
                  </a:cubicBezTo>
                  <a:cubicBezTo>
                    <a:pt x="2804636" y="123687"/>
                    <a:pt x="2823235" y="143216"/>
                    <a:pt x="2840905" y="164606"/>
                  </a:cubicBezTo>
                  <a:cubicBezTo>
                    <a:pt x="2861364" y="190645"/>
                    <a:pt x="2878104" y="221335"/>
                    <a:pt x="2892984" y="255744"/>
                  </a:cubicBezTo>
                  <a:cubicBezTo>
                    <a:pt x="2906003" y="286433"/>
                    <a:pt x="2916233" y="320842"/>
                    <a:pt x="2924603" y="359901"/>
                  </a:cubicBezTo>
                  <a:cubicBezTo>
                    <a:pt x="2926463" y="367341"/>
                    <a:pt x="2932973" y="371991"/>
                    <a:pt x="2941343" y="371991"/>
                  </a:cubicBezTo>
                  <a:cubicBezTo>
                    <a:pt x="2945992" y="371991"/>
                    <a:pt x="2950642" y="370131"/>
                    <a:pt x="2953432" y="367341"/>
                  </a:cubicBezTo>
                  <a:cubicBezTo>
                    <a:pt x="2954362" y="366411"/>
                    <a:pt x="2955292" y="364551"/>
                    <a:pt x="2956222" y="363621"/>
                  </a:cubicBezTo>
                  <a:cubicBezTo>
                    <a:pt x="2956222" y="363621"/>
                    <a:pt x="2956222" y="363621"/>
                    <a:pt x="2956222" y="363621"/>
                  </a:cubicBezTo>
                  <a:cubicBezTo>
                    <a:pt x="2956222" y="363621"/>
                    <a:pt x="2956222" y="363621"/>
                    <a:pt x="2956222" y="362691"/>
                  </a:cubicBezTo>
                  <a:cubicBezTo>
                    <a:pt x="2981331" y="334792"/>
                    <a:pt x="3009231" y="307822"/>
                    <a:pt x="3040850" y="283643"/>
                  </a:cubicBezTo>
                  <a:cubicBezTo>
                    <a:pt x="3083629" y="250164"/>
                    <a:pt x="3131058" y="223194"/>
                    <a:pt x="3181277" y="201805"/>
                  </a:cubicBezTo>
                  <a:cubicBezTo>
                    <a:pt x="3235215" y="179486"/>
                    <a:pt x="3292874" y="163676"/>
                    <a:pt x="3353322" y="155306"/>
                  </a:cubicBezTo>
                  <a:cubicBezTo>
                    <a:pt x="3381222" y="151586"/>
                    <a:pt x="3409121" y="149726"/>
                    <a:pt x="3437020" y="149726"/>
                  </a:cubicBezTo>
                  <a:cubicBezTo>
                    <a:pt x="3463060" y="149726"/>
                    <a:pt x="3488169" y="151586"/>
                    <a:pt x="3513279" y="154376"/>
                  </a:cubicBezTo>
                  <a:cubicBezTo>
                    <a:pt x="3559777" y="160886"/>
                    <a:pt x="3605346" y="172976"/>
                    <a:pt x="3649055" y="191575"/>
                  </a:cubicBezTo>
                  <a:cubicBezTo>
                    <a:pt x="3688114" y="208315"/>
                    <a:pt x="3724383" y="228774"/>
                    <a:pt x="3756932" y="253884"/>
                  </a:cubicBezTo>
                  <a:cubicBezTo>
                    <a:pt x="3785762" y="276203"/>
                    <a:pt x="3811801" y="303173"/>
                    <a:pt x="3835050" y="332002"/>
                  </a:cubicBezTo>
                  <a:cubicBezTo>
                    <a:pt x="3859230" y="364551"/>
                    <a:pt x="3880619" y="401750"/>
                    <a:pt x="3898289" y="442669"/>
                  </a:cubicBezTo>
                  <a:cubicBezTo>
                    <a:pt x="3907588" y="464989"/>
                    <a:pt x="3915958" y="488238"/>
                    <a:pt x="3922468" y="513347"/>
                  </a:cubicBezTo>
                  <a:cubicBezTo>
                    <a:pt x="3929908" y="540317"/>
                    <a:pt x="3935488" y="567286"/>
                    <a:pt x="3940138" y="594255"/>
                  </a:cubicBezTo>
                  <a:cubicBezTo>
                    <a:pt x="3941068" y="597975"/>
                    <a:pt x="3942927" y="60076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7577" y="610065"/>
                    <a:pt x="3954087" y="614715"/>
                    <a:pt x="3961527" y="614715"/>
                  </a:cubicBezTo>
                  <a:cubicBezTo>
                    <a:pt x="3963387" y="614715"/>
                    <a:pt x="3964317" y="614715"/>
                    <a:pt x="3966177" y="613785"/>
                  </a:cubicBezTo>
                  <a:cubicBezTo>
                    <a:pt x="3991286" y="606345"/>
                    <a:pt x="4017326" y="600765"/>
                    <a:pt x="4043365" y="597045"/>
                  </a:cubicBezTo>
                  <a:cubicBezTo>
                    <a:pt x="4066615" y="594255"/>
                    <a:pt x="4089864" y="592396"/>
                    <a:pt x="4112183" y="592396"/>
                  </a:cubicBezTo>
                  <a:cubicBezTo>
                    <a:pt x="4134503" y="592396"/>
                    <a:pt x="4156822" y="594255"/>
                    <a:pt x="4178212" y="596115"/>
                  </a:cubicBezTo>
                  <a:cubicBezTo>
                    <a:pt x="4221921" y="602625"/>
                    <a:pt x="4265630" y="613785"/>
                    <a:pt x="4305619" y="630525"/>
                  </a:cubicBezTo>
                  <a:cubicBezTo>
                    <a:pt x="4340958" y="645404"/>
                    <a:pt x="4373507" y="664934"/>
                    <a:pt x="4402337" y="686323"/>
                  </a:cubicBezTo>
                  <a:cubicBezTo>
                    <a:pt x="4427446" y="705853"/>
                    <a:pt x="4450695" y="729102"/>
                    <a:pt x="4470225" y="754212"/>
                  </a:cubicBezTo>
                  <a:cubicBezTo>
                    <a:pt x="4488824" y="778391"/>
                    <a:pt x="4504634" y="805360"/>
                    <a:pt x="4516724" y="834190"/>
                  </a:cubicBezTo>
                  <a:cubicBezTo>
                    <a:pt x="4528813" y="863949"/>
                    <a:pt x="4537183" y="896498"/>
                    <a:pt x="4542763" y="929047"/>
                  </a:cubicBezTo>
                  <a:cubicBezTo>
                    <a:pt x="4547413" y="965316"/>
                    <a:pt x="4547413" y="1002515"/>
                    <a:pt x="4542763" y="1038784"/>
                  </a:cubicBezTo>
                  <a:cubicBezTo>
                    <a:pt x="4537183" y="1073194"/>
                    <a:pt x="4528813" y="1105743"/>
                    <a:pt x="4515794" y="1136432"/>
                  </a:cubicBezTo>
                  <a:cubicBezTo>
                    <a:pt x="4503704" y="1163402"/>
                    <a:pt x="4489755" y="1188511"/>
                    <a:pt x="4473015" y="1210830"/>
                  </a:cubicBezTo>
                  <a:cubicBezTo>
                    <a:pt x="4457205" y="1230360"/>
                    <a:pt x="4439536" y="1248029"/>
                    <a:pt x="4420006" y="1263839"/>
                  </a:cubicBezTo>
                  <a:cubicBezTo>
                    <a:pt x="4401407" y="1277789"/>
                    <a:pt x="4380947" y="1289878"/>
                    <a:pt x="4359558" y="1299178"/>
                  </a:cubicBezTo>
                  <a:cubicBezTo>
                    <a:pt x="4356767" y="1300108"/>
                    <a:pt x="4353978" y="1301038"/>
                    <a:pt x="4351188" y="1302898"/>
                  </a:cubicBezTo>
                  <a:lnTo>
                    <a:pt x="4347468" y="1304758"/>
                  </a:lnTo>
                  <a:cubicBezTo>
                    <a:pt x="4343748" y="1306618"/>
                    <a:pt x="4340028" y="1307548"/>
                    <a:pt x="4336308" y="1310338"/>
                  </a:cubicBezTo>
                  <a:cubicBezTo>
                    <a:pt x="4327938" y="1315918"/>
                    <a:pt x="4324218" y="1325218"/>
                    <a:pt x="4327009" y="1333587"/>
                  </a:cubicBezTo>
                  <a:cubicBezTo>
                    <a:pt x="4327009" y="1333587"/>
                    <a:pt x="4327009" y="1333587"/>
                    <a:pt x="4327009" y="1333587"/>
                  </a:cubicBezTo>
                  <a:lnTo>
                    <a:pt x="4327009" y="1333587"/>
                  </a:lnTo>
                  <a:cubicBezTo>
                    <a:pt x="4327009" y="1333587"/>
                    <a:pt x="4327009" y="1333587"/>
                    <a:pt x="4327009" y="1333587"/>
                  </a:cubicBezTo>
                  <a:cubicBezTo>
                    <a:pt x="4327009" y="1333587"/>
                    <a:pt x="4327009" y="1333587"/>
                    <a:pt x="4327009" y="1333587"/>
                  </a:cubicBezTo>
                  <a:cubicBezTo>
                    <a:pt x="4327009" y="1333587"/>
                    <a:pt x="4327009" y="1333587"/>
                    <a:pt x="4327009" y="1333587"/>
                  </a:cubicBezTo>
                  <a:cubicBezTo>
                    <a:pt x="4326078" y="1341957"/>
                    <a:pt x="4329798" y="1350327"/>
                    <a:pt x="4337238" y="1354047"/>
                  </a:cubicBezTo>
                  <a:cubicBezTo>
                    <a:pt x="4354908" y="1364277"/>
                    <a:pt x="4372577" y="1375436"/>
                    <a:pt x="4388387" y="1387526"/>
                  </a:cubicBezTo>
                  <a:cubicBezTo>
                    <a:pt x="4406057" y="1403336"/>
                    <a:pt x="4429306" y="1426585"/>
                    <a:pt x="4448835" y="1451694"/>
                  </a:cubicBezTo>
                  <a:close/>
                </a:path>
              </a:pathLst>
            </a:custGeom>
            <a:solidFill>
              <a:srgbClr val="0E0E0E"/>
            </a:solidFill>
            <a:ln w="9300"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775B029E-2C39-066F-7FF9-4760EC7B3F80}"/>
                </a:ext>
              </a:extLst>
            </p:cNvPr>
            <p:cNvSpPr/>
            <p:nvPr/>
          </p:nvSpPr>
          <p:spPr>
            <a:xfrm>
              <a:off x="3716295" y="1016638"/>
              <a:ext cx="4481220" cy="2627185"/>
            </a:xfrm>
            <a:custGeom>
              <a:avLst/>
              <a:gdLst>
                <a:gd name="connsiteX0" fmla="*/ 2510832 w 4481220"/>
                <a:gd name="connsiteY0" fmla="*/ 0 h 2627185"/>
                <a:gd name="connsiteX1" fmla="*/ 2447593 w 4481220"/>
                <a:gd name="connsiteY1" fmla="*/ 3720 h 2627185"/>
                <a:gd name="connsiteX2" fmla="*/ 2297867 w 4481220"/>
                <a:gd name="connsiteY2" fmla="*/ 44639 h 2627185"/>
                <a:gd name="connsiteX3" fmla="*/ 2296937 w 4481220"/>
                <a:gd name="connsiteY3" fmla="*/ 44639 h 2627185"/>
                <a:gd name="connsiteX4" fmla="*/ 2296007 w 4481220"/>
                <a:gd name="connsiteY4" fmla="*/ 44639 h 2627185"/>
                <a:gd name="connsiteX5" fmla="*/ 2295077 w 4481220"/>
                <a:gd name="connsiteY5" fmla="*/ 44639 h 2627185"/>
                <a:gd name="connsiteX6" fmla="*/ 2296007 w 4481220"/>
                <a:gd name="connsiteY6" fmla="*/ 44639 h 2627185"/>
                <a:gd name="connsiteX7" fmla="*/ 2145351 w 4481220"/>
                <a:gd name="connsiteY7" fmla="*/ 132987 h 2627185"/>
                <a:gd name="connsiteX8" fmla="*/ 2028174 w 4481220"/>
                <a:gd name="connsiteY8" fmla="*/ 249234 h 2627185"/>
                <a:gd name="connsiteX9" fmla="*/ 1998414 w 4481220"/>
                <a:gd name="connsiteY9" fmla="*/ 292013 h 2627185"/>
                <a:gd name="connsiteX10" fmla="*/ 1989115 w 4481220"/>
                <a:gd name="connsiteY10" fmla="*/ 311542 h 2627185"/>
                <a:gd name="connsiteX11" fmla="*/ 1979815 w 4481220"/>
                <a:gd name="connsiteY11" fmla="*/ 314332 h 2627185"/>
                <a:gd name="connsiteX12" fmla="*/ 1963075 w 4481220"/>
                <a:gd name="connsiteY12" fmla="*/ 305033 h 2627185"/>
                <a:gd name="connsiteX13" fmla="*/ 1957495 w 4481220"/>
                <a:gd name="connsiteY13" fmla="*/ 296663 h 2627185"/>
                <a:gd name="connsiteX14" fmla="*/ 1954705 w 4481220"/>
                <a:gd name="connsiteY14" fmla="*/ 292943 h 2627185"/>
                <a:gd name="connsiteX15" fmla="*/ 1948195 w 4481220"/>
                <a:gd name="connsiteY15" fmla="*/ 282713 h 2627185"/>
                <a:gd name="connsiteX16" fmla="*/ 1942616 w 4481220"/>
                <a:gd name="connsiteY16" fmla="*/ 273413 h 2627185"/>
                <a:gd name="connsiteX17" fmla="*/ 1940756 w 4481220"/>
                <a:gd name="connsiteY17" fmla="*/ 271553 h 2627185"/>
                <a:gd name="connsiteX18" fmla="*/ 1935176 w 4481220"/>
                <a:gd name="connsiteY18" fmla="*/ 262254 h 2627185"/>
                <a:gd name="connsiteX19" fmla="*/ 1909137 w 4481220"/>
                <a:gd name="connsiteY19" fmla="*/ 224124 h 2627185"/>
                <a:gd name="connsiteX20" fmla="*/ 1829158 w 4481220"/>
                <a:gd name="connsiteY20" fmla="*/ 146006 h 2627185"/>
                <a:gd name="connsiteX21" fmla="*/ 1704542 w 4481220"/>
                <a:gd name="connsiteY21" fmla="*/ 74398 h 2627185"/>
                <a:gd name="connsiteX22" fmla="*/ 1542726 w 4481220"/>
                <a:gd name="connsiteY22" fmla="*/ 30689 h 2627185"/>
                <a:gd name="connsiteX23" fmla="*/ 1544586 w 4481220"/>
                <a:gd name="connsiteY23" fmla="*/ 31619 h 2627185"/>
                <a:gd name="connsiteX24" fmla="*/ 1460888 w 4481220"/>
                <a:gd name="connsiteY24" fmla="*/ 26039 h 2627185"/>
                <a:gd name="connsiteX25" fmla="*/ 1378120 w 4481220"/>
                <a:gd name="connsiteY25" fmla="*/ 31619 h 2627185"/>
                <a:gd name="connsiteX26" fmla="*/ 1234903 w 4481220"/>
                <a:gd name="connsiteY26" fmla="*/ 69748 h 2627185"/>
                <a:gd name="connsiteX27" fmla="*/ 1137256 w 4481220"/>
                <a:gd name="connsiteY27" fmla="*/ 126477 h 2627185"/>
                <a:gd name="connsiteX28" fmla="*/ 1066577 w 4481220"/>
                <a:gd name="connsiteY28" fmla="*/ 196225 h 2627185"/>
                <a:gd name="connsiteX29" fmla="*/ 1016358 w 4481220"/>
                <a:gd name="connsiteY29" fmla="*/ 281783 h 2627185"/>
                <a:gd name="connsiteX30" fmla="*/ 988459 w 4481220"/>
                <a:gd name="connsiteY30" fmla="*/ 376641 h 2627185"/>
                <a:gd name="connsiteX31" fmla="*/ 990319 w 4481220"/>
                <a:gd name="connsiteY31" fmla="*/ 379431 h 2627185"/>
                <a:gd name="connsiteX32" fmla="*/ 992179 w 4481220"/>
                <a:gd name="connsiteY32" fmla="*/ 392450 h 2627185"/>
                <a:gd name="connsiteX33" fmla="*/ 983809 w 4481220"/>
                <a:gd name="connsiteY33" fmla="*/ 402680 h 2627185"/>
                <a:gd name="connsiteX34" fmla="*/ 974509 w 4481220"/>
                <a:gd name="connsiteY34" fmla="*/ 405470 h 2627185"/>
                <a:gd name="connsiteX35" fmla="*/ 962420 w 4481220"/>
                <a:gd name="connsiteY35" fmla="*/ 400820 h 2627185"/>
                <a:gd name="connsiteX36" fmla="*/ 917781 w 4481220"/>
                <a:gd name="connsiteY36" fmla="*/ 358971 h 2627185"/>
                <a:gd name="connsiteX37" fmla="*/ 852682 w 4481220"/>
                <a:gd name="connsiteY37" fmla="*/ 320842 h 2627185"/>
                <a:gd name="connsiteX38" fmla="*/ 780144 w 4481220"/>
                <a:gd name="connsiteY38" fmla="*/ 301313 h 2627185"/>
                <a:gd name="connsiteX39" fmla="*/ 737365 w 4481220"/>
                <a:gd name="connsiteY39" fmla="*/ 298523 h 2627185"/>
                <a:gd name="connsiteX40" fmla="*/ 689936 w 4481220"/>
                <a:gd name="connsiteY40" fmla="*/ 301313 h 2627185"/>
                <a:gd name="connsiteX41" fmla="*/ 587639 w 4481220"/>
                <a:gd name="connsiteY41" fmla="*/ 329212 h 2627185"/>
                <a:gd name="connsiteX42" fmla="*/ 499291 w 4481220"/>
                <a:gd name="connsiteY42" fmla="*/ 380361 h 2627185"/>
                <a:gd name="connsiteX43" fmla="*/ 438843 w 4481220"/>
                <a:gd name="connsiteY43" fmla="*/ 439879 h 2627185"/>
                <a:gd name="connsiteX44" fmla="*/ 395134 w 4481220"/>
                <a:gd name="connsiteY44" fmla="*/ 514277 h 2627185"/>
                <a:gd name="connsiteX45" fmla="*/ 369094 w 4481220"/>
                <a:gd name="connsiteY45" fmla="*/ 610065 h 2627185"/>
                <a:gd name="connsiteX46" fmla="*/ 370024 w 4481220"/>
                <a:gd name="connsiteY46" fmla="*/ 723522 h 2627185"/>
                <a:gd name="connsiteX47" fmla="*/ 405364 w 4481220"/>
                <a:gd name="connsiteY47" fmla="*/ 854649 h 2627185"/>
                <a:gd name="connsiteX48" fmla="*/ 405364 w 4481220"/>
                <a:gd name="connsiteY48" fmla="*/ 855579 h 2627185"/>
                <a:gd name="connsiteX49" fmla="*/ 426753 w 4481220"/>
                <a:gd name="connsiteY49" fmla="*/ 900218 h 2627185"/>
                <a:gd name="connsiteX50" fmla="*/ 434193 w 4481220"/>
                <a:gd name="connsiteY50" fmla="*/ 903938 h 2627185"/>
                <a:gd name="connsiteX51" fmla="*/ 443492 w 4481220"/>
                <a:gd name="connsiteY51" fmla="*/ 916028 h 2627185"/>
                <a:gd name="connsiteX52" fmla="*/ 441633 w 4481220"/>
                <a:gd name="connsiteY52" fmla="*/ 931837 h 2627185"/>
                <a:gd name="connsiteX53" fmla="*/ 436983 w 4481220"/>
                <a:gd name="connsiteY53" fmla="*/ 937417 h 2627185"/>
                <a:gd name="connsiteX54" fmla="*/ 433263 w 4481220"/>
                <a:gd name="connsiteY54" fmla="*/ 941137 h 2627185"/>
                <a:gd name="connsiteX55" fmla="*/ 425823 w 4481220"/>
                <a:gd name="connsiteY55" fmla="*/ 942997 h 2627185"/>
                <a:gd name="connsiteX56" fmla="*/ 419313 w 4481220"/>
                <a:gd name="connsiteY56" fmla="*/ 941137 h 2627185"/>
                <a:gd name="connsiteX57" fmla="*/ 413733 w 4481220"/>
                <a:gd name="connsiteY57" fmla="*/ 940207 h 2627185"/>
                <a:gd name="connsiteX58" fmla="*/ 370024 w 4481220"/>
                <a:gd name="connsiteY58" fmla="*/ 932767 h 2627185"/>
                <a:gd name="connsiteX59" fmla="*/ 329105 w 4481220"/>
                <a:gd name="connsiteY59" fmla="*/ 929977 h 2627185"/>
                <a:gd name="connsiteX60" fmla="*/ 294696 w 4481220"/>
                <a:gd name="connsiteY60" fmla="*/ 931837 h 2627185"/>
                <a:gd name="connsiteX61" fmla="*/ 227738 w 4481220"/>
                <a:gd name="connsiteY61" fmla="*/ 950437 h 2627185"/>
                <a:gd name="connsiteX62" fmla="*/ 162640 w 4481220"/>
                <a:gd name="connsiteY62" fmla="*/ 988566 h 2627185"/>
                <a:gd name="connsiteX63" fmla="*/ 98471 w 4481220"/>
                <a:gd name="connsiteY63" fmla="*/ 1053664 h 2627185"/>
                <a:gd name="connsiteX64" fmla="*/ 39882 w 4481220"/>
                <a:gd name="connsiteY64" fmla="*/ 1155032 h 2627185"/>
                <a:gd name="connsiteX65" fmla="*/ 3613 w 4481220"/>
                <a:gd name="connsiteY65" fmla="*/ 1286158 h 2627185"/>
                <a:gd name="connsiteX66" fmla="*/ 2683 w 4481220"/>
                <a:gd name="connsiteY66" fmla="*/ 1401476 h 2627185"/>
                <a:gd name="connsiteX67" fmla="*/ 27793 w 4481220"/>
                <a:gd name="connsiteY67" fmla="*/ 1498193 h 2627185"/>
                <a:gd name="connsiteX68" fmla="*/ 68712 w 4481220"/>
                <a:gd name="connsiteY68" fmla="*/ 1567942 h 2627185"/>
                <a:gd name="connsiteX69" fmla="*/ 124510 w 4481220"/>
                <a:gd name="connsiteY69" fmla="*/ 1623740 h 2627185"/>
                <a:gd name="connsiteX70" fmla="*/ 197049 w 4481220"/>
                <a:gd name="connsiteY70" fmla="*/ 1665589 h 2627185"/>
                <a:gd name="connsiteX71" fmla="*/ 210068 w 4481220"/>
                <a:gd name="connsiteY71" fmla="*/ 1670239 h 2627185"/>
                <a:gd name="connsiteX72" fmla="*/ 220298 w 4481220"/>
                <a:gd name="connsiteY72" fmla="*/ 1677679 h 2627185"/>
                <a:gd name="connsiteX73" fmla="*/ 222158 w 4481220"/>
                <a:gd name="connsiteY73" fmla="*/ 1690699 h 2627185"/>
                <a:gd name="connsiteX74" fmla="*/ 220298 w 4481220"/>
                <a:gd name="connsiteY74" fmla="*/ 1695348 h 2627185"/>
                <a:gd name="connsiteX75" fmla="*/ 216578 w 4481220"/>
                <a:gd name="connsiteY75" fmla="*/ 1701858 h 2627185"/>
                <a:gd name="connsiteX76" fmla="*/ 202628 w 4481220"/>
                <a:gd name="connsiteY76" fmla="*/ 1718598 h 2627185"/>
                <a:gd name="connsiteX77" fmla="*/ 165429 w 4481220"/>
                <a:gd name="connsiteY77" fmla="*/ 1782766 h 2627185"/>
                <a:gd name="connsiteX78" fmla="*/ 137530 w 4481220"/>
                <a:gd name="connsiteY78" fmla="*/ 1887854 h 2627185"/>
                <a:gd name="connsiteX79" fmla="*/ 138460 w 4481220"/>
                <a:gd name="connsiteY79" fmla="*/ 2029210 h 2627185"/>
                <a:gd name="connsiteX80" fmla="*/ 174729 w 4481220"/>
                <a:gd name="connsiteY80" fmla="*/ 2164987 h 2627185"/>
                <a:gd name="connsiteX81" fmla="*/ 221228 w 4481220"/>
                <a:gd name="connsiteY81" fmla="*/ 2246825 h 2627185"/>
                <a:gd name="connsiteX82" fmla="*/ 281676 w 4481220"/>
                <a:gd name="connsiteY82" fmla="*/ 2307274 h 2627185"/>
                <a:gd name="connsiteX83" fmla="*/ 386764 w 4481220"/>
                <a:gd name="connsiteY83" fmla="*/ 2367722 h 2627185"/>
                <a:gd name="connsiteX84" fmla="*/ 561600 w 4481220"/>
                <a:gd name="connsiteY84" fmla="*/ 2414221 h 2627185"/>
                <a:gd name="connsiteX85" fmla="*/ 654597 w 4481220"/>
                <a:gd name="connsiteY85" fmla="*/ 2419801 h 2627185"/>
                <a:gd name="connsiteX86" fmla="*/ 737365 w 4481220"/>
                <a:gd name="connsiteY86" fmla="*/ 2415151 h 2627185"/>
                <a:gd name="connsiteX87" fmla="*/ 858262 w 4481220"/>
                <a:gd name="connsiteY87" fmla="*/ 2383532 h 2627185"/>
                <a:gd name="connsiteX88" fmla="*/ 944750 w 4481220"/>
                <a:gd name="connsiteY88" fmla="*/ 2333313 h 2627185"/>
                <a:gd name="connsiteX89" fmla="*/ 1009849 w 4481220"/>
                <a:gd name="connsiteY89" fmla="*/ 2267284 h 2627185"/>
                <a:gd name="connsiteX90" fmla="*/ 1024728 w 4481220"/>
                <a:gd name="connsiteY90" fmla="*/ 2260775 h 2627185"/>
                <a:gd name="connsiteX91" fmla="*/ 1039608 w 4481220"/>
                <a:gd name="connsiteY91" fmla="*/ 2267284 h 2627185"/>
                <a:gd name="connsiteX92" fmla="*/ 1046118 w 4481220"/>
                <a:gd name="connsiteY92" fmla="*/ 2282164 h 2627185"/>
                <a:gd name="connsiteX93" fmla="*/ 1043328 w 4481220"/>
                <a:gd name="connsiteY93" fmla="*/ 2292394 h 2627185"/>
                <a:gd name="connsiteX94" fmla="*/ 1046118 w 4481220"/>
                <a:gd name="connsiteY94" fmla="*/ 2299834 h 2627185"/>
                <a:gd name="connsiteX95" fmla="*/ 1101916 w 4481220"/>
                <a:gd name="connsiteY95" fmla="*/ 2392831 h 2627185"/>
                <a:gd name="connsiteX96" fmla="*/ 1133536 w 4481220"/>
                <a:gd name="connsiteY96" fmla="*/ 2429100 h 2627185"/>
                <a:gd name="connsiteX97" fmla="*/ 1164225 w 4481220"/>
                <a:gd name="connsiteY97" fmla="*/ 2456070 h 2627185"/>
                <a:gd name="connsiteX98" fmla="*/ 1257222 w 4481220"/>
                <a:gd name="connsiteY98" fmla="*/ 2510009 h 2627185"/>
                <a:gd name="connsiteX99" fmla="*/ 1404159 w 4481220"/>
                <a:gd name="connsiteY99" fmla="*/ 2549068 h 2627185"/>
                <a:gd name="connsiteX100" fmla="*/ 1496227 w 4481220"/>
                <a:gd name="connsiteY100" fmla="*/ 2554647 h 2627185"/>
                <a:gd name="connsiteX101" fmla="*/ 1593874 w 4481220"/>
                <a:gd name="connsiteY101" fmla="*/ 2548138 h 2627185"/>
                <a:gd name="connsiteX102" fmla="*/ 1768710 w 4481220"/>
                <a:gd name="connsiteY102" fmla="*/ 2500709 h 2627185"/>
                <a:gd name="connsiteX103" fmla="*/ 1885887 w 4481220"/>
                <a:gd name="connsiteY103" fmla="*/ 2433750 h 2627185"/>
                <a:gd name="connsiteX104" fmla="*/ 1959355 w 4481220"/>
                <a:gd name="connsiteY104" fmla="*/ 2361212 h 2627185"/>
                <a:gd name="connsiteX105" fmla="*/ 2003994 w 4481220"/>
                <a:gd name="connsiteY105" fmla="*/ 2284024 h 2627185"/>
                <a:gd name="connsiteX106" fmla="*/ 2016084 w 4481220"/>
                <a:gd name="connsiteY106" fmla="*/ 2251475 h 2627185"/>
                <a:gd name="connsiteX107" fmla="*/ 2021664 w 4481220"/>
                <a:gd name="connsiteY107" fmla="*/ 2243105 h 2627185"/>
                <a:gd name="connsiteX108" fmla="*/ 2040263 w 4481220"/>
                <a:gd name="connsiteY108" fmla="*/ 2228226 h 2627185"/>
                <a:gd name="connsiteX109" fmla="*/ 2054213 w 4481220"/>
                <a:gd name="connsiteY109" fmla="*/ 2234735 h 2627185"/>
                <a:gd name="connsiteX110" fmla="*/ 2058863 w 4481220"/>
                <a:gd name="connsiteY110" fmla="*/ 2247755 h 2627185"/>
                <a:gd name="connsiteX111" fmla="*/ 2058863 w 4481220"/>
                <a:gd name="connsiteY111" fmla="*/ 2257055 h 2627185"/>
                <a:gd name="connsiteX112" fmla="*/ 2059793 w 4481220"/>
                <a:gd name="connsiteY112" fmla="*/ 2262635 h 2627185"/>
                <a:gd name="connsiteX113" fmla="*/ 2059793 w 4481220"/>
                <a:gd name="connsiteY113" fmla="*/ 2264495 h 2627185"/>
                <a:gd name="connsiteX114" fmla="*/ 2063513 w 4481220"/>
                <a:gd name="connsiteY114" fmla="*/ 2282164 h 2627185"/>
                <a:gd name="connsiteX115" fmla="*/ 2070952 w 4481220"/>
                <a:gd name="connsiteY115" fmla="*/ 2305414 h 2627185"/>
                <a:gd name="connsiteX116" fmla="*/ 2093272 w 4481220"/>
                <a:gd name="connsiteY116" fmla="*/ 2343543 h 2627185"/>
                <a:gd name="connsiteX117" fmla="*/ 2129541 w 4481220"/>
                <a:gd name="connsiteY117" fmla="*/ 2378882 h 2627185"/>
                <a:gd name="connsiteX118" fmla="*/ 2195570 w 4481220"/>
                <a:gd name="connsiteY118" fmla="*/ 2417011 h 2627185"/>
                <a:gd name="connsiteX119" fmla="*/ 2314607 w 4481220"/>
                <a:gd name="connsiteY119" fmla="*/ 2448630 h 2627185"/>
                <a:gd name="connsiteX120" fmla="*/ 2388075 w 4481220"/>
                <a:gd name="connsiteY120" fmla="*/ 2453280 h 2627185"/>
                <a:gd name="connsiteX121" fmla="*/ 2461543 w 4481220"/>
                <a:gd name="connsiteY121" fmla="*/ 2448630 h 2627185"/>
                <a:gd name="connsiteX122" fmla="*/ 2571280 w 4481220"/>
                <a:gd name="connsiteY122" fmla="*/ 2419801 h 2627185"/>
                <a:gd name="connsiteX123" fmla="*/ 2629869 w 4481220"/>
                <a:gd name="connsiteY123" fmla="*/ 2386322 h 2627185"/>
                <a:gd name="connsiteX124" fmla="*/ 2659628 w 4481220"/>
                <a:gd name="connsiteY124" fmla="*/ 2356562 h 2627185"/>
                <a:gd name="connsiteX125" fmla="*/ 2676368 w 4481220"/>
                <a:gd name="connsiteY125" fmla="*/ 2327733 h 2627185"/>
                <a:gd name="connsiteX126" fmla="*/ 2684737 w 4481220"/>
                <a:gd name="connsiteY126" fmla="*/ 2317503 h 2627185"/>
                <a:gd name="connsiteX127" fmla="*/ 2694037 w 4481220"/>
                <a:gd name="connsiteY127" fmla="*/ 2314713 h 2627185"/>
                <a:gd name="connsiteX128" fmla="*/ 2698687 w 4481220"/>
                <a:gd name="connsiteY128" fmla="*/ 2315643 h 2627185"/>
                <a:gd name="connsiteX129" fmla="*/ 2700547 w 4481220"/>
                <a:gd name="connsiteY129" fmla="*/ 2314713 h 2627185"/>
                <a:gd name="connsiteX130" fmla="*/ 2701477 w 4481220"/>
                <a:gd name="connsiteY130" fmla="*/ 2314713 h 2627185"/>
                <a:gd name="connsiteX131" fmla="*/ 2706127 w 4481220"/>
                <a:gd name="connsiteY131" fmla="*/ 2313783 h 2627185"/>
                <a:gd name="connsiteX132" fmla="*/ 2723797 w 4481220"/>
                <a:gd name="connsiteY132" fmla="*/ 2326803 h 2627185"/>
                <a:gd name="connsiteX133" fmla="*/ 2726586 w 4481220"/>
                <a:gd name="connsiteY133" fmla="*/ 2335173 h 2627185"/>
                <a:gd name="connsiteX134" fmla="*/ 2727517 w 4481220"/>
                <a:gd name="connsiteY134" fmla="*/ 2337033 h 2627185"/>
                <a:gd name="connsiteX135" fmla="*/ 2731236 w 4481220"/>
                <a:gd name="connsiteY135" fmla="*/ 2344473 h 2627185"/>
                <a:gd name="connsiteX136" fmla="*/ 2732167 w 4481220"/>
                <a:gd name="connsiteY136" fmla="*/ 2347263 h 2627185"/>
                <a:gd name="connsiteX137" fmla="*/ 2734956 w 4481220"/>
                <a:gd name="connsiteY137" fmla="*/ 2352842 h 2627185"/>
                <a:gd name="connsiteX138" fmla="*/ 2741466 w 4481220"/>
                <a:gd name="connsiteY138" fmla="*/ 2366792 h 2627185"/>
                <a:gd name="connsiteX139" fmla="*/ 2755416 w 4481220"/>
                <a:gd name="connsiteY139" fmla="*/ 2394691 h 2627185"/>
                <a:gd name="connsiteX140" fmla="*/ 2787035 w 4481220"/>
                <a:gd name="connsiteY140" fmla="*/ 2443050 h 2627185"/>
                <a:gd name="connsiteX141" fmla="*/ 2857714 w 4481220"/>
                <a:gd name="connsiteY141" fmla="*/ 2513728 h 2627185"/>
                <a:gd name="connsiteX142" fmla="*/ 2967451 w 4481220"/>
                <a:gd name="connsiteY142" fmla="*/ 2576967 h 2627185"/>
                <a:gd name="connsiteX143" fmla="*/ 3132986 w 4481220"/>
                <a:gd name="connsiteY143" fmla="*/ 2620676 h 2627185"/>
                <a:gd name="connsiteX144" fmla="*/ 3236214 w 4481220"/>
                <a:gd name="connsiteY144" fmla="*/ 2627186 h 2627185"/>
                <a:gd name="connsiteX145" fmla="*/ 3351531 w 4481220"/>
                <a:gd name="connsiteY145" fmla="*/ 2619746 h 2627185"/>
                <a:gd name="connsiteX146" fmla="*/ 3565426 w 4481220"/>
                <a:gd name="connsiteY146" fmla="*/ 2563017 h 2627185"/>
                <a:gd name="connsiteX147" fmla="*/ 3711432 w 4481220"/>
                <a:gd name="connsiteY147" fmla="*/ 2479319 h 2627185"/>
                <a:gd name="connsiteX148" fmla="*/ 3799780 w 4481220"/>
                <a:gd name="connsiteY148" fmla="*/ 2392831 h 2627185"/>
                <a:gd name="connsiteX149" fmla="*/ 3850929 w 4481220"/>
                <a:gd name="connsiteY149" fmla="*/ 2305414 h 2627185"/>
                <a:gd name="connsiteX150" fmla="*/ 3875108 w 4481220"/>
                <a:gd name="connsiteY150" fmla="*/ 2215206 h 2627185"/>
                <a:gd name="connsiteX151" fmla="*/ 3876968 w 4481220"/>
                <a:gd name="connsiteY151" fmla="*/ 2201256 h 2627185"/>
                <a:gd name="connsiteX152" fmla="*/ 3881618 w 4481220"/>
                <a:gd name="connsiteY152" fmla="*/ 2190096 h 2627185"/>
                <a:gd name="connsiteX153" fmla="*/ 3888128 w 4481220"/>
                <a:gd name="connsiteY153" fmla="*/ 2186377 h 2627185"/>
                <a:gd name="connsiteX154" fmla="*/ 3904868 w 4481220"/>
                <a:gd name="connsiteY154" fmla="*/ 2178937 h 2627185"/>
                <a:gd name="connsiteX155" fmla="*/ 3910447 w 4481220"/>
                <a:gd name="connsiteY155" fmla="*/ 2179867 h 2627185"/>
                <a:gd name="connsiteX156" fmla="*/ 3953226 w 4481220"/>
                <a:gd name="connsiteY156" fmla="*/ 2187306 h 2627185"/>
                <a:gd name="connsiteX157" fmla="*/ 4008095 w 4481220"/>
                <a:gd name="connsiteY157" fmla="*/ 2191027 h 2627185"/>
                <a:gd name="connsiteX158" fmla="*/ 4060174 w 4481220"/>
                <a:gd name="connsiteY158" fmla="*/ 2188236 h 2627185"/>
                <a:gd name="connsiteX159" fmla="*/ 4158751 w 4481220"/>
                <a:gd name="connsiteY159" fmla="*/ 2161267 h 2627185"/>
                <a:gd name="connsiteX160" fmla="*/ 4256399 w 4481220"/>
                <a:gd name="connsiteY160" fmla="*/ 2103608 h 2627185"/>
                <a:gd name="connsiteX161" fmla="*/ 4348467 w 4481220"/>
                <a:gd name="connsiteY161" fmla="*/ 2010611 h 2627185"/>
                <a:gd name="connsiteX162" fmla="*/ 4424725 w 4481220"/>
                <a:gd name="connsiteY162" fmla="*/ 1879484 h 2627185"/>
                <a:gd name="connsiteX163" fmla="*/ 4424725 w 4481220"/>
                <a:gd name="connsiteY163" fmla="*/ 1878554 h 2627185"/>
                <a:gd name="connsiteX164" fmla="*/ 4465644 w 4481220"/>
                <a:gd name="connsiteY164" fmla="*/ 1731618 h 2627185"/>
                <a:gd name="connsiteX165" fmla="*/ 4466574 w 4481220"/>
                <a:gd name="connsiteY165" fmla="*/ 1600491 h 2627185"/>
                <a:gd name="connsiteX166" fmla="*/ 4438675 w 4481220"/>
                <a:gd name="connsiteY166" fmla="*/ 1495403 h 2627185"/>
                <a:gd name="connsiteX167" fmla="*/ 4391246 w 4481220"/>
                <a:gd name="connsiteY167" fmla="*/ 1414495 h 2627185"/>
                <a:gd name="connsiteX168" fmla="*/ 4323357 w 4481220"/>
                <a:gd name="connsiteY168" fmla="*/ 1346607 h 2627185"/>
                <a:gd name="connsiteX169" fmla="*/ 4272209 w 4481220"/>
                <a:gd name="connsiteY169" fmla="*/ 1313128 h 2627185"/>
                <a:gd name="connsiteX170" fmla="*/ 4261979 w 4481220"/>
                <a:gd name="connsiteY170" fmla="*/ 1292668 h 2627185"/>
                <a:gd name="connsiteX171" fmla="*/ 4271279 w 4481220"/>
                <a:gd name="connsiteY171" fmla="*/ 1268489 h 2627185"/>
                <a:gd name="connsiteX172" fmla="*/ 4282438 w 4481220"/>
                <a:gd name="connsiteY172" fmla="*/ 1262909 h 2627185"/>
                <a:gd name="connsiteX173" fmla="*/ 4286158 w 4481220"/>
                <a:gd name="connsiteY173" fmla="*/ 1261049 h 2627185"/>
                <a:gd name="connsiteX174" fmla="*/ 4294528 w 4481220"/>
                <a:gd name="connsiteY174" fmla="*/ 1257329 h 2627185"/>
                <a:gd name="connsiteX175" fmla="*/ 4354977 w 4481220"/>
                <a:gd name="connsiteY175" fmla="*/ 1221990 h 2627185"/>
                <a:gd name="connsiteX176" fmla="*/ 4407985 w 4481220"/>
                <a:gd name="connsiteY176" fmla="*/ 1168981 h 2627185"/>
                <a:gd name="connsiteX177" fmla="*/ 4450764 w 4481220"/>
                <a:gd name="connsiteY177" fmla="*/ 1094583 h 2627185"/>
                <a:gd name="connsiteX178" fmla="*/ 4477733 w 4481220"/>
                <a:gd name="connsiteY178" fmla="*/ 996936 h 2627185"/>
                <a:gd name="connsiteX179" fmla="*/ 4477733 w 4481220"/>
                <a:gd name="connsiteY179" fmla="*/ 887198 h 2627185"/>
                <a:gd name="connsiteX180" fmla="*/ 4451694 w 4481220"/>
                <a:gd name="connsiteY180" fmla="*/ 792341 h 2627185"/>
                <a:gd name="connsiteX181" fmla="*/ 4405195 w 4481220"/>
                <a:gd name="connsiteY181" fmla="*/ 712363 h 2627185"/>
                <a:gd name="connsiteX182" fmla="*/ 4337307 w 4481220"/>
                <a:gd name="connsiteY182" fmla="*/ 644474 h 2627185"/>
                <a:gd name="connsiteX183" fmla="*/ 4240589 w 4481220"/>
                <a:gd name="connsiteY183" fmla="*/ 588676 h 2627185"/>
                <a:gd name="connsiteX184" fmla="*/ 4113183 w 4481220"/>
                <a:gd name="connsiteY184" fmla="*/ 554266 h 2627185"/>
                <a:gd name="connsiteX185" fmla="*/ 4047154 w 4481220"/>
                <a:gd name="connsiteY185" fmla="*/ 550547 h 2627185"/>
                <a:gd name="connsiteX186" fmla="*/ 3978336 w 4481220"/>
                <a:gd name="connsiteY186" fmla="*/ 555196 h 2627185"/>
                <a:gd name="connsiteX187" fmla="*/ 3901147 w 4481220"/>
                <a:gd name="connsiteY187" fmla="*/ 571936 h 2627185"/>
                <a:gd name="connsiteX188" fmla="*/ 3896497 w 4481220"/>
                <a:gd name="connsiteY188" fmla="*/ 572866 h 2627185"/>
                <a:gd name="connsiteX189" fmla="*/ 3880688 w 4481220"/>
                <a:gd name="connsiteY189" fmla="*/ 560776 h 2627185"/>
                <a:gd name="connsiteX190" fmla="*/ 3875108 w 4481220"/>
                <a:gd name="connsiteY190" fmla="*/ 551477 h 2627185"/>
                <a:gd name="connsiteX191" fmla="*/ 3857439 w 4481220"/>
                <a:gd name="connsiteY191" fmla="*/ 470568 h 2627185"/>
                <a:gd name="connsiteX192" fmla="*/ 3833259 w 4481220"/>
                <a:gd name="connsiteY192" fmla="*/ 399890 h 2627185"/>
                <a:gd name="connsiteX193" fmla="*/ 3770021 w 4481220"/>
                <a:gd name="connsiteY193" fmla="*/ 289223 h 2627185"/>
                <a:gd name="connsiteX194" fmla="*/ 3691903 w 4481220"/>
                <a:gd name="connsiteY194" fmla="*/ 211105 h 2627185"/>
                <a:gd name="connsiteX195" fmla="*/ 3584025 w 4481220"/>
                <a:gd name="connsiteY195" fmla="*/ 148796 h 2627185"/>
                <a:gd name="connsiteX196" fmla="*/ 3448249 w 4481220"/>
                <a:gd name="connsiteY196" fmla="*/ 111597 h 2627185"/>
                <a:gd name="connsiteX197" fmla="*/ 3371991 w 4481220"/>
                <a:gd name="connsiteY197" fmla="*/ 106947 h 2627185"/>
                <a:gd name="connsiteX198" fmla="*/ 3288293 w 4481220"/>
                <a:gd name="connsiteY198" fmla="*/ 112527 h 2627185"/>
                <a:gd name="connsiteX199" fmla="*/ 3116247 w 4481220"/>
                <a:gd name="connsiteY199" fmla="*/ 159026 h 2627185"/>
                <a:gd name="connsiteX200" fmla="*/ 2975820 w 4481220"/>
                <a:gd name="connsiteY200" fmla="*/ 240864 h 2627185"/>
                <a:gd name="connsiteX201" fmla="*/ 2891192 w 4481220"/>
                <a:gd name="connsiteY201" fmla="*/ 319912 h 2627185"/>
                <a:gd name="connsiteX202" fmla="*/ 2887472 w 4481220"/>
                <a:gd name="connsiteY202" fmla="*/ 324562 h 2627185"/>
                <a:gd name="connsiteX203" fmla="*/ 2875383 w 4481220"/>
                <a:gd name="connsiteY203" fmla="*/ 329212 h 2627185"/>
                <a:gd name="connsiteX204" fmla="*/ 2858643 w 4481220"/>
                <a:gd name="connsiteY204" fmla="*/ 317122 h 2627185"/>
                <a:gd name="connsiteX205" fmla="*/ 2827024 w 4481220"/>
                <a:gd name="connsiteY205" fmla="*/ 212965 h 2627185"/>
                <a:gd name="connsiteX206" fmla="*/ 2774945 w 4481220"/>
                <a:gd name="connsiteY206" fmla="*/ 121827 h 2627185"/>
                <a:gd name="connsiteX207" fmla="*/ 2718217 w 4481220"/>
                <a:gd name="connsiteY207" fmla="*/ 65098 h 2627185"/>
                <a:gd name="connsiteX208" fmla="*/ 2649398 w 4481220"/>
                <a:gd name="connsiteY208" fmla="*/ 25109 h 2627185"/>
                <a:gd name="connsiteX209" fmla="*/ 2559191 w 4481220"/>
                <a:gd name="connsiteY209" fmla="*/ 930 h 2627185"/>
                <a:gd name="connsiteX210" fmla="*/ 2510832 w 4481220"/>
                <a:gd name="connsiteY210" fmla="*/ 0 h 2627185"/>
                <a:gd name="connsiteX211" fmla="*/ 2510832 w 4481220"/>
                <a:gd name="connsiteY211" fmla="*/ 0 h 262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4481220" h="2627185">
                  <a:moveTo>
                    <a:pt x="2510832" y="0"/>
                  </a:moveTo>
                  <a:cubicBezTo>
                    <a:pt x="2490373" y="0"/>
                    <a:pt x="2468983" y="930"/>
                    <a:pt x="2447593" y="3720"/>
                  </a:cubicBezTo>
                  <a:cubicBezTo>
                    <a:pt x="2397375" y="11160"/>
                    <a:pt x="2347156" y="24179"/>
                    <a:pt x="2297867" y="44639"/>
                  </a:cubicBezTo>
                  <a:lnTo>
                    <a:pt x="2296937" y="44639"/>
                  </a:lnTo>
                  <a:lnTo>
                    <a:pt x="2296007" y="44639"/>
                  </a:lnTo>
                  <a:lnTo>
                    <a:pt x="2295077" y="44639"/>
                  </a:lnTo>
                  <a:lnTo>
                    <a:pt x="2296007" y="44639"/>
                  </a:lnTo>
                  <a:cubicBezTo>
                    <a:pt x="2242998" y="66958"/>
                    <a:pt x="2191850" y="96718"/>
                    <a:pt x="2145351" y="132987"/>
                  </a:cubicBezTo>
                  <a:cubicBezTo>
                    <a:pt x="2100712" y="167396"/>
                    <a:pt x="2061653" y="206455"/>
                    <a:pt x="2028174" y="249234"/>
                  </a:cubicBezTo>
                  <a:cubicBezTo>
                    <a:pt x="2017944" y="263184"/>
                    <a:pt x="2007714" y="277133"/>
                    <a:pt x="1998414" y="292013"/>
                  </a:cubicBezTo>
                  <a:cubicBezTo>
                    <a:pt x="2000274" y="300383"/>
                    <a:pt x="1996554" y="307822"/>
                    <a:pt x="1989115" y="311542"/>
                  </a:cubicBezTo>
                  <a:cubicBezTo>
                    <a:pt x="1986325" y="313402"/>
                    <a:pt x="1982605" y="314332"/>
                    <a:pt x="1979815" y="314332"/>
                  </a:cubicBezTo>
                  <a:cubicBezTo>
                    <a:pt x="1972375" y="314332"/>
                    <a:pt x="1966795" y="310612"/>
                    <a:pt x="1963075" y="305033"/>
                  </a:cubicBezTo>
                  <a:cubicBezTo>
                    <a:pt x="1961215" y="302243"/>
                    <a:pt x="1959355" y="299453"/>
                    <a:pt x="1957495" y="296663"/>
                  </a:cubicBezTo>
                  <a:cubicBezTo>
                    <a:pt x="1956565" y="294803"/>
                    <a:pt x="1955636" y="293873"/>
                    <a:pt x="1954705" y="292943"/>
                  </a:cubicBezTo>
                  <a:cubicBezTo>
                    <a:pt x="1952845" y="289223"/>
                    <a:pt x="1950055" y="286433"/>
                    <a:pt x="1948195" y="282713"/>
                  </a:cubicBezTo>
                  <a:cubicBezTo>
                    <a:pt x="1946336" y="279923"/>
                    <a:pt x="1944476" y="276203"/>
                    <a:pt x="1942616" y="273413"/>
                  </a:cubicBezTo>
                  <a:lnTo>
                    <a:pt x="1940756" y="271553"/>
                  </a:lnTo>
                  <a:lnTo>
                    <a:pt x="1935176" y="262254"/>
                  </a:lnTo>
                  <a:cubicBezTo>
                    <a:pt x="1925876" y="247374"/>
                    <a:pt x="1917506" y="234354"/>
                    <a:pt x="1909137" y="224124"/>
                  </a:cubicBezTo>
                  <a:cubicBezTo>
                    <a:pt x="1887747" y="197155"/>
                    <a:pt x="1860778" y="171116"/>
                    <a:pt x="1829158" y="146006"/>
                  </a:cubicBezTo>
                  <a:cubicBezTo>
                    <a:pt x="1791959" y="117177"/>
                    <a:pt x="1750110" y="92998"/>
                    <a:pt x="1704542" y="74398"/>
                  </a:cubicBezTo>
                  <a:cubicBezTo>
                    <a:pt x="1653393" y="53009"/>
                    <a:pt x="1598524" y="38129"/>
                    <a:pt x="1542726" y="30689"/>
                  </a:cubicBezTo>
                  <a:lnTo>
                    <a:pt x="1544586" y="31619"/>
                  </a:lnTo>
                  <a:cubicBezTo>
                    <a:pt x="1517616" y="27899"/>
                    <a:pt x="1488787" y="26039"/>
                    <a:pt x="1460888" y="26039"/>
                  </a:cubicBezTo>
                  <a:cubicBezTo>
                    <a:pt x="1432988" y="26039"/>
                    <a:pt x="1405089" y="27899"/>
                    <a:pt x="1378120" y="31619"/>
                  </a:cubicBezTo>
                  <a:cubicBezTo>
                    <a:pt x="1327901" y="38129"/>
                    <a:pt x="1279542" y="51149"/>
                    <a:pt x="1234903" y="69748"/>
                  </a:cubicBezTo>
                  <a:cubicBezTo>
                    <a:pt x="1199564" y="84628"/>
                    <a:pt x="1166085" y="104157"/>
                    <a:pt x="1137256" y="126477"/>
                  </a:cubicBezTo>
                  <a:cubicBezTo>
                    <a:pt x="1110286" y="146936"/>
                    <a:pt x="1087037" y="171116"/>
                    <a:pt x="1066577" y="196225"/>
                  </a:cubicBezTo>
                  <a:cubicBezTo>
                    <a:pt x="1046118" y="222265"/>
                    <a:pt x="1029378" y="251094"/>
                    <a:pt x="1016358" y="281783"/>
                  </a:cubicBezTo>
                  <a:cubicBezTo>
                    <a:pt x="1004269" y="311542"/>
                    <a:pt x="994969" y="343162"/>
                    <a:pt x="988459" y="376641"/>
                  </a:cubicBezTo>
                  <a:lnTo>
                    <a:pt x="990319" y="379431"/>
                  </a:lnTo>
                  <a:cubicBezTo>
                    <a:pt x="992179" y="383151"/>
                    <a:pt x="993109" y="387801"/>
                    <a:pt x="992179" y="392450"/>
                  </a:cubicBezTo>
                  <a:cubicBezTo>
                    <a:pt x="991249" y="397100"/>
                    <a:pt x="988459" y="400820"/>
                    <a:pt x="983809" y="402680"/>
                  </a:cubicBezTo>
                  <a:cubicBezTo>
                    <a:pt x="981019" y="404540"/>
                    <a:pt x="978229" y="405470"/>
                    <a:pt x="974509" y="405470"/>
                  </a:cubicBezTo>
                  <a:cubicBezTo>
                    <a:pt x="969860" y="405470"/>
                    <a:pt x="965210" y="403610"/>
                    <a:pt x="962420" y="400820"/>
                  </a:cubicBezTo>
                  <a:cubicBezTo>
                    <a:pt x="947540" y="384081"/>
                    <a:pt x="932660" y="371061"/>
                    <a:pt x="917781" y="358971"/>
                  </a:cubicBezTo>
                  <a:cubicBezTo>
                    <a:pt x="897321" y="343162"/>
                    <a:pt x="875002" y="330142"/>
                    <a:pt x="852682" y="320842"/>
                  </a:cubicBezTo>
                  <a:cubicBezTo>
                    <a:pt x="829433" y="311542"/>
                    <a:pt x="805254" y="305033"/>
                    <a:pt x="780144" y="301313"/>
                  </a:cubicBezTo>
                  <a:cubicBezTo>
                    <a:pt x="766195" y="299453"/>
                    <a:pt x="752245" y="298523"/>
                    <a:pt x="737365" y="298523"/>
                  </a:cubicBezTo>
                  <a:cubicBezTo>
                    <a:pt x="721556" y="298523"/>
                    <a:pt x="705746" y="299453"/>
                    <a:pt x="689936" y="301313"/>
                  </a:cubicBezTo>
                  <a:cubicBezTo>
                    <a:pt x="655527" y="306892"/>
                    <a:pt x="621118" y="316192"/>
                    <a:pt x="587639" y="329212"/>
                  </a:cubicBezTo>
                  <a:cubicBezTo>
                    <a:pt x="555090" y="343162"/>
                    <a:pt x="525331" y="359901"/>
                    <a:pt x="499291" y="380361"/>
                  </a:cubicBezTo>
                  <a:cubicBezTo>
                    <a:pt x="476972" y="398030"/>
                    <a:pt x="456512" y="418490"/>
                    <a:pt x="438843" y="439879"/>
                  </a:cubicBezTo>
                  <a:cubicBezTo>
                    <a:pt x="421173" y="463129"/>
                    <a:pt x="406293" y="488238"/>
                    <a:pt x="395134" y="514277"/>
                  </a:cubicBezTo>
                  <a:cubicBezTo>
                    <a:pt x="383044" y="544037"/>
                    <a:pt x="373744" y="576586"/>
                    <a:pt x="369094" y="610065"/>
                  </a:cubicBezTo>
                  <a:cubicBezTo>
                    <a:pt x="364444" y="646334"/>
                    <a:pt x="364444" y="684463"/>
                    <a:pt x="370024" y="723522"/>
                  </a:cubicBezTo>
                  <a:cubicBezTo>
                    <a:pt x="376534" y="769091"/>
                    <a:pt x="388624" y="812800"/>
                    <a:pt x="405364" y="854649"/>
                  </a:cubicBezTo>
                  <a:lnTo>
                    <a:pt x="405364" y="855579"/>
                  </a:lnTo>
                  <a:cubicBezTo>
                    <a:pt x="411873" y="870459"/>
                    <a:pt x="419313" y="885338"/>
                    <a:pt x="426753" y="900218"/>
                  </a:cubicBezTo>
                  <a:cubicBezTo>
                    <a:pt x="429543" y="901148"/>
                    <a:pt x="431403" y="903008"/>
                    <a:pt x="434193" y="903938"/>
                  </a:cubicBezTo>
                  <a:cubicBezTo>
                    <a:pt x="438843" y="906728"/>
                    <a:pt x="441633" y="910448"/>
                    <a:pt x="443492" y="916028"/>
                  </a:cubicBezTo>
                  <a:cubicBezTo>
                    <a:pt x="445353" y="921607"/>
                    <a:pt x="444422" y="927187"/>
                    <a:pt x="441633" y="931837"/>
                  </a:cubicBezTo>
                  <a:cubicBezTo>
                    <a:pt x="440703" y="933697"/>
                    <a:pt x="438843" y="935557"/>
                    <a:pt x="436983" y="937417"/>
                  </a:cubicBezTo>
                  <a:cubicBezTo>
                    <a:pt x="436053" y="938347"/>
                    <a:pt x="434193" y="940207"/>
                    <a:pt x="433263" y="941137"/>
                  </a:cubicBezTo>
                  <a:cubicBezTo>
                    <a:pt x="431403" y="942067"/>
                    <a:pt x="428613" y="942997"/>
                    <a:pt x="425823" y="942997"/>
                  </a:cubicBezTo>
                  <a:cubicBezTo>
                    <a:pt x="423033" y="942997"/>
                    <a:pt x="421173" y="942067"/>
                    <a:pt x="419313" y="941137"/>
                  </a:cubicBezTo>
                  <a:lnTo>
                    <a:pt x="413733" y="940207"/>
                  </a:lnTo>
                  <a:cubicBezTo>
                    <a:pt x="399784" y="937417"/>
                    <a:pt x="384904" y="934627"/>
                    <a:pt x="370024" y="932767"/>
                  </a:cubicBezTo>
                  <a:cubicBezTo>
                    <a:pt x="356075" y="930907"/>
                    <a:pt x="343055" y="929977"/>
                    <a:pt x="329105" y="929977"/>
                  </a:cubicBezTo>
                  <a:cubicBezTo>
                    <a:pt x="317946" y="929977"/>
                    <a:pt x="305856" y="930907"/>
                    <a:pt x="294696" y="931837"/>
                  </a:cubicBezTo>
                  <a:cubicBezTo>
                    <a:pt x="271447" y="935557"/>
                    <a:pt x="249127" y="941137"/>
                    <a:pt x="227738" y="950437"/>
                  </a:cubicBezTo>
                  <a:cubicBezTo>
                    <a:pt x="204488" y="960666"/>
                    <a:pt x="183099" y="973686"/>
                    <a:pt x="162640" y="988566"/>
                  </a:cubicBezTo>
                  <a:cubicBezTo>
                    <a:pt x="139390" y="1007165"/>
                    <a:pt x="118000" y="1028555"/>
                    <a:pt x="98471" y="1053664"/>
                  </a:cubicBezTo>
                  <a:cubicBezTo>
                    <a:pt x="75222" y="1084353"/>
                    <a:pt x="55692" y="1117833"/>
                    <a:pt x="39882" y="1155032"/>
                  </a:cubicBezTo>
                  <a:cubicBezTo>
                    <a:pt x="22213" y="1197811"/>
                    <a:pt x="10123" y="1241520"/>
                    <a:pt x="3613" y="1286158"/>
                  </a:cubicBezTo>
                  <a:cubicBezTo>
                    <a:pt x="-1037" y="1325218"/>
                    <a:pt x="-1037" y="1364277"/>
                    <a:pt x="2683" y="1401476"/>
                  </a:cubicBezTo>
                  <a:cubicBezTo>
                    <a:pt x="7333" y="1436815"/>
                    <a:pt x="16633" y="1469364"/>
                    <a:pt x="27793" y="1498193"/>
                  </a:cubicBezTo>
                  <a:cubicBezTo>
                    <a:pt x="38023" y="1522373"/>
                    <a:pt x="51972" y="1546552"/>
                    <a:pt x="68712" y="1567942"/>
                  </a:cubicBezTo>
                  <a:cubicBezTo>
                    <a:pt x="85451" y="1588401"/>
                    <a:pt x="104051" y="1607931"/>
                    <a:pt x="124510" y="1623740"/>
                  </a:cubicBezTo>
                  <a:cubicBezTo>
                    <a:pt x="146830" y="1640480"/>
                    <a:pt x="171009" y="1654430"/>
                    <a:pt x="197049" y="1665589"/>
                  </a:cubicBezTo>
                  <a:cubicBezTo>
                    <a:pt x="201698" y="1667449"/>
                    <a:pt x="205419" y="1669309"/>
                    <a:pt x="210068" y="1670239"/>
                  </a:cubicBezTo>
                  <a:cubicBezTo>
                    <a:pt x="215648" y="1672099"/>
                    <a:pt x="218438" y="1674889"/>
                    <a:pt x="220298" y="1677679"/>
                  </a:cubicBezTo>
                  <a:cubicBezTo>
                    <a:pt x="222158" y="1681399"/>
                    <a:pt x="223088" y="1686049"/>
                    <a:pt x="222158" y="1690699"/>
                  </a:cubicBezTo>
                  <a:cubicBezTo>
                    <a:pt x="222158" y="1692559"/>
                    <a:pt x="221228" y="1693489"/>
                    <a:pt x="220298" y="1695348"/>
                  </a:cubicBezTo>
                  <a:cubicBezTo>
                    <a:pt x="219368" y="1697209"/>
                    <a:pt x="218438" y="1699998"/>
                    <a:pt x="216578" y="1701858"/>
                  </a:cubicBezTo>
                  <a:cubicBezTo>
                    <a:pt x="210998" y="1707438"/>
                    <a:pt x="206348" y="1713018"/>
                    <a:pt x="202628" y="1718598"/>
                  </a:cubicBezTo>
                  <a:cubicBezTo>
                    <a:pt x="188679" y="1737197"/>
                    <a:pt x="175659" y="1759517"/>
                    <a:pt x="165429" y="1782766"/>
                  </a:cubicBezTo>
                  <a:cubicBezTo>
                    <a:pt x="152410" y="1814386"/>
                    <a:pt x="143110" y="1849725"/>
                    <a:pt x="137530" y="1887854"/>
                  </a:cubicBezTo>
                  <a:cubicBezTo>
                    <a:pt x="131950" y="1933423"/>
                    <a:pt x="131950" y="1980852"/>
                    <a:pt x="138460" y="2029210"/>
                  </a:cubicBezTo>
                  <a:cubicBezTo>
                    <a:pt x="144970" y="2077569"/>
                    <a:pt x="157060" y="2123138"/>
                    <a:pt x="174729" y="2164987"/>
                  </a:cubicBezTo>
                  <a:cubicBezTo>
                    <a:pt x="188679" y="2196606"/>
                    <a:pt x="203558" y="2223576"/>
                    <a:pt x="221228" y="2246825"/>
                  </a:cubicBezTo>
                  <a:cubicBezTo>
                    <a:pt x="237968" y="2268215"/>
                    <a:pt x="258427" y="2288674"/>
                    <a:pt x="281676" y="2307274"/>
                  </a:cubicBezTo>
                  <a:cubicBezTo>
                    <a:pt x="312366" y="2330523"/>
                    <a:pt x="347705" y="2350982"/>
                    <a:pt x="386764" y="2367722"/>
                  </a:cubicBezTo>
                  <a:cubicBezTo>
                    <a:pt x="440703" y="2390042"/>
                    <a:pt x="499291" y="2405851"/>
                    <a:pt x="561600" y="2414221"/>
                  </a:cubicBezTo>
                  <a:cubicBezTo>
                    <a:pt x="593219" y="2417941"/>
                    <a:pt x="623908" y="2419801"/>
                    <a:pt x="654597" y="2419801"/>
                  </a:cubicBezTo>
                  <a:cubicBezTo>
                    <a:pt x="682497" y="2419801"/>
                    <a:pt x="710396" y="2417941"/>
                    <a:pt x="737365" y="2415151"/>
                  </a:cubicBezTo>
                  <a:cubicBezTo>
                    <a:pt x="782004" y="2408641"/>
                    <a:pt x="821993" y="2398411"/>
                    <a:pt x="858262" y="2383532"/>
                  </a:cubicBezTo>
                  <a:cubicBezTo>
                    <a:pt x="890812" y="2369582"/>
                    <a:pt x="919641" y="2352842"/>
                    <a:pt x="944750" y="2333313"/>
                  </a:cubicBezTo>
                  <a:cubicBezTo>
                    <a:pt x="968930" y="2313783"/>
                    <a:pt x="990319" y="2292394"/>
                    <a:pt x="1009849" y="2267284"/>
                  </a:cubicBezTo>
                  <a:cubicBezTo>
                    <a:pt x="1013569" y="2262635"/>
                    <a:pt x="1020078" y="2260775"/>
                    <a:pt x="1024728" y="2260775"/>
                  </a:cubicBezTo>
                  <a:cubicBezTo>
                    <a:pt x="1030308" y="2260775"/>
                    <a:pt x="1035888" y="2262635"/>
                    <a:pt x="1039608" y="2267284"/>
                  </a:cubicBezTo>
                  <a:cubicBezTo>
                    <a:pt x="1043328" y="2271004"/>
                    <a:pt x="1046118" y="2276584"/>
                    <a:pt x="1046118" y="2282164"/>
                  </a:cubicBezTo>
                  <a:cubicBezTo>
                    <a:pt x="1046118" y="2285884"/>
                    <a:pt x="1045188" y="2289604"/>
                    <a:pt x="1043328" y="2292394"/>
                  </a:cubicBezTo>
                  <a:cubicBezTo>
                    <a:pt x="1044258" y="2295184"/>
                    <a:pt x="1045188" y="2297974"/>
                    <a:pt x="1046118" y="2299834"/>
                  </a:cubicBezTo>
                  <a:cubicBezTo>
                    <a:pt x="1060067" y="2330523"/>
                    <a:pt x="1077737" y="2361212"/>
                    <a:pt x="1101916" y="2392831"/>
                  </a:cubicBezTo>
                  <a:cubicBezTo>
                    <a:pt x="1113076" y="2406781"/>
                    <a:pt x="1123306" y="2418871"/>
                    <a:pt x="1133536" y="2429100"/>
                  </a:cubicBezTo>
                  <a:cubicBezTo>
                    <a:pt x="1142835" y="2438400"/>
                    <a:pt x="1153065" y="2447700"/>
                    <a:pt x="1164225" y="2456070"/>
                  </a:cubicBezTo>
                  <a:cubicBezTo>
                    <a:pt x="1191194" y="2476529"/>
                    <a:pt x="1222813" y="2495129"/>
                    <a:pt x="1257222" y="2510009"/>
                  </a:cubicBezTo>
                  <a:cubicBezTo>
                    <a:pt x="1301861" y="2528608"/>
                    <a:pt x="1351151" y="2541628"/>
                    <a:pt x="1404159" y="2549068"/>
                  </a:cubicBezTo>
                  <a:cubicBezTo>
                    <a:pt x="1433918" y="2552788"/>
                    <a:pt x="1465538" y="2554647"/>
                    <a:pt x="1496227" y="2554647"/>
                  </a:cubicBezTo>
                  <a:cubicBezTo>
                    <a:pt x="1528776" y="2554647"/>
                    <a:pt x="1561325" y="2552788"/>
                    <a:pt x="1593874" y="2548138"/>
                  </a:cubicBezTo>
                  <a:cubicBezTo>
                    <a:pt x="1656183" y="2539768"/>
                    <a:pt x="1714771" y="2523958"/>
                    <a:pt x="1768710" y="2500709"/>
                  </a:cubicBezTo>
                  <a:cubicBezTo>
                    <a:pt x="1812419" y="2482109"/>
                    <a:pt x="1851478" y="2459790"/>
                    <a:pt x="1885887" y="2433750"/>
                  </a:cubicBezTo>
                  <a:cubicBezTo>
                    <a:pt x="1913787" y="2411431"/>
                    <a:pt x="1938896" y="2387251"/>
                    <a:pt x="1959355" y="2361212"/>
                  </a:cubicBezTo>
                  <a:cubicBezTo>
                    <a:pt x="1977955" y="2337033"/>
                    <a:pt x="1992835" y="2310994"/>
                    <a:pt x="2003994" y="2284024"/>
                  </a:cubicBezTo>
                  <a:cubicBezTo>
                    <a:pt x="2008644" y="2273794"/>
                    <a:pt x="2012364" y="2262635"/>
                    <a:pt x="2016084" y="2251475"/>
                  </a:cubicBezTo>
                  <a:cubicBezTo>
                    <a:pt x="2017014" y="2247755"/>
                    <a:pt x="2018874" y="2244965"/>
                    <a:pt x="2021664" y="2243105"/>
                  </a:cubicBezTo>
                  <a:cubicBezTo>
                    <a:pt x="2023524" y="2234735"/>
                    <a:pt x="2030964" y="2228226"/>
                    <a:pt x="2040263" y="2228226"/>
                  </a:cubicBezTo>
                  <a:cubicBezTo>
                    <a:pt x="2044913" y="2228226"/>
                    <a:pt x="2050493" y="2230085"/>
                    <a:pt x="2054213" y="2234735"/>
                  </a:cubicBezTo>
                  <a:cubicBezTo>
                    <a:pt x="2057933" y="2238455"/>
                    <a:pt x="2059793" y="2243105"/>
                    <a:pt x="2058863" y="2247755"/>
                  </a:cubicBezTo>
                  <a:cubicBezTo>
                    <a:pt x="2058863" y="2250545"/>
                    <a:pt x="2058863" y="2254265"/>
                    <a:pt x="2058863" y="2257055"/>
                  </a:cubicBezTo>
                  <a:cubicBezTo>
                    <a:pt x="2058863" y="2258915"/>
                    <a:pt x="2059793" y="2260775"/>
                    <a:pt x="2059793" y="2262635"/>
                  </a:cubicBezTo>
                  <a:lnTo>
                    <a:pt x="2059793" y="2264495"/>
                  </a:lnTo>
                  <a:cubicBezTo>
                    <a:pt x="2060723" y="2270075"/>
                    <a:pt x="2061653" y="2276584"/>
                    <a:pt x="2063513" y="2282164"/>
                  </a:cubicBezTo>
                  <a:cubicBezTo>
                    <a:pt x="2065373" y="2290534"/>
                    <a:pt x="2068163" y="2297974"/>
                    <a:pt x="2070952" y="2305414"/>
                  </a:cubicBezTo>
                  <a:cubicBezTo>
                    <a:pt x="2076533" y="2318433"/>
                    <a:pt x="2083972" y="2331453"/>
                    <a:pt x="2093272" y="2343543"/>
                  </a:cubicBezTo>
                  <a:cubicBezTo>
                    <a:pt x="2103502" y="2356562"/>
                    <a:pt x="2115591" y="2368652"/>
                    <a:pt x="2129541" y="2378882"/>
                  </a:cubicBezTo>
                  <a:cubicBezTo>
                    <a:pt x="2149071" y="2392831"/>
                    <a:pt x="2171390" y="2405851"/>
                    <a:pt x="2195570" y="2417011"/>
                  </a:cubicBezTo>
                  <a:cubicBezTo>
                    <a:pt x="2231838" y="2431891"/>
                    <a:pt x="2271828" y="2443050"/>
                    <a:pt x="2314607" y="2448630"/>
                  </a:cubicBezTo>
                  <a:cubicBezTo>
                    <a:pt x="2338786" y="2451420"/>
                    <a:pt x="2363895" y="2453280"/>
                    <a:pt x="2388075" y="2453280"/>
                  </a:cubicBezTo>
                  <a:cubicBezTo>
                    <a:pt x="2412254" y="2453280"/>
                    <a:pt x="2437364" y="2451420"/>
                    <a:pt x="2461543" y="2448630"/>
                  </a:cubicBezTo>
                  <a:cubicBezTo>
                    <a:pt x="2502462" y="2443050"/>
                    <a:pt x="2538731" y="2433750"/>
                    <a:pt x="2571280" y="2419801"/>
                  </a:cubicBezTo>
                  <a:cubicBezTo>
                    <a:pt x="2593600" y="2409571"/>
                    <a:pt x="2613129" y="2399341"/>
                    <a:pt x="2629869" y="2386322"/>
                  </a:cubicBezTo>
                  <a:cubicBezTo>
                    <a:pt x="2641959" y="2377022"/>
                    <a:pt x="2651258" y="2366792"/>
                    <a:pt x="2659628" y="2356562"/>
                  </a:cubicBezTo>
                  <a:cubicBezTo>
                    <a:pt x="2666138" y="2347263"/>
                    <a:pt x="2671718" y="2337963"/>
                    <a:pt x="2676368" y="2327733"/>
                  </a:cubicBezTo>
                  <a:cubicBezTo>
                    <a:pt x="2678227" y="2323083"/>
                    <a:pt x="2680088" y="2319363"/>
                    <a:pt x="2684737" y="2317503"/>
                  </a:cubicBezTo>
                  <a:cubicBezTo>
                    <a:pt x="2687527" y="2315643"/>
                    <a:pt x="2691247" y="2314713"/>
                    <a:pt x="2694037" y="2314713"/>
                  </a:cubicBezTo>
                  <a:cubicBezTo>
                    <a:pt x="2695897" y="2314713"/>
                    <a:pt x="2697757" y="2314713"/>
                    <a:pt x="2698687" y="2315643"/>
                  </a:cubicBezTo>
                  <a:cubicBezTo>
                    <a:pt x="2699617" y="2315643"/>
                    <a:pt x="2700547" y="2315643"/>
                    <a:pt x="2700547" y="2314713"/>
                  </a:cubicBezTo>
                  <a:lnTo>
                    <a:pt x="2701477" y="2314713"/>
                  </a:lnTo>
                  <a:cubicBezTo>
                    <a:pt x="2703337" y="2314713"/>
                    <a:pt x="2704267" y="2313783"/>
                    <a:pt x="2706127" y="2313783"/>
                  </a:cubicBezTo>
                  <a:cubicBezTo>
                    <a:pt x="2714497" y="2313783"/>
                    <a:pt x="2721007" y="2319363"/>
                    <a:pt x="2723797" y="2326803"/>
                  </a:cubicBezTo>
                  <a:cubicBezTo>
                    <a:pt x="2724726" y="2329593"/>
                    <a:pt x="2725657" y="2332383"/>
                    <a:pt x="2726586" y="2335173"/>
                  </a:cubicBezTo>
                  <a:lnTo>
                    <a:pt x="2727517" y="2337033"/>
                  </a:lnTo>
                  <a:cubicBezTo>
                    <a:pt x="2728446" y="2339823"/>
                    <a:pt x="2730307" y="2341683"/>
                    <a:pt x="2731236" y="2344473"/>
                  </a:cubicBezTo>
                  <a:lnTo>
                    <a:pt x="2732167" y="2347263"/>
                  </a:lnTo>
                  <a:lnTo>
                    <a:pt x="2734956" y="2352842"/>
                  </a:lnTo>
                  <a:cubicBezTo>
                    <a:pt x="2736816" y="2357492"/>
                    <a:pt x="2739606" y="2362142"/>
                    <a:pt x="2741466" y="2366792"/>
                  </a:cubicBezTo>
                  <a:cubicBezTo>
                    <a:pt x="2747046" y="2377952"/>
                    <a:pt x="2750766" y="2386322"/>
                    <a:pt x="2755416" y="2394691"/>
                  </a:cubicBezTo>
                  <a:cubicBezTo>
                    <a:pt x="2764716" y="2411431"/>
                    <a:pt x="2775875" y="2428171"/>
                    <a:pt x="2787035" y="2443050"/>
                  </a:cubicBezTo>
                  <a:cubicBezTo>
                    <a:pt x="2807495" y="2469090"/>
                    <a:pt x="2830744" y="2492339"/>
                    <a:pt x="2857714" y="2513728"/>
                  </a:cubicBezTo>
                  <a:cubicBezTo>
                    <a:pt x="2890263" y="2538838"/>
                    <a:pt x="2926531" y="2559297"/>
                    <a:pt x="2967451" y="2576967"/>
                  </a:cubicBezTo>
                  <a:cubicBezTo>
                    <a:pt x="3017669" y="2597426"/>
                    <a:pt x="3073468" y="2612306"/>
                    <a:pt x="3132986" y="2620676"/>
                  </a:cubicBezTo>
                  <a:cubicBezTo>
                    <a:pt x="3166465" y="2625326"/>
                    <a:pt x="3201805" y="2627186"/>
                    <a:pt x="3236214" y="2627186"/>
                  </a:cubicBezTo>
                  <a:cubicBezTo>
                    <a:pt x="3274343" y="2627186"/>
                    <a:pt x="3312472" y="2624396"/>
                    <a:pt x="3351531" y="2619746"/>
                  </a:cubicBezTo>
                  <a:cubicBezTo>
                    <a:pt x="3426859" y="2609516"/>
                    <a:pt x="3498467" y="2589987"/>
                    <a:pt x="3565426" y="2563017"/>
                  </a:cubicBezTo>
                  <a:cubicBezTo>
                    <a:pt x="3619364" y="2539768"/>
                    <a:pt x="3668653" y="2511869"/>
                    <a:pt x="3711432" y="2479319"/>
                  </a:cubicBezTo>
                  <a:cubicBezTo>
                    <a:pt x="3745842" y="2452350"/>
                    <a:pt x="3774671" y="2423521"/>
                    <a:pt x="3799780" y="2392831"/>
                  </a:cubicBezTo>
                  <a:cubicBezTo>
                    <a:pt x="3820240" y="2365862"/>
                    <a:pt x="3837909" y="2336103"/>
                    <a:pt x="3850929" y="2305414"/>
                  </a:cubicBezTo>
                  <a:cubicBezTo>
                    <a:pt x="3863019" y="2275654"/>
                    <a:pt x="3871389" y="2245895"/>
                    <a:pt x="3875108" y="2215206"/>
                  </a:cubicBezTo>
                  <a:cubicBezTo>
                    <a:pt x="3876038" y="2210556"/>
                    <a:pt x="3876038" y="2205906"/>
                    <a:pt x="3876968" y="2201256"/>
                  </a:cubicBezTo>
                  <a:cubicBezTo>
                    <a:pt x="3876968" y="2197536"/>
                    <a:pt x="3877898" y="2193816"/>
                    <a:pt x="3881618" y="2190096"/>
                  </a:cubicBezTo>
                  <a:cubicBezTo>
                    <a:pt x="3883478" y="2188236"/>
                    <a:pt x="3885338" y="2187306"/>
                    <a:pt x="3888128" y="2186377"/>
                  </a:cubicBezTo>
                  <a:cubicBezTo>
                    <a:pt x="3891848" y="2181727"/>
                    <a:pt x="3898358" y="2178937"/>
                    <a:pt x="3904868" y="2178937"/>
                  </a:cubicBezTo>
                  <a:cubicBezTo>
                    <a:pt x="3906728" y="2178937"/>
                    <a:pt x="3908588" y="2178937"/>
                    <a:pt x="3910447" y="2179867"/>
                  </a:cubicBezTo>
                  <a:cubicBezTo>
                    <a:pt x="3923467" y="2182656"/>
                    <a:pt x="3937417" y="2185447"/>
                    <a:pt x="3953226" y="2187306"/>
                  </a:cubicBezTo>
                  <a:cubicBezTo>
                    <a:pt x="3971826" y="2189166"/>
                    <a:pt x="3989495" y="2191027"/>
                    <a:pt x="4008095" y="2191027"/>
                  </a:cubicBezTo>
                  <a:cubicBezTo>
                    <a:pt x="4025765" y="2191027"/>
                    <a:pt x="4043434" y="2190096"/>
                    <a:pt x="4060174" y="2188236"/>
                  </a:cubicBezTo>
                  <a:cubicBezTo>
                    <a:pt x="4093653" y="2183587"/>
                    <a:pt x="4126202" y="2174287"/>
                    <a:pt x="4158751" y="2161267"/>
                  </a:cubicBezTo>
                  <a:cubicBezTo>
                    <a:pt x="4193160" y="2146387"/>
                    <a:pt x="4225710" y="2126858"/>
                    <a:pt x="4256399" y="2103608"/>
                  </a:cubicBezTo>
                  <a:cubicBezTo>
                    <a:pt x="4289878" y="2077569"/>
                    <a:pt x="4320568" y="2045950"/>
                    <a:pt x="4348467" y="2010611"/>
                  </a:cubicBezTo>
                  <a:cubicBezTo>
                    <a:pt x="4379156" y="1970622"/>
                    <a:pt x="4404265" y="1926913"/>
                    <a:pt x="4424725" y="1879484"/>
                  </a:cubicBezTo>
                  <a:lnTo>
                    <a:pt x="4424725" y="1878554"/>
                  </a:lnTo>
                  <a:cubicBezTo>
                    <a:pt x="4444254" y="1830195"/>
                    <a:pt x="4458204" y="1780906"/>
                    <a:pt x="4465644" y="1731618"/>
                  </a:cubicBezTo>
                  <a:cubicBezTo>
                    <a:pt x="4471224" y="1686979"/>
                    <a:pt x="4471224" y="1643270"/>
                    <a:pt x="4466574" y="1600491"/>
                  </a:cubicBezTo>
                  <a:cubicBezTo>
                    <a:pt x="4460994" y="1563292"/>
                    <a:pt x="4451694" y="1527953"/>
                    <a:pt x="4438675" y="1495403"/>
                  </a:cubicBezTo>
                  <a:cubicBezTo>
                    <a:pt x="4426585" y="1466574"/>
                    <a:pt x="4410775" y="1438675"/>
                    <a:pt x="4391246" y="1414495"/>
                  </a:cubicBezTo>
                  <a:cubicBezTo>
                    <a:pt x="4371716" y="1389386"/>
                    <a:pt x="4348467" y="1367067"/>
                    <a:pt x="4323357" y="1346607"/>
                  </a:cubicBezTo>
                  <a:cubicBezTo>
                    <a:pt x="4307548" y="1334517"/>
                    <a:pt x="4289878" y="1323358"/>
                    <a:pt x="4272209" y="1313128"/>
                  </a:cubicBezTo>
                  <a:cubicBezTo>
                    <a:pt x="4264769" y="1309408"/>
                    <a:pt x="4261049" y="1301038"/>
                    <a:pt x="4261979" y="1292668"/>
                  </a:cubicBezTo>
                  <a:cubicBezTo>
                    <a:pt x="4259189" y="1283369"/>
                    <a:pt x="4262909" y="1274069"/>
                    <a:pt x="4271279" y="1268489"/>
                  </a:cubicBezTo>
                  <a:cubicBezTo>
                    <a:pt x="4274998" y="1266629"/>
                    <a:pt x="4278719" y="1264769"/>
                    <a:pt x="4282438" y="1262909"/>
                  </a:cubicBezTo>
                  <a:lnTo>
                    <a:pt x="4286158" y="1261049"/>
                  </a:lnTo>
                  <a:cubicBezTo>
                    <a:pt x="4288948" y="1260119"/>
                    <a:pt x="4291738" y="1259189"/>
                    <a:pt x="4294528" y="1257329"/>
                  </a:cubicBezTo>
                  <a:cubicBezTo>
                    <a:pt x="4315918" y="1248029"/>
                    <a:pt x="4336377" y="1235940"/>
                    <a:pt x="4354977" y="1221990"/>
                  </a:cubicBezTo>
                  <a:cubicBezTo>
                    <a:pt x="4374506" y="1206181"/>
                    <a:pt x="4392176" y="1188511"/>
                    <a:pt x="4407985" y="1168981"/>
                  </a:cubicBezTo>
                  <a:cubicBezTo>
                    <a:pt x="4424725" y="1146662"/>
                    <a:pt x="4438675" y="1121553"/>
                    <a:pt x="4450764" y="1094583"/>
                  </a:cubicBezTo>
                  <a:cubicBezTo>
                    <a:pt x="4463784" y="1063894"/>
                    <a:pt x="4472154" y="1031345"/>
                    <a:pt x="4477733" y="996936"/>
                  </a:cubicBezTo>
                  <a:cubicBezTo>
                    <a:pt x="4482383" y="960666"/>
                    <a:pt x="4482383" y="923467"/>
                    <a:pt x="4477733" y="887198"/>
                  </a:cubicBezTo>
                  <a:cubicBezTo>
                    <a:pt x="4473083" y="853719"/>
                    <a:pt x="4464714" y="822100"/>
                    <a:pt x="4451694" y="792341"/>
                  </a:cubicBezTo>
                  <a:cubicBezTo>
                    <a:pt x="4439604" y="763511"/>
                    <a:pt x="4423795" y="736542"/>
                    <a:pt x="4405195" y="712363"/>
                  </a:cubicBezTo>
                  <a:cubicBezTo>
                    <a:pt x="4385666" y="687253"/>
                    <a:pt x="4362416" y="664934"/>
                    <a:pt x="4337307" y="644474"/>
                  </a:cubicBezTo>
                  <a:cubicBezTo>
                    <a:pt x="4308478" y="622155"/>
                    <a:pt x="4275929" y="603555"/>
                    <a:pt x="4240589" y="588676"/>
                  </a:cubicBezTo>
                  <a:cubicBezTo>
                    <a:pt x="4199670" y="571936"/>
                    <a:pt x="4156891" y="559846"/>
                    <a:pt x="4113183" y="554266"/>
                  </a:cubicBezTo>
                  <a:cubicBezTo>
                    <a:pt x="4091793" y="551477"/>
                    <a:pt x="4069474" y="550547"/>
                    <a:pt x="4047154" y="550547"/>
                  </a:cubicBezTo>
                  <a:cubicBezTo>
                    <a:pt x="4023904" y="550547"/>
                    <a:pt x="4000655" y="552406"/>
                    <a:pt x="3978336" y="555196"/>
                  </a:cubicBezTo>
                  <a:cubicBezTo>
                    <a:pt x="3952296" y="558916"/>
                    <a:pt x="3926257" y="564496"/>
                    <a:pt x="3901147" y="571936"/>
                  </a:cubicBezTo>
                  <a:cubicBezTo>
                    <a:pt x="3899288" y="571936"/>
                    <a:pt x="3898358" y="572866"/>
                    <a:pt x="3896497" y="572866"/>
                  </a:cubicBezTo>
                  <a:cubicBezTo>
                    <a:pt x="3889058" y="572866"/>
                    <a:pt x="3882548" y="568216"/>
                    <a:pt x="3880688" y="560776"/>
                  </a:cubicBezTo>
                  <a:cubicBezTo>
                    <a:pt x="3877898" y="557986"/>
                    <a:pt x="3875108" y="555196"/>
                    <a:pt x="3875108" y="551477"/>
                  </a:cubicBezTo>
                  <a:cubicBezTo>
                    <a:pt x="3870458" y="524507"/>
                    <a:pt x="3864879" y="497538"/>
                    <a:pt x="3857439" y="470568"/>
                  </a:cubicBezTo>
                  <a:cubicBezTo>
                    <a:pt x="3849999" y="445459"/>
                    <a:pt x="3842559" y="422210"/>
                    <a:pt x="3833259" y="399890"/>
                  </a:cubicBezTo>
                  <a:cubicBezTo>
                    <a:pt x="3815590" y="358971"/>
                    <a:pt x="3794200" y="321772"/>
                    <a:pt x="3770021" y="289223"/>
                  </a:cubicBezTo>
                  <a:cubicBezTo>
                    <a:pt x="3746771" y="260394"/>
                    <a:pt x="3720732" y="234354"/>
                    <a:pt x="3691903" y="211105"/>
                  </a:cubicBezTo>
                  <a:cubicBezTo>
                    <a:pt x="3659353" y="185995"/>
                    <a:pt x="3623085" y="165536"/>
                    <a:pt x="3584025" y="148796"/>
                  </a:cubicBezTo>
                  <a:cubicBezTo>
                    <a:pt x="3541247" y="131127"/>
                    <a:pt x="3495678" y="119037"/>
                    <a:pt x="3448249" y="111597"/>
                  </a:cubicBezTo>
                  <a:cubicBezTo>
                    <a:pt x="3423139" y="108807"/>
                    <a:pt x="3397100" y="106947"/>
                    <a:pt x="3371991" y="106947"/>
                  </a:cubicBezTo>
                  <a:cubicBezTo>
                    <a:pt x="3345021" y="106947"/>
                    <a:pt x="3317122" y="108807"/>
                    <a:pt x="3288293" y="112527"/>
                  </a:cubicBezTo>
                  <a:cubicBezTo>
                    <a:pt x="3227844" y="120897"/>
                    <a:pt x="3170186" y="136707"/>
                    <a:pt x="3116247" y="159026"/>
                  </a:cubicBezTo>
                  <a:cubicBezTo>
                    <a:pt x="3066028" y="180416"/>
                    <a:pt x="3018599" y="208315"/>
                    <a:pt x="2975820" y="240864"/>
                  </a:cubicBezTo>
                  <a:cubicBezTo>
                    <a:pt x="2945131" y="265044"/>
                    <a:pt x="2916302" y="292013"/>
                    <a:pt x="2891192" y="319912"/>
                  </a:cubicBezTo>
                  <a:cubicBezTo>
                    <a:pt x="2890263" y="321772"/>
                    <a:pt x="2889332" y="323632"/>
                    <a:pt x="2887472" y="324562"/>
                  </a:cubicBezTo>
                  <a:cubicBezTo>
                    <a:pt x="2884682" y="327352"/>
                    <a:pt x="2880033" y="329212"/>
                    <a:pt x="2875383" y="329212"/>
                  </a:cubicBezTo>
                  <a:cubicBezTo>
                    <a:pt x="2867943" y="329212"/>
                    <a:pt x="2860503" y="323632"/>
                    <a:pt x="2858643" y="317122"/>
                  </a:cubicBezTo>
                  <a:cubicBezTo>
                    <a:pt x="2850273" y="278063"/>
                    <a:pt x="2840044" y="243654"/>
                    <a:pt x="2827024" y="212965"/>
                  </a:cubicBezTo>
                  <a:cubicBezTo>
                    <a:pt x="2812144" y="178556"/>
                    <a:pt x="2795405" y="147866"/>
                    <a:pt x="2774945" y="121827"/>
                  </a:cubicBezTo>
                  <a:cubicBezTo>
                    <a:pt x="2758206" y="100438"/>
                    <a:pt x="2739606" y="81838"/>
                    <a:pt x="2718217" y="65098"/>
                  </a:cubicBezTo>
                  <a:cubicBezTo>
                    <a:pt x="2697757" y="49289"/>
                    <a:pt x="2674508" y="36269"/>
                    <a:pt x="2649398" y="25109"/>
                  </a:cubicBezTo>
                  <a:cubicBezTo>
                    <a:pt x="2621499" y="13950"/>
                    <a:pt x="2590810" y="5580"/>
                    <a:pt x="2559191" y="930"/>
                  </a:cubicBezTo>
                  <a:cubicBezTo>
                    <a:pt x="2548031" y="1860"/>
                    <a:pt x="2529431" y="0"/>
                    <a:pt x="2510832" y="0"/>
                  </a:cubicBezTo>
                  <a:lnTo>
                    <a:pt x="2510832" y="0"/>
                  </a:lnTo>
                  <a:close/>
                </a:path>
              </a:pathLst>
            </a:custGeom>
            <a:solidFill>
              <a:srgbClr val="FDFDFD"/>
            </a:solidFill>
            <a:ln w="9300" cap="flat">
              <a:noFill/>
              <a:prstDash val="solid"/>
              <a:miter/>
            </a:ln>
          </p:spPr>
          <p:txBody>
            <a:bodyPr rtlCol="0" anchor="ctr"/>
            <a:lstStyle/>
            <a:p>
              <a:endParaRPr lang="en-US"/>
            </a:p>
          </p:txBody>
        </p:sp>
      </p:grpSp>
      <p:sp>
        <p:nvSpPr>
          <p:cNvPr id="9" name="TextBox 8">
            <a:extLst>
              <a:ext uri="{FF2B5EF4-FFF2-40B4-BE49-F238E27FC236}">
                <a16:creationId xmlns:a16="http://schemas.microsoft.com/office/drawing/2014/main" id="{04C391FA-AB40-F1C3-7E92-9765B234543A}"/>
              </a:ext>
            </a:extLst>
          </p:cNvPr>
          <p:cNvSpPr txBox="1"/>
          <p:nvPr/>
        </p:nvSpPr>
        <p:spPr>
          <a:xfrm>
            <a:off x="4079316" y="811749"/>
            <a:ext cx="4280627" cy="2554545"/>
          </a:xfrm>
          <a:prstGeom prst="rect">
            <a:avLst/>
          </a:prstGeom>
          <a:noFill/>
        </p:spPr>
        <p:txBody>
          <a:bodyPr wrap="square" rtlCol="0">
            <a:spAutoFit/>
          </a:bodyPr>
          <a:lstStyle/>
          <a:p>
            <a:pPr algn="ctr"/>
            <a:r>
              <a:rPr lang="en-US" sz="8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rPr>
              <a:t>KHỞI </a:t>
            </a:r>
          </a:p>
          <a:p>
            <a:pPr algn="ctr"/>
            <a:r>
              <a:rPr lang="en-US" sz="8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rPr>
              <a:t>ĐỘNG</a:t>
            </a:r>
          </a:p>
        </p:txBody>
      </p:sp>
      <p:pic>
        <p:nvPicPr>
          <p:cNvPr id="11" name="Picture 10" descr="A picture containing toy, doll&#10;&#10;Description automatically generated">
            <a:extLst>
              <a:ext uri="{FF2B5EF4-FFF2-40B4-BE49-F238E27FC236}">
                <a16:creationId xmlns:a16="http://schemas.microsoft.com/office/drawing/2014/main" id="{71742A48-812F-0B0A-D120-2DAEA6701F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327" y="3429000"/>
            <a:ext cx="6019067" cy="3213682"/>
          </a:xfrm>
          <a:prstGeom prst="rect">
            <a:avLst/>
          </a:prstGeom>
        </p:spPr>
      </p:pic>
      <p:pic>
        <p:nvPicPr>
          <p:cNvPr id="15" name="Picture 14" descr="A picture containing indoor&#10;&#10;Description automatically generated">
            <a:extLst>
              <a:ext uri="{FF2B5EF4-FFF2-40B4-BE49-F238E27FC236}">
                <a16:creationId xmlns:a16="http://schemas.microsoft.com/office/drawing/2014/main" id="{ED044238-BCEE-A5FD-6DE5-57E60F81A2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027673" y="3033695"/>
            <a:ext cx="3885938" cy="4004291"/>
          </a:xfrm>
          <a:prstGeom prst="rect">
            <a:avLst/>
          </a:prstGeom>
        </p:spPr>
      </p:pic>
    </p:spTree>
    <p:extLst>
      <p:ext uri="{BB962C8B-B14F-4D97-AF65-F5344CB8AC3E}">
        <p14:creationId xmlns:p14="http://schemas.microsoft.com/office/powerpoint/2010/main" val="3319619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63" presetClass="path" presetSubtype="0" repeatCount="indefinite" accel="50000" decel="50000" fill="hold" nodeType="withEffect">
                                  <p:stCondLst>
                                    <p:cond delay="0"/>
                                  </p:stCondLst>
                                  <p:childTnLst>
                                    <p:animMotion origin="layout" path="M -3.33333E-6 7.40741E-7 L -0.39648 7.40741E-7 " pathEditMode="relative" rAng="0" ptsTypes="AA">
                                      <p:cBhvr>
                                        <p:cTn id="9" dur="2000" fill="hold"/>
                                        <p:tgtEl>
                                          <p:spTgt spid="15"/>
                                        </p:tgtEl>
                                        <p:attrNameLst>
                                          <p:attrName>ppt_x</p:attrName>
                                          <p:attrName>ppt_y</p:attrName>
                                        </p:attrNameLst>
                                      </p:cBhvr>
                                      <p:rCtr x="-19831" y="0"/>
                                    </p:animMotion>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11"/>
                                        </p:tgtEl>
                                        <p:attrNameLst>
                                          <p:attrName>r</p:attrName>
                                        </p:attrNameLst>
                                      </p:cBhvr>
                                    </p:animRot>
                                    <p:animRot by="-240000">
                                      <p:cBhvr>
                                        <p:cTn id="12" dur="200" fill="hold">
                                          <p:stCondLst>
                                            <p:cond delay="200"/>
                                          </p:stCondLst>
                                        </p:cTn>
                                        <p:tgtEl>
                                          <p:spTgt spid="11"/>
                                        </p:tgtEl>
                                        <p:attrNameLst>
                                          <p:attrName>r</p:attrName>
                                        </p:attrNameLst>
                                      </p:cBhvr>
                                    </p:animRot>
                                    <p:animRot by="240000">
                                      <p:cBhvr>
                                        <p:cTn id="13" dur="200" fill="hold">
                                          <p:stCondLst>
                                            <p:cond delay="400"/>
                                          </p:stCondLst>
                                        </p:cTn>
                                        <p:tgtEl>
                                          <p:spTgt spid="11"/>
                                        </p:tgtEl>
                                        <p:attrNameLst>
                                          <p:attrName>r</p:attrName>
                                        </p:attrNameLst>
                                      </p:cBhvr>
                                    </p:animRot>
                                    <p:animRot by="-240000">
                                      <p:cBhvr>
                                        <p:cTn id="14" dur="200" fill="hold">
                                          <p:stCondLst>
                                            <p:cond delay="600"/>
                                          </p:stCondLst>
                                        </p:cTn>
                                        <p:tgtEl>
                                          <p:spTgt spid="11"/>
                                        </p:tgtEl>
                                        <p:attrNameLst>
                                          <p:attrName>r</p:attrName>
                                        </p:attrNameLst>
                                      </p:cBhvr>
                                    </p:animRot>
                                    <p:animRot by="120000">
                                      <p:cBhvr>
                                        <p:cTn id="15"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3E6B94B4-187D-A9BE-E833-ACD993A697FA}"/>
              </a:ext>
            </a:extLst>
          </p:cNvPr>
          <p:cNvSpPr/>
          <p:nvPr/>
        </p:nvSpPr>
        <p:spPr>
          <a:xfrm>
            <a:off x="286997" y="719091"/>
            <a:ext cx="11586258" cy="6005868"/>
          </a:xfrm>
          <a:custGeom>
            <a:avLst/>
            <a:gdLst>
              <a:gd name="connsiteX0" fmla="*/ 0 w 11586258"/>
              <a:gd name="connsiteY0" fmla="*/ 1000998 h 6005868"/>
              <a:gd name="connsiteX1" fmla="*/ 1000998 w 11586258"/>
              <a:gd name="connsiteY1" fmla="*/ 0 h 6005868"/>
              <a:gd name="connsiteX2" fmla="*/ 1791700 w 11586258"/>
              <a:gd name="connsiteY2" fmla="*/ 0 h 6005868"/>
              <a:gd name="connsiteX3" fmla="*/ 2199031 w 11586258"/>
              <a:gd name="connsiteY3" fmla="*/ 0 h 6005868"/>
              <a:gd name="connsiteX4" fmla="*/ 2606362 w 11586258"/>
              <a:gd name="connsiteY4" fmla="*/ 0 h 6005868"/>
              <a:gd name="connsiteX5" fmla="*/ 3301221 w 11586258"/>
              <a:gd name="connsiteY5" fmla="*/ 0 h 6005868"/>
              <a:gd name="connsiteX6" fmla="*/ 3804395 w 11586258"/>
              <a:gd name="connsiteY6" fmla="*/ 0 h 6005868"/>
              <a:gd name="connsiteX7" fmla="*/ 4211726 w 11586258"/>
              <a:gd name="connsiteY7" fmla="*/ 0 h 6005868"/>
              <a:gd name="connsiteX8" fmla="*/ 5002427 w 11586258"/>
              <a:gd name="connsiteY8" fmla="*/ 0 h 6005868"/>
              <a:gd name="connsiteX9" fmla="*/ 5793129 w 11586258"/>
              <a:gd name="connsiteY9" fmla="*/ 0 h 6005868"/>
              <a:gd name="connsiteX10" fmla="*/ 6583831 w 11586258"/>
              <a:gd name="connsiteY10" fmla="*/ 0 h 6005868"/>
              <a:gd name="connsiteX11" fmla="*/ 6895319 w 11586258"/>
              <a:gd name="connsiteY11" fmla="*/ 0 h 6005868"/>
              <a:gd name="connsiteX12" fmla="*/ 7398493 w 11586258"/>
              <a:gd name="connsiteY12" fmla="*/ 0 h 6005868"/>
              <a:gd name="connsiteX13" fmla="*/ 7997509 w 11586258"/>
              <a:gd name="connsiteY13" fmla="*/ 0 h 6005868"/>
              <a:gd name="connsiteX14" fmla="*/ 8404840 w 11586258"/>
              <a:gd name="connsiteY14" fmla="*/ 0 h 6005868"/>
              <a:gd name="connsiteX15" fmla="*/ 9099699 w 11586258"/>
              <a:gd name="connsiteY15" fmla="*/ 0 h 6005868"/>
              <a:gd name="connsiteX16" fmla="*/ 9602873 w 11586258"/>
              <a:gd name="connsiteY16" fmla="*/ 0 h 6005868"/>
              <a:gd name="connsiteX17" fmla="*/ 10585260 w 11586258"/>
              <a:gd name="connsiteY17" fmla="*/ 0 h 6005868"/>
              <a:gd name="connsiteX18" fmla="*/ 11586258 w 11586258"/>
              <a:gd name="connsiteY18" fmla="*/ 1000998 h 6005868"/>
              <a:gd name="connsiteX19" fmla="*/ 11586258 w 11586258"/>
              <a:gd name="connsiteY19" fmla="*/ 1492902 h 6005868"/>
              <a:gd name="connsiteX20" fmla="*/ 11586258 w 11586258"/>
              <a:gd name="connsiteY20" fmla="*/ 2024845 h 6005868"/>
              <a:gd name="connsiteX21" fmla="*/ 11586258 w 11586258"/>
              <a:gd name="connsiteY21" fmla="*/ 2556788 h 6005868"/>
              <a:gd name="connsiteX22" fmla="*/ 11586258 w 11586258"/>
              <a:gd name="connsiteY22" fmla="*/ 3208847 h 6005868"/>
              <a:gd name="connsiteX23" fmla="*/ 11586258 w 11586258"/>
              <a:gd name="connsiteY23" fmla="*/ 3700752 h 6005868"/>
              <a:gd name="connsiteX24" fmla="*/ 11586258 w 11586258"/>
              <a:gd name="connsiteY24" fmla="*/ 4272733 h 6005868"/>
              <a:gd name="connsiteX25" fmla="*/ 11586258 w 11586258"/>
              <a:gd name="connsiteY25" fmla="*/ 5004870 h 6005868"/>
              <a:gd name="connsiteX26" fmla="*/ 10585260 w 11586258"/>
              <a:gd name="connsiteY26" fmla="*/ 6005868 h 6005868"/>
              <a:gd name="connsiteX27" fmla="*/ 10082086 w 11586258"/>
              <a:gd name="connsiteY27" fmla="*/ 6005868 h 6005868"/>
              <a:gd name="connsiteX28" fmla="*/ 9770598 w 11586258"/>
              <a:gd name="connsiteY28" fmla="*/ 6005868 h 6005868"/>
              <a:gd name="connsiteX29" fmla="*/ 9363267 w 11586258"/>
              <a:gd name="connsiteY29" fmla="*/ 6005868 h 6005868"/>
              <a:gd name="connsiteX30" fmla="*/ 8955935 w 11586258"/>
              <a:gd name="connsiteY30" fmla="*/ 6005868 h 6005868"/>
              <a:gd name="connsiteX31" fmla="*/ 8452762 w 11586258"/>
              <a:gd name="connsiteY31" fmla="*/ 6005868 h 6005868"/>
              <a:gd name="connsiteX32" fmla="*/ 8141273 w 11586258"/>
              <a:gd name="connsiteY32" fmla="*/ 6005868 h 6005868"/>
              <a:gd name="connsiteX33" fmla="*/ 7446414 w 11586258"/>
              <a:gd name="connsiteY33" fmla="*/ 6005868 h 6005868"/>
              <a:gd name="connsiteX34" fmla="*/ 6751555 w 11586258"/>
              <a:gd name="connsiteY34" fmla="*/ 6005868 h 6005868"/>
              <a:gd name="connsiteX35" fmla="*/ 6344224 w 11586258"/>
              <a:gd name="connsiteY35" fmla="*/ 6005868 h 6005868"/>
              <a:gd name="connsiteX36" fmla="*/ 5841050 w 11586258"/>
              <a:gd name="connsiteY36" fmla="*/ 6005868 h 6005868"/>
              <a:gd name="connsiteX37" fmla="*/ 5433719 w 11586258"/>
              <a:gd name="connsiteY37" fmla="*/ 6005868 h 6005868"/>
              <a:gd name="connsiteX38" fmla="*/ 4834703 w 11586258"/>
              <a:gd name="connsiteY38" fmla="*/ 6005868 h 6005868"/>
              <a:gd name="connsiteX39" fmla="*/ 4139844 w 11586258"/>
              <a:gd name="connsiteY39" fmla="*/ 6005868 h 6005868"/>
              <a:gd name="connsiteX40" fmla="*/ 3444985 w 11586258"/>
              <a:gd name="connsiteY40" fmla="*/ 6005868 h 6005868"/>
              <a:gd name="connsiteX41" fmla="*/ 2941811 w 11586258"/>
              <a:gd name="connsiteY41" fmla="*/ 6005868 h 6005868"/>
              <a:gd name="connsiteX42" fmla="*/ 2630323 w 11586258"/>
              <a:gd name="connsiteY42" fmla="*/ 6005868 h 6005868"/>
              <a:gd name="connsiteX43" fmla="*/ 1935464 w 11586258"/>
              <a:gd name="connsiteY43" fmla="*/ 6005868 h 6005868"/>
              <a:gd name="connsiteX44" fmla="*/ 1000998 w 11586258"/>
              <a:gd name="connsiteY44" fmla="*/ 6005868 h 6005868"/>
              <a:gd name="connsiteX45" fmla="*/ 0 w 11586258"/>
              <a:gd name="connsiteY45" fmla="*/ 5004870 h 6005868"/>
              <a:gd name="connsiteX46" fmla="*/ 0 w 11586258"/>
              <a:gd name="connsiteY46" fmla="*/ 4472927 h 6005868"/>
              <a:gd name="connsiteX47" fmla="*/ 0 w 11586258"/>
              <a:gd name="connsiteY47" fmla="*/ 3981023 h 6005868"/>
              <a:gd name="connsiteX48" fmla="*/ 0 w 11586258"/>
              <a:gd name="connsiteY48" fmla="*/ 3529157 h 6005868"/>
              <a:gd name="connsiteX49" fmla="*/ 0 w 11586258"/>
              <a:gd name="connsiteY49" fmla="*/ 3077292 h 6005868"/>
              <a:gd name="connsiteX50" fmla="*/ 0 w 11586258"/>
              <a:gd name="connsiteY50" fmla="*/ 2585387 h 6005868"/>
              <a:gd name="connsiteX51" fmla="*/ 0 w 11586258"/>
              <a:gd name="connsiteY51" fmla="*/ 2013406 h 6005868"/>
              <a:gd name="connsiteX52" fmla="*/ 0 w 11586258"/>
              <a:gd name="connsiteY52" fmla="*/ 1561540 h 6005868"/>
              <a:gd name="connsiteX53" fmla="*/ 0 w 11586258"/>
              <a:gd name="connsiteY53" fmla="*/ 1000998 h 6005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586258" h="6005868" fill="none" extrusionOk="0">
                <a:moveTo>
                  <a:pt x="0" y="1000998"/>
                </a:moveTo>
                <a:cubicBezTo>
                  <a:pt x="-61316" y="361433"/>
                  <a:pt x="551885" y="-9894"/>
                  <a:pt x="1000998" y="0"/>
                </a:cubicBezTo>
                <a:cubicBezTo>
                  <a:pt x="1258675" y="-2500"/>
                  <a:pt x="1554863" y="55546"/>
                  <a:pt x="1791700" y="0"/>
                </a:cubicBezTo>
                <a:cubicBezTo>
                  <a:pt x="2028537" y="-55546"/>
                  <a:pt x="2114656" y="21947"/>
                  <a:pt x="2199031" y="0"/>
                </a:cubicBezTo>
                <a:cubicBezTo>
                  <a:pt x="2283406" y="-21947"/>
                  <a:pt x="2420375" y="10051"/>
                  <a:pt x="2606362" y="0"/>
                </a:cubicBezTo>
                <a:cubicBezTo>
                  <a:pt x="2792349" y="-10051"/>
                  <a:pt x="3147519" y="16549"/>
                  <a:pt x="3301221" y="0"/>
                </a:cubicBezTo>
                <a:cubicBezTo>
                  <a:pt x="3454923" y="-16549"/>
                  <a:pt x="3555124" y="55537"/>
                  <a:pt x="3804395" y="0"/>
                </a:cubicBezTo>
                <a:cubicBezTo>
                  <a:pt x="4053666" y="-55537"/>
                  <a:pt x="4057290" y="46622"/>
                  <a:pt x="4211726" y="0"/>
                </a:cubicBezTo>
                <a:cubicBezTo>
                  <a:pt x="4366162" y="-46622"/>
                  <a:pt x="4617478" y="26810"/>
                  <a:pt x="5002427" y="0"/>
                </a:cubicBezTo>
                <a:cubicBezTo>
                  <a:pt x="5387376" y="-26810"/>
                  <a:pt x="5502208" y="70987"/>
                  <a:pt x="5793129" y="0"/>
                </a:cubicBezTo>
                <a:cubicBezTo>
                  <a:pt x="6084050" y="-70987"/>
                  <a:pt x="6237778" y="70862"/>
                  <a:pt x="6583831" y="0"/>
                </a:cubicBezTo>
                <a:cubicBezTo>
                  <a:pt x="6929884" y="-70862"/>
                  <a:pt x="6800687" y="17397"/>
                  <a:pt x="6895319" y="0"/>
                </a:cubicBezTo>
                <a:cubicBezTo>
                  <a:pt x="6989951" y="-17397"/>
                  <a:pt x="7279972" y="29654"/>
                  <a:pt x="7398493" y="0"/>
                </a:cubicBezTo>
                <a:cubicBezTo>
                  <a:pt x="7517014" y="-29654"/>
                  <a:pt x="7711260" y="47149"/>
                  <a:pt x="7997509" y="0"/>
                </a:cubicBezTo>
                <a:cubicBezTo>
                  <a:pt x="8283758" y="-47149"/>
                  <a:pt x="8316161" y="21542"/>
                  <a:pt x="8404840" y="0"/>
                </a:cubicBezTo>
                <a:cubicBezTo>
                  <a:pt x="8493519" y="-21542"/>
                  <a:pt x="8897873" y="68727"/>
                  <a:pt x="9099699" y="0"/>
                </a:cubicBezTo>
                <a:cubicBezTo>
                  <a:pt x="9301525" y="-68727"/>
                  <a:pt x="9499721" y="59465"/>
                  <a:pt x="9602873" y="0"/>
                </a:cubicBezTo>
                <a:cubicBezTo>
                  <a:pt x="9706025" y="-59465"/>
                  <a:pt x="10112806" y="48845"/>
                  <a:pt x="10585260" y="0"/>
                </a:cubicBezTo>
                <a:cubicBezTo>
                  <a:pt x="11130421" y="-71716"/>
                  <a:pt x="11685980" y="352602"/>
                  <a:pt x="11586258" y="1000998"/>
                </a:cubicBezTo>
                <a:cubicBezTo>
                  <a:pt x="11615723" y="1141939"/>
                  <a:pt x="11554532" y="1289066"/>
                  <a:pt x="11586258" y="1492902"/>
                </a:cubicBezTo>
                <a:cubicBezTo>
                  <a:pt x="11617984" y="1696738"/>
                  <a:pt x="11531563" y="1804318"/>
                  <a:pt x="11586258" y="2024845"/>
                </a:cubicBezTo>
                <a:cubicBezTo>
                  <a:pt x="11640953" y="2245372"/>
                  <a:pt x="11545949" y="2325814"/>
                  <a:pt x="11586258" y="2556788"/>
                </a:cubicBezTo>
                <a:cubicBezTo>
                  <a:pt x="11626567" y="2787762"/>
                  <a:pt x="11577290" y="2959889"/>
                  <a:pt x="11586258" y="3208847"/>
                </a:cubicBezTo>
                <a:cubicBezTo>
                  <a:pt x="11595226" y="3457805"/>
                  <a:pt x="11575448" y="3497509"/>
                  <a:pt x="11586258" y="3700752"/>
                </a:cubicBezTo>
                <a:cubicBezTo>
                  <a:pt x="11597068" y="3903995"/>
                  <a:pt x="11544606" y="4089663"/>
                  <a:pt x="11586258" y="4272733"/>
                </a:cubicBezTo>
                <a:cubicBezTo>
                  <a:pt x="11627910" y="4455803"/>
                  <a:pt x="11550866" y="4791851"/>
                  <a:pt x="11586258" y="5004870"/>
                </a:cubicBezTo>
                <a:cubicBezTo>
                  <a:pt x="11632973" y="5625365"/>
                  <a:pt x="11166788" y="5987139"/>
                  <a:pt x="10585260" y="6005868"/>
                </a:cubicBezTo>
                <a:cubicBezTo>
                  <a:pt x="10380859" y="6060379"/>
                  <a:pt x="10317886" y="5992198"/>
                  <a:pt x="10082086" y="6005868"/>
                </a:cubicBezTo>
                <a:cubicBezTo>
                  <a:pt x="9846286" y="6019538"/>
                  <a:pt x="9902866" y="5984536"/>
                  <a:pt x="9770598" y="6005868"/>
                </a:cubicBezTo>
                <a:cubicBezTo>
                  <a:pt x="9638330" y="6027200"/>
                  <a:pt x="9564301" y="5978110"/>
                  <a:pt x="9363267" y="6005868"/>
                </a:cubicBezTo>
                <a:cubicBezTo>
                  <a:pt x="9162233" y="6033626"/>
                  <a:pt x="9038051" y="5984600"/>
                  <a:pt x="8955935" y="6005868"/>
                </a:cubicBezTo>
                <a:cubicBezTo>
                  <a:pt x="8873819" y="6027136"/>
                  <a:pt x="8632725" y="5961447"/>
                  <a:pt x="8452762" y="6005868"/>
                </a:cubicBezTo>
                <a:cubicBezTo>
                  <a:pt x="8272799" y="6050289"/>
                  <a:pt x="8256960" y="6002300"/>
                  <a:pt x="8141273" y="6005868"/>
                </a:cubicBezTo>
                <a:cubicBezTo>
                  <a:pt x="8025586" y="6009436"/>
                  <a:pt x="7671007" y="5985565"/>
                  <a:pt x="7446414" y="6005868"/>
                </a:cubicBezTo>
                <a:cubicBezTo>
                  <a:pt x="7221821" y="6026171"/>
                  <a:pt x="7019898" y="5986834"/>
                  <a:pt x="6751555" y="6005868"/>
                </a:cubicBezTo>
                <a:cubicBezTo>
                  <a:pt x="6483212" y="6024902"/>
                  <a:pt x="6442607" y="6000144"/>
                  <a:pt x="6344224" y="6005868"/>
                </a:cubicBezTo>
                <a:cubicBezTo>
                  <a:pt x="6245841" y="6011592"/>
                  <a:pt x="6052756" y="5993849"/>
                  <a:pt x="5841050" y="6005868"/>
                </a:cubicBezTo>
                <a:cubicBezTo>
                  <a:pt x="5629344" y="6017887"/>
                  <a:pt x="5561234" y="5994301"/>
                  <a:pt x="5433719" y="6005868"/>
                </a:cubicBezTo>
                <a:cubicBezTo>
                  <a:pt x="5306204" y="6017435"/>
                  <a:pt x="4994613" y="5971579"/>
                  <a:pt x="4834703" y="6005868"/>
                </a:cubicBezTo>
                <a:cubicBezTo>
                  <a:pt x="4674793" y="6040157"/>
                  <a:pt x="4448451" y="5942950"/>
                  <a:pt x="4139844" y="6005868"/>
                </a:cubicBezTo>
                <a:cubicBezTo>
                  <a:pt x="3831237" y="6068786"/>
                  <a:pt x="3708643" y="5984776"/>
                  <a:pt x="3444985" y="6005868"/>
                </a:cubicBezTo>
                <a:cubicBezTo>
                  <a:pt x="3181327" y="6026960"/>
                  <a:pt x="3091724" y="5960837"/>
                  <a:pt x="2941811" y="6005868"/>
                </a:cubicBezTo>
                <a:cubicBezTo>
                  <a:pt x="2791898" y="6050899"/>
                  <a:pt x="2720316" y="6004849"/>
                  <a:pt x="2630323" y="6005868"/>
                </a:cubicBezTo>
                <a:cubicBezTo>
                  <a:pt x="2540330" y="6006887"/>
                  <a:pt x="2095435" y="5965405"/>
                  <a:pt x="1935464" y="6005868"/>
                </a:cubicBezTo>
                <a:cubicBezTo>
                  <a:pt x="1775493" y="6046331"/>
                  <a:pt x="1301778" y="5957865"/>
                  <a:pt x="1000998" y="6005868"/>
                </a:cubicBezTo>
                <a:cubicBezTo>
                  <a:pt x="408522" y="6127127"/>
                  <a:pt x="36765" y="5563811"/>
                  <a:pt x="0" y="5004870"/>
                </a:cubicBezTo>
                <a:cubicBezTo>
                  <a:pt x="-11888" y="4789852"/>
                  <a:pt x="40640" y="4670820"/>
                  <a:pt x="0" y="4472927"/>
                </a:cubicBezTo>
                <a:cubicBezTo>
                  <a:pt x="-40640" y="4275034"/>
                  <a:pt x="19452" y="4208485"/>
                  <a:pt x="0" y="3981023"/>
                </a:cubicBezTo>
                <a:cubicBezTo>
                  <a:pt x="-19452" y="3753561"/>
                  <a:pt x="49550" y="3751999"/>
                  <a:pt x="0" y="3529157"/>
                </a:cubicBezTo>
                <a:cubicBezTo>
                  <a:pt x="-49550" y="3306315"/>
                  <a:pt x="51015" y="3251466"/>
                  <a:pt x="0" y="3077292"/>
                </a:cubicBezTo>
                <a:cubicBezTo>
                  <a:pt x="-51015" y="2903119"/>
                  <a:pt x="27376" y="2750996"/>
                  <a:pt x="0" y="2585387"/>
                </a:cubicBezTo>
                <a:cubicBezTo>
                  <a:pt x="-27376" y="2419778"/>
                  <a:pt x="51928" y="2187367"/>
                  <a:pt x="0" y="2013406"/>
                </a:cubicBezTo>
                <a:cubicBezTo>
                  <a:pt x="-51928" y="1839445"/>
                  <a:pt x="36753" y="1668788"/>
                  <a:pt x="0" y="1561540"/>
                </a:cubicBezTo>
                <a:cubicBezTo>
                  <a:pt x="-36753" y="1454292"/>
                  <a:pt x="11379" y="1231389"/>
                  <a:pt x="0" y="1000998"/>
                </a:cubicBezTo>
                <a:close/>
              </a:path>
              <a:path w="11586258" h="6005868" stroke="0" extrusionOk="0">
                <a:moveTo>
                  <a:pt x="0" y="1000998"/>
                </a:moveTo>
                <a:cubicBezTo>
                  <a:pt x="63997" y="320450"/>
                  <a:pt x="493553" y="123015"/>
                  <a:pt x="1000998" y="0"/>
                </a:cubicBezTo>
                <a:cubicBezTo>
                  <a:pt x="1319413" y="-68882"/>
                  <a:pt x="1632685" y="4267"/>
                  <a:pt x="1791700" y="0"/>
                </a:cubicBezTo>
                <a:cubicBezTo>
                  <a:pt x="1950715" y="-4267"/>
                  <a:pt x="2048757" y="40059"/>
                  <a:pt x="2294873" y="0"/>
                </a:cubicBezTo>
                <a:cubicBezTo>
                  <a:pt x="2540989" y="-40059"/>
                  <a:pt x="2792012" y="27842"/>
                  <a:pt x="2989732" y="0"/>
                </a:cubicBezTo>
                <a:cubicBezTo>
                  <a:pt x="3187452" y="-27842"/>
                  <a:pt x="3455985" y="83259"/>
                  <a:pt x="3684591" y="0"/>
                </a:cubicBezTo>
                <a:cubicBezTo>
                  <a:pt x="3913197" y="-83259"/>
                  <a:pt x="3985580" y="60617"/>
                  <a:pt x="4283608" y="0"/>
                </a:cubicBezTo>
                <a:cubicBezTo>
                  <a:pt x="4581636" y="-60617"/>
                  <a:pt x="4703572" y="46045"/>
                  <a:pt x="5074309" y="0"/>
                </a:cubicBezTo>
                <a:cubicBezTo>
                  <a:pt x="5445046" y="-46045"/>
                  <a:pt x="5264850" y="16802"/>
                  <a:pt x="5385798" y="0"/>
                </a:cubicBezTo>
                <a:cubicBezTo>
                  <a:pt x="5506746" y="-16802"/>
                  <a:pt x="5794616" y="39221"/>
                  <a:pt x="6080657" y="0"/>
                </a:cubicBezTo>
                <a:cubicBezTo>
                  <a:pt x="6366698" y="-39221"/>
                  <a:pt x="6599192" y="3419"/>
                  <a:pt x="6871358" y="0"/>
                </a:cubicBezTo>
                <a:cubicBezTo>
                  <a:pt x="7143524" y="-3419"/>
                  <a:pt x="7457775" y="63619"/>
                  <a:pt x="7662060" y="0"/>
                </a:cubicBezTo>
                <a:cubicBezTo>
                  <a:pt x="7866345" y="-63619"/>
                  <a:pt x="8228410" y="43901"/>
                  <a:pt x="8452762" y="0"/>
                </a:cubicBezTo>
                <a:cubicBezTo>
                  <a:pt x="8677114" y="-43901"/>
                  <a:pt x="8846979" y="31855"/>
                  <a:pt x="8955935" y="0"/>
                </a:cubicBezTo>
                <a:cubicBezTo>
                  <a:pt x="9064891" y="-31855"/>
                  <a:pt x="9315226" y="2801"/>
                  <a:pt x="9459109" y="0"/>
                </a:cubicBezTo>
                <a:cubicBezTo>
                  <a:pt x="9602992" y="-2801"/>
                  <a:pt x="9813616" y="8536"/>
                  <a:pt x="9962283" y="0"/>
                </a:cubicBezTo>
                <a:cubicBezTo>
                  <a:pt x="10110950" y="-8536"/>
                  <a:pt x="10433142" y="22438"/>
                  <a:pt x="10585260" y="0"/>
                </a:cubicBezTo>
                <a:cubicBezTo>
                  <a:pt x="11043135" y="50150"/>
                  <a:pt x="11487379" y="337057"/>
                  <a:pt x="11586258" y="1000998"/>
                </a:cubicBezTo>
                <a:cubicBezTo>
                  <a:pt x="11621575" y="1194428"/>
                  <a:pt x="11573825" y="1337821"/>
                  <a:pt x="11586258" y="1613018"/>
                </a:cubicBezTo>
                <a:cubicBezTo>
                  <a:pt x="11598691" y="1888215"/>
                  <a:pt x="11544918" y="1969300"/>
                  <a:pt x="11586258" y="2144961"/>
                </a:cubicBezTo>
                <a:cubicBezTo>
                  <a:pt x="11627598" y="2320622"/>
                  <a:pt x="11534622" y="2420359"/>
                  <a:pt x="11586258" y="2596827"/>
                </a:cubicBezTo>
                <a:cubicBezTo>
                  <a:pt x="11637894" y="2773295"/>
                  <a:pt x="11561185" y="3021636"/>
                  <a:pt x="11586258" y="3208847"/>
                </a:cubicBezTo>
                <a:cubicBezTo>
                  <a:pt x="11611331" y="3396058"/>
                  <a:pt x="11567275" y="3572676"/>
                  <a:pt x="11586258" y="3860907"/>
                </a:cubicBezTo>
                <a:cubicBezTo>
                  <a:pt x="11605241" y="4149138"/>
                  <a:pt x="11561749" y="4147909"/>
                  <a:pt x="11586258" y="4392850"/>
                </a:cubicBezTo>
                <a:cubicBezTo>
                  <a:pt x="11610767" y="4637791"/>
                  <a:pt x="11568016" y="4875590"/>
                  <a:pt x="11586258" y="5004870"/>
                </a:cubicBezTo>
                <a:cubicBezTo>
                  <a:pt x="11699557" y="5598282"/>
                  <a:pt x="11285025" y="6048843"/>
                  <a:pt x="10585260" y="6005868"/>
                </a:cubicBezTo>
                <a:cubicBezTo>
                  <a:pt x="10352107" y="6057867"/>
                  <a:pt x="9983708" y="5982806"/>
                  <a:pt x="9794558" y="6005868"/>
                </a:cubicBezTo>
                <a:cubicBezTo>
                  <a:pt x="9605408" y="6028930"/>
                  <a:pt x="9303252" y="5964350"/>
                  <a:pt x="9003857" y="6005868"/>
                </a:cubicBezTo>
                <a:cubicBezTo>
                  <a:pt x="8704462" y="6047386"/>
                  <a:pt x="8599681" y="6001122"/>
                  <a:pt x="8404840" y="6005868"/>
                </a:cubicBezTo>
                <a:cubicBezTo>
                  <a:pt x="8209999" y="6010614"/>
                  <a:pt x="7928876" y="5952028"/>
                  <a:pt x="7614139" y="6005868"/>
                </a:cubicBezTo>
                <a:cubicBezTo>
                  <a:pt x="7299402" y="6059708"/>
                  <a:pt x="7368677" y="5989589"/>
                  <a:pt x="7302650" y="6005868"/>
                </a:cubicBezTo>
                <a:cubicBezTo>
                  <a:pt x="7236623" y="6022147"/>
                  <a:pt x="6768029" y="5973354"/>
                  <a:pt x="6511949" y="6005868"/>
                </a:cubicBezTo>
                <a:cubicBezTo>
                  <a:pt x="6255869" y="6038382"/>
                  <a:pt x="5979249" y="5932339"/>
                  <a:pt x="5721247" y="6005868"/>
                </a:cubicBezTo>
                <a:cubicBezTo>
                  <a:pt x="5463245" y="6079397"/>
                  <a:pt x="5477048" y="5990460"/>
                  <a:pt x="5313916" y="6005868"/>
                </a:cubicBezTo>
                <a:cubicBezTo>
                  <a:pt x="5150784" y="6021276"/>
                  <a:pt x="4961737" y="6003833"/>
                  <a:pt x="4810742" y="6005868"/>
                </a:cubicBezTo>
                <a:cubicBezTo>
                  <a:pt x="4659747" y="6007903"/>
                  <a:pt x="4511469" y="5994562"/>
                  <a:pt x="4403411" y="6005868"/>
                </a:cubicBezTo>
                <a:cubicBezTo>
                  <a:pt x="4295353" y="6017174"/>
                  <a:pt x="4155401" y="5996981"/>
                  <a:pt x="3996080" y="6005868"/>
                </a:cubicBezTo>
                <a:cubicBezTo>
                  <a:pt x="3836759" y="6014755"/>
                  <a:pt x="3459252" y="5984710"/>
                  <a:pt x="3301221" y="6005868"/>
                </a:cubicBezTo>
                <a:cubicBezTo>
                  <a:pt x="3143190" y="6027026"/>
                  <a:pt x="3061206" y="5962293"/>
                  <a:pt x="2893890" y="6005868"/>
                </a:cubicBezTo>
                <a:cubicBezTo>
                  <a:pt x="2726574" y="6049443"/>
                  <a:pt x="2590567" y="5988403"/>
                  <a:pt x="2390716" y="6005868"/>
                </a:cubicBezTo>
                <a:cubicBezTo>
                  <a:pt x="2190865" y="6023333"/>
                  <a:pt x="1959542" y="5940545"/>
                  <a:pt x="1695857" y="6005868"/>
                </a:cubicBezTo>
                <a:cubicBezTo>
                  <a:pt x="1432172" y="6071191"/>
                  <a:pt x="1184253" y="5957350"/>
                  <a:pt x="1000998" y="6005868"/>
                </a:cubicBezTo>
                <a:cubicBezTo>
                  <a:pt x="587828" y="5942146"/>
                  <a:pt x="-76732" y="5451115"/>
                  <a:pt x="0" y="5004870"/>
                </a:cubicBezTo>
                <a:cubicBezTo>
                  <a:pt x="-10517" y="4812329"/>
                  <a:pt x="31752" y="4679561"/>
                  <a:pt x="0" y="4553004"/>
                </a:cubicBezTo>
                <a:cubicBezTo>
                  <a:pt x="-31752" y="4426447"/>
                  <a:pt x="26858" y="4145173"/>
                  <a:pt x="0" y="4021061"/>
                </a:cubicBezTo>
                <a:cubicBezTo>
                  <a:pt x="-26858" y="3896949"/>
                  <a:pt x="23084" y="3571041"/>
                  <a:pt x="0" y="3409041"/>
                </a:cubicBezTo>
                <a:cubicBezTo>
                  <a:pt x="-23084" y="3247041"/>
                  <a:pt x="32740" y="3102116"/>
                  <a:pt x="0" y="2957175"/>
                </a:cubicBezTo>
                <a:cubicBezTo>
                  <a:pt x="-32740" y="2812234"/>
                  <a:pt x="29967" y="2670873"/>
                  <a:pt x="0" y="2425232"/>
                </a:cubicBezTo>
                <a:cubicBezTo>
                  <a:pt x="-29967" y="2179591"/>
                  <a:pt x="50874" y="2069468"/>
                  <a:pt x="0" y="1973367"/>
                </a:cubicBezTo>
                <a:cubicBezTo>
                  <a:pt x="-50874" y="1877266"/>
                  <a:pt x="101260" y="1404650"/>
                  <a:pt x="0" y="1000998"/>
                </a:cubicBezTo>
                <a:close/>
              </a:path>
            </a:pathLst>
          </a:custGeom>
          <a:solidFill>
            <a:schemeClr val="lt1">
              <a:alpha val="93000"/>
            </a:schemeClr>
          </a:solidFill>
          <a:ln w="19050" cmpd="thinThick">
            <a:solidFill>
              <a:srgbClr val="FF3F6E"/>
            </a:solidFill>
            <a:extLst>
              <a:ext uri="{C807C97D-BFC1-408E-A445-0C87EB9F89A2}">
                <ask:lineSketchStyleProps xmlns:ask="http://schemas.microsoft.com/office/drawing/2018/sketchyshapes" sd="3816812094">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effectLst>
                <a:outerShdw blurRad="38100" dist="38100" dir="2700000" algn="tl">
                  <a:srgbClr val="000000">
                    <a:alpha val="43137"/>
                  </a:srgbClr>
                </a:outerShdw>
              </a:effectLst>
            </a:endParaRPr>
          </a:p>
        </p:txBody>
      </p:sp>
      <p:pic>
        <p:nvPicPr>
          <p:cNvPr id="4" name="Nối Vòng Tay Lớn">
            <a:hlinkClick r:id="" action="ppaction://media"/>
            <a:extLst>
              <a:ext uri="{FF2B5EF4-FFF2-40B4-BE49-F238E27FC236}">
                <a16:creationId xmlns:a16="http://schemas.microsoft.com/office/drawing/2014/main" id="{6362B0ED-E25B-428E-819E-E7243B6E3BB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4077385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toy, vector graphics&#10;&#10;Description automatically generated">
            <a:extLst>
              <a:ext uri="{FF2B5EF4-FFF2-40B4-BE49-F238E27FC236}">
                <a16:creationId xmlns:a16="http://schemas.microsoft.com/office/drawing/2014/main" id="{40AAC032-26EA-31F5-A274-D65B22F8E7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5" name="Graphic 12">
            <a:extLst>
              <a:ext uri="{FF2B5EF4-FFF2-40B4-BE49-F238E27FC236}">
                <a16:creationId xmlns:a16="http://schemas.microsoft.com/office/drawing/2014/main" id="{7AB1A499-33B8-C9F6-631C-1374E9851575}"/>
              </a:ext>
            </a:extLst>
          </p:cNvPr>
          <p:cNvGrpSpPr/>
          <p:nvPr/>
        </p:nvGrpSpPr>
        <p:grpSpPr>
          <a:xfrm>
            <a:off x="2981289" y="368782"/>
            <a:ext cx="6404209" cy="3845401"/>
            <a:chOff x="3665215" y="980369"/>
            <a:chExt cx="4686676" cy="2814110"/>
          </a:xfrm>
        </p:grpSpPr>
        <p:sp>
          <p:nvSpPr>
            <p:cNvPr id="6" name="Freeform: Shape 5">
              <a:extLst>
                <a:ext uri="{FF2B5EF4-FFF2-40B4-BE49-F238E27FC236}">
                  <a16:creationId xmlns:a16="http://schemas.microsoft.com/office/drawing/2014/main" id="{29DA243D-E41C-AE8E-EE24-D51DA945F66C}"/>
                </a:ext>
              </a:extLst>
            </p:cNvPr>
            <p:cNvSpPr/>
            <p:nvPr/>
          </p:nvSpPr>
          <p:spPr>
            <a:xfrm>
              <a:off x="3870671" y="1167294"/>
              <a:ext cx="4481220" cy="2627185"/>
            </a:xfrm>
            <a:custGeom>
              <a:avLst/>
              <a:gdLst>
                <a:gd name="connsiteX0" fmla="*/ 2510832 w 4481220"/>
                <a:gd name="connsiteY0" fmla="*/ 0 h 2627185"/>
                <a:gd name="connsiteX1" fmla="*/ 2447594 w 4481220"/>
                <a:gd name="connsiteY1" fmla="*/ 3720 h 2627185"/>
                <a:gd name="connsiteX2" fmla="*/ 2297867 w 4481220"/>
                <a:gd name="connsiteY2" fmla="*/ 44639 h 2627185"/>
                <a:gd name="connsiteX3" fmla="*/ 2296937 w 4481220"/>
                <a:gd name="connsiteY3" fmla="*/ 44639 h 2627185"/>
                <a:gd name="connsiteX4" fmla="*/ 2296007 w 4481220"/>
                <a:gd name="connsiteY4" fmla="*/ 44639 h 2627185"/>
                <a:gd name="connsiteX5" fmla="*/ 2295077 w 4481220"/>
                <a:gd name="connsiteY5" fmla="*/ 44639 h 2627185"/>
                <a:gd name="connsiteX6" fmla="*/ 2296007 w 4481220"/>
                <a:gd name="connsiteY6" fmla="*/ 44639 h 2627185"/>
                <a:gd name="connsiteX7" fmla="*/ 2145351 w 4481220"/>
                <a:gd name="connsiteY7" fmla="*/ 132987 h 2627185"/>
                <a:gd name="connsiteX8" fmla="*/ 2028173 w 4481220"/>
                <a:gd name="connsiteY8" fmla="*/ 249234 h 2627185"/>
                <a:gd name="connsiteX9" fmla="*/ 1998414 w 4481220"/>
                <a:gd name="connsiteY9" fmla="*/ 292013 h 2627185"/>
                <a:gd name="connsiteX10" fmla="*/ 1989114 w 4481220"/>
                <a:gd name="connsiteY10" fmla="*/ 311542 h 2627185"/>
                <a:gd name="connsiteX11" fmla="*/ 1979815 w 4481220"/>
                <a:gd name="connsiteY11" fmla="*/ 314332 h 2627185"/>
                <a:gd name="connsiteX12" fmla="*/ 1963075 w 4481220"/>
                <a:gd name="connsiteY12" fmla="*/ 305032 h 2627185"/>
                <a:gd name="connsiteX13" fmla="*/ 1957495 w 4481220"/>
                <a:gd name="connsiteY13" fmla="*/ 296663 h 2627185"/>
                <a:gd name="connsiteX14" fmla="*/ 1954706 w 4481220"/>
                <a:gd name="connsiteY14" fmla="*/ 292943 h 2627185"/>
                <a:gd name="connsiteX15" fmla="*/ 1948196 w 4481220"/>
                <a:gd name="connsiteY15" fmla="*/ 282713 h 2627185"/>
                <a:gd name="connsiteX16" fmla="*/ 1942615 w 4481220"/>
                <a:gd name="connsiteY16" fmla="*/ 273413 h 2627185"/>
                <a:gd name="connsiteX17" fmla="*/ 1940756 w 4481220"/>
                <a:gd name="connsiteY17" fmla="*/ 271553 h 2627185"/>
                <a:gd name="connsiteX18" fmla="*/ 1935176 w 4481220"/>
                <a:gd name="connsiteY18" fmla="*/ 262254 h 2627185"/>
                <a:gd name="connsiteX19" fmla="*/ 1909136 w 4481220"/>
                <a:gd name="connsiteY19" fmla="*/ 224124 h 2627185"/>
                <a:gd name="connsiteX20" fmla="*/ 1829159 w 4481220"/>
                <a:gd name="connsiteY20" fmla="*/ 146006 h 2627185"/>
                <a:gd name="connsiteX21" fmla="*/ 1704542 w 4481220"/>
                <a:gd name="connsiteY21" fmla="*/ 74398 h 2627185"/>
                <a:gd name="connsiteX22" fmla="*/ 1542725 w 4481220"/>
                <a:gd name="connsiteY22" fmla="*/ 30689 h 2627185"/>
                <a:gd name="connsiteX23" fmla="*/ 1544585 w 4481220"/>
                <a:gd name="connsiteY23" fmla="*/ 31619 h 2627185"/>
                <a:gd name="connsiteX24" fmla="*/ 1460887 w 4481220"/>
                <a:gd name="connsiteY24" fmla="*/ 26039 h 2627185"/>
                <a:gd name="connsiteX25" fmla="*/ 1378120 w 4481220"/>
                <a:gd name="connsiteY25" fmla="*/ 31619 h 2627185"/>
                <a:gd name="connsiteX26" fmla="*/ 1234903 w 4481220"/>
                <a:gd name="connsiteY26" fmla="*/ 69748 h 2627185"/>
                <a:gd name="connsiteX27" fmla="*/ 1137255 w 4481220"/>
                <a:gd name="connsiteY27" fmla="*/ 126477 h 2627185"/>
                <a:gd name="connsiteX28" fmla="*/ 1066577 w 4481220"/>
                <a:gd name="connsiteY28" fmla="*/ 196225 h 2627185"/>
                <a:gd name="connsiteX29" fmla="*/ 1016358 w 4481220"/>
                <a:gd name="connsiteY29" fmla="*/ 281783 h 2627185"/>
                <a:gd name="connsiteX30" fmla="*/ 988459 w 4481220"/>
                <a:gd name="connsiteY30" fmla="*/ 376641 h 2627185"/>
                <a:gd name="connsiteX31" fmla="*/ 990319 w 4481220"/>
                <a:gd name="connsiteY31" fmla="*/ 379431 h 2627185"/>
                <a:gd name="connsiteX32" fmla="*/ 992179 w 4481220"/>
                <a:gd name="connsiteY32" fmla="*/ 392450 h 2627185"/>
                <a:gd name="connsiteX33" fmla="*/ 983809 w 4481220"/>
                <a:gd name="connsiteY33" fmla="*/ 402680 h 2627185"/>
                <a:gd name="connsiteX34" fmla="*/ 974509 w 4481220"/>
                <a:gd name="connsiteY34" fmla="*/ 405470 h 2627185"/>
                <a:gd name="connsiteX35" fmla="*/ 962420 w 4481220"/>
                <a:gd name="connsiteY35" fmla="*/ 400820 h 2627185"/>
                <a:gd name="connsiteX36" fmla="*/ 917781 w 4481220"/>
                <a:gd name="connsiteY36" fmla="*/ 358971 h 2627185"/>
                <a:gd name="connsiteX37" fmla="*/ 852682 w 4481220"/>
                <a:gd name="connsiteY37" fmla="*/ 320842 h 2627185"/>
                <a:gd name="connsiteX38" fmla="*/ 780144 w 4481220"/>
                <a:gd name="connsiteY38" fmla="*/ 301313 h 2627185"/>
                <a:gd name="connsiteX39" fmla="*/ 737365 w 4481220"/>
                <a:gd name="connsiteY39" fmla="*/ 298523 h 2627185"/>
                <a:gd name="connsiteX40" fmla="*/ 689936 w 4481220"/>
                <a:gd name="connsiteY40" fmla="*/ 301313 h 2627185"/>
                <a:gd name="connsiteX41" fmla="*/ 587639 w 4481220"/>
                <a:gd name="connsiteY41" fmla="*/ 329212 h 2627185"/>
                <a:gd name="connsiteX42" fmla="*/ 499291 w 4481220"/>
                <a:gd name="connsiteY42" fmla="*/ 380361 h 2627185"/>
                <a:gd name="connsiteX43" fmla="*/ 438843 w 4481220"/>
                <a:gd name="connsiteY43" fmla="*/ 439879 h 2627185"/>
                <a:gd name="connsiteX44" fmla="*/ 395134 w 4481220"/>
                <a:gd name="connsiteY44" fmla="*/ 514277 h 2627185"/>
                <a:gd name="connsiteX45" fmla="*/ 369094 w 4481220"/>
                <a:gd name="connsiteY45" fmla="*/ 610065 h 2627185"/>
                <a:gd name="connsiteX46" fmla="*/ 370024 w 4481220"/>
                <a:gd name="connsiteY46" fmla="*/ 723522 h 2627185"/>
                <a:gd name="connsiteX47" fmla="*/ 405363 w 4481220"/>
                <a:gd name="connsiteY47" fmla="*/ 854649 h 2627185"/>
                <a:gd name="connsiteX48" fmla="*/ 405363 w 4481220"/>
                <a:gd name="connsiteY48" fmla="*/ 855579 h 2627185"/>
                <a:gd name="connsiteX49" fmla="*/ 426753 w 4481220"/>
                <a:gd name="connsiteY49" fmla="*/ 900218 h 2627185"/>
                <a:gd name="connsiteX50" fmla="*/ 434193 w 4481220"/>
                <a:gd name="connsiteY50" fmla="*/ 903938 h 2627185"/>
                <a:gd name="connsiteX51" fmla="*/ 443492 w 4481220"/>
                <a:gd name="connsiteY51" fmla="*/ 916028 h 2627185"/>
                <a:gd name="connsiteX52" fmla="*/ 441633 w 4481220"/>
                <a:gd name="connsiteY52" fmla="*/ 931837 h 2627185"/>
                <a:gd name="connsiteX53" fmla="*/ 436983 w 4481220"/>
                <a:gd name="connsiteY53" fmla="*/ 937417 h 2627185"/>
                <a:gd name="connsiteX54" fmla="*/ 433263 w 4481220"/>
                <a:gd name="connsiteY54" fmla="*/ 941137 h 2627185"/>
                <a:gd name="connsiteX55" fmla="*/ 425823 w 4481220"/>
                <a:gd name="connsiteY55" fmla="*/ 942997 h 2627185"/>
                <a:gd name="connsiteX56" fmla="*/ 419313 w 4481220"/>
                <a:gd name="connsiteY56" fmla="*/ 941137 h 2627185"/>
                <a:gd name="connsiteX57" fmla="*/ 413733 w 4481220"/>
                <a:gd name="connsiteY57" fmla="*/ 940207 h 2627185"/>
                <a:gd name="connsiteX58" fmla="*/ 370024 w 4481220"/>
                <a:gd name="connsiteY58" fmla="*/ 932767 h 2627185"/>
                <a:gd name="connsiteX59" fmla="*/ 329105 w 4481220"/>
                <a:gd name="connsiteY59" fmla="*/ 929977 h 2627185"/>
                <a:gd name="connsiteX60" fmla="*/ 294696 w 4481220"/>
                <a:gd name="connsiteY60" fmla="*/ 931837 h 2627185"/>
                <a:gd name="connsiteX61" fmla="*/ 227738 w 4481220"/>
                <a:gd name="connsiteY61" fmla="*/ 950437 h 2627185"/>
                <a:gd name="connsiteX62" fmla="*/ 162640 w 4481220"/>
                <a:gd name="connsiteY62" fmla="*/ 988566 h 2627185"/>
                <a:gd name="connsiteX63" fmla="*/ 98471 w 4481220"/>
                <a:gd name="connsiteY63" fmla="*/ 1053664 h 2627185"/>
                <a:gd name="connsiteX64" fmla="*/ 39882 w 4481220"/>
                <a:gd name="connsiteY64" fmla="*/ 1155032 h 2627185"/>
                <a:gd name="connsiteX65" fmla="*/ 3613 w 4481220"/>
                <a:gd name="connsiteY65" fmla="*/ 1286159 h 2627185"/>
                <a:gd name="connsiteX66" fmla="*/ 2683 w 4481220"/>
                <a:gd name="connsiteY66" fmla="*/ 1401476 h 2627185"/>
                <a:gd name="connsiteX67" fmla="*/ 27793 w 4481220"/>
                <a:gd name="connsiteY67" fmla="*/ 1498193 h 2627185"/>
                <a:gd name="connsiteX68" fmla="*/ 68712 w 4481220"/>
                <a:gd name="connsiteY68" fmla="*/ 1567942 h 2627185"/>
                <a:gd name="connsiteX69" fmla="*/ 124510 w 4481220"/>
                <a:gd name="connsiteY69" fmla="*/ 1623740 h 2627185"/>
                <a:gd name="connsiteX70" fmla="*/ 197049 w 4481220"/>
                <a:gd name="connsiteY70" fmla="*/ 1665589 h 2627185"/>
                <a:gd name="connsiteX71" fmla="*/ 210068 w 4481220"/>
                <a:gd name="connsiteY71" fmla="*/ 1670239 h 2627185"/>
                <a:gd name="connsiteX72" fmla="*/ 220298 w 4481220"/>
                <a:gd name="connsiteY72" fmla="*/ 1677679 h 2627185"/>
                <a:gd name="connsiteX73" fmla="*/ 222158 w 4481220"/>
                <a:gd name="connsiteY73" fmla="*/ 1690699 h 2627185"/>
                <a:gd name="connsiteX74" fmla="*/ 220298 w 4481220"/>
                <a:gd name="connsiteY74" fmla="*/ 1695349 h 2627185"/>
                <a:gd name="connsiteX75" fmla="*/ 216578 w 4481220"/>
                <a:gd name="connsiteY75" fmla="*/ 1701858 h 2627185"/>
                <a:gd name="connsiteX76" fmla="*/ 202628 w 4481220"/>
                <a:gd name="connsiteY76" fmla="*/ 1718598 h 2627185"/>
                <a:gd name="connsiteX77" fmla="*/ 165429 w 4481220"/>
                <a:gd name="connsiteY77" fmla="*/ 1782766 h 2627185"/>
                <a:gd name="connsiteX78" fmla="*/ 137530 w 4481220"/>
                <a:gd name="connsiteY78" fmla="*/ 1887854 h 2627185"/>
                <a:gd name="connsiteX79" fmla="*/ 138460 w 4481220"/>
                <a:gd name="connsiteY79" fmla="*/ 2029210 h 2627185"/>
                <a:gd name="connsiteX80" fmla="*/ 174729 w 4481220"/>
                <a:gd name="connsiteY80" fmla="*/ 2164987 h 2627185"/>
                <a:gd name="connsiteX81" fmla="*/ 221228 w 4481220"/>
                <a:gd name="connsiteY81" fmla="*/ 2246825 h 2627185"/>
                <a:gd name="connsiteX82" fmla="*/ 281676 w 4481220"/>
                <a:gd name="connsiteY82" fmla="*/ 2307273 h 2627185"/>
                <a:gd name="connsiteX83" fmla="*/ 386764 w 4481220"/>
                <a:gd name="connsiteY83" fmla="*/ 2367722 h 2627185"/>
                <a:gd name="connsiteX84" fmla="*/ 561600 w 4481220"/>
                <a:gd name="connsiteY84" fmla="*/ 2414221 h 2627185"/>
                <a:gd name="connsiteX85" fmla="*/ 654597 w 4481220"/>
                <a:gd name="connsiteY85" fmla="*/ 2419801 h 2627185"/>
                <a:gd name="connsiteX86" fmla="*/ 737365 w 4481220"/>
                <a:gd name="connsiteY86" fmla="*/ 2415151 h 2627185"/>
                <a:gd name="connsiteX87" fmla="*/ 858262 w 4481220"/>
                <a:gd name="connsiteY87" fmla="*/ 2383532 h 2627185"/>
                <a:gd name="connsiteX88" fmla="*/ 944750 w 4481220"/>
                <a:gd name="connsiteY88" fmla="*/ 2333313 h 2627185"/>
                <a:gd name="connsiteX89" fmla="*/ 1009848 w 4481220"/>
                <a:gd name="connsiteY89" fmla="*/ 2267285 h 2627185"/>
                <a:gd name="connsiteX90" fmla="*/ 1024728 w 4481220"/>
                <a:gd name="connsiteY90" fmla="*/ 2260775 h 2627185"/>
                <a:gd name="connsiteX91" fmla="*/ 1039608 w 4481220"/>
                <a:gd name="connsiteY91" fmla="*/ 2267285 h 2627185"/>
                <a:gd name="connsiteX92" fmla="*/ 1046118 w 4481220"/>
                <a:gd name="connsiteY92" fmla="*/ 2282164 h 2627185"/>
                <a:gd name="connsiteX93" fmla="*/ 1043328 w 4481220"/>
                <a:gd name="connsiteY93" fmla="*/ 2292394 h 2627185"/>
                <a:gd name="connsiteX94" fmla="*/ 1046118 w 4481220"/>
                <a:gd name="connsiteY94" fmla="*/ 2299834 h 2627185"/>
                <a:gd name="connsiteX95" fmla="*/ 1101916 w 4481220"/>
                <a:gd name="connsiteY95" fmla="*/ 2392831 h 2627185"/>
                <a:gd name="connsiteX96" fmla="*/ 1133535 w 4481220"/>
                <a:gd name="connsiteY96" fmla="*/ 2429101 h 2627185"/>
                <a:gd name="connsiteX97" fmla="*/ 1164225 w 4481220"/>
                <a:gd name="connsiteY97" fmla="*/ 2456070 h 2627185"/>
                <a:gd name="connsiteX98" fmla="*/ 1257223 w 4481220"/>
                <a:gd name="connsiteY98" fmla="*/ 2510009 h 2627185"/>
                <a:gd name="connsiteX99" fmla="*/ 1404159 w 4481220"/>
                <a:gd name="connsiteY99" fmla="*/ 2549068 h 2627185"/>
                <a:gd name="connsiteX100" fmla="*/ 1496226 w 4481220"/>
                <a:gd name="connsiteY100" fmla="*/ 2554647 h 2627185"/>
                <a:gd name="connsiteX101" fmla="*/ 1593874 w 4481220"/>
                <a:gd name="connsiteY101" fmla="*/ 2548137 h 2627185"/>
                <a:gd name="connsiteX102" fmla="*/ 1768710 w 4481220"/>
                <a:gd name="connsiteY102" fmla="*/ 2500709 h 2627185"/>
                <a:gd name="connsiteX103" fmla="*/ 1885887 w 4481220"/>
                <a:gd name="connsiteY103" fmla="*/ 2433750 h 2627185"/>
                <a:gd name="connsiteX104" fmla="*/ 1959355 w 4481220"/>
                <a:gd name="connsiteY104" fmla="*/ 2361212 h 2627185"/>
                <a:gd name="connsiteX105" fmla="*/ 2003994 w 4481220"/>
                <a:gd name="connsiteY105" fmla="*/ 2284024 h 2627185"/>
                <a:gd name="connsiteX106" fmla="*/ 2016084 w 4481220"/>
                <a:gd name="connsiteY106" fmla="*/ 2251475 h 2627185"/>
                <a:gd name="connsiteX107" fmla="*/ 2021663 w 4481220"/>
                <a:gd name="connsiteY107" fmla="*/ 2243105 h 2627185"/>
                <a:gd name="connsiteX108" fmla="*/ 2040263 w 4481220"/>
                <a:gd name="connsiteY108" fmla="*/ 2228225 h 2627185"/>
                <a:gd name="connsiteX109" fmla="*/ 2054213 w 4481220"/>
                <a:gd name="connsiteY109" fmla="*/ 2234735 h 2627185"/>
                <a:gd name="connsiteX110" fmla="*/ 2058863 w 4481220"/>
                <a:gd name="connsiteY110" fmla="*/ 2247755 h 2627185"/>
                <a:gd name="connsiteX111" fmla="*/ 2058863 w 4481220"/>
                <a:gd name="connsiteY111" fmla="*/ 2257055 h 2627185"/>
                <a:gd name="connsiteX112" fmla="*/ 2059793 w 4481220"/>
                <a:gd name="connsiteY112" fmla="*/ 2262635 h 2627185"/>
                <a:gd name="connsiteX113" fmla="*/ 2059793 w 4481220"/>
                <a:gd name="connsiteY113" fmla="*/ 2264494 h 2627185"/>
                <a:gd name="connsiteX114" fmla="*/ 2063512 w 4481220"/>
                <a:gd name="connsiteY114" fmla="*/ 2282164 h 2627185"/>
                <a:gd name="connsiteX115" fmla="*/ 2070953 w 4481220"/>
                <a:gd name="connsiteY115" fmla="*/ 2305414 h 2627185"/>
                <a:gd name="connsiteX116" fmla="*/ 2093272 w 4481220"/>
                <a:gd name="connsiteY116" fmla="*/ 2343543 h 2627185"/>
                <a:gd name="connsiteX117" fmla="*/ 2129541 w 4481220"/>
                <a:gd name="connsiteY117" fmla="*/ 2378882 h 2627185"/>
                <a:gd name="connsiteX118" fmla="*/ 2195569 w 4481220"/>
                <a:gd name="connsiteY118" fmla="*/ 2417011 h 2627185"/>
                <a:gd name="connsiteX119" fmla="*/ 2314606 w 4481220"/>
                <a:gd name="connsiteY119" fmla="*/ 2448630 h 2627185"/>
                <a:gd name="connsiteX120" fmla="*/ 2388075 w 4481220"/>
                <a:gd name="connsiteY120" fmla="*/ 2453280 h 2627185"/>
                <a:gd name="connsiteX121" fmla="*/ 2461543 w 4481220"/>
                <a:gd name="connsiteY121" fmla="*/ 2448630 h 2627185"/>
                <a:gd name="connsiteX122" fmla="*/ 2571280 w 4481220"/>
                <a:gd name="connsiteY122" fmla="*/ 2419801 h 2627185"/>
                <a:gd name="connsiteX123" fmla="*/ 2629869 w 4481220"/>
                <a:gd name="connsiteY123" fmla="*/ 2386322 h 2627185"/>
                <a:gd name="connsiteX124" fmla="*/ 2659628 w 4481220"/>
                <a:gd name="connsiteY124" fmla="*/ 2356562 h 2627185"/>
                <a:gd name="connsiteX125" fmla="*/ 2676368 w 4481220"/>
                <a:gd name="connsiteY125" fmla="*/ 2327733 h 2627185"/>
                <a:gd name="connsiteX126" fmla="*/ 2684738 w 4481220"/>
                <a:gd name="connsiteY126" fmla="*/ 2317503 h 2627185"/>
                <a:gd name="connsiteX127" fmla="*/ 2694037 w 4481220"/>
                <a:gd name="connsiteY127" fmla="*/ 2314713 h 2627185"/>
                <a:gd name="connsiteX128" fmla="*/ 2698687 w 4481220"/>
                <a:gd name="connsiteY128" fmla="*/ 2315643 h 2627185"/>
                <a:gd name="connsiteX129" fmla="*/ 2700547 w 4481220"/>
                <a:gd name="connsiteY129" fmla="*/ 2314713 h 2627185"/>
                <a:gd name="connsiteX130" fmla="*/ 2701477 w 4481220"/>
                <a:gd name="connsiteY130" fmla="*/ 2314713 h 2627185"/>
                <a:gd name="connsiteX131" fmla="*/ 2706127 w 4481220"/>
                <a:gd name="connsiteY131" fmla="*/ 2313783 h 2627185"/>
                <a:gd name="connsiteX132" fmla="*/ 2723796 w 4481220"/>
                <a:gd name="connsiteY132" fmla="*/ 2326803 h 2627185"/>
                <a:gd name="connsiteX133" fmla="*/ 2726587 w 4481220"/>
                <a:gd name="connsiteY133" fmla="*/ 2335173 h 2627185"/>
                <a:gd name="connsiteX134" fmla="*/ 2727516 w 4481220"/>
                <a:gd name="connsiteY134" fmla="*/ 2337033 h 2627185"/>
                <a:gd name="connsiteX135" fmla="*/ 2731237 w 4481220"/>
                <a:gd name="connsiteY135" fmla="*/ 2344473 h 2627185"/>
                <a:gd name="connsiteX136" fmla="*/ 2732166 w 4481220"/>
                <a:gd name="connsiteY136" fmla="*/ 2347263 h 2627185"/>
                <a:gd name="connsiteX137" fmla="*/ 2734956 w 4481220"/>
                <a:gd name="connsiteY137" fmla="*/ 2352842 h 2627185"/>
                <a:gd name="connsiteX138" fmla="*/ 2741466 w 4481220"/>
                <a:gd name="connsiteY138" fmla="*/ 2366792 h 2627185"/>
                <a:gd name="connsiteX139" fmla="*/ 2755416 w 4481220"/>
                <a:gd name="connsiteY139" fmla="*/ 2394691 h 2627185"/>
                <a:gd name="connsiteX140" fmla="*/ 2787035 w 4481220"/>
                <a:gd name="connsiteY140" fmla="*/ 2443050 h 2627185"/>
                <a:gd name="connsiteX141" fmla="*/ 2857713 w 4481220"/>
                <a:gd name="connsiteY141" fmla="*/ 2513729 h 2627185"/>
                <a:gd name="connsiteX142" fmla="*/ 2967450 w 4481220"/>
                <a:gd name="connsiteY142" fmla="*/ 2576967 h 2627185"/>
                <a:gd name="connsiteX143" fmla="*/ 3132986 w 4481220"/>
                <a:gd name="connsiteY143" fmla="*/ 2620676 h 2627185"/>
                <a:gd name="connsiteX144" fmla="*/ 3236214 w 4481220"/>
                <a:gd name="connsiteY144" fmla="*/ 2627186 h 2627185"/>
                <a:gd name="connsiteX145" fmla="*/ 3351531 w 4481220"/>
                <a:gd name="connsiteY145" fmla="*/ 2619746 h 2627185"/>
                <a:gd name="connsiteX146" fmla="*/ 3565426 w 4481220"/>
                <a:gd name="connsiteY146" fmla="*/ 2563017 h 2627185"/>
                <a:gd name="connsiteX147" fmla="*/ 3711432 w 4481220"/>
                <a:gd name="connsiteY147" fmla="*/ 2479319 h 2627185"/>
                <a:gd name="connsiteX148" fmla="*/ 3799780 w 4481220"/>
                <a:gd name="connsiteY148" fmla="*/ 2392831 h 2627185"/>
                <a:gd name="connsiteX149" fmla="*/ 3850929 w 4481220"/>
                <a:gd name="connsiteY149" fmla="*/ 2305414 h 2627185"/>
                <a:gd name="connsiteX150" fmla="*/ 3875108 w 4481220"/>
                <a:gd name="connsiteY150" fmla="*/ 2215206 h 2627185"/>
                <a:gd name="connsiteX151" fmla="*/ 3876968 w 4481220"/>
                <a:gd name="connsiteY151" fmla="*/ 2201256 h 2627185"/>
                <a:gd name="connsiteX152" fmla="*/ 3881618 w 4481220"/>
                <a:gd name="connsiteY152" fmla="*/ 2190096 h 2627185"/>
                <a:gd name="connsiteX153" fmla="*/ 3888128 w 4481220"/>
                <a:gd name="connsiteY153" fmla="*/ 2186376 h 2627185"/>
                <a:gd name="connsiteX154" fmla="*/ 3904867 w 4481220"/>
                <a:gd name="connsiteY154" fmla="*/ 2178937 h 2627185"/>
                <a:gd name="connsiteX155" fmla="*/ 3910447 w 4481220"/>
                <a:gd name="connsiteY155" fmla="*/ 2179867 h 2627185"/>
                <a:gd name="connsiteX156" fmla="*/ 3953226 w 4481220"/>
                <a:gd name="connsiteY156" fmla="*/ 2187306 h 2627185"/>
                <a:gd name="connsiteX157" fmla="*/ 4008095 w 4481220"/>
                <a:gd name="connsiteY157" fmla="*/ 2191026 h 2627185"/>
                <a:gd name="connsiteX158" fmla="*/ 4060174 w 4481220"/>
                <a:gd name="connsiteY158" fmla="*/ 2188236 h 2627185"/>
                <a:gd name="connsiteX159" fmla="*/ 4158751 w 4481220"/>
                <a:gd name="connsiteY159" fmla="*/ 2161267 h 2627185"/>
                <a:gd name="connsiteX160" fmla="*/ 4256399 w 4481220"/>
                <a:gd name="connsiteY160" fmla="*/ 2103609 h 2627185"/>
                <a:gd name="connsiteX161" fmla="*/ 4348467 w 4481220"/>
                <a:gd name="connsiteY161" fmla="*/ 2010611 h 2627185"/>
                <a:gd name="connsiteX162" fmla="*/ 4424725 w 4481220"/>
                <a:gd name="connsiteY162" fmla="*/ 1879484 h 2627185"/>
                <a:gd name="connsiteX163" fmla="*/ 4424725 w 4481220"/>
                <a:gd name="connsiteY163" fmla="*/ 1878554 h 2627185"/>
                <a:gd name="connsiteX164" fmla="*/ 4465644 w 4481220"/>
                <a:gd name="connsiteY164" fmla="*/ 1731618 h 2627185"/>
                <a:gd name="connsiteX165" fmla="*/ 4466574 w 4481220"/>
                <a:gd name="connsiteY165" fmla="*/ 1600491 h 2627185"/>
                <a:gd name="connsiteX166" fmla="*/ 4438674 w 4481220"/>
                <a:gd name="connsiteY166" fmla="*/ 1495403 h 2627185"/>
                <a:gd name="connsiteX167" fmla="*/ 4391246 w 4481220"/>
                <a:gd name="connsiteY167" fmla="*/ 1414495 h 2627185"/>
                <a:gd name="connsiteX168" fmla="*/ 4323357 w 4481220"/>
                <a:gd name="connsiteY168" fmla="*/ 1346607 h 2627185"/>
                <a:gd name="connsiteX169" fmla="*/ 4272208 w 4481220"/>
                <a:gd name="connsiteY169" fmla="*/ 1313128 h 2627185"/>
                <a:gd name="connsiteX170" fmla="*/ 4261979 w 4481220"/>
                <a:gd name="connsiteY170" fmla="*/ 1292668 h 2627185"/>
                <a:gd name="connsiteX171" fmla="*/ 4271279 w 4481220"/>
                <a:gd name="connsiteY171" fmla="*/ 1268489 h 2627185"/>
                <a:gd name="connsiteX172" fmla="*/ 4282438 w 4481220"/>
                <a:gd name="connsiteY172" fmla="*/ 1262909 h 2627185"/>
                <a:gd name="connsiteX173" fmla="*/ 4286158 w 4481220"/>
                <a:gd name="connsiteY173" fmla="*/ 1261049 h 2627185"/>
                <a:gd name="connsiteX174" fmla="*/ 4294528 w 4481220"/>
                <a:gd name="connsiteY174" fmla="*/ 1257329 h 2627185"/>
                <a:gd name="connsiteX175" fmla="*/ 4354976 w 4481220"/>
                <a:gd name="connsiteY175" fmla="*/ 1221990 h 2627185"/>
                <a:gd name="connsiteX176" fmla="*/ 4407985 w 4481220"/>
                <a:gd name="connsiteY176" fmla="*/ 1168981 h 2627185"/>
                <a:gd name="connsiteX177" fmla="*/ 4450764 w 4481220"/>
                <a:gd name="connsiteY177" fmla="*/ 1094583 h 2627185"/>
                <a:gd name="connsiteX178" fmla="*/ 4477734 w 4481220"/>
                <a:gd name="connsiteY178" fmla="*/ 996936 h 2627185"/>
                <a:gd name="connsiteX179" fmla="*/ 4477734 w 4481220"/>
                <a:gd name="connsiteY179" fmla="*/ 887198 h 2627185"/>
                <a:gd name="connsiteX180" fmla="*/ 4451694 w 4481220"/>
                <a:gd name="connsiteY180" fmla="*/ 792341 h 2627185"/>
                <a:gd name="connsiteX181" fmla="*/ 4405195 w 4481220"/>
                <a:gd name="connsiteY181" fmla="*/ 712362 h 2627185"/>
                <a:gd name="connsiteX182" fmla="*/ 4337307 w 4481220"/>
                <a:gd name="connsiteY182" fmla="*/ 644474 h 2627185"/>
                <a:gd name="connsiteX183" fmla="*/ 4240589 w 4481220"/>
                <a:gd name="connsiteY183" fmla="*/ 588676 h 2627185"/>
                <a:gd name="connsiteX184" fmla="*/ 4113182 w 4481220"/>
                <a:gd name="connsiteY184" fmla="*/ 554266 h 2627185"/>
                <a:gd name="connsiteX185" fmla="*/ 4047154 w 4481220"/>
                <a:gd name="connsiteY185" fmla="*/ 550547 h 2627185"/>
                <a:gd name="connsiteX186" fmla="*/ 3978336 w 4481220"/>
                <a:gd name="connsiteY186" fmla="*/ 555196 h 2627185"/>
                <a:gd name="connsiteX187" fmla="*/ 3901148 w 4481220"/>
                <a:gd name="connsiteY187" fmla="*/ 571936 h 2627185"/>
                <a:gd name="connsiteX188" fmla="*/ 3896498 w 4481220"/>
                <a:gd name="connsiteY188" fmla="*/ 572866 h 2627185"/>
                <a:gd name="connsiteX189" fmla="*/ 3880688 w 4481220"/>
                <a:gd name="connsiteY189" fmla="*/ 560776 h 2627185"/>
                <a:gd name="connsiteX190" fmla="*/ 3875108 w 4481220"/>
                <a:gd name="connsiteY190" fmla="*/ 551477 h 2627185"/>
                <a:gd name="connsiteX191" fmla="*/ 3857439 w 4481220"/>
                <a:gd name="connsiteY191" fmla="*/ 470568 h 2627185"/>
                <a:gd name="connsiteX192" fmla="*/ 3833259 w 4481220"/>
                <a:gd name="connsiteY192" fmla="*/ 399890 h 2627185"/>
                <a:gd name="connsiteX193" fmla="*/ 3770021 w 4481220"/>
                <a:gd name="connsiteY193" fmla="*/ 289223 h 2627185"/>
                <a:gd name="connsiteX194" fmla="*/ 3691903 w 4481220"/>
                <a:gd name="connsiteY194" fmla="*/ 211105 h 2627185"/>
                <a:gd name="connsiteX195" fmla="*/ 3584025 w 4481220"/>
                <a:gd name="connsiteY195" fmla="*/ 148796 h 2627185"/>
                <a:gd name="connsiteX196" fmla="*/ 3448249 w 4481220"/>
                <a:gd name="connsiteY196" fmla="*/ 111597 h 2627185"/>
                <a:gd name="connsiteX197" fmla="*/ 3371990 w 4481220"/>
                <a:gd name="connsiteY197" fmla="*/ 106947 h 2627185"/>
                <a:gd name="connsiteX198" fmla="*/ 3288293 w 4481220"/>
                <a:gd name="connsiteY198" fmla="*/ 112527 h 2627185"/>
                <a:gd name="connsiteX199" fmla="*/ 3116247 w 4481220"/>
                <a:gd name="connsiteY199" fmla="*/ 159026 h 2627185"/>
                <a:gd name="connsiteX200" fmla="*/ 2975820 w 4481220"/>
                <a:gd name="connsiteY200" fmla="*/ 240864 h 2627185"/>
                <a:gd name="connsiteX201" fmla="*/ 2891192 w 4481220"/>
                <a:gd name="connsiteY201" fmla="*/ 319912 h 2627185"/>
                <a:gd name="connsiteX202" fmla="*/ 2887473 w 4481220"/>
                <a:gd name="connsiteY202" fmla="*/ 324562 h 2627185"/>
                <a:gd name="connsiteX203" fmla="*/ 2875383 w 4481220"/>
                <a:gd name="connsiteY203" fmla="*/ 329212 h 2627185"/>
                <a:gd name="connsiteX204" fmla="*/ 2858643 w 4481220"/>
                <a:gd name="connsiteY204" fmla="*/ 317122 h 2627185"/>
                <a:gd name="connsiteX205" fmla="*/ 2827024 w 4481220"/>
                <a:gd name="connsiteY205" fmla="*/ 212965 h 2627185"/>
                <a:gd name="connsiteX206" fmla="*/ 2774945 w 4481220"/>
                <a:gd name="connsiteY206" fmla="*/ 121827 h 2627185"/>
                <a:gd name="connsiteX207" fmla="*/ 2718217 w 4481220"/>
                <a:gd name="connsiteY207" fmla="*/ 65098 h 2627185"/>
                <a:gd name="connsiteX208" fmla="*/ 2649398 w 4481220"/>
                <a:gd name="connsiteY208" fmla="*/ 25109 h 2627185"/>
                <a:gd name="connsiteX209" fmla="*/ 2559191 w 4481220"/>
                <a:gd name="connsiteY209" fmla="*/ 930 h 2627185"/>
                <a:gd name="connsiteX210" fmla="*/ 2510832 w 4481220"/>
                <a:gd name="connsiteY210" fmla="*/ 0 h 2627185"/>
                <a:gd name="connsiteX211" fmla="*/ 2510832 w 4481220"/>
                <a:gd name="connsiteY211" fmla="*/ 0 h 262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4481220" h="2627185">
                  <a:moveTo>
                    <a:pt x="2510832" y="0"/>
                  </a:moveTo>
                  <a:cubicBezTo>
                    <a:pt x="2490372" y="0"/>
                    <a:pt x="2468983" y="930"/>
                    <a:pt x="2447594" y="3720"/>
                  </a:cubicBezTo>
                  <a:cubicBezTo>
                    <a:pt x="2397375" y="11160"/>
                    <a:pt x="2347156" y="24179"/>
                    <a:pt x="2297867" y="44639"/>
                  </a:cubicBezTo>
                  <a:lnTo>
                    <a:pt x="2296937" y="44639"/>
                  </a:lnTo>
                  <a:lnTo>
                    <a:pt x="2296007" y="44639"/>
                  </a:lnTo>
                  <a:lnTo>
                    <a:pt x="2295077" y="44639"/>
                  </a:lnTo>
                  <a:lnTo>
                    <a:pt x="2296007" y="44639"/>
                  </a:lnTo>
                  <a:cubicBezTo>
                    <a:pt x="2242999" y="66958"/>
                    <a:pt x="2191850" y="96718"/>
                    <a:pt x="2145351" y="132987"/>
                  </a:cubicBezTo>
                  <a:cubicBezTo>
                    <a:pt x="2100712" y="167396"/>
                    <a:pt x="2061653" y="206455"/>
                    <a:pt x="2028173" y="249234"/>
                  </a:cubicBezTo>
                  <a:cubicBezTo>
                    <a:pt x="2017944" y="263184"/>
                    <a:pt x="2007714" y="277133"/>
                    <a:pt x="1998414" y="292013"/>
                  </a:cubicBezTo>
                  <a:cubicBezTo>
                    <a:pt x="2000274" y="300383"/>
                    <a:pt x="1996555" y="307822"/>
                    <a:pt x="1989114" y="311542"/>
                  </a:cubicBezTo>
                  <a:cubicBezTo>
                    <a:pt x="1986324" y="313402"/>
                    <a:pt x="1982605" y="314332"/>
                    <a:pt x="1979815" y="314332"/>
                  </a:cubicBezTo>
                  <a:cubicBezTo>
                    <a:pt x="1972375" y="314332"/>
                    <a:pt x="1966795" y="310612"/>
                    <a:pt x="1963075" y="305032"/>
                  </a:cubicBezTo>
                  <a:cubicBezTo>
                    <a:pt x="1961215" y="302243"/>
                    <a:pt x="1959355" y="299453"/>
                    <a:pt x="1957495" y="296663"/>
                  </a:cubicBezTo>
                  <a:cubicBezTo>
                    <a:pt x="1956565" y="294803"/>
                    <a:pt x="1955635" y="293873"/>
                    <a:pt x="1954706" y="292943"/>
                  </a:cubicBezTo>
                  <a:cubicBezTo>
                    <a:pt x="1952846" y="289223"/>
                    <a:pt x="1950056" y="286433"/>
                    <a:pt x="1948196" y="282713"/>
                  </a:cubicBezTo>
                  <a:cubicBezTo>
                    <a:pt x="1946336" y="279923"/>
                    <a:pt x="1944476" y="276203"/>
                    <a:pt x="1942615" y="273413"/>
                  </a:cubicBezTo>
                  <a:lnTo>
                    <a:pt x="1940756" y="271553"/>
                  </a:lnTo>
                  <a:lnTo>
                    <a:pt x="1935176" y="262254"/>
                  </a:lnTo>
                  <a:cubicBezTo>
                    <a:pt x="1925876" y="247374"/>
                    <a:pt x="1917507" y="234354"/>
                    <a:pt x="1909136" y="224124"/>
                  </a:cubicBezTo>
                  <a:cubicBezTo>
                    <a:pt x="1887747" y="197155"/>
                    <a:pt x="1860778" y="171116"/>
                    <a:pt x="1829159" y="146006"/>
                  </a:cubicBezTo>
                  <a:cubicBezTo>
                    <a:pt x="1791960" y="117177"/>
                    <a:pt x="1750111" y="92998"/>
                    <a:pt x="1704542" y="74398"/>
                  </a:cubicBezTo>
                  <a:cubicBezTo>
                    <a:pt x="1653393" y="53009"/>
                    <a:pt x="1598524" y="38129"/>
                    <a:pt x="1542725" y="30689"/>
                  </a:cubicBezTo>
                  <a:lnTo>
                    <a:pt x="1544585" y="31619"/>
                  </a:lnTo>
                  <a:cubicBezTo>
                    <a:pt x="1517616" y="27899"/>
                    <a:pt x="1488787" y="26039"/>
                    <a:pt x="1460887" y="26039"/>
                  </a:cubicBezTo>
                  <a:cubicBezTo>
                    <a:pt x="1432988" y="26039"/>
                    <a:pt x="1405089" y="27899"/>
                    <a:pt x="1378120" y="31619"/>
                  </a:cubicBezTo>
                  <a:cubicBezTo>
                    <a:pt x="1327901" y="38129"/>
                    <a:pt x="1279542" y="51149"/>
                    <a:pt x="1234903" y="69748"/>
                  </a:cubicBezTo>
                  <a:cubicBezTo>
                    <a:pt x="1199564" y="84628"/>
                    <a:pt x="1166085" y="104157"/>
                    <a:pt x="1137255" y="126477"/>
                  </a:cubicBezTo>
                  <a:cubicBezTo>
                    <a:pt x="1110286" y="146936"/>
                    <a:pt x="1087036" y="171116"/>
                    <a:pt x="1066577" y="196225"/>
                  </a:cubicBezTo>
                  <a:cubicBezTo>
                    <a:pt x="1046118" y="222265"/>
                    <a:pt x="1029378" y="251094"/>
                    <a:pt x="1016358" y="281783"/>
                  </a:cubicBezTo>
                  <a:cubicBezTo>
                    <a:pt x="1004269" y="311542"/>
                    <a:pt x="994969" y="343162"/>
                    <a:pt x="988459" y="376641"/>
                  </a:cubicBezTo>
                  <a:lnTo>
                    <a:pt x="990319" y="379431"/>
                  </a:lnTo>
                  <a:cubicBezTo>
                    <a:pt x="992179" y="383151"/>
                    <a:pt x="993109" y="387800"/>
                    <a:pt x="992179" y="392450"/>
                  </a:cubicBezTo>
                  <a:cubicBezTo>
                    <a:pt x="991249" y="397100"/>
                    <a:pt x="988459" y="400820"/>
                    <a:pt x="983809" y="402680"/>
                  </a:cubicBezTo>
                  <a:cubicBezTo>
                    <a:pt x="981019" y="404540"/>
                    <a:pt x="978230" y="405470"/>
                    <a:pt x="974509" y="405470"/>
                  </a:cubicBezTo>
                  <a:cubicBezTo>
                    <a:pt x="969860" y="405470"/>
                    <a:pt x="965210" y="403610"/>
                    <a:pt x="962420" y="400820"/>
                  </a:cubicBezTo>
                  <a:cubicBezTo>
                    <a:pt x="947540" y="384081"/>
                    <a:pt x="932660" y="371061"/>
                    <a:pt x="917781" y="358971"/>
                  </a:cubicBezTo>
                  <a:cubicBezTo>
                    <a:pt x="897321" y="343162"/>
                    <a:pt x="875002" y="330142"/>
                    <a:pt x="852682" y="320842"/>
                  </a:cubicBezTo>
                  <a:cubicBezTo>
                    <a:pt x="829433" y="311542"/>
                    <a:pt x="805254" y="305032"/>
                    <a:pt x="780144" y="301313"/>
                  </a:cubicBezTo>
                  <a:cubicBezTo>
                    <a:pt x="766195" y="299453"/>
                    <a:pt x="752245" y="298523"/>
                    <a:pt x="737365" y="298523"/>
                  </a:cubicBezTo>
                  <a:cubicBezTo>
                    <a:pt x="721556" y="298523"/>
                    <a:pt x="705746" y="299453"/>
                    <a:pt x="689936" y="301313"/>
                  </a:cubicBezTo>
                  <a:cubicBezTo>
                    <a:pt x="655527" y="306892"/>
                    <a:pt x="621118" y="316192"/>
                    <a:pt x="587639" y="329212"/>
                  </a:cubicBezTo>
                  <a:cubicBezTo>
                    <a:pt x="555090" y="343162"/>
                    <a:pt x="525331" y="359901"/>
                    <a:pt x="499291" y="380361"/>
                  </a:cubicBezTo>
                  <a:cubicBezTo>
                    <a:pt x="476972" y="398030"/>
                    <a:pt x="456512" y="418490"/>
                    <a:pt x="438843" y="439879"/>
                  </a:cubicBezTo>
                  <a:cubicBezTo>
                    <a:pt x="421173" y="463129"/>
                    <a:pt x="406293" y="488238"/>
                    <a:pt x="395134" y="514277"/>
                  </a:cubicBezTo>
                  <a:cubicBezTo>
                    <a:pt x="383044" y="544037"/>
                    <a:pt x="373744" y="576586"/>
                    <a:pt x="369094" y="610065"/>
                  </a:cubicBezTo>
                  <a:cubicBezTo>
                    <a:pt x="364444" y="646334"/>
                    <a:pt x="364444" y="684463"/>
                    <a:pt x="370024" y="723522"/>
                  </a:cubicBezTo>
                  <a:cubicBezTo>
                    <a:pt x="376534" y="769091"/>
                    <a:pt x="388624" y="812800"/>
                    <a:pt x="405363" y="854649"/>
                  </a:cubicBezTo>
                  <a:lnTo>
                    <a:pt x="405363" y="855579"/>
                  </a:lnTo>
                  <a:cubicBezTo>
                    <a:pt x="411873" y="870459"/>
                    <a:pt x="419313" y="885338"/>
                    <a:pt x="426753" y="900218"/>
                  </a:cubicBezTo>
                  <a:cubicBezTo>
                    <a:pt x="429543" y="901148"/>
                    <a:pt x="431403" y="903008"/>
                    <a:pt x="434193" y="903938"/>
                  </a:cubicBezTo>
                  <a:cubicBezTo>
                    <a:pt x="438843" y="906728"/>
                    <a:pt x="441633" y="910448"/>
                    <a:pt x="443492" y="916028"/>
                  </a:cubicBezTo>
                  <a:cubicBezTo>
                    <a:pt x="445353" y="921607"/>
                    <a:pt x="444422" y="927187"/>
                    <a:pt x="441633" y="931837"/>
                  </a:cubicBezTo>
                  <a:cubicBezTo>
                    <a:pt x="440703" y="933697"/>
                    <a:pt x="438843" y="935557"/>
                    <a:pt x="436983" y="937417"/>
                  </a:cubicBezTo>
                  <a:cubicBezTo>
                    <a:pt x="436053" y="938347"/>
                    <a:pt x="434193" y="940207"/>
                    <a:pt x="433263" y="941137"/>
                  </a:cubicBezTo>
                  <a:cubicBezTo>
                    <a:pt x="431403" y="942067"/>
                    <a:pt x="428613" y="942997"/>
                    <a:pt x="425823" y="942997"/>
                  </a:cubicBezTo>
                  <a:cubicBezTo>
                    <a:pt x="423033" y="942997"/>
                    <a:pt x="421173" y="942067"/>
                    <a:pt x="419313" y="941137"/>
                  </a:cubicBezTo>
                  <a:lnTo>
                    <a:pt x="413733" y="940207"/>
                  </a:lnTo>
                  <a:cubicBezTo>
                    <a:pt x="399784" y="937417"/>
                    <a:pt x="384904" y="934627"/>
                    <a:pt x="370024" y="932767"/>
                  </a:cubicBezTo>
                  <a:cubicBezTo>
                    <a:pt x="356075" y="930907"/>
                    <a:pt x="343055" y="929977"/>
                    <a:pt x="329105" y="929977"/>
                  </a:cubicBezTo>
                  <a:cubicBezTo>
                    <a:pt x="317946" y="929977"/>
                    <a:pt x="305856" y="930907"/>
                    <a:pt x="294696" y="931837"/>
                  </a:cubicBezTo>
                  <a:cubicBezTo>
                    <a:pt x="271447" y="935557"/>
                    <a:pt x="249127" y="941137"/>
                    <a:pt x="227738" y="950437"/>
                  </a:cubicBezTo>
                  <a:cubicBezTo>
                    <a:pt x="204488" y="960666"/>
                    <a:pt x="183099" y="973686"/>
                    <a:pt x="162640" y="988566"/>
                  </a:cubicBezTo>
                  <a:cubicBezTo>
                    <a:pt x="139390" y="1007165"/>
                    <a:pt x="118000" y="1028555"/>
                    <a:pt x="98471" y="1053664"/>
                  </a:cubicBezTo>
                  <a:cubicBezTo>
                    <a:pt x="75221" y="1084353"/>
                    <a:pt x="55692" y="1117833"/>
                    <a:pt x="39882" y="1155032"/>
                  </a:cubicBezTo>
                  <a:cubicBezTo>
                    <a:pt x="22213" y="1197811"/>
                    <a:pt x="10123" y="1241520"/>
                    <a:pt x="3613" y="1286159"/>
                  </a:cubicBezTo>
                  <a:cubicBezTo>
                    <a:pt x="-1037" y="1325218"/>
                    <a:pt x="-1037" y="1364277"/>
                    <a:pt x="2683" y="1401476"/>
                  </a:cubicBezTo>
                  <a:cubicBezTo>
                    <a:pt x="7333" y="1436815"/>
                    <a:pt x="16633" y="1469364"/>
                    <a:pt x="27793" y="1498193"/>
                  </a:cubicBezTo>
                  <a:cubicBezTo>
                    <a:pt x="38022" y="1522373"/>
                    <a:pt x="51972" y="1546552"/>
                    <a:pt x="68712" y="1567942"/>
                  </a:cubicBezTo>
                  <a:cubicBezTo>
                    <a:pt x="85451" y="1588401"/>
                    <a:pt x="104051" y="1607931"/>
                    <a:pt x="124510" y="1623740"/>
                  </a:cubicBezTo>
                  <a:cubicBezTo>
                    <a:pt x="146830" y="1640480"/>
                    <a:pt x="171009" y="1654429"/>
                    <a:pt x="197049" y="1665589"/>
                  </a:cubicBezTo>
                  <a:cubicBezTo>
                    <a:pt x="201698" y="1667449"/>
                    <a:pt x="205418" y="1669309"/>
                    <a:pt x="210068" y="1670239"/>
                  </a:cubicBezTo>
                  <a:cubicBezTo>
                    <a:pt x="215648" y="1672099"/>
                    <a:pt x="218438" y="1674889"/>
                    <a:pt x="220298" y="1677679"/>
                  </a:cubicBezTo>
                  <a:cubicBezTo>
                    <a:pt x="222158" y="1681399"/>
                    <a:pt x="223088" y="1686049"/>
                    <a:pt x="222158" y="1690699"/>
                  </a:cubicBezTo>
                  <a:cubicBezTo>
                    <a:pt x="222158" y="1692559"/>
                    <a:pt x="221228" y="1693488"/>
                    <a:pt x="220298" y="1695349"/>
                  </a:cubicBezTo>
                  <a:cubicBezTo>
                    <a:pt x="219368" y="1697208"/>
                    <a:pt x="218438" y="1699998"/>
                    <a:pt x="216578" y="1701858"/>
                  </a:cubicBezTo>
                  <a:cubicBezTo>
                    <a:pt x="210998" y="1707438"/>
                    <a:pt x="206348" y="1713018"/>
                    <a:pt x="202628" y="1718598"/>
                  </a:cubicBezTo>
                  <a:cubicBezTo>
                    <a:pt x="188679" y="1737197"/>
                    <a:pt x="175659" y="1759517"/>
                    <a:pt x="165429" y="1782766"/>
                  </a:cubicBezTo>
                  <a:cubicBezTo>
                    <a:pt x="152410" y="1814385"/>
                    <a:pt x="143110" y="1849725"/>
                    <a:pt x="137530" y="1887854"/>
                  </a:cubicBezTo>
                  <a:cubicBezTo>
                    <a:pt x="131950" y="1933423"/>
                    <a:pt x="131950" y="1980851"/>
                    <a:pt x="138460" y="2029210"/>
                  </a:cubicBezTo>
                  <a:cubicBezTo>
                    <a:pt x="144970" y="2077569"/>
                    <a:pt x="157060" y="2123138"/>
                    <a:pt x="174729" y="2164987"/>
                  </a:cubicBezTo>
                  <a:cubicBezTo>
                    <a:pt x="188679" y="2196606"/>
                    <a:pt x="203558" y="2223576"/>
                    <a:pt x="221228" y="2246825"/>
                  </a:cubicBezTo>
                  <a:cubicBezTo>
                    <a:pt x="237967" y="2268215"/>
                    <a:pt x="258427" y="2288674"/>
                    <a:pt x="281676" y="2307273"/>
                  </a:cubicBezTo>
                  <a:cubicBezTo>
                    <a:pt x="312366" y="2330523"/>
                    <a:pt x="347705" y="2350982"/>
                    <a:pt x="386764" y="2367722"/>
                  </a:cubicBezTo>
                  <a:cubicBezTo>
                    <a:pt x="440703" y="2390041"/>
                    <a:pt x="499291" y="2405851"/>
                    <a:pt x="561600" y="2414221"/>
                  </a:cubicBezTo>
                  <a:cubicBezTo>
                    <a:pt x="593219" y="2417941"/>
                    <a:pt x="623908" y="2419801"/>
                    <a:pt x="654597" y="2419801"/>
                  </a:cubicBezTo>
                  <a:cubicBezTo>
                    <a:pt x="682497" y="2419801"/>
                    <a:pt x="710396" y="2417941"/>
                    <a:pt x="737365" y="2415151"/>
                  </a:cubicBezTo>
                  <a:cubicBezTo>
                    <a:pt x="782004" y="2408641"/>
                    <a:pt x="821993" y="2398411"/>
                    <a:pt x="858262" y="2383532"/>
                  </a:cubicBezTo>
                  <a:cubicBezTo>
                    <a:pt x="890812" y="2369582"/>
                    <a:pt x="919641" y="2352842"/>
                    <a:pt x="944750" y="2333313"/>
                  </a:cubicBezTo>
                  <a:cubicBezTo>
                    <a:pt x="968930" y="2313783"/>
                    <a:pt x="990319" y="2292394"/>
                    <a:pt x="1009848" y="2267285"/>
                  </a:cubicBezTo>
                  <a:cubicBezTo>
                    <a:pt x="1013569" y="2262635"/>
                    <a:pt x="1020079" y="2260775"/>
                    <a:pt x="1024728" y="2260775"/>
                  </a:cubicBezTo>
                  <a:cubicBezTo>
                    <a:pt x="1030308" y="2260775"/>
                    <a:pt x="1035888" y="2262635"/>
                    <a:pt x="1039608" y="2267285"/>
                  </a:cubicBezTo>
                  <a:cubicBezTo>
                    <a:pt x="1043328" y="2271004"/>
                    <a:pt x="1046118" y="2276584"/>
                    <a:pt x="1046118" y="2282164"/>
                  </a:cubicBezTo>
                  <a:cubicBezTo>
                    <a:pt x="1046118" y="2285884"/>
                    <a:pt x="1045187" y="2289604"/>
                    <a:pt x="1043328" y="2292394"/>
                  </a:cubicBezTo>
                  <a:cubicBezTo>
                    <a:pt x="1044258" y="2295184"/>
                    <a:pt x="1045187" y="2297974"/>
                    <a:pt x="1046118" y="2299834"/>
                  </a:cubicBezTo>
                  <a:cubicBezTo>
                    <a:pt x="1060068" y="2330523"/>
                    <a:pt x="1077737" y="2361212"/>
                    <a:pt x="1101916" y="2392831"/>
                  </a:cubicBezTo>
                  <a:cubicBezTo>
                    <a:pt x="1113076" y="2406781"/>
                    <a:pt x="1123306" y="2418871"/>
                    <a:pt x="1133535" y="2429101"/>
                  </a:cubicBezTo>
                  <a:cubicBezTo>
                    <a:pt x="1142835" y="2438400"/>
                    <a:pt x="1153065" y="2447700"/>
                    <a:pt x="1164225" y="2456070"/>
                  </a:cubicBezTo>
                  <a:cubicBezTo>
                    <a:pt x="1191194" y="2476529"/>
                    <a:pt x="1222813" y="2495129"/>
                    <a:pt x="1257223" y="2510009"/>
                  </a:cubicBezTo>
                  <a:cubicBezTo>
                    <a:pt x="1301862" y="2528608"/>
                    <a:pt x="1351150" y="2541628"/>
                    <a:pt x="1404159" y="2549068"/>
                  </a:cubicBezTo>
                  <a:cubicBezTo>
                    <a:pt x="1433918" y="2552787"/>
                    <a:pt x="1465537" y="2554647"/>
                    <a:pt x="1496226" y="2554647"/>
                  </a:cubicBezTo>
                  <a:cubicBezTo>
                    <a:pt x="1528776" y="2554647"/>
                    <a:pt x="1561325" y="2552787"/>
                    <a:pt x="1593874" y="2548137"/>
                  </a:cubicBezTo>
                  <a:cubicBezTo>
                    <a:pt x="1656183" y="2539768"/>
                    <a:pt x="1714771" y="2523958"/>
                    <a:pt x="1768710" y="2500709"/>
                  </a:cubicBezTo>
                  <a:cubicBezTo>
                    <a:pt x="1812419" y="2482109"/>
                    <a:pt x="1851478" y="2459790"/>
                    <a:pt x="1885887" y="2433750"/>
                  </a:cubicBezTo>
                  <a:cubicBezTo>
                    <a:pt x="1913786" y="2411431"/>
                    <a:pt x="1938896" y="2387252"/>
                    <a:pt x="1959355" y="2361212"/>
                  </a:cubicBezTo>
                  <a:cubicBezTo>
                    <a:pt x="1977955" y="2337033"/>
                    <a:pt x="1992834" y="2310993"/>
                    <a:pt x="2003994" y="2284024"/>
                  </a:cubicBezTo>
                  <a:cubicBezTo>
                    <a:pt x="2008644" y="2273794"/>
                    <a:pt x="2012364" y="2262635"/>
                    <a:pt x="2016084" y="2251475"/>
                  </a:cubicBezTo>
                  <a:cubicBezTo>
                    <a:pt x="2017014" y="2247755"/>
                    <a:pt x="2018874" y="2244965"/>
                    <a:pt x="2021663" y="2243105"/>
                  </a:cubicBezTo>
                  <a:cubicBezTo>
                    <a:pt x="2023524" y="2234735"/>
                    <a:pt x="2030963" y="2228225"/>
                    <a:pt x="2040263" y="2228225"/>
                  </a:cubicBezTo>
                  <a:cubicBezTo>
                    <a:pt x="2044913" y="2228225"/>
                    <a:pt x="2050493" y="2230085"/>
                    <a:pt x="2054213" y="2234735"/>
                  </a:cubicBezTo>
                  <a:cubicBezTo>
                    <a:pt x="2057933" y="2238455"/>
                    <a:pt x="2059793" y="2243105"/>
                    <a:pt x="2058863" y="2247755"/>
                  </a:cubicBezTo>
                  <a:cubicBezTo>
                    <a:pt x="2058863" y="2250545"/>
                    <a:pt x="2058863" y="2254265"/>
                    <a:pt x="2058863" y="2257055"/>
                  </a:cubicBezTo>
                  <a:cubicBezTo>
                    <a:pt x="2058863" y="2258915"/>
                    <a:pt x="2059793" y="2260775"/>
                    <a:pt x="2059793" y="2262635"/>
                  </a:cubicBezTo>
                  <a:lnTo>
                    <a:pt x="2059793" y="2264494"/>
                  </a:lnTo>
                  <a:cubicBezTo>
                    <a:pt x="2060723" y="2270074"/>
                    <a:pt x="2061653" y="2276584"/>
                    <a:pt x="2063512" y="2282164"/>
                  </a:cubicBezTo>
                  <a:cubicBezTo>
                    <a:pt x="2065373" y="2290534"/>
                    <a:pt x="2068162" y="2297974"/>
                    <a:pt x="2070953" y="2305414"/>
                  </a:cubicBezTo>
                  <a:cubicBezTo>
                    <a:pt x="2076532" y="2318433"/>
                    <a:pt x="2083972" y="2331453"/>
                    <a:pt x="2093272" y="2343543"/>
                  </a:cubicBezTo>
                  <a:cubicBezTo>
                    <a:pt x="2103502" y="2356562"/>
                    <a:pt x="2115592" y="2368652"/>
                    <a:pt x="2129541" y="2378882"/>
                  </a:cubicBezTo>
                  <a:cubicBezTo>
                    <a:pt x="2149071" y="2392831"/>
                    <a:pt x="2171390" y="2405851"/>
                    <a:pt x="2195569" y="2417011"/>
                  </a:cubicBezTo>
                  <a:cubicBezTo>
                    <a:pt x="2231839" y="2431890"/>
                    <a:pt x="2271828" y="2443050"/>
                    <a:pt x="2314606" y="2448630"/>
                  </a:cubicBezTo>
                  <a:cubicBezTo>
                    <a:pt x="2338786" y="2451420"/>
                    <a:pt x="2363896" y="2453280"/>
                    <a:pt x="2388075" y="2453280"/>
                  </a:cubicBezTo>
                  <a:cubicBezTo>
                    <a:pt x="2412254" y="2453280"/>
                    <a:pt x="2437363" y="2451420"/>
                    <a:pt x="2461543" y="2448630"/>
                  </a:cubicBezTo>
                  <a:cubicBezTo>
                    <a:pt x="2502462" y="2443050"/>
                    <a:pt x="2538731" y="2433750"/>
                    <a:pt x="2571280" y="2419801"/>
                  </a:cubicBezTo>
                  <a:cubicBezTo>
                    <a:pt x="2593599" y="2409571"/>
                    <a:pt x="2613129" y="2399341"/>
                    <a:pt x="2629869" y="2386322"/>
                  </a:cubicBezTo>
                  <a:cubicBezTo>
                    <a:pt x="2641958" y="2377022"/>
                    <a:pt x="2651258" y="2366792"/>
                    <a:pt x="2659628" y="2356562"/>
                  </a:cubicBezTo>
                  <a:cubicBezTo>
                    <a:pt x="2666138" y="2347263"/>
                    <a:pt x="2671718" y="2337963"/>
                    <a:pt x="2676368" y="2327733"/>
                  </a:cubicBezTo>
                  <a:cubicBezTo>
                    <a:pt x="2678228" y="2323083"/>
                    <a:pt x="2680088" y="2319363"/>
                    <a:pt x="2684738" y="2317503"/>
                  </a:cubicBezTo>
                  <a:cubicBezTo>
                    <a:pt x="2687528" y="2315643"/>
                    <a:pt x="2691247" y="2314713"/>
                    <a:pt x="2694037" y="2314713"/>
                  </a:cubicBezTo>
                  <a:cubicBezTo>
                    <a:pt x="2695897" y="2314713"/>
                    <a:pt x="2697757" y="2314713"/>
                    <a:pt x="2698687" y="2315643"/>
                  </a:cubicBezTo>
                  <a:cubicBezTo>
                    <a:pt x="2699617" y="2315643"/>
                    <a:pt x="2700547" y="2315643"/>
                    <a:pt x="2700547" y="2314713"/>
                  </a:cubicBezTo>
                  <a:lnTo>
                    <a:pt x="2701477" y="2314713"/>
                  </a:lnTo>
                  <a:cubicBezTo>
                    <a:pt x="2703337" y="2314713"/>
                    <a:pt x="2704267" y="2313783"/>
                    <a:pt x="2706127" y="2313783"/>
                  </a:cubicBezTo>
                  <a:cubicBezTo>
                    <a:pt x="2714497" y="2313783"/>
                    <a:pt x="2721006" y="2319363"/>
                    <a:pt x="2723796" y="2326803"/>
                  </a:cubicBezTo>
                  <a:cubicBezTo>
                    <a:pt x="2724727" y="2329593"/>
                    <a:pt x="2725656" y="2332383"/>
                    <a:pt x="2726587" y="2335173"/>
                  </a:cubicBezTo>
                  <a:lnTo>
                    <a:pt x="2727516" y="2337033"/>
                  </a:lnTo>
                  <a:cubicBezTo>
                    <a:pt x="2728446" y="2339823"/>
                    <a:pt x="2730306" y="2341683"/>
                    <a:pt x="2731237" y="2344473"/>
                  </a:cubicBezTo>
                  <a:lnTo>
                    <a:pt x="2732166" y="2347263"/>
                  </a:lnTo>
                  <a:lnTo>
                    <a:pt x="2734956" y="2352842"/>
                  </a:lnTo>
                  <a:cubicBezTo>
                    <a:pt x="2736816" y="2357492"/>
                    <a:pt x="2739606" y="2362142"/>
                    <a:pt x="2741466" y="2366792"/>
                  </a:cubicBezTo>
                  <a:cubicBezTo>
                    <a:pt x="2747046" y="2377952"/>
                    <a:pt x="2750766" y="2386322"/>
                    <a:pt x="2755416" y="2394691"/>
                  </a:cubicBezTo>
                  <a:cubicBezTo>
                    <a:pt x="2764716" y="2411431"/>
                    <a:pt x="2775875" y="2428170"/>
                    <a:pt x="2787035" y="2443050"/>
                  </a:cubicBezTo>
                  <a:cubicBezTo>
                    <a:pt x="2807494" y="2469089"/>
                    <a:pt x="2830744" y="2492339"/>
                    <a:pt x="2857713" y="2513729"/>
                  </a:cubicBezTo>
                  <a:cubicBezTo>
                    <a:pt x="2890262" y="2538838"/>
                    <a:pt x="2926532" y="2559297"/>
                    <a:pt x="2967450" y="2576967"/>
                  </a:cubicBezTo>
                  <a:cubicBezTo>
                    <a:pt x="3017669" y="2597426"/>
                    <a:pt x="3073468" y="2612306"/>
                    <a:pt x="3132986" y="2620676"/>
                  </a:cubicBezTo>
                  <a:cubicBezTo>
                    <a:pt x="3166466" y="2625326"/>
                    <a:pt x="3201805" y="2627186"/>
                    <a:pt x="3236214" y="2627186"/>
                  </a:cubicBezTo>
                  <a:cubicBezTo>
                    <a:pt x="3274343" y="2627186"/>
                    <a:pt x="3312472" y="2624396"/>
                    <a:pt x="3351531" y="2619746"/>
                  </a:cubicBezTo>
                  <a:cubicBezTo>
                    <a:pt x="3426859" y="2609516"/>
                    <a:pt x="3498468" y="2589986"/>
                    <a:pt x="3565426" y="2563017"/>
                  </a:cubicBezTo>
                  <a:cubicBezTo>
                    <a:pt x="3619365" y="2539768"/>
                    <a:pt x="3668653" y="2511868"/>
                    <a:pt x="3711432" y="2479319"/>
                  </a:cubicBezTo>
                  <a:cubicBezTo>
                    <a:pt x="3745841" y="2452350"/>
                    <a:pt x="3774670" y="2423521"/>
                    <a:pt x="3799780" y="2392831"/>
                  </a:cubicBezTo>
                  <a:cubicBezTo>
                    <a:pt x="3820240" y="2365862"/>
                    <a:pt x="3837909" y="2336103"/>
                    <a:pt x="3850929" y="2305414"/>
                  </a:cubicBezTo>
                  <a:cubicBezTo>
                    <a:pt x="3863018" y="2275654"/>
                    <a:pt x="3871388" y="2245895"/>
                    <a:pt x="3875108" y="2215206"/>
                  </a:cubicBezTo>
                  <a:cubicBezTo>
                    <a:pt x="3876038" y="2210556"/>
                    <a:pt x="3876038" y="2205906"/>
                    <a:pt x="3876968" y="2201256"/>
                  </a:cubicBezTo>
                  <a:cubicBezTo>
                    <a:pt x="3876968" y="2197536"/>
                    <a:pt x="3877898" y="2193816"/>
                    <a:pt x="3881618" y="2190096"/>
                  </a:cubicBezTo>
                  <a:cubicBezTo>
                    <a:pt x="3883478" y="2188236"/>
                    <a:pt x="3885338" y="2187306"/>
                    <a:pt x="3888128" y="2186376"/>
                  </a:cubicBezTo>
                  <a:cubicBezTo>
                    <a:pt x="3891848" y="2181727"/>
                    <a:pt x="3898358" y="2178937"/>
                    <a:pt x="3904867" y="2178937"/>
                  </a:cubicBezTo>
                  <a:cubicBezTo>
                    <a:pt x="3906727" y="2178937"/>
                    <a:pt x="3908587" y="2178937"/>
                    <a:pt x="3910447" y="2179867"/>
                  </a:cubicBezTo>
                  <a:cubicBezTo>
                    <a:pt x="3923467" y="2182657"/>
                    <a:pt x="3937416" y="2185446"/>
                    <a:pt x="3953226" y="2187306"/>
                  </a:cubicBezTo>
                  <a:cubicBezTo>
                    <a:pt x="3971826" y="2189167"/>
                    <a:pt x="3989495" y="2191026"/>
                    <a:pt x="4008095" y="2191026"/>
                  </a:cubicBezTo>
                  <a:cubicBezTo>
                    <a:pt x="4025764" y="2191026"/>
                    <a:pt x="4043434" y="2190096"/>
                    <a:pt x="4060174" y="2188236"/>
                  </a:cubicBezTo>
                  <a:cubicBezTo>
                    <a:pt x="4093653" y="2183587"/>
                    <a:pt x="4126202" y="2174287"/>
                    <a:pt x="4158751" y="2161267"/>
                  </a:cubicBezTo>
                  <a:cubicBezTo>
                    <a:pt x="4193160" y="2146388"/>
                    <a:pt x="4225709" y="2126858"/>
                    <a:pt x="4256399" y="2103609"/>
                  </a:cubicBezTo>
                  <a:cubicBezTo>
                    <a:pt x="4289878" y="2077569"/>
                    <a:pt x="4320567" y="2045950"/>
                    <a:pt x="4348467" y="2010611"/>
                  </a:cubicBezTo>
                  <a:cubicBezTo>
                    <a:pt x="4379156" y="1970622"/>
                    <a:pt x="4404265" y="1926913"/>
                    <a:pt x="4424725" y="1879484"/>
                  </a:cubicBezTo>
                  <a:lnTo>
                    <a:pt x="4424725" y="1878554"/>
                  </a:lnTo>
                  <a:cubicBezTo>
                    <a:pt x="4444254" y="1830195"/>
                    <a:pt x="4458204" y="1780906"/>
                    <a:pt x="4465644" y="1731618"/>
                  </a:cubicBezTo>
                  <a:cubicBezTo>
                    <a:pt x="4471224" y="1686979"/>
                    <a:pt x="4471224" y="1643270"/>
                    <a:pt x="4466574" y="1600491"/>
                  </a:cubicBezTo>
                  <a:cubicBezTo>
                    <a:pt x="4460994" y="1563292"/>
                    <a:pt x="4451694" y="1527953"/>
                    <a:pt x="4438674" y="1495403"/>
                  </a:cubicBezTo>
                  <a:cubicBezTo>
                    <a:pt x="4426585" y="1466574"/>
                    <a:pt x="4410775" y="1438675"/>
                    <a:pt x="4391246" y="1414495"/>
                  </a:cubicBezTo>
                  <a:cubicBezTo>
                    <a:pt x="4371716" y="1389386"/>
                    <a:pt x="4348467" y="1367067"/>
                    <a:pt x="4323357" y="1346607"/>
                  </a:cubicBezTo>
                  <a:cubicBezTo>
                    <a:pt x="4307548" y="1334517"/>
                    <a:pt x="4289878" y="1323358"/>
                    <a:pt x="4272208" y="1313128"/>
                  </a:cubicBezTo>
                  <a:cubicBezTo>
                    <a:pt x="4264769" y="1309408"/>
                    <a:pt x="4261049" y="1301038"/>
                    <a:pt x="4261979" y="1292668"/>
                  </a:cubicBezTo>
                  <a:cubicBezTo>
                    <a:pt x="4259189" y="1283369"/>
                    <a:pt x="4262909" y="1274069"/>
                    <a:pt x="4271279" y="1268489"/>
                  </a:cubicBezTo>
                  <a:cubicBezTo>
                    <a:pt x="4274999" y="1266629"/>
                    <a:pt x="4278718" y="1264769"/>
                    <a:pt x="4282438" y="1262909"/>
                  </a:cubicBezTo>
                  <a:lnTo>
                    <a:pt x="4286158" y="1261049"/>
                  </a:lnTo>
                  <a:cubicBezTo>
                    <a:pt x="4288948" y="1260119"/>
                    <a:pt x="4291738" y="1259189"/>
                    <a:pt x="4294528" y="1257329"/>
                  </a:cubicBezTo>
                  <a:cubicBezTo>
                    <a:pt x="4315917" y="1248029"/>
                    <a:pt x="4336377" y="1235940"/>
                    <a:pt x="4354976" y="1221990"/>
                  </a:cubicBezTo>
                  <a:cubicBezTo>
                    <a:pt x="4374506" y="1206180"/>
                    <a:pt x="4392176" y="1188511"/>
                    <a:pt x="4407985" y="1168981"/>
                  </a:cubicBezTo>
                  <a:cubicBezTo>
                    <a:pt x="4424725" y="1146662"/>
                    <a:pt x="4438674" y="1121552"/>
                    <a:pt x="4450764" y="1094583"/>
                  </a:cubicBezTo>
                  <a:cubicBezTo>
                    <a:pt x="4463784" y="1063894"/>
                    <a:pt x="4472153" y="1031345"/>
                    <a:pt x="4477734" y="996936"/>
                  </a:cubicBezTo>
                  <a:cubicBezTo>
                    <a:pt x="4482383" y="960666"/>
                    <a:pt x="4482383" y="923467"/>
                    <a:pt x="4477734" y="887198"/>
                  </a:cubicBezTo>
                  <a:cubicBezTo>
                    <a:pt x="4473084" y="853719"/>
                    <a:pt x="4464714" y="822100"/>
                    <a:pt x="4451694" y="792341"/>
                  </a:cubicBezTo>
                  <a:cubicBezTo>
                    <a:pt x="4439604" y="763511"/>
                    <a:pt x="4423795" y="736542"/>
                    <a:pt x="4405195" y="712362"/>
                  </a:cubicBezTo>
                  <a:cubicBezTo>
                    <a:pt x="4385666" y="687253"/>
                    <a:pt x="4362416" y="664934"/>
                    <a:pt x="4337307" y="644474"/>
                  </a:cubicBezTo>
                  <a:cubicBezTo>
                    <a:pt x="4308478" y="622155"/>
                    <a:pt x="4275928" y="603555"/>
                    <a:pt x="4240589" y="588676"/>
                  </a:cubicBezTo>
                  <a:cubicBezTo>
                    <a:pt x="4199670" y="571936"/>
                    <a:pt x="4156891" y="559846"/>
                    <a:pt x="4113182" y="554266"/>
                  </a:cubicBezTo>
                  <a:cubicBezTo>
                    <a:pt x="4091793" y="551477"/>
                    <a:pt x="4069473" y="550547"/>
                    <a:pt x="4047154" y="550547"/>
                  </a:cubicBezTo>
                  <a:cubicBezTo>
                    <a:pt x="4023905" y="550547"/>
                    <a:pt x="4000655" y="552406"/>
                    <a:pt x="3978336" y="555196"/>
                  </a:cubicBezTo>
                  <a:cubicBezTo>
                    <a:pt x="3952296" y="558916"/>
                    <a:pt x="3926257" y="564496"/>
                    <a:pt x="3901148" y="571936"/>
                  </a:cubicBezTo>
                  <a:cubicBezTo>
                    <a:pt x="3899288" y="571936"/>
                    <a:pt x="3898358" y="572866"/>
                    <a:pt x="3896498" y="572866"/>
                  </a:cubicBezTo>
                  <a:cubicBezTo>
                    <a:pt x="3889058" y="572866"/>
                    <a:pt x="3882548" y="568216"/>
                    <a:pt x="3880688" y="560776"/>
                  </a:cubicBezTo>
                  <a:cubicBezTo>
                    <a:pt x="3877898" y="557986"/>
                    <a:pt x="3875108" y="555196"/>
                    <a:pt x="3875108" y="551477"/>
                  </a:cubicBezTo>
                  <a:cubicBezTo>
                    <a:pt x="3870459" y="524507"/>
                    <a:pt x="3864878" y="497538"/>
                    <a:pt x="3857439" y="470568"/>
                  </a:cubicBezTo>
                  <a:cubicBezTo>
                    <a:pt x="3849999" y="445459"/>
                    <a:pt x="3842559" y="422210"/>
                    <a:pt x="3833259" y="399890"/>
                  </a:cubicBezTo>
                  <a:cubicBezTo>
                    <a:pt x="3815590" y="358971"/>
                    <a:pt x="3794200" y="321772"/>
                    <a:pt x="3770021" y="289223"/>
                  </a:cubicBezTo>
                  <a:cubicBezTo>
                    <a:pt x="3746771" y="260394"/>
                    <a:pt x="3720732" y="234354"/>
                    <a:pt x="3691903" y="211105"/>
                  </a:cubicBezTo>
                  <a:cubicBezTo>
                    <a:pt x="3659354" y="185995"/>
                    <a:pt x="3623084" y="165536"/>
                    <a:pt x="3584025" y="148796"/>
                  </a:cubicBezTo>
                  <a:cubicBezTo>
                    <a:pt x="3541246" y="131127"/>
                    <a:pt x="3495677" y="119037"/>
                    <a:pt x="3448249" y="111597"/>
                  </a:cubicBezTo>
                  <a:cubicBezTo>
                    <a:pt x="3423139" y="108807"/>
                    <a:pt x="3397100" y="106947"/>
                    <a:pt x="3371990" y="106947"/>
                  </a:cubicBezTo>
                  <a:cubicBezTo>
                    <a:pt x="3345021" y="106947"/>
                    <a:pt x="3317122" y="108807"/>
                    <a:pt x="3288293" y="112527"/>
                  </a:cubicBezTo>
                  <a:cubicBezTo>
                    <a:pt x="3227844" y="120897"/>
                    <a:pt x="3170185" y="136707"/>
                    <a:pt x="3116247" y="159026"/>
                  </a:cubicBezTo>
                  <a:cubicBezTo>
                    <a:pt x="3066028" y="180416"/>
                    <a:pt x="3018599" y="208315"/>
                    <a:pt x="2975820" y="240864"/>
                  </a:cubicBezTo>
                  <a:cubicBezTo>
                    <a:pt x="2945131" y="265044"/>
                    <a:pt x="2916302" y="292013"/>
                    <a:pt x="2891192" y="319912"/>
                  </a:cubicBezTo>
                  <a:cubicBezTo>
                    <a:pt x="2890262" y="321772"/>
                    <a:pt x="2889333" y="323632"/>
                    <a:pt x="2887473" y="324562"/>
                  </a:cubicBezTo>
                  <a:cubicBezTo>
                    <a:pt x="2884683" y="327352"/>
                    <a:pt x="2880033" y="329212"/>
                    <a:pt x="2875383" y="329212"/>
                  </a:cubicBezTo>
                  <a:cubicBezTo>
                    <a:pt x="2867943" y="329212"/>
                    <a:pt x="2860503" y="323632"/>
                    <a:pt x="2858643" y="317122"/>
                  </a:cubicBezTo>
                  <a:cubicBezTo>
                    <a:pt x="2850274" y="278063"/>
                    <a:pt x="2840043" y="243654"/>
                    <a:pt x="2827024" y="212965"/>
                  </a:cubicBezTo>
                  <a:cubicBezTo>
                    <a:pt x="2812144" y="178556"/>
                    <a:pt x="2795405" y="147866"/>
                    <a:pt x="2774945" y="121827"/>
                  </a:cubicBezTo>
                  <a:cubicBezTo>
                    <a:pt x="2758206" y="100437"/>
                    <a:pt x="2739606" y="81838"/>
                    <a:pt x="2718217" y="65098"/>
                  </a:cubicBezTo>
                  <a:cubicBezTo>
                    <a:pt x="2697757" y="49289"/>
                    <a:pt x="2674508" y="36269"/>
                    <a:pt x="2649398" y="25109"/>
                  </a:cubicBezTo>
                  <a:cubicBezTo>
                    <a:pt x="2621499" y="13950"/>
                    <a:pt x="2590810" y="5580"/>
                    <a:pt x="2559191" y="930"/>
                  </a:cubicBezTo>
                  <a:cubicBezTo>
                    <a:pt x="2548961" y="1860"/>
                    <a:pt x="2529431" y="0"/>
                    <a:pt x="2510832" y="0"/>
                  </a:cubicBezTo>
                  <a:lnTo>
                    <a:pt x="2510832" y="0"/>
                  </a:lnTo>
                  <a:close/>
                </a:path>
              </a:pathLst>
            </a:custGeom>
            <a:solidFill>
              <a:srgbClr val="6DB778"/>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BB12F5EE-3241-9765-A87B-340FD771BEF3}"/>
                </a:ext>
              </a:extLst>
            </p:cNvPr>
            <p:cNvSpPr/>
            <p:nvPr/>
          </p:nvSpPr>
          <p:spPr>
            <a:xfrm>
              <a:off x="3665215" y="980369"/>
              <a:ext cx="4581821" cy="2709343"/>
            </a:xfrm>
            <a:custGeom>
              <a:avLst/>
              <a:gdLst>
                <a:gd name="connsiteX0" fmla="*/ 4463715 w 4581821"/>
                <a:gd name="connsiteY0" fmla="*/ 1276859 h 2709343"/>
                <a:gd name="connsiteX1" fmla="*/ 4507424 w 4581821"/>
                <a:gd name="connsiteY1" fmla="*/ 1227570 h 2709343"/>
                <a:gd name="connsiteX2" fmla="*/ 4539973 w 4581821"/>
                <a:gd name="connsiteY2" fmla="*/ 1173631 h 2709343"/>
                <a:gd name="connsiteX3" fmla="*/ 4577172 w 4581821"/>
                <a:gd name="connsiteY3" fmla="*/ 1049014 h 2709343"/>
                <a:gd name="connsiteX4" fmla="*/ 4581822 w 4581821"/>
                <a:gd name="connsiteY4" fmla="*/ 982056 h 2709343"/>
                <a:gd name="connsiteX5" fmla="*/ 4576242 w 4581821"/>
                <a:gd name="connsiteY5" fmla="*/ 915098 h 2709343"/>
                <a:gd name="connsiteX6" fmla="*/ 4465575 w 4581821"/>
                <a:gd name="connsiteY6" fmla="*/ 695623 h 2709343"/>
                <a:gd name="connsiteX7" fmla="*/ 4258190 w 4581821"/>
                <a:gd name="connsiteY7" fmla="*/ 574726 h 2709343"/>
                <a:gd name="connsiteX8" fmla="*/ 4105673 w 4581821"/>
                <a:gd name="connsiteY8" fmla="*/ 553336 h 2709343"/>
                <a:gd name="connsiteX9" fmla="*/ 4103814 w 4581821"/>
                <a:gd name="connsiteY9" fmla="*/ 553336 h 2709343"/>
                <a:gd name="connsiteX10" fmla="*/ 3966177 w 4581821"/>
                <a:gd name="connsiteY10" fmla="*/ 571936 h 2709343"/>
                <a:gd name="connsiteX11" fmla="*/ 3953158 w 4581821"/>
                <a:gd name="connsiteY11" fmla="*/ 478008 h 2709343"/>
                <a:gd name="connsiteX12" fmla="*/ 3920608 w 4581821"/>
                <a:gd name="connsiteY12" fmla="*/ 384081 h 2709343"/>
                <a:gd name="connsiteX13" fmla="*/ 3875039 w 4581821"/>
                <a:gd name="connsiteY13" fmla="*/ 307822 h 2709343"/>
                <a:gd name="connsiteX14" fmla="*/ 3814591 w 4581821"/>
                <a:gd name="connsiteY14" fmla="*/ 240864 h 2709343"/>
                <a:gd name="connsiteX15" fmla="*/ 3743913 w 4581821"/>
                <a:gd name="connsiteY15" fmla="*/ 187855 h 2709343"/>
                <a:gd name="connsiteX16" fmla="*/ 3664865 w 4581821"/>
                <a:gd name="connsiteY16" fmla="*/ 148796 h 2709343"/>
                <a:gd name="connsiteX17" fmla="*/ 3495609 w 4581821"/>
                <a:gd name="connsiteY17" fmla="*/ 110667 h 2709343"/>
                <a:gd name="connsiteX18" fmla="*/ 3440740 w 4581821"/>
                <a:gd name="connsiteY18" fmla="*/ 108807 h 2709343"/>
                <a:gd name="connsiteX19" fmla="*/ 3317053 w 4581821"/>
                <a:gd name="connsiteY19" fmla="*/ 119967 h 2709343"/>
                <a:gd name="connsiteX20" fmla="*/ 3142217 w 4581821"/>
                <a:gd name="connsiteY20" fmla="*/ 177626 h 2709343"/>
                <a:gd name="connsiteX21" fmla="*/ 2942272 w 4581821"/>
                <a:gd name="connsiteY21" fmla="*/ 321772 h 2709343"/>
                <a:gd name="connsiteX22" fmla="*/ 2889264 w 4581821"/>
                <a:gd name="connsiteY22" fmla="*/ 172976 h 2709343"/>
                <a:gd name="connsiteX23" fmla="*/ 2779526 w 4581821"/>
                <a:gd name="connsiteY23" fmla="*/ 57659 h 2709343"/>
                <a:gd name="connsiteX24" fmla="*/ 2643750 w 4581821"/>
                <a:gd name="connsiteY24" fmla="*/ 5580 h 2709343"/>
                <a:gd name="connsiteX25" fmla="*/ 2571211 w 4581821"/>
                <a:gd name="connsiteY25" fmla="*/ 0 h 2709343"/>
                <a:gd name="connsiteX26" fmla="*/ 2488444 w 4581821"/>
                <a:gd name="connsiteY26" fmla="*/ 6510 h 2709343"/>
                <a:gd name="connsiteX27" fmla="*/ 2412185 w 4581821"/>
                <a:gd name="connsiteY27" fmla="*/ 24179 h 2709343"/>
                <a:gd name="connsiteX28" fmla="*/ 2334067 w 4581821"/>
                <a:gd name="connsiteY28" fmla="*/ 53009 h 2709343"/>
                <a:gd name="connsiteX29" fmla="*/ 2190851 w 4581821"/>
                <a:gd name="connsiteY29" fmla="*/ 135777 h 2709343"/>
                <a:gd name="connsiteX30" fmla="*/ 2092273 w 4581821"/>
                <a:gd name="connsiteY30" fmla="*/ 224125 h 2709343"/>
                <a:gd name="connsiteX31" fmla="*/ 2032755 w 4581821"/>
                <a:gd name="connsiteY31" fmla="*/ 300383 h 2709343"/>
                <a:gd name="connsiteX32" fmla="*/ 2003925 w 4581821"/>
                <a:gd name="connsiteY32" fmla="*/ 253884 h 2709343"/>
                <a:gd name="connsiteX33" fmla="*/ 1966726 w 4581821"/>
                <a:gd name="connsiteY33" fmla="*/ 207385 h 2709343"/>
                <a:gd name="connsiteX34" fmla="*/ 1901628 w 4581821"/>
                <a:gd name="connsiteY34" fmla="*/ 148796 h 2709343"/>
                <a:gd name="connsiteX35" fmla="*/ 1748181 w 4581821"/>
                <a:gd name="connsiteY35" fmla="*/ 66958 h 2709343"/>
                <a:gd name="connsiteX36" fmla="*/ 1575206 w 4581821"/>
                <a:gd name="connsiteY36" fmla="*/ 30689 h 2709343"/>
                <a:gd name="connsiteX37" fmla="*/ 1520337 w 4581821"/>
                <a:gd name="connsiteY37" fmla="*/ 28829 h 2709343"/>
                <a:gd name="connsiteX38" fmla="*/ 1399440 w 4581821"/>
                <a:gd name="connsiteY38" fmla="*/ 39989 h 2709343"/>
                <a:gd name="connsiteX39" fmla="*/ 1108357 w 4581821"/>
                <a:gd name="connsiteY39" fmla="*/ 198085 h 2709343"/>
                <a:gd name="connsiteX40" fmla="*/ 1045119 w 4581821"/>
                <a:gd name="connsiteY40" fmla="*/ 297593 h 2709343"/>
                <a:gd name="connsiteX41" fmla="*/ 1017220 w 4581821"/>
                <a:gd name="connsiteY41" fmla="*/ 385011 h 2709343"/>
                <a:gd name="connsiteX42" fmla="*/ 946541 w 4581821"/>
                <a:gd name="connsiteY42" fmla="*/ 324562 h 2709343"/>
                <a:gd name="connsiteX43" fmla="*/ 887953 w 4581821"/>
                <a:gd name="connsiteY43" fmla="*/ 299453 h 2709343"/>
                <a:gd name="connsiteX44" fmla="*/ 825644 w 4581821"/>
                <a:gd name="connsiteY44" fmla="*/ 287363 h 2709343"/>
                <a:gd name="connsiteX45" fmla="*/ 789375 w 4581821"/>
                <a:gd name="connsiteY45" fmla="*/ 285503 h 2709343"/>
                <a:gd name="connsiteX46" fmla="*/ 699167 w 4581821"/>
                <a:gd name="connsiteY46" fmla="*/ 296663 h 2709343"/>
                <a:gd name="connsiteX47" fmla="*/ 578270 w 4581821"/>
                <a:gd name="connsiteY47" fmla="*/ 345022 h 2709343"/>
                <a:gd name="connsiteX48" fmla="*/ 420174 w 4581821"/>
                <a:gd name="connsiteY48" fmla="*/ 509628 h 2709343"/>
                <a:gd name="connsiteX49" fmla="*/ 386695 w 4581821"/>
                <a:gd name="connsiteY49" fmla="*/ 612855 h 2709343"/>
                <a:gd name="connsiteX50" fmla="*/ 381115 w 4581821"/>
                <a:gd name="connsiteY50" fmla="*/ 722592 h 2709343"/>
                <a:gd name="connsiteX51" fmla="*/ 435054 w 4581821"/>
                <a:gd name="connsiteY51" fmla="*/ 921607 h 2709343"/>
                <a:gd name="connsiteX52" fmla="*/ 389485 w 4581821"/>
                <a:gd name="connsiteY52" fmla="*/ 913238 h 2709343"/>
                <a:gd name="connsiteX53" fmla="*/ 360656 w 4581821"/>
                <a:gd name="connsiteY53" fmla="*/ 911378 h 2709343"/>
                <a:gd name="connsiteX54" fmla="*/ 301137 w 4581821"/>
                <a:gd name="connsiteY54" fmla="*/ 917887 h 2709343"/>
                <a:gd name="connsiteX55" fmla="*/ 263008 w 4581821"/>
                <a:gd name="connsiteY55" fmla="*/ 929047 h 2709343"/>
                <a:gd name="connsiteX56" fmla="*/ 221159 w 4581821"/>
                <a:gd name="connsiteY56" fmla="*/ 948577 h 2709343"/>
                <a:gd name="connsiteX57" fmla="*/ 150481 w 4581821"/>
                <a:gd name="connsiteY57" fmla="*/ 1000656 h 2709343"/>
                <a:gd name="connsiteX58" fmla="*/ 91892 w 4581821"/>
                <a:gd name="connsiteY58" fmla="*/ 1069474 h 2709343"/>
                <a:gd name="connsiteX59" fmla="*/ 49113 w 4581821"/>
                <a:gd name="connsiteY59" fmla="*/ 1144802 h 2709343"/>
                <a:gd name="connsiteX60" fmla="*/ 17494 w 4581821"/>
                <a:gd name="connsiteY60" fmla="*/ 1234080 h 2709343"/>
                <a:gd name="connsiteX61" fmla="*/ 1684 w 4581821"/>
                <a:gd name="connsiteY61" fmla="*/ 1328007 h 2709343"/>
                <a:gd name="connsiteX62" fmla="*/ 2614 w 4581821"/>
                <a:gd name="connsiteY62" fmla="*/ 1417285 h 2709343"/>
                <a:gd name="connsiteX63" fmla="*/ 21214 w 4581821"/>
                <a:gd name="connsiteY63" fmla="*/ 1507493 h 2709343"/>
                <a:gd name="connsiteX64" fmla="*/ 60273 w 4581821"/>
                <a:gd name="connsiteY64" fmla="*/ 1590261 h 2709343"/>
                <a:gd name="connsiteX65" fmla="*/ 118862 w 4581821"/>
                <a:gd name="connsiteY65" fmla="*/ 1660939 h 2709343"/>
                <a:gd name="connsiteX66" fmla="*/ 236039 w 4581821"/>
                <a:gd name="connsiteY66" fmla="*/ 1735338 h 2709343"/>
                <a:gd name="connsiteX67" fmla="*/ 213719 w 4581821"/>
                <a:gd name="connsiteY67" fmla="*/ 1766027 h 2709343"/>
                <a:gd name="connsiteX68" fmla="*/ 186750 w 4581821"/>
                <a:gd name="connsiteY68" fmla="*/ 1819035 h 2709343"/>
                <a:gd name="connsiteX69" fmla="*/ 156991 w 4581821"/>
                <a:gd name="connsiteY69" fmla="*/ 1939003 h 2709343"/>
                <a:gd name="connsiteX70" fmla="*/ 156991 w 4581821"/>
                <a:gd name="connsiteY70" fmla="*/ 2065479 h 2709343"/>
                <a:gd name="connsiteX71" fmla="*/ 183960 w 4581821"/>
                <a:gd name="connsiteY71" fmla="*/ 2189166 h 2709343"/>
                <a:gd name="connsiteX72" fmla="*/ 235109 w 4581821"/>
                <a:gd name="connsiteY72" fmla="*/ 2295184 h 2709343"/>
                <a:gd name="connsiteX73" fmla="*/ 312297 w 4581821"/>
                <a:gd name="connsiteY73" fmla="*/ 2377022 h 2709343"/>
                <a:gd name="connsiteX74" fmla="*/ 535492 w 4581821"/>
                <a:gd name="connsiteY74" fmla="*/ 2481179 h 2709343"/>
                <a:gd name="connsiteX75" fmla="*/ 662898 w 4581821"/>
                <a:gd name="connsiteY75" fmla="*/ 2500709 h 2709343"/>
                <a:gd name="connsiteX76" fmla="*/ 785655 w 4581821"/>
                <a:gd name="connsiteY76" fmla="*/ 2498849 h 2709343"/>
                <a:gd name="connsiteX77" fmla="*/ 900972 w 4581821"/>
                <a:gd name="connsiteY77" fmla="*/ 2473740 h 2709343"/>
                <a:gd name="connsiteX78" fmla="*/ 960491 w 4581821"/>
                <a:gd name="connsiteY78" fmla="*/ 2448630 h 2709343"/>
                <a:gd name="connsiteX79" fmla="*/ 1020009 w 4581821"/>
                <a:gd name="connsiteY79" fmla="*/ 2410501 h 2709343"/>
                <a:gd name="connsiteX80" fmla="*/ 1058139 w 4581821"/>
                <a:gd name="connsiteY80" fmla="*/ 2377022 h 2709343"/>
                <a:gd name="connsiteX81" fmla="*/ 1068368 w 4581821"/>
                <a:gd name="connsiteY81" fmla="*/ 2366792 h 2709343"/>
                <a:gd name="connsiteX82" fmla="*/ 1088828 w 4581821"/>
                <a:gd name="connsiteY82" fmla="*/ 2406781 h 2709343"/>
                <a:gd name="connsiteX83" fmla="*/ 1137187 w 4581821"/>
                <a:gd name="connsiteY83" fmla="*/ 2472810 h 2709343"/>
                <a:gd name="connsiteX84" fmla="*/ 1206005 w 4581821"/>
                <a:gd name="connsiteY84" fmla="*/ 2533258 h 2709343"/>
                <a:gd name="connsiteX85" fmla="*/ 1379911 w 4581821"/>
                <a:gd name="connsiteY85" fmla="*/ 2608586 h 2709343"/>
                <a:gd name="connsiteX86" fmla="*/ 1581716 w 4581821"/>
                <a:gd name="connsiteY86" fmla="*/ 2627186 h 2709343"/>
                <a:gd name="connsiteX87" fmla="*/ 1783521 w 4581821"/>
                <a:gd name="connsiteY87" fmla="*/ 2589987 h 2709343"/>
                <a:gd name="connsiteX88" fmla="*/ 2078323 w 4581821"/>
                <a:gd name="connsiteY88" fmla="*/ 2355632 h 2709343"/>
                <a:gd name="connsiteX89" fmla="*/ 2078323 w 4581821"/>
                <a:gd name="connsiteY89" fmla="*/ 2355632 h 2709343"/>
                <a:gd name="connsiteX90" fmla="*/ 2088553 w 4581821"/>
                <a:gd name="connsiteY90" fmla="*/ 2384462 h 2709343"/>
                <a:gd name="connsiteX91" fmla="*/ 2109013 w 4581821"/>
                <a:gd name="connsiteY91" fmla="*/ 2417941 h 2709343"/>
                <a:gd name="connsiteX92" fmla="*/ 2139702 w 4581821"/>
                <a:gd name="connsiteY92" fmla="*/ 2451420 h 2709343"/>
                <a:gd name="connsiteX93" fmla="*/ 2311748 w 4581821"/>
                <a:gd name="connsiteY93" fmla="*/ 2527678 h 2709343"/>
                <a:gd name="connsiteX94" fmla="*/ 2518203 w 4581821"/>
                <a:gd name="connsiteY94" fmla="*/ 2531398 h 2709343"/>
                <a:gd name="connsiteX95" fmla="*/ 2610270 w 4581821"/>
                <a:gd name="connsiteY95" fmla="*/ 2509079 h 2709343"/>
                <a:gd name="connsiteX96" fmla="*/ 2690249 w 4581821"/>
                <a:gd name="connsiteY96" fmla="*/ 2469090 h 2709343"/>
                <a:gd name="connsiteX97" fmla="*/ 2734888 w 4581821"/>
                <a:gd name="connsiteY97" fmla="*/ 2430031 h 2709343"/>
                <a:gd name="connsiteX98" fmla="*/ 2752557 w 4581821"/>
                <a:gd name="connsiteY98" fmla="*/ 2406781 h 2709343"/>
                <a:gd name="connsiteX99" fmla="*/ 2759997 w 4581821"/>
                <a:gd name="connsiteY99" fmla="*/ 2428170 h 2709343"/>
                <a:gd name="connsiteX100" fmla="*/ 2779526 w 4581821"/>
                <a:gd name="connsiteY100" fmla="*/ 2470949 h 2709343"/>
                <a:gd name="connsiteX101" fmla="*/ 2831605 w 4581821"/>
                <a:gd name="connsiteY101" fmla="*/ 2542558 h 2709343"/>
                <a:gd name="connsiteX102" fmla="*/ 2897634 w 4581821"/>
                <a:gd name="connsiteY102" fmla="*/ 2601146 h 2709343"/>
                <a:gd name="connsiteX103" fmla="*/ 2972032 w 4581821"/>
                <a:gd name="connsiteY103" fmla="*/ 2644855 h 2709343"/>
                <a:gd name="connsiteX104" fmla="*/ 3147797 w 4581821"/>
                <a:gd name="connsiteY104" fmla="*/ 2698794 h 2709343"/>
                <a:gd name="connsiteX105" fmla="*/ 3341233 w 4581821"/>
                <a:gd name="connsiteY105" fmla="*/ 2707164 h 2709343"/>
                <a:gd name="connsiteX106" fmla="*/ 3710433 w 4581821"/>
                <a:gd name="connsiteY106" fmla="*/ 2599286 h 2709343"/>
                <a:gd name="connsiteX107" fmla="*/ 3851790 w 4581821"/>
                <a:gd name="connsiteY107" fmla="*/ 2488619 h 2709343"/>
                <a:gd name="connsiteX108" fmla="*/ 3942927 w 4581821"/>
                <a:gd name="connsiteY108" fmla="*/ 2341683 h 2709343"/>
                <a:gd name="connsiteX109" fmla="*/ 3962457 w 4581821"/>
                <a:gd name="connsiteY109" fmla="*/ 2260775 h 2709343"/>
                <a:gd name="connsiteX110" fmla="*/ 4007096 w 4581821"/>
                <a:gd name="connsiteY110" fmla="*/ 2270074 h 2709343"/>
                <a:gd name="connsiteX111" fmla="*/ 4062895 w 4581821"/>
                <a:gd name="connsiteY111" fmla="*/ 2274724 h 2709343"/>
                <a:gd name="connsiteX112" fmla="*/ 4165192 w 4581821"/>
                <a:gd name="connsiteY112" fmla="*/ 2264495 h 2709343"/>
                <a:gd name="connsiteX113" fmla="*/ 4260050 w 4581821"/>
                <a:gd name="connsiteY113" fmla="*/ 2230085 h 2709343"/>
                <a:gd name="connsiteX114" fmla="*/ 4344678 w 4581821"/>
                <a:gd name="connsiteY114" fmla="*/ 2176147 h 2709343"/>
                <a:gd name="connsiteX115" fmla="*/ 4476735 w 4581821"/>
                <a:gd name="connsiteY115" fmla="*/ 2025490 h 2709343"/>
                <a:gd name="connsiteX116" fmla="*/ 4553923 w 4581821"/>
                <a:gd name="connsiteY116" fmla="*/ 1837635 h 2709343"/>
                <a:gd name="connsiteX117" fmla="*/ 4566012 w 4581821"/>
                <a:gd name="connsiteY117" fmla="*/ 1639550 h 2709343"/>
                <a:gd name="connsiteX118" fmla="*/ 4543693 w 4581821"/>
                <a:gd name="connsiteY118" fmla="*/ 1542832 h 2709343"/>
                <a:gd name="connsiteX119" fmla="*/ 4499984 w 4581821"/>
                <a:gd name="connsiteY119" fmla="*/ 1454484 h 2709343"/>
                <a:gd name="connsiteX120" fmla="*/ 4375367 w 4581821"/>
                <a:gd name="connsiteY120" fmla="*/ 1331727 h 2709343"/>
                <a:gd name="connsiteX121" fmla="*/ 4408846 w 4581821"/>
                <a:gd name="connsiteY121" fmla="*/ 1315918 h 2709343"/>
                <a:gd name="connsiteX122" fmla="*/ 4463715 w 4581821"/>
                <a:gd name="connsiteY122" fmla="*/ 1276859 h 2709343"/>
                <a:gd name="connsiteX123" fmla="*/ 4448835 w 4581821"/>
                <a:gd name="connsiteY123" fmla="*/ 1451694 h 2709343"/>
                <a:gd name="connsiteX124" fmla="*/ 4496264 w 4581821"/>
                <a:gd name="connsiteY124" fmla="*/ 1532602 h 2709343"/>
                <a:gd name="connsiteX125" fmla="*/ 4524163 w 4581821"/>
                <a:gd name="connsiteY125" fmla="*/ 1637690 h 2709343"/>
                <a:gd name="connsiteX126" fmla="*/ 4523234 w 4581821"/>
                <a:gd name="connsiteY126" fmla="*/ 1768817 h 2709343"/>
                <a:gd name="connsiteX127" fmla="*/ 4482314 w 4581821"/>
                <a:gd name="connsiteY127" fmla="*/ 1915753 h 2709343"/>
                <a:gd name="connsiteX128" fmla="*/ 4482314 w 4581821"/>
                <a:gd name="connsiteY128" fmla="*/ 1916683 h 2709343"/>
                <a:gd name="connsiteX129" fmla="*/ 4406057 w 4581821"/>
                <a:gd name="connsiteY129" fmla="*/ 2047810 h 2709343"/>
                <a:gd name="connsiteX130" fmla="*/ 4313989 w 4581821"/>
                <a:gd name="connsiteY130" fmla="*/ 2140808 h 2709343"/>
                <a:gd name="connsiteX131" fmla="*/ 4216341 w 4581821"/>
                <a:gd name="connsiteY131" fmla="*/ 2198466 h 2709343"/>
                <a:gd name="connsiteX132" fmla="*/ 4117764 w 4581821"/>
                <a:gd name="connsiteY132" fmla="*/ 2225436 h 2709343"/>
                <a:gd name="connsiteX133" fmla="*/ 4065685 w 4581821"/>
                <a:gd name="connsiteY133" fmla="*/ 2228225 h 2709343"/>
                <a:gd name="connsiteX134" fmla="*/ 4010816 w 4581821"/>
                <a:gd name="connsiteY134" fmla="*/ 2224506 h 2709343"/>
                <a:gd name="connsiteX135" fmla="*/ 3968037 w 4581821"/>
                <a:gd name="connsiteY135" fmla="*/ 2217066 h 2709343"/>
                <a:gd name="connsiteX136" fmla="*/ 3962457 w 4581821"/>
                <a:gd name="connsiteY136" fmla="*/ 2216136 h 2709343"/>
                <a:gd name="connsiteX137" fmla="*/ 3945718 w 4581821"/>
                <a:gd name="connsiteY137" fmla="*/ 2223575 h 2709343"/>
                <a:gd name="connsiteX138" fmla="*/ 3945718 w 4581821"/>
                <a:gd name="connsiteY138" fmla="*/ 2223575 h 2709343"/>
                <a:gd name="connsiteX139" fmla="*/ 3945718 w 4581821"/>
                <a:gd name="connsiteY139" fmla="*/ 2223575 h 2709343"/>
                <a:gd name="connsiteX140" fmla="*/ 3945718 w 4581821"/>
                <a:gd name="connsiteY140" fmla="*/ 2223575 h 2709343"/>
                <a:gd name="connsiteX141" fmla="*/ 3945718 w 4581821"/>
                <a:gd name="connsiteY141" fmla="*/ 2223575 h 2709343"/>
                <a:gd name="connsiteX142" fmla="*/ 3945718 w 4581821"/>
                <a:gd name="connsiteY142" fmla="*/ 2223575 h 2709343"/>
                <a:gd name="connsiteX143" fmla="*/ 3945718 w 4581821"/>
                <a:gd name="connsiteY143" fmla="*/ 2223575 h 2709343"/>
                <a:gd name="connsiteX144" fmla="*/ 3939208 w 4581821"/>
                <a:gd name="connsiteY144" fmla="*/ 2227296 h 2709343"/>
                <a:gd name="connsiteX145" fmla="*/ 3934558 w 4581821"/>
                <a:gd name="connsiteY145" fmla="*/ 2238455 h 2709343"/>
                <a:gd name="connsiteX146" fmla="*/ 3932698 w 4581821"/>
                <a:gd name="connsiteY146" fmla="*/ 2252405 h 2709343"/>
                <a:gd name="connsiteX147" fmla="*/ 3908519 w 4581821"/>
                <a:gd name="connsiteY147" fmla="*/ 2342613 h 2709343"/>
                <a:gd name="connsiteX148" fmla="*/ 3857370 w 4581821"/>
                <a:gd name="connsiteY148" fmla="*/ 2430031 h 2709343"/>
                <a:gd name="connsiteX149" fmla="*/ 3769022 w 4581821"/>
                <a:gd name="connsiteY149" fmla="*/ 2516518 h 2709343"/>
                <a:gd name="connsiteX150" fmla="*/ 3623016 w 4581821"/>
                <a:gd name="connsiteY150" fmla="*/ 2600216 h 2709343"/>
                <a:gd name="connsiteX151" fmla="*/ 3409121 w 4581821"/>
                <a:gd name="connsiteY151" fmla="*/ 2657875 h 2709343"/>
                <a:gd name="connsiteX152" fmla="*/ 3293804 w 4581821"/>
                <a:gd name="connsiteY152" fmla="*/ 2665315 h 2709343"/>
                <a:gd name="connsiteX153" fmla="*/ 3190576 w 4581821"/>
                <a:gd name="connsiteY153" fmla="*/ 2658805 h 2709343"/>
                <a:gd name="connsiteX154" fmla="*/ 3025041 w 4581821"/>
                <a:gd name="connsiteY154" fmla="*/ 2615096 h 2709343"/>
                <a:gd name="connsiteX155" fmla="*/ 2915303 w 4581821"/>
                <a:gd name="connsiteY155" fmla="*/ 2551858 h 2709343"/>
                <a:gd name="connsiteX156" fmla="*/ 2844625 w 4581821"/>
                <a:gd name="connsiteY156" fmla="*/ 2481179 h 2709343"/>
                <a:gd name="connsiteX157" fmla="*/ 2813005 w 4581821"/>
                <a:gd name="connsiteY157" fmla="*/ 2432820 h 2709343"/>
                <a:gd name="connsiteX158" fmla="*/ 2799056 w 4581821"/>
                <a:gd name="connsiteY158" fmla="*/ 2404921 h 2709343"/>
                <a:gd name="connsiteX159" fmla="*/ 2792546 w 4581821"/>
                <a:gd name="connsiteY159" fmla="*/ 2390971 h 2709343"/>
                <a:gd name="connsiteX160" fmla="*/ 2789756 w 4581821"/>
                <a:gd name="connsiteY160" fmla="*/ 2385392 h 2709343"/>
                <a:gd name="connsiteX161" fmla="*/ 2788826 w 4581821"/>
                <a:gd name="connsiteY161" fmla="*/ 2382602 h 2709343"/>
                <a:gd name="connsiteX162" fmla="*/ 2785106 w 4581821"/>
                <a:gd name="connsiteY162" fmla="*/ 2375162 h 2709343"/>
                <a:gd name="connsiteX163" fmla="*/ 2784176 w 4581821"/>
                <a:gd name="connsiteY163" fmla="*/ 2373302 h 2709343"/>
                <a:gd name="connsiteX164" fmla="*/ 2781386 w 4581821"/>
                <a:gd name="connsiteY164" fmla="*/ 2364932 h 2709343"/>
                <a:gd name="connsiteX165" fmla="*/ 2763717 w 4581821"/>
                <a:gd name="connsiteY165" fmla="*/ 2351912 h 2709343"/>
                <a:gd name="connsiteX166" fmla="*/ 2759067 w 4581821"/>
                <a:gd name="connsiteY166" fmla="*/ 2352843 h 2709343"/>
                <a:gd name="connsiteX167" fmla="*/ 2758137 w 4581821"/>
                <a:gd name="connsiteY167" fmla="*/ 2352843 h 2709343"/>
                <a:gd name="connsiteX168" fmla="*/ 2756277 w 4581821"/>
                <a:gd name="connsiteY168" fmla="*/ 2352843 h 2709343"/>
                <a:gd name="connsiteX169" fmla="*/ 2756277 w 4581821"/>
                <a:gd name="connsiteY169" fmla="*/ 2352843 h 2709343"/>
                <a:gd name="connsiteX170" fmla="*/ 2756277 w 4581821"/>
                <a:gd name="connsiteY170" fmla="*/ 2352843 h 2709343"/>
                <a:gd name="connsiteX171" fmla="*/ 2756277 w 4581821"/>
                <a:gd name="connsiteY171" fmla="*/ 2352843 h 2709343"/>
                <a:gd name="connsiteX172" fmla="*/ 2751627 w 4581821"/>
                <a:gd name="connsiteY172" fmla="*/ 2351912 h 2709343"/>
                <a:gd name="connsiteX173" fmla="*/ 2742327 w 4581821"/>
                <a:gd name="connsiteY173" fmla="*/ 2354702 h 2709343"/>
                <a:gd name="connsiteX174" fmla="*/ 2733957 w 4581821"/>
                <a:gd name="connsiteY174" fmla="*/ 2364932 h 2709343"/>
                <a:gd name="connsiteX175" fmla="*/ 2717218 w 4581821"/>
                <a:gd name="connsiteY175" fmla="*/ 2393761 h 2709343"/>
                <a:gd name="connsiteX176" fmla="*/ 2687458 w 4581821"/>
                <a:gd name="connsiteY176" fmla="*/ 2423521 h 2709343"/>
                <a:gd name="connsiteX177" fmla="*/ 2628870 w 4581821"/>
                <a:gd name="connsiteY177" fmla="*/ 2457000 h 2709343"/>
                <a:gd name="connsiteX178" fmla="*/ 2519133 w 4581821"/>
                <a:gd name="connsiteY178" fmla="*/ 2485829 h 2709343"/>
                <a:gd name="connsiteX179" fmla="*/ 2445664 w 4581821"/>
                <a:gd name="connsiteY179" fmla="*/ 2490479 h 2709343"/>
                <a:gd name="connsiteX180" fmla="*/ 2372196 w 4581821"/>
                <a:gd name="connsiteY180" fmla="*/ 2485829 h 2709343"/>
                <a:gd name="connsiteX181" fmla="*/ 2253160 w 4581821"/>
                <a:gd name="connsiteY181" fmla="*/ 2454210 h 2709343"/>
                <a:gd name="connsiteX182" fmla="*/ 2187131 w 4581821"/>
                <a:gd name="connsiteY182" fmla="*/ 2416081 h 2709343"/>
                <a:gd name="connsiteX183" fmla="*/ 2150862 w 4581821"/>
                <a:gd name="connsiteY183" fmla="*/ 2380742 h 2709343"/>
                <a:gd name="connsiteX184" fmla="*/ 2128542 w 4581821"/>
                <a:gd name="connsiteY184" fmla="*/ 2342613 h 2709343"/>
                <a:gd name="connsiteX185" fmla="*/ 2121103 w 4581821"/>
                <a:gd name="connsiteY185" fmla="*/ 2319363 h 2709343"/>
                <a:gd name="connsiteX186" fmla="*/ 2117383 w 4581821"/>
                <a:gd name="connsiteY186" fmla="*/ 2301694 h 2709343"/>
                <a:gd name="connsiteX187" fmla="*/ 2117383 w 4581821"/>
                <a:gd name="connsiteY187" fmla="*/ 2299834 h 2709343"/>
                <a:gd name="connsiteX188" fmla="*/ 2116453 w 4581821"/>
                <a:gd name="connsiteY188" fmla="*/ 2294254 h 2709343"/>
                <a:gd name="connsiteX189" fmla="*/ 2116453 w 4581821"/>
                <a:gd name="connsiteY189" fmla="*/ 2284954 h 2709343"/>
                <a:gd name="connsiteX190" fmla="*/ 2111803 w 4581821"/>
                <a:gd name="connsiteY190" fmla="*/ 2271934 h 2709343"/>
                <a:gd name="connsiteX191" fmla="*/ 2097853 w 4581821"/>
                <a:gd name="connsiteY191" fmla="*/ 2265424 h 2709343"/>
                <a:gd name="connsiteX192" fmla="*/ 2080183 w 4581821"/>
                <a:gd name="connsiteY192" fmla="*/ 2279374 h 2709343"/>
                <a:gd name="connsiteX193" fmla="*/ 2080183 w 4581821"/>
                <a:gd name="connsiteY193" fmla="*/ 2279374 h 2709343"/>
                <a:gd name="connsiteX194" fmla="*/ 2080183 w 4581821"/>
                <a:gd name="connsiteY194" fmla="*/ 2279374 h 2709343"/>
                <a:gd name="connsiteX195" fmla="*/ 2080183 w 4581821"/>
                <a:gd name="connsiteY195" fmla="*/ 2279374 h 2709343"/>
                <a:gd name="connsiteX196" fmla="*/ 2080183 w 4581821"/>
                <a:gd name="connsiteY196" fmla="*/ 2279374 h 2709343"/>
                <a:gd name="connsiteX197" fmla="*/ 2080183 w 4581821"/>
                <a:gd name="connsiteY197" fmla="*/ 2279374 h 2709343"/>
                <a:gd name="connsiteX198" fmla="*/ 2074604 w 4581821"/>
                <a:gd name="connsiteY198" fmla="*/ 2287744 h 2709343"/>
                <a:gd name="connsiteX199" fmla="*/ 2062514 w 4581821"/>
                <a:gd name="connsiteY199" fmla="*/ 2320293 h 2709343"/>
                <a:gd name="connsiteX200" fmla="*/ 2017875 w 4581821"/>
                <a:gd name="connsiteY200" fmla="*/ 2397481 h 2709343"/>
                <a:gd name="connsiteX201" fmla="*/ 1944407 w 4581821"/>
                <a:gd name="connsiteY201" fmla="*/ 2470019 h 2709343"/>
                <a:gd name="connsiteX202" fmla="*/ 1827229 w 4581821"/>
                <a:gd name="connsiteY202" fmla="*/ 2536978 h 2709343"/>
                <a:gd name="connsiteX203" fmla="*/ 1652394 w 4581821"/>
                <a:gd name="connsiteY203" fmla="*/ 2584407 h 2709343"/>
                <a:gd name="connsiteX204" fmla="*/ 1554746 w 4581821"/>
                <a:gd name="connsiteY204" fmla="*/ 2590916 h 2709343"/>
                <a:gd name="connsiteX205" fmla="*/ 1462679 w 4581821"/>
                <a:gd name="connsiteY205" fmla="*/ 2585337 h 2709343"/>
                <a:gd name="connsiteX206" fmla="*/ 1315742 w 4581821"/>
                <a:gd name="connsiteY206" fmla="*/ 2546278 h 2709343"/>
                <a:gd name="connsiteX207" fmla="*/ 1222744 w 4581821"/>
                <a:gd name="connsiteY207" fmla="*/ 2492339 h 2709343"/>
                <a:gd name="connsiteX208" fmla="*/ 1192055 w 4581821"/>
                <a:gd name="connsiteY208" fmla="*/ 2465370 h 2709343"/>
                <a:gd name="connsiteX209" fmla="*/ 1160436 w 4581821"/>
                <a:gd name="connsiteY209" fmla="*/ 2429100 h 2709343"/>
                <a:gd name="connsiteX210" fmla="*/ 1104638 w 4581821"/>
                <a:gd name="connsiteY210" fmla="*/ 2336103 h 2709343"/>
                <a:gd name="connsiteX211" fmla="*/ 1101847 w 4581821"/>
                <a:gd name="connsiteY211" fmla="*/ 2328663 h 2709343"/>
                <a:gd name="connsiteX212" fmla="*/ 1101847 w 4581821"/>
                <a:gd name="connsiteY212" fmla="*/ 2328663 h 2709343"/>
                <a:gd name="connsiteX213" fmla="*/ 1101847 w 4581821"/>
                <a:gd name="connsiteY213" fmla="*/ 2328663 h 2709343"/>
                <a:gd name="connsiteX214" fmla="*/ 1104638 w 4581821"/>
                <a:gd name="connsiteY214" fmla="*/ 2318433 h 2709343"/>
                <a:gd name="connsiteX215" fmla="*/ 1098128 w 4581821"/>
                <a:gd name="connsiteY215" fmla="*/ 2303554 h 2709343"/>
                <a:gd name="connsiteX216" fmla="*/ 1083248 w 4581821"/>
                <a:gd name="connsiteY216" fmla="*/ 2297044 h 2709343"/>
                <a:gd name="connsiteX217" fmla="*/ 1068368 w 4581821"/>
                <a:gd name="connsiteY217" fmla="*/ 2303554 h 2709343"/>
                <a:gd name="connsiteX218" fmla="*/ 1003270 w 4581821"/>
                <a:gd name="connsiteY218" fmla="*/ 2369582 h 2709343"/>
                <a:gd name="connsiteX219" fmla="*/ 916782 w 4581821"/>
                <a:gd name="connsiteY219" fmla="*/ 2419801 h 2709343"/>
                <a:gd name="connsiteX220" fmla="*/ 795885 w 4581821"/>
                <a:gd name="connsiteY220" fmla="*/ 2451420 h 2709343"/>
                <a:gd name="connsiteX221" fmla="*/ 713117 w 4581821"/>
                <a:gd name="connsiteY221" fmla="*/ 2456070 h 2709343"/>
                <a:gd name="connsiteX222" fmla="*/ 620119 w 4581821"/>
                <a:gd name="connsiteY222" fmla="*/ 2450490 h 2709343"/>
                <a:gd name="connsiteX223" fmla="*/ 445284 w 4581821"/>
                <a:gd name="connsiteY223" fmla="*/ 2403991 h 2709343"/>
                <a:gd name="connsiteX224" fmla="*/ 340196 w 4581821"/>
                <a:gd name="connsiteY224" fmla="*/ 2343543 h 2709343"/>
                <a:gd name="connsiteX225" fmla="*/ 279748 w 4581821"/>
                <a:gd name="connsiteY225" fmla="*/ 2283094 h 2709343"/>
                <a:gd name="connsiteX226" fmla="*/ 233249 w 4581821"/>
                <a:gd name="connsiteY226" fmla="*/ 2201256 h 2709343"/>
                <a:gd name="connsiteX227" fmla="*/ 196980 w 4581821"/>
                <a:gd name="connsiteY227" fmla="*/ 2065479 h 2709343"/>
                <a:gd name="connsiteX228" fmla="*/ 196050 w 4581821"/>
                <a:gd name="connsiteY228" fmla="*/ 1924123 h 2709343"/>
                <a:gd name="connsiteX229" fmla="*/ 223949 w 4581821"/>
                <a:gd name="connsiteY229" fmla="*/ 1819035 h 2709343"/>
                <a:gd name="connsiteX230" fmla="*/ 261148 w 4581821"/>
                <a:gd name="connsiteY230" fmla="*/ 1754867 h 2709343"/>
                <a:gd name="connsiteX231" fmla="*/ 275098 w 4581821"/>
                <a:gd name="connsiteY231" fmla="*/ 1738127 h 2709343"/>
                <a:gd name="connsiteX232" fmla="*/ 278818 w 4581821"/>
                <a:gd name="connsiteY232" fmla="*/ 1732548 h 2709343"/>
                <a:gd name="connsiteX233" fmla="*/ 278818 w 4581821"/>
                <a:gd name="connsiteY233" fmla="*/ 1732548 h 2709343"/>
                <a:gd name="connsiteX234" fmla="*/ 278818 w 4581821"/>
                <a:gd name="connsiteY234" fmla="*/ 1732548 h 2709343"/>
                <a:gd name="connsiteX235" fmla="*/ 278818 w 4581821"/>
                <a:gd name="connsiteY235" fmla="*/ 1732548 h 2709343"/>
                <a:gd name="connsiteX236" fmla="*/ 278818 w 4581821"/>
                <a:gd name="connsiteY236" fmla="*/ 1732548 h 2709343"/>
                <a:gd name="connsiteX237" fmla="*/ 278818 w 4581821"/>
                <a:gd name="connsiteY237" fmla="*/ 1732548 h 2709343"/>
                <a:gd name="connsiteX238" fmla="*/ 280678 w 4581821"/>
                <a:gd name="connsiteY238" fmla="*/ 1728828 h 2709343"/>
                <a:gd name="connsiteX239" fmla="*/ 278818 w 4581821"/>
                <a:gd name="connsiteY239" fmla="*/ 1715808 h 2709343"/>
                <a:gd name="connsiteX240" fmla="*/ 268588 w 4581821"/>
                <a:gd name="connsiteY240" fmla="*/ 1708368 h 2709343"/>
                <a:gd name="connsiteX241" fmla="*/ 255568 w 4581821"/>
                <a:gd name="connsiteY241" fmla="*/ 1703718 h 2709343"/>
                <a:gd name="connsiteX242" fmla="*/ 183030 w 4581821"/>
                <a:gd name="connsiteY242" fmla="*/ 1661869 h 2709343"/>
                <a:gd name="connsiteX243" fmla="*/ 127231 w 4581821"/>
                <a:gd name="connsiteY243" fmla="*/ 1606071 h 2709343"/>
                <a:gd name="connsiteX244" fmla="*/ 86312 w 4581821"/>
                <a:gd name="connsiteY244" fmla="*/ 1536322 h 2709343"/>
                <a:gd name="connsiteX245" fmla="*/ 61203 w 4581821"/>
                <a:gd name="connsiteY245" fmla="*/ 1439605 h 2709343"/>
                <a:gd name="connsiteX246" fmla="*/ 62133 w 4581821"/>
                <a:gd name="connsiteY246" fmla="*/ 1324288 h 2709343"/>
                <a:gd name="connsiteX247" fmla="*/ 98402 w 4581821"/>
                <a:gd name="connsiteY247" fmla="*/ 1193161 h 2709343"/>
                <a:gd name="connsiteX248" fmla="*/ 156991 w 4581821"/>
                <a:gd name="connsiteY248" fmla="*/ 1091793 h 2709343"/>
                <a:gd name="connsiteX249" fmla="*/ 221159 w 4581821"/>
                <a:gd name="connsiteY249" fmla="*/ 1026695 h 2709343"/>
                <a:gd name="connsiteX250" fmla="*/ 286258 w 4581821"/>
                <a:gd name="connsiteY250" fmla="*/ 988566 h 2709343"/>
                <a:gd name="connsiteX251" fmla="*/ 353216 w 4581821"/>
                <a:gd name="connsiteY251" fmla="*/ 969966 h 2709343"/>
                <a:gd name="connsiteX252" fmla="*/ 387625 w 4581821"/>
                <a:gd name="connsiteY252" fmla="*/ 968106 h 2709343"/>
                <a:gd name="connsiteX253" fmla="*/ 428544 w 4581821"/>
                <a:gd name="connsiteY253" fmla="*/ 970896 h 2709343"/>
                <a:gd name="connsiteX254" fmla="*/ 472253 w 4581821"/>
                <a:gd name="connsiteY254" fmla="*/ 978336 h 2709343"/>
                <a:gd name="connsiteX255" fmla="*/ 476903 w 4581821"/>
                <a:gd name="connsiteY255" fmla="*/ 979266 h 2709343"/>
                <a:gd name="connsiteX256" fmla="*/ 476903 w 4581821"/>
                <a:gd name="connsiteY256" fmla="*/ 979266 h 2709343"/>
                <a:gd name="connsiteX257" fmla="*/ 477833 w 4581821"/>
                <a:gd name="connsiteY257" fmla="*/ 979266 h 2709343"/>
                <a:gd name="connsiteX258" fmla="*/ 477833 w 4581821"/>
                <a:gd name="connsiteY258" fmla="*/ 979266 h 2709343"/>
                <a:gd name="connsiteX259" fmla="*/ 484343 w 4581821"/>
                <a:gd name="connsiteY259" fmla="*/ 980196 h 2709343"/>
                <a:gd name="connsiteX260" fmla="*/ 491783 w 4581821"/>
                <a:gd name="connsiteY260" fmla="*/ 978336 h 2709343"/>
                <a:gd name="connsiteX261" fmla="*/ 494572 w 4581821"/>
                <a:gd name="connsiteY261" fmla="*/ 975546 h 2709343"/>
                <a:gd name="connsiteX262" fmla="*/ 495502 w 4581821"/>
                <a:gd name="connsiteY262" fmla="*/ 975546 h 2709343"/>
                <a:gd name="connsiteX263" fmla="*/ 495502 w 4581821"/>
                <a:gd name="connsiteY263" fmla="*/ 974616 h 2709343"/>
                <a:gd name="connsiteX264" fmla="*/ 495502 w 4581821"/>
                <a:gd name="connsiteY264" fmla="*/ 974616 h 2709343"/>
                <a:gd name="connsiteX265" fmla="*/ 496432 w 4581821"/>
                <a:gd name="connsiteY265" fmla="*/ 974616 h 2709343"/>
                <a:gd name="connsiteX266" fmla="*/ 496432 w 4581821"/>
                <a:gd name="connsiteY266" fmla="*/ 974616 h 2709343"/>
                <a:gd name="connsiteX267" fmla="*/ 500152 w 4581821"/>
                <a:gd name="connsiteY267" fmla="*/ 969966 h 2709343"/>
                <a:gd name="connsiteX268" fmla="*/ 502012 w 4581821"/>
                <a:gd name="connsiteY268" fmla="*/ 954157 h 2709343"/>
                <a:gd name="connsiteX269" fmla="*/ 492713 w 4581821"/>
                <a:gd name="connsiteY269" fmla="*/ 942067 h 2709343"/>
                <a:gd name="connsiteX270" fmla="*/ 485273 w 4581821"/>
                <a:gd name="connsiteY270" fmla="*/ 938347 h 2709343"/>
                <a:gd name="connsiteX271" fmla="*/ 485273 w 4581821"/>
                <a:gd name="connsiteY271" fmla="*/ 938347 h 2709343"/>
                <a:gd name="connsiteX272" fmla="*/ 463883 w 4581821"/>
                <a:gd name="connsiteY272" fmla="*/ 893708 h 2709343"/>
                <a:gd name="connsiteX273" fmla="*/ 463883 w 4581821"/>
                <a:gd name="connsiteY273" fmla="*/ 892778 h 2709343"/>
                <a:gd name="connsiteX274" fmla="*/ 428544 w 4581821"/>
                <a:gd name="connsiteY274" fmla="*/ 761651 h 2709343"/>
                <a:gd name="connsiteX275" fmla="*/ 427614 w 4581821"/>
                <a:gd name="connsiteY275" fmla="*/ 648194 h 2709343"/>
                <a:gd name="connsiteX276" fmla="*/ 453653 w 4581821"/>
                <a:gd name="connsiteY276" fmla="*/ 552406 h 2709343"/>
                <a:gd name="connsiteX277" fmla="*/ 497362 w 4581821"/>
                <a:gd name="connsiteY277" fmla="*/ 478008 h 2709343"/>
                <a:gd name="connsiteX278" fmla="*/ 556881 w 4581821"/>
                <a:gd name="connsiteY278" fmla="*/ 418490 h 2709343"/>
                <a:gd name="connsiteX279" fmla="*/ 645229 w 4581821"/>
                <a:gd name="connsiteY279" fmla="*/ 367341 h 2709343"/>
                <a:gd name="connsiteX280" fmla="*/ 747526 w 4581821"/>
                <a:gd name="connsiteY280" fmla="*/ 339442 h 2709343"/>
                <a:gd name="connsiteX281" fmla="*/ 794955 w 4581821"/>
                <a:gd name="connsiteY281" fmla="*/ 336652 h 2709343"/>
                <a:gd name="connsiteX282" fmla="*/ 837734 w 4581821"/>
                <a:gd name="connsiteY282" fmla="*/ 339442 h 2709343"/>
                <a:gd name="connsiteX283" fmla="*/ 910272 w 4581821"/>
                <a:gd name="connsiteY283" fmla="*/ 358971 h 2709343"/>
                <a:gd name="connsiteX284" fmla="*/ 975371 w 4581821"/>
                <a:gd name="connsiteY284" fmla="*/ 397100 h 2709343"/>
                <a:gd name="connsiteX285" fmla="*/ 1020009 w 4581821"/>
                <a:gd name="connsiteY285" fmla="*/ 438949 h 2709343"/>
                <a:gd name="connsiteX286" fmla="*/ 1032099 w 4581821"/>
                <a:gd name="connsiteY286" fmla="*/ 443599 h 2709343"/>
                <a:gd name="connsiteX287" fmla="*/ 1041399 w 4581821"/>
                <a:gd name="connsiteY287" fmla="*/ 441739 h 2709343"/>
                <a:gd name="connsiteX288" fmla="*/ 1049769 w 4581821"/>
                <a:gd name="connsiteY288" fmla="*/ 431509 h 2709343"/>
                <a:gd name="connsiteX289" fmla="*/ 1047909 w 4581821"/>
                <a:gd name="connsiteY289" fmla="*/ 418490 h 2709343"/>
                <a:gd name="connsiteX290" fmla="*/ 1046049 w 4581821"/>
                <a:gd name="connsiteY290" fmla="*/ 415700 h 2709343"/>
                <a:gd name="connsiteX291" fmla="*/ 1046049 w 4581821"/>
                <a:gd name="connsiteY291" fmla="*/ 415700 h 2709343"/>
                <a:gd name="connsiteX292" fmla="*/ 1046049 w 4581821"/>
                <a:gd name="connsiteY292" fmla="*/ 415700 h 2709343"/>
                <a:gd name="connsiteX293" fmla="*/ 1046049 w 4581821"/>
                <a:gd name="connsiteY293" fmla="*/ 415700 h 2709343"/>
                <a:gd name="connsiteX294" fmla="*/ 1046049 w 4581821"/>
                <a:gd name="connsiteY294" fmla="*/ 415700 h 2709343"/>
                <a:gd name="connsiteX295" fmla="*/ 1073948 w 4581821"/>
                <a:gd name="connsiteY295" fmla="*/ 320842 h 2709343"/>
                <a:gd name="connsiteX296" fmla="*/ 1124167 w 4581821"/>
                <a:gd name="connsiteY296" fmla="*/ 235284 h 2709343"/>
                <a:gd name="connsiteX297" fmla="*/ 1194845 w 4581821"/>
                <a:gd name="connsiteY297" fmla="*/ 165536 h 2709343"/>
                <a:gd name="connsiteX298" fmla="*/ 1292493 w 4581821"/>
                <a:gd name="connsiteY298" fmla="*/ 108807 h 2709343"/>
                <a:gd name="connsiteX299" fmla="*/ 1435709 w 4581821"/>
                <a:gd name="connsiteY299" fmla="*/ 70678 h 2709343"/>
                <a:gd name="connsiteX300" fmla="*/ 1518478 w 4581821"/>
                <a:gd name="connsiteY300" fmla="*/ 65098 h 2709343"/>
                <a:gd name="connsiteX301" fmla="*/ 1586366 w 4581821"/>
                <a:gd name="connsiteY301" fmla="*/ 68818 h 2709343"/>
                <a:gd name="connsiteX302" fmla="*/ 1601245 w 4581821"/>
                <a:gd name="connsiteY302" fmla="*/ 70678 h 2709343"/>
                <a:gd name="connsiteX303" fmla="*/ 1601245 w 4581821"/>
                <a:gd name="connsiteY303" fmla="*/ 70678 h 2709343"/>
                <a:gd name="connsiteX304" fmla="*/ 1600315 w 4581821"/>
                <a:gd name="connsiteY304" fmla="*/ 70678 h 2709343"/>
                <a:gd name="connsiteX305" fmla="*/ 1601245 w 4581821"/>
                <a:gd name="connsiteY305" fmla="*/ 70678 h 2709343"/>
                <a:gd name="connsiteX306" fmla="*/ 1600315 w 4581821"/>
                <a:gd name="connsiteY306" fmla="*/ 70678 h 2709343"/>
                <a:gd name="connsiteX307" fmla="*/ 1762131 w 4581821"/>
                <a:gd name="connsiteY307" fmla="*/ 114387 h 2709343"/>
                <a:gd name="connsiteX308" fmla="*/ 1886748 w 4581821"/>
                <a:gd name="connsiteY308" fmla="*/ 185995 h 2709343"/>
                <a:gd name="connsiteX309" fmla="*/ 1966726 w 4581821"/>
                <a:gd name="connsiteY309" fmla="*/ 264114 h 2709343"/>
                <a:gd name="connsiteX310" fmla="*/ 1992766 w 4581821"/>
                <a:gd name="connsiteY310" fmla="*/ 302243 h 2709343"/>
                <a:gd name="connsiteX311" fmla="*/ 1998345 w 4581821"/>
                <a:gd name="connsiteY311" fmla="*/ 311542 h 2709343"/>
                <a:gd name="connsiteX312" fmla="*/ 2000206 w 4581821"/>
                <a:gd name="connsiteY312" fmla="*/ 313402 h 2709343"/>
                <a:gd name="connsiteX313" fmla="*/ 2005785 w 4581821"/>
                <a:gd name="connsiteY313" fmla="*/ 322702 h 2709343"/>
                <a:gd name="connsiteX314" fmla="*/ 2012295 w 4581821"/>
                <a:gd name="connsiteY314" fmla="*/ 332932 h 2709343"/>
                <a:gd name="connsiteX315" fmla="*/ 2015085 w 4581821"/>
                <a:gd name="connsiteY315" fmla="*/ 336652 h 2709343"/>
                <a:gd name="connsiteX316" fmla="*/ 2020665 w 4581821"/>
                <a:gd name="connsiteY316" fmla="*/ 345022 h 2709343"/>
                <a:gd name="connsiteX317" fmla="*/ 2037405 w 4581821"/>
                <a:gd name="connsiteY317" fmla="*/ 354321 h 2709343"/>
                <a:gd name="connsiteX318" fmla="*/ 2046704 w 4581821"/>
                <a:gd name="connsiteY318" fmla="*/ 351531 h 2709343"/>
                <a:gd name="connsiteX319" fmla="*/ 2056004 w 4581821"/>
                <a:gd name="connsiteY319" fmla="*/ 332002 h 2709343"/>
                <a:gd name="connsiteX320" fmla="*/ 2056004 w 4581821"/>
                <a:gd name="connsiteY320" fmla="*/ 332002 h 2709343"/>
                <a:gd name="connsiteX321" fmla="*/ 2056004 w 4581821"/>
                <a:gd name="connsiteY321" fmla="*/ 332002 h 2709343"/>
                <a:gd name="connsiteX322" fmla="*/ 2085764 w 4581821"/>
                <a:gd name="connsiteY322" fmla="*/ 289223 h 2709343"/>
                <a:gd name="connsiteX323" fmla="*/ 2202941 w 4581821"/>
                <a:gd name="connsiteY323" fmla="*/ 172976 h 2709343"/>
                <a:gd name="connsiteX324" fmla="*/ 2321977 w 4581821"/>
                <a:gd name="connsiteY324" fmla="*/ 99508 h 2709343"/>
                <a:gd name="connsiteX325" fmla="*/ 2353597 w 4581821"/>
                <a:gd name="connsiteY325" fmla="*/ 84628 h 2709343"/>
                <a:gd name="connsiteX326" fmla="*/ 2353597 w 4581821"/>
                <a:gd name="connsiteY326" fmla="*/ 84628 h 2709343"/>
                <a:gd name="connsiteX327" fmla="*/ 2353597 w 4581821"/>
                <a:gd name="connsiteY327" fmla="*/ 84628 h 2709343"/>
                <a:gd name="connsiteX328" fmla="*/ 2353597 w 4581821"/>
                <a:gd name="connsiteY328" fmla="*/ 84628 h 2709343"/>
                <a:gd name="connsiteX329" fmla="*/ 2352667 w 4581821"/>
                <a:gd name="connsiteY329" fmla="*/ 84628 h 2709343"/>
                <a:gd name="connsiteX330" fmla="*/ 2353597 w 4581821"/>
                <a:gd name="connsiteY330" fmla="*/ 84628 h 2709343"/>
                <a:gd name="connsiteX331" fmla="*/ 2354527 w 4581821"/>
                <a:gd name="connsiteY331" fmla="*/ 84628 h 2709343"/>
                <a:gd name="connsiteX332" fmla="*/ 2355457 w 4581821"/>
                <a:gd name="connsiteY332" fmla="*/ 84628 h 2709343"/>
                <a:gd name="connsiteX333" fmla="*/ 2505183 w 4581821"/>
                <a:gd name="connsiteY333" fmla="*/ 43709 h 2709343"/>
                <a:gd name="connsiteX334" fmla="*/ 2568421 w 4581821"/>
                <a:gd name="connsiteY334" fmla="*/ 39989 h 2709343"/>
                <a:gd name="connsiteX335" fmla="*/ 2625150 w 4581821"/>
                <a:gd name="connsiteY335" fmla="*/ 43709 h 2709343"/>
                <a:gd name="connsiteX336" fmla="*/ 2715358 w 4581821"/>
                <a:gd name="connsiteY336" fmla="*/ 67888 h 2709343"/>
                <a:gd name="connsiteX337" fmla="*/ 2784176 w 4581821"/>
                <a:gd name="connsiteY337" fmla="*/ 107877 h 2709343"/>
                <a:gd name="connsiteX338" fmla="*/ 2840905 w 4581821"/>
                <a:gd name="connsiteY338" fmla="*/ 164606 h 2709343"/>
                <a:gd name="connsiteX339" fmla="*/ 2892984 w 4581821"/>
                <a:gd name="connsiteY339" fmla="*/ 255744 h 2709343"/>
                <a:gd name="connsiteX340" fmla="*/ 2924603 w 4581821"/>
                <a:gd name="connsiteY340" fmla="*/ 359901 h 2709343"/>
                <a:gd name="connsiteX341" fmla="*/ 2941343 w 4581821"/>
                <a:gd name="connsiteY341" fmla="*/ 371991 h 2709343"/>
                <a:gd name="connsiteX342" fmla="*/ 2953432 w 4581821"/>
                <a:gd name="connsiteY342" fmla="*/ 367341 h 2709343"/>
                <a:gd name="connsiteX343" fmla="*/ 2956222 w 4581821"/>
                <a:gd name="connsiteY343" fmla="*/ 363621 h 2709343"/>
                <a:gd name="connsiteX344" fmla="*/ 2956222 w 4581821"/>
                <a:gd name="connsiteY344" fmla="*/ 363621 h 2709343"/>
                <a:gd name="connsiteX345" fmla="*/ 2956222 w 4581821"/>
                <a:gd name="connsiteY345" fmla="*/ 362691 h 2709343"/>
                <a:gd name="connsiteX346" fmla="*/ 3040850 w 4581821"/>
                <a:gd name="connsiteY346" fmla="*/ 283643 h 2709343"/>
                <a:gd name="connsiteX347" fmla="*/ 3181277 w 4581821"/>
                <a:gd name="connsiteY347" fmla="*/ 201805 h 2709343"/>
                <a:gd name="connsiteX348" fmla="*/ 3353322 w 4581821"/>
                <a:gd name="connsiteY348" fmla="*/ 155306 h 2709343"/>
                <a:gd name="connsiteX349" fmla="*/ 3437020 w 4581821"/>
                <a:gd name="connsiteY349" fmla="*/ 149726 h 2709343"/>
                <a:gd name="connsiteX350" fmla="*/ 3513279 w 4581821"/>
                <a:gd name="connsiteY350" fmla="*/ 154376 h 2709343"/>
                <a:gd name="connsiteX351" fmla="*/ 3649055 w 4581821"/>
                <a:gd name="connsiteY351" fmla="*/ 191575 h 2709343"/>
                <a:gd name="connsiteX352" fmla="*/ 3756932 w 4581821"/>
                <a:gd name="connsiteY352" fmla="*/ 253884 h 2709343"/>
                <a:gd name="connsiteX353" fmla="*/ 3835050 w 4581821"/>
                <a:gd name="connsiteY353" fmla="*/ 332002 h 2709343"/>
                <a:gd name="connsiteX354" fmla="*/ 3898289 w 4581821"/>
                <a:gd name="connsiteY354" fmla="*/ 442669 h 2709343"/>
                <a:gd name="connsiteX355" fmla="*/ 3922468 w 4581821"/>
                <a:gd name="connsiteY355" fmla="*/ 513347 h 2709343"/>
                <a:gd name="connsiteX356" fmla="*/ 3940138 w 4581821"/>
                <a:gd name="connsiteY356" fmla="*/ 594255 h 2709343"/>
                <a:gd name="connsiteX357" fmla="*/ 3945718 w 4581821"/>
                <a:gd name="connsiteY357" fmla="*/ 603555 h 2709343"/>
                <a:gd name="connsiteX358" fmla="*/ 3945718 w 4581821"/>
                <a:gd name="connsiteY358" fmla="*/ 603555 h 2709343"/>
                <a:gd name="connsiteX359" fmla="*/ 3945718 w 4581821"/>
                <a:gd name="connsiteY359" fmla="*/ 603555 h 2709343"/>
                <a:gd name="connsiteX360" fmla="*/ 3945718 w 4581821"/>
                <a:gd name="connsiteY360" fmla="*/ 603555 h 2709343"/>
                <a:gd name="connsiteX361" fmla="*/ 3945718 w 4581821"/>
                <a:gd name="connsiteY361" fmla="*/ 603555 h 2709343"/>
                <a:gd name="connsiteX362" fmla="*/ 3945718 w 4581821"/>
                <a:gd name="connsiteY362" fmla="*/ 603555 h 2709343"/>
                <a:gd name="connsiteX363" fmla="*/ 3961527 w 4581821"/>
                <a:gd name="connsiteY363" fmla="*/ 614715 h 2709343"/>
                <a:gd name="connsiteX364" fmla="*/ 3966177 w 4581821"/>
                <a:gd name="connsiteY364" fmla="*/ 613785 h 2709343"/>
                <a:gd name="connsiteX365" fmla="*/ 4043365 w 4581821"/>
                <a:gd name="connsiteY365" fmla="*/ 597045 h 2709343"/>
                <a:gd name="connsiteX366" fmla="*/ 4112183 w 4581821"/>
                <a:gd name="connsiteY366" fmla="*/ 592396 h 2709343"/>
                <a:gd name="connsiteX367" fmla="*/ 4178212 w 4581821"/>
                <a:gd name="connsiteY367" fmla="*/ 596115 h 2709343"/>
                <a:gd name="connsiteX368" fmla="*/ 4305619 w 4581821"/>
                <a:gd name="connsiteY368" fmla="*/ 630525 h 2709343"/>
                <a:gd name="connsiteX369" fmla="*/ 4402337 w 4581821"/>
                <a:gd name="connsiteY369" fmla="*/ 686323 h 2709343"/>
                <a:gd name="connsiteX370" fmla="*/ 4470225 w 4581821"/>
                <a:gd name="connsiteY370" fmla="*/ 754212 h 2709343"/>
                <a:gd name="connsiteX371" fmla="*/ 4516724 w 4581821"/>
                <a:gd name="connsiteY371" fmla="*/ 834190 h 2709343"/>
                <a:gd name="connsiteX372" fmla="*/ 4542763 w 4581821"/>
                <a:gd name="connsiteY372" fmla="*/ 929047 h 2709343"/>
                <a:gd name="connsiteX373" fmla="*/ 4542763 w 4581821"/>
                <a:gd name="connsiteY373" fmla="*/ 1038784 h 2709343"/>
                <a:gd name="connsiteX374" fmla="*/ 4515794 w 4581821"/>
                <a:gd name="connsiteY374" fmla="*/ 1136432 h 2709343"/>
                <a:gd name="connsiteX375" fmla="*/ 4473015 w 4581821"/>
                <a:gd name="connsiteY375" fmla="*/ 1210830 h 2709343"/>
                <a:gd name="connsiteX376" fmla="*/ 4420006 w 4581821"/>
                <a:gd name="connsiteY376" fmla="*/ 1263839 h 2709343"/>
                <a:gd name="connsiteX377" fmla="*/ 4359558 w 4581821"/>
                <a:gd name="connsiteY377" fmla="*/ 1299178 h 2709343"/>
                <a:gd name="connsiteX378" fmla="*/ 4351188 w 4581821"/>
                <a:gd name="connsiteY378" fmla="*/ 1302898 h 2709343"/>
                <a:gd name="connsiteX379" fmla="*/ 4347468 w 4581821"/>
                <a:gd name="connsiteY379" fmla="*/ 1304758 h 2709343"/>
                <a:gd name="connsiteX380" fmla="*/ 4336308 w 4581821"/>
                <a:gd name="connsiteY380" fmla="*/ 1310338 h 2709343"/>
                <a:gd name="connsiteX381" fmla="*/ 4327009 w 4581821"/>
                <a:gd name="connsiteY381" fmla="*/ 1333587 h 2709343"/>
                <a:gd name="connsiteX382" fmla="*/ 4327009 w 4581821"/>
                <a:gd name="connsiteY382" fmla="*/ 1333587 h 2709343"/>
                <a:gd name="connsiteX383" fmla="*/ 4327009 w 4581821"/>
                <a:gd name="connsiteY383" fmla="*/ 1333587 h 2709343"/>
                <a:gd name="connsiteX384" fmla="*/ 4327009 w 4581821"/>
                <a:gd name="connsiteY384" fmla="*/ 1333587 h 2709343"/>
                <a:gd name="connsiteX385" fmla="*/ 4327009 w 4581821"/>
                <a:gd name="connsiteY385" fmla="*/ 1333587 h 2709343"/>
                <a:gd name="connsiteX386" fmla="*/ 4327009 w 4581821"/>
                <a:gd name="connsiteY386" fmla="*/ 1333587 h 2709343"/>
                <a:gd name="connsiteX387" fmla="*/ 4337238 w 4581821"/>
                <a:gd name="connsiteY387" fmla="*/ 1354047 h 2709343"/>
                <a:gd name="connsiteX388" fmla="*/ 4388387 w 4581821"/>
                <a:gd name="connsiteY388" fmla="*/ 1387526 h 2709343"/>
                <a:gd name="connsiteX389" fmla="*/ 4448835 w 4581821"/>
                <a:gd name="connsiteY389" fmla="*/ 1451694 h 270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Lst>
              <a:rect l="l" t="t" r="r" b="b"/>
              <a:pathLst>
                <a:path w="4581821" h="2709343">
                  <a:moveTo>
                    <a:pt x="4463715" y="1276859"/>
                  </a:moveTo>
                  <a:cubicBezTo>
                    <a:pt x="4480455" y="1261979"/>
                    <a:pt x="4494404" y="1245240"/>
                    <a:pt x="4507424" y="1227570"/>
                  </a:cubicBezTo>
                  <a:cubicBezTo>
                    <a:pt x="4519513" y="1210830"/>
                    <a:pt x="4530673" y="1193161"/>
                    <a:pt x="4539973" y="1173631"/>
                  </a:cubicBezTo>
                  <a:cubicBezTo>
                    <a:pt x="4559503" y="1134572"/>
                    <a:pt x="4571592" y="1091793"/>
                    <a:pt x="4577172" y="1049014"/>
                  </a:cubicBezTo>
                  <a:cubicBezTo>
                    <a:pt x="4579962" y="1026695"/>
                    <a:pt x="4581822" y="1004375"/>
                    <a:pt x="4581822" y="982056"/>
                  </a:cubicBezTo>
                  <a:cubicBezTo>
                    <a:pt x="4581822" y="959736"/>
                    <a:pt x="4579962" y="937417"/>
                    <a:pt x="4576242" y="915098"/>
                  </a:cubicBezTo>
                  <a:cubicBezTo>
                    <a:pt x="4564153" y="832330"/>
                    <a:pt x="4524163" y="755141"/>
                    <a:pt x="4465575" y="695623"/>
                  </a:cubicBezTo>
                  <a:cubicBezTo>
                    <a:pt x="4408846" y="637964"/>
                    <a:pt x="4335378" y="597045"/>
                    <a:pt x="4258190" y="574726"/>
                  </a:cubicBezTo>
                  <a:cubicBezTo>
                    <a:pt x="4208901" y="560776"/>
                    <a:pt x="4156822" y="553336"/>
                    <a:pt x="4105673" y="553336"/>
                  </a:cubicBezTo>
                  <a:lnTo>
                    <a:pt x="4103814" y="553336"/>
                  </a:lnTo>
                  <a:cubicBezTo>
                    <a:pt x="4057315" y="553336"/>
                    <a:pt x="4010816" y="559846"/>
                    <a:pt x="3966177" y="571936"/>
                  </a:cubicBezTo>
                  <a:cubicBezTo>
                    <a:pt x="3965247" y="540317"/>
                    <a:pt x="3960597" y="508698"/>
                    <a:pt x="3953158" y="478008"/>
                  </a:cubicBezTo>
                  <a:cubicBezTo>
                    <a:pt x="3945718" y="445459"/>
                    <a:pt x="3934558" y="413840"/>
                    <a:pt x="3920608" y="384081"/>
                  </a:cubicBezTo>
                  <a:cubicBezTo>
                    <a:pt x="3908519" y="357111"/>
                    <a:pt x="3892709" y="332002"/>
                    <a:pt x="3875039" y="307822"/>
                  </a:cubicBezTo>
                  <a:cubicBezTo>
                    <a:pt x="3857370" y="283643"/>
                    <a:pt x="3836910" y="261324"/>
                    <a:pt x="3814591" y="240864"/>
                  </a:cubicBezTo>
                  <a:cubicBezTo>
                    <a:pt x="3793201" y="221335"/>
                    <a:pt x="3769022" y="202735"/>
                    <a:pt x="3743913" y="187855"/>
                  </a:cubicBezTo>
                  <a:cubicBezTo>
                    <a:pt x="3718803" y="172046"/>
                    <a:pt x="3692764" y="159026"/>
                    <a:pt x="3664865" y="148796"/>
                  </a:cubicBezTo>
                  <a:cubicBezTo>
                    <a:pt x="3610926" y="127407"/>
                    <a:pt x="3553267" y="115317"/>
                    <a:pt x="3495609" y="110667"/>
                  </a:cubicBezTo>
                  <a:cubicBezTo>
                    <a:pt x="3477009" y="108807"/>
                    <a:pt x="3459339" y="108807"/>
                    <a:pt x="3440740" y="108807"/>
                  </a:cubicBezTo>
                  <a:cubicBezTo>
                    <a:pt x="3398891" y="108807"/>
                    <a:pt x="3357972" y="112527"/>
                    <a:pt x="3317053" y="119967"/>
                  </a:cubicBezTo>
                  <a:cubicBezTo>
                    <a:pt x="3256604" y="131127"/>
                    <a:pt x="3198016" y="150656"/>
                    <a:pt x="3142217" y="177626"/>
                  </a:cubicBezTo>
                  <a:cubicBezTo>
                    <a:pt x="3067819" y="212965"/>
                    <a:pt x="2999001" y="262254"/>
                    <a:pt x="2942272" y="321772"/>
                  </a:cubicBezTo>
                  <a:cubicBezTo>
                    <a:pt x="2932973" y="269693"/>
                    <a:pt x="2916233" y="218545"/>
                    <a:pt x="2889264" y="172976"/>
                  </a:cubicBezTo>
                  <a:cubicBezTo>
                    <a:pt x="2862295" y="126477"/>
                    <a:pt x="2824165" y="87418"/>
                    <a:pt x="2779526" y="57659"/>
                  </a:cubicBezTo>
                  <a:cubicBezTo>
                    <a:pt x="2738607" y="30689"/>
                    <a:pt x="2691179" y="13950"/>
                    <a:pt x="2643750" y="5580"/>
                  </a:cubicBezTo>
                  <a:cubicBezTo>
                    <a:pt x="2619570" y="1860"/>
                    <a:pt x="2595391" y="0"/>
                    <a:pt x="2571211" y="0"/>
                  </a:cubicBezTo>
                  <a:cubicBezTo>
                    <a:pt x="2543312" y="0"/>
                    <a:pt x="2515413" y="2790"/>
                    <a:pt x="2488444" y="6510"/>
                  </a:cubicBezTo>
                  <a:cubicBezTo>
                    <a:pt x="2462404" y="10230"/>
                    <a:pt x="2437295" y="16740"/>
                    <a:pt x="2412185" y="24179"/>
                  </a:cubicBezTo>
                  <a:cubicBezTo>
                    <a:pt x="2385216" y="32549"/>
                    <a:pt x="2360107" y="41849"/>
                    <a:pt x="2334067" y="53009"/>
                  </a:cubicBezTo>
                  <a:cubicBezTo>
                    <a:pt x="2283849" y="75328"/>
                    <a:pt x="2235490" y="103227"/>
                    <a:pt x="2190851" y="135777"/>
                  </a:cubicBezTo>
                  <a:cubicBezTo>
                    <a:pt x="2155512" y="161816"/>
                    <a:pt x="2122032" y="191575"/>
                    <a:pt x="2092273" y="224125"/>
                  </a:cubicBezTo>
                  <a:cubicBezTo>
                    <a:pt x="2070884" y="248304"/>
                    <a:pt x="2050424" y="273413"/>
                    <a:pt x="2032755" y="300383"/>
                  </a:cubicBezTo>
                  <a:cubicBezTo>
                    <a:pt x="2024385" y="284573"/>
                    <a:pt x="2015085" y="268763"/>
                    <a:pt x="2003925" y="253884"/>
                  </a:cubicBezTo>
                  <a:cubicBezTo>
                    <a:pt x="1992766" y="238074"/>
                    <a:pt x="1979746" y="222265"/>
                    <a:pt x="1966726" y="207385"/>
                  </a:cubicBezTo>
                  <a:cubicBezTo>
                    <a:pt x="1947197" y="185995"/>
                    <a:pt x="1924877" y="166466"/>
                    <a:pt x="1901628" y="148796"/>
                  </a:cubicBezTo>
                  <a:cubicBezTo>
                    <a:pt x="1855129" y="113457"/>
                    <a:pt x="1803050" y="86488"/>
                    <a:pt x="1748181" y="66958"/>
                  </a:cubicBezTo>
                  <a:cubicBezTo>
                    <a:pt x="1692383" y="47429"/>
                    <a:pt x="1633794" y="35339"/>
                    <a:pt x="1575206" y="30689"/>
                  </a:cubicBezTo>
                  <a:cubicBezTo>
                    <a:pt x="1556606" y="28829"/>
                    <a:pt x="1538937" y="28829"/>
                    <a:pt x="1520337" y="28829"/>
                  </a:cubicBezTo>
                  <a:cubicBezTo>
                    <a:pt x="1480348" y="28829"/>
                    <a:pt x="1439429" y="32549"/>
                    <a:pt x="1399440" y="39989"/>
                  </a:cubicBezTo>
                  <a:cubicBezTo>
                    <a:pt x="1288773" y="60449"/>
                    <a:pt x="1181826" y="112527"/>
                    <a:pt x="1108357" y="198085"/>
                  </a:cubicBezTo>
                  <a:cubicBezTo>
                    <a:pt x="1082318" y="227844"/>
                    <a:pt x="1060929" y="261324"/>
                    <a:pt x="1045119" y="297593"/>
                  </a:cubicBezTo>
                  <a:cubicBezTo>
                    <a:pt x="1033029" y="325492"/>
                    <a:pt x="1023730" y="355251"/>
                    <a:pt x="1017220" y="385011"/>
                  </a:cubicBezTo>
                  <a:cubicBezTo>
                    <a:pt x="997690" y="360831"/>
                    <a:pt x="973511" y="340372"/>
                    <a:pt x="946541" y="324562"/>
                  </a:cubicBezTo>
                  <a:cubicBezTo>
                    <a:pt x="927942" y="314332"/>
                    <a:pt x="908412" y="305962"/>
                    <a:pt x="887953" y="299453"/>
                  </a:cubicBezTo>
                  <a:cubicBezTo>
                    <a:pt x="867493" y="292943"/>
                    <a:pt x="846104" y="289223"/>
                    <a:pt x="825644" y="287363"/>
                  </a:cubicBezTo>
                  <a:cubicBezTo>
                    <a:pt x="813555" y="286433"/>
                    <a:pt x="801465" y="285503"/>
                    <a:pt x="789375" y="285503"/>
                  </a:cubicBezTo>
                  <a:cubicBezTo>
                    <a:pt x="758686" y="285503"/>
                    <a:pt x="728927" y="289223"/>
                    <a:pt x="699167" y="296663"/>
                  </a:cubicBezTo>
                  <a:cubicBezTo>
                    <a:pt x="656389" y="305962"/>
                    <a:pt x="615469" y="323632"/>
                    <a:pt x="578270" y="345022"/>
                  </a:cubicBezTo>
                  <a:cubicBezTo>
                    <a:pt x="511312" y="383151"/>
                    <a:pt x="453653" y="439879"/>
                    <a:pt x="420174" y="509628"/>
                  </a:cubicBezTo>
                  <a:cubicBezTo>
                    <a:pt x="404365" y="542177"/>
                    <a:pt x="393205" y="576586"/>
                    <a:pt x="386695" y="612855"/>
                  </a:cubicBezTo>
                  <a:cubicBezTo>
                    <a:pt x="380185" y="649124"/>
                    <a:pt x="378325" y="685393"/>
                    <a:pt x="381115" y="722592"/>
                  </a:cubicBezTo>
                  <a:cubicBezTo>
                    <a:pt x="385765" y="791411"/>
                    <a:pt x="405295" y="859299"/>
                    <a:pt x="435054" y="921607"/>
                  </a:cubicBezTo>
                  <a:cubicBezTo>
                    <a:pt x="420174" y="917887"/>
                    <a:pt x="405295" y="915098"/>
                    <a:pt x="389485" y="913238"/>
                  </a:cubicBezTo>
                  <a:cubicBezTo>
                    <a:pt x="380185" y="912308"/>
                    <a:pt x="369955" y="911378"/>
                    <a:pt x="360656" y="911378"/>
                  </a:cubicBezTo>
                  <a:cubicBezTo>
                    <a:pt x="341126" y="911378"/>
                    <a:pt x="320667" y="913238"/>
                    <a:pt x="301137" y="917887"/>
                  </a:cubicBezTo>
                  <a:cubicBezTo>
                    <a:pt x="288118" y="920677"/>
                    <a:pt x="275098" y="924397"/>
                    <a:pt x="263008" y="929047"/>
                  </a:cubicBezTo>
                  <a:cubicBezTo>
                    <a:pt x="248128" y="934627"/>
                    <a:pt x="234179" y="941137"/>
                    <a:pt x="221159" y="948577"/>
                  </a:cubicBezTo>
                  <a:cubicBezTo>
                    <a:pt x="195120" y="962526"/>
                    <a:pt x="171870" y="981126"/>
                    <a:pt x="150481" y="1000656"/>
                  </a:cubicBezTo>
                  <a:cubicBezTo>
                    <a:pt x="128161" y="1021115"/>
                    <a:pt x="108632" y="1044364"/>
                    <a:pt x="91892" y="1069474"/>
                  </a:cubicBezTo>
                  <a:cubicBezTo>
                    <a:pt x="75153" y="1093653"/>
                    <a:pt x="61203" y="1118763"/>
                    <a:pt x="49113" y="1144802"/>
                  </a:cubicBezTo>
                  <a:cubicBezTo>
                    <a:pt x="36094" y="1173631"/>
                    <a:pt x="24934" y="1203391"/>
                    <a:pt x="17494" y="1234080"/>
                  </a:cubicBezTo>
                  <a:cubicBezTo>
                    <a:pt x="10054" y="1264769"/>
                    <a:pt x="4475" y="1296388"/>
                    <a:pt x="1684" y="1328007"/>
                  </a:cubicBezTo>
                  <a:cubicBezTo>
                    <a:pt x="-1105" y="1357767"/>
                    <a:pt x="-175" y="1387526"/>
                    <a:pt x="2614" y="1417285"/>
                  </a:cubicBezTo>
                  <a:cubicBezTo>
                    <a:pt x="6334" y="1447974"/>
                    <a:pt x="11914" y="1478664"/>
                    <a:pt x="21214" y="1507493"/>
                  </a:cubicBezTo>
                  <a:cubicBezTo>
                    <a:pt x="31444" y="1536322"/>
                    <a:pt x="44463" y="1564222"/>
                    <a:pt x="60273" y="1590261"/>
                  </a:cubicBezTo>
                  <a:cubicBezTo>
                    <a:pt x="76083" y="1616300"/>
                    <a:pt x="96542" y="1640480"/>
                    <a:pt x="118862" y="1660939"/>
                  </a:cubicBezTo>
                  <a:cubicBezTo>
                    <a:pt x="153271" y="1692559"/>
                    <a:pt x="193260" y="1716738"/>
                    <a:pt x="236039" y="1735338"/>
                  </a:cubicBezTo>
                  <a:cubicBezTo>
                    <a:pt x="227669" y="1745567"/>
                    <a:pt x="220229" y="1755797"/>
                    <a:pt x="213719" y="1766027"/>
                  </a:cubicBezTo>
                  <a:cubicBezTo>
                    <a:pt x="203490" y="1782766"/>
                    <a:pt x="194190" y="1800436"/>
                    <a:pt x="186750" y="1819035"/>
                  </a:cubicBezTo>
                  <a:cubicBezTo>
                    <a:pt x="170940" y="1857164"/>
                    <a:pt x="162571" y="1898084"/>
                    <a:pt x="156991" y="1939003"/>
                  </a:cubicBezTo>
                  <a:cubicBezTo>
                    <a:pt x="152341" y="1980852"/>
                    <a:pt x="152341" y="2023630"/>
                    <a:pt x="156991" y="2065479"/>
                  </a:cubicBezTo>
                  <a:cubicBezTo>
                    <a:pt x="161641" y="2107328"/>
                    <a:pt x="170010" y="2149177"/>
                    <a:pt x="183960" y="2189166"/>
                  </a:cubicBezTo>
                  <a:cubicBezTo>
                    <a:pt x="196050" y="2226366"/>
                    <a:pt x="212789" y="2262635"/>
                    <a:pt x="235109" y="2295184"/>
                  </a:cubicBezTo>
                  <a:cubicBezTo>
                    <a:pt x="256498" y="2326803"/>
                    <a:pt x="282538" y="2353772"/>
                    <a:pt x="312297" y="2377022"/>
                  </a:cubicBezTo>
                  <a:cubicBezTo>
                    <a:pt x="377395" y="2428170"/>
                    <a:pt x="455513" y="2460720"/>
                    <a:pt x="535492" y="2481179"/>
                  </a:cubicBezTo>
                  <a:cubicBezTo>
                    <a:pt x="577341" y="2491409"/>
                    <a:pt x="620119" y="2497919"/>
                    <a:pt x="662898" y="2500709"/>
                  </a:cubicBezTo>
                  <a:cubicBezTo>
                    <a:pt x="703817" y="2503499"/>
                    <a:pt x="744736" y="2502569"/>
                    <a:pt x="785655" y="2498849"/>
                  </a:cubicBezTo>
                  <a:cubicBezTo>
                    <a:pt x="824714" y="2494199"/>
                    <a:pt x="863773" y="2486759"/>
                    <a:pt x="900972" y="2473740"/>
                  </a:cubicBezTo>
                  <a:cubicBezTo>
                    <a:pt x="921432" y="2467230"/>
                    <a:pt x="940961" y="2457930"/>
                    <a:pt x="960491" y="2448630"/>
                  </a:cubicBezTo>
                  <a:cubicBezTo>
                    <a:pt x="981881" y="2437470"/>
                    <a:pt x="1001410" y="2425381"/>
                    <a:pt x="1020009" y="2410501"/>
                  </a:cubicBezTo>
                  <a:cubicBezTo>
                    <a:pt x="1033029" y="2400271"/>
                    <a:pt x="1046049" y="2389112"/>
                    <a:pt x="1058139" y="2377022"/>
                  </a:cubicBezTo>
                  <a:cubicBezTo>
                    <a:pt x="1061858" y="2373302"/>
                    <a:pt x="1064649" y="2370512"/>
                    <a:pt x="1068368" y="2366792"/>
                  </a:cubicBezTo>
                  <a:cubicBezTo>
                    <a:pt x="1073948" y="2380742"/>
                    <a:pt x="1080458" y="2393761"/>
                    <a:pt x="1088828" y="2406781"/>
                  </a:cubicBezTo>
                  <a:cubicBezTo>
                    <a:pt x="1102778" y="2430031"/>
                    <a:pt x="1119517" y="2452350"/>
                    <a:pt x="1137187" y="2472810"/>
                  </a:cubicBezTo>
                  <a:cubicBezTo>
                    <a:pt x="1157646" y="2496059"/>
                    <a:pt x="1180895" y="2515589"/>
                    <a:pt x="1206005" y="2533258"/>
                  </a:cubicBezTo>
                  <a:cubicBezTo>
                    <a:pt x="1258084" y="2569527"/>
                    <a:pt x="1318532" y="2593707"/>
                    <a:pt x="1379911" y="2608586"/>
                  </a:cubicBezTo>
                  <a:cubicBezTo>
                    <a:pt x="1445939" y="2624396"/>
                    <a:pt x="1513828" y="2629976"/>
                    <a:pt x="1581716" y="2627186"/>
                  </a:cubicBezTo>
                  <a:cubicBezTo>
                    <a:pt x="1650534" y="2624396"/>
                    <a:pt x="1718423" y="2612306"/>
                    <a:pt x="1783521" y="2589987"/>
                  </a:cubicBezTo>
                  <a:cubicBezTo>
                    <a:pt x="1904418" y="2549998"/>
                    <a:pt x="2021595" y="2473740"/>
                    <a:pt x="2078323" y="2355632"/>
                  </a:cubicBezTo>
                  <a:cubicBezTo>
                    <a:pt x="2078323" y="2355632"/>
                    <a:pt x="2078323" y="2355632"/>
                    <a:pt x="2078323" y="2355632"/>
                  </a:cubicBezTo>
                  <a:cubicBezTo>
                    <a:pt x="2081114" y="2365862"/>
                    <a:pt x="2083903" y="2375162"/>
                    <a:pt x="2088553" y="2384462"/>
                  </a:cubicBezTo>
                  <a:cubicBezTo>
                    <a:pt x="2094133" y="2396551"/>
                    <a:pt x="2100643" y="2407711"/>
                    <a:pt x="2109013" y="2417941"/>
                  </a:cubicBezTo>
                  <a:cubicBezTo>
                    <a:pt x="2118313" y="2430031"/>
                    <a:pt x="2128542" y="2441190"/>
                    <a:pt x="2139702" y="2451420"/>
                  </a:cubicBezTo>
                  <a:cubicBezTo>
                    <a:pt x="2188061" y="2493269"/>
                    <a:pt x="2249439" y="2516518"/>
                    <a:pt x="2311748" y="2527678"/>
                  </a:cubicBezTo>
                  <a:cubicBezTo>
                    <a:pt x="2379636" y="2540698"/>
                    <a:pt x="2449384" y="2541628"/>
                    <a:pt x="2518203" y="2531398"/>
                  </a:cubicBezTo>
                  <a:cubicBezTo>
                    <a:pt x="2549822" y="2526748"/>
                    <a:pt x="2580511" y="2519308"/>
                    <a:pt x="2610270" y="2509079"/>
                  </a:cubicBezTo>
                  <a:cubicBezTo>
                    <a:pt x="2638170" y="2498849"/>
                    <a:pt x="2666069" y="2486759"/>
                    <a:pt x="2690249" y="2469090"/>
                  </a:cubicBezTo>
                  <a:cubicBezTo>
                    <a:pt x="2706988" y="2457930"/>
                    <a:pt x="2721868" y="2444910"/>
                    <a:pt x="2734888" y="2430031"/>
                  </a:cubicBezTo>
                  <a:cubicBezTo>
                    <a:pt x="2741397" y="2422591"/>
                    <a:pt x="2746977" y="2414221"/>
                    <a:pt x="2752557" y="2406781"/>
                  </a:cubicBezTo>
                  <a:cubicBezTo>
                    <a:pt x="2754417" y="2414221"/>
                    <a:pt x="2757207" y="2421661"/>
                    <a:pt x="2759997" y="2428170"/>
                  </a:cubicBezTo>
                  <a:cubicBezTo>
                    <a:pt x="2765577" y="2443050"/>
                    <a:pt x="2772087" y="2457000"/>
                    <a:pt x="2779526" y="2470949"/>
                  </a:cubicBezTo>
                  <a:cubicBezTo>
                    <a:pt x="2793476" y="2496989"/>
                    <a:pt x="2811146" y="2521168"/>
                    <a:pt x="2831605" y="2542558"/>
                  </a:cubicBezTo>
                  <a:cubicBezTo>
                    <a:pt x="2851135" y="2564877"/>
                    <a:pt x="2874384" y="2583477"/>
                    <a:pt x="2897634" y="2601146"/>
                  </a:cubicBezTo>
                  <a:cubicBezTo>
                    <a:pt x="2920883" y="2617886"/>
                    <a:pt x="2945992" y="2632765"/>
                    <a:pt x="2972032" y="2644855"/>
                  </a:cubicBezTo>
                  <a:cubicBezTo>
                    <a:pt x="3027830" y="2671825"/>
                    <a:pt x="3087349" y="2689494"/>
                    <a:pt x="3147797" y="2698794"/>
                  </a:cubicBezTo>
                  <a:cubicBezTo>
                    <a:pt x="3211966" y="2709024"/>
                    <a:pt x="3276134" y="2711813"/>
                    <a:pt x="3341233" y="2707164"/>
                  </a:cubicBezTo>
                  <a:cubicBezTo>
                    <a:pt x="3469569" y="2698794"/>
                    <a:pt x="3597906" y="2663455"/>
                    <a:pt x="3710433" y="2599286"/>
                  </a:cubicBezTo>
                  <a:cubicBezTo>
                    <a:pt x="3762512" y="2569527"/>
                    <a:pt x="3810871" y="2532328"/>
                    <a:pt x="3851790" y="2488619"/>
                  </a:cubicBezTo>
                  <a:cubicBezTo>
                    <a:pt x="3890849" y="2445840"/>
                    <a:pt x="3922468" y="2395621"/>
                    <a:pt x="3942927" y="2341683"/>
                  </a:cubicBezTo>
                  <a:cubicBezTo>
                    <a:pt x="3952227" y="2315643"/>
                    <a:pt x="3958737" y="2288674"/>
                    <a:pt x="3962457" y="2260775"/>
                  </a:cubicBezTo>
                  <a:cubicBezTo>
                    <a:pt x="3977337" y="2264495"/>
                    <a:pt x="3992217" y="2268215"/>
                    <a:pt x="4007096" y="2270074"/>
                  </a:cubicBezTo>
                  <a:cubicBezTo>
                    <a:pt x="4025696" y="2272864"/>
                    <a:pt x="4044295" y="2274724"/>
                    <a:pt x="4062895" y="2274724"/>
                  </a:cubicBezTo>
                  <a:cubicBezTo>
                    <a:pt x="4097304" y="2275654"/>
                    <a:pt x="4131713" y="2271934"/>
                    <a:pt x="4165192" y="2264495"/>
                  </a:cubicBezTo>
                  <a:cubicBezTo>
                    <a:pt x="4197742" y="2257055"/>
                    <a:pt x="4229361" y="2244965"/>
                    <a:pt x="4260050" y="2230085"/>
                  </a:cubicBezTo>
                  <a:cubicBezTo>
                    <a:pt x="4290739" y="2215206"/>
                    <a:pt x="4318639" y="2196606"/>
                    <a:pt x="4344678" y="2176147"/>
                  </a:cubicBezTo>
                  <a:cubicBezTo>
                    <a:pt x="4397687" y="2135228"/>
                    <a:pt x="4441396" y="2082219"/>
                    <a:pt x="4476735" y="2025490"/>
                  </a:cubicBezTo>
                  <a:cubicBezTo>
                    <a:pt x="4512074" y="1967832"/>
                    <a:pt x="4539043" y="1903663"/>
                    <a:pt x="4553923" y="1837635"/>
                  </a:cubicBezTo>
                  <a:cubicBezTo>
                    <a:pt x="4568803" y="1773467"/>
                    <a:pt x="4574382" y="1705578"/>
                    <a:pt x="4566012" y="1639550"/>
                  </a:cubicBezTo>
                  <a:cubicBezTo>
                    <a:pt x="4561362" y="1607001"/>
                    <a:pt x="4554853" y="1574451"/>
                    <a:pt x="4543693" y="1542832"/>
                  </a:cubicBezTo>
                  <a:cubicBezTo>
                    <a:pt x="4532533" y="1512143"/>
                    <a:pt x="4517654" y="1481454"/>
                    <a:pt x="4499984" y="1454484"/>
                  </a:cubicBezTo>
                  <a:cubicBezTo>
                    <a:pt x="4467435" y="1405196"/>
                    <a:pt x="4424656" y="1363347"/>
                    <a:pt x="4375367" y="1331727"/>
                  </a:cubicBezTo>
                  <a:cubicBezTo>
                    <a:pt x="4386527" y="1327077"/>
                    <a:pt x="4397687" y="1322428"/>
                    <a:pt x="4408846" y="1315918"/>
                  </a:cubicBezTo>
                  <a:cubicBezTo>
                    <a:pt x="4429306" y="1304758"/>
                    <a:pt x="4446975" y="1291738"/>
                    <a:pt x="4463715" y="1276859"/>
                  </a:cubicBezTo>
                  <a:close/>
                  <a:moveTo>
                    <a:pt x="4448835" y="1451694"/>
                  </a:moveTo>
                  <a:cubicBezTo>
                    <a:pt x="4467435" y="1476804"/>
                    <a:pt x="4483245" y="1503773"/>
                    <a:pt x="4496264" y="1532602"/>
                  </a:cubicBezTo>
                  <a:cubicBezTo>
                    <a:pt x="4509284" y="1565152"/>
                    <a:pt x="4519513" y="1600491"/>
                    <a:pt x="4524163" y="1637690"/>
                  </a:cubicBezTo>
                  <a:cubicBezTo>
                    <a:pt x="4529744" y="1680469"/>
                    <a:pt x="4528813" y="1724178"/>
                    <a:pt x="4523234" y="1768817"/>
                  </a:cubicBezTo>
                  <a:cubicBezTo>
                    <a:pt x="4515794" y="1818105"/>
                    <a:pt x="4502774" y="1867394"/>
                    <a:pt x="4482314" y="1915753"/>
                  </a:cubicBezTo>
                  <a:lnTo>
                    <a:pt x="4482314" y="1916683"/>
                  </a:lnTo>
                  <a:cubicBezTo>
                    <a:pt x="4461855" y="1964112"/>
                    <a:pt x="4435815" y="2007821"/>
                    <a:pt x="4406057" y="2047810"/>
                  </a:cubicBezTo>
                  <a:cubicBezTo>
                    <a:pt x="4378157" y="2083149"/>
                    <a:pt x="4347468" y="2113838"/>
                    <a:pt x="4313989" y="2140808"/>
                  </a:cubicBezTo>
                  <a:cubicBezTo>
                    <a:pt x="4283300" y="2164057"/>
                    <a:pt x="4249820" y="2183587"/>
                    <a:pt x="4216341" y="2198466"/>
                  </a:cubicBezTo>
                  <a:cubicBezTo>
                    <a:pt x="4184722" y="2211486"/>
                    <a:pt x="4151243" y="2220786"/>
                    <a:pt x="4117764" y="2225436"/>
                  </a:cubicBezTo>
                  <a:cubicBezTo>
                    <a:pt x="4101024" y="2227296"/>
                    <a:pt x="4083354" y="2228225"/>
                    <a:pt x="4065685" y="2228225"/>
                  </a:cubicBezTo>
                  <a:cubicBezTo>
                    <a:pt x="4048015" y="2228225"/>
                    <a:pt x="4029416" y="2227296"/>
                    <a:pt x="4010816" y="2224506"/>
                  </a:cubicBezTo>
                  <a:cubicBezTo>
                    <a:pt x="3995007" y="2222646"/>
                    <a:pt x="3981057" y="2219856"/>
                    <a:pt x="3968037" y="2217066"/>
                  </a:cubicBezTo>
                  <a:cubicBezTo>
                    <a:pt x="3966177" y="2217066"/>
                    <a:pt x="3964317" y="2216136"/>
                    <a:pt x="3962457" y="2216136"/>
                  </a:cubicBezTo>
                  <a:cubicBezTo>
                    <a:pt x="3955947" y="2216136"/>
                    <a:pt x="3950368" y="2218926"/>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3858" y="2224506"/>
                    <a:pt x="3941068" y="2225436"/>
                    <a:pt x="3939208" y="2227296"/>
                  </a:cubicBezTo>
                  <a:cubicBezTo>
                    <a:pt x="3935488" y="2231015"/>
                    <a:pt x="3934558" y="2234735"/>
                    <a:pt x="3934558" y="2238455"/>
                  </a:cubicBezTo>
                  <a:cubicBezTo>
                    <a:pt x="3934558" y="2243105"/>
                    <a:pt x="3933628" y="2247755"/>
                    <a:pt x="3932698" y="2252405"/>
                  </a:cubicBezTo>
                  <a:cubicBezTo>
                    <a:pt x="3928048" y="2283094"/>
                    <a:pt x="3919678" y="2313783"/>
                    <a:pt x="3908519" y="2342613"/>
                  </a:cubicBezTo>
                  <a:cubicBezTo>
                    <a:pt x="3895499" y="2373302"/>
                    <a:pt x="3877829" y="2402131"/>
                    <a:pt x="3857370" y="2430031"/>
                  </a:cubicBezTo>
                  <a:cubicBezTo>
                    <a:pt x="3833190" y="2460720"/>
                    <a:pt x="3803431" y="2490479"/>
                    <a:pt x="3769022" y="2516518"/>
                  </a:cubicBezTo>
                  <a:cubicBezTo>
                    <a:pt x="3726243" y="2549067"/>
                    <a:pt x="3676954" y="2576967"/>
                    <a:pt x="3623016" y="2600216"/>
                  </a:cubicBezTo>
                  <a:cubicBezTo>
                    <a:pt x="3556057" y="2628116"/>
                    <a:pt x="3484449" y="2646715"/>
                    <a:pt x="3409121" y="2657875"/>
                  </a:cubicBezTo>
                  <a:cubicBezTo>
                    <a:pt x="3370062" y="2662525"/>
                    <a:pt x="3331003" y="2665315"/>
                    <a:pt x="3293804" y="2665315"/>
                  </a:cubicBezTo>
                  <a:cubicBezTo>
                    <a:pt x="3258465" y="2665315"/>
                    <a:pt x="3224055" y="2663455"/>
                    <a:pt x="3190576" y="2658805"/>
                  </a:cubicBezTo>
                  <a:cubicBezTo>
                    <a:pt x="3131058" y="2650435"/>
                    <a:pt x="3075259" y="2635556"/>
                    <a:pt x="3025041" y="2615096"/>
                  </a:cubicBezTo>
                  <a:cubicBezTo>
                    <a:pt x="2984121" y="2597426"/>
                    <a:pt x="2947852" y="2576037"/>
                    <a:pt x="2915303" y="2551858"/>
                  </a:cubicBezTo>
                  <a:cubicBezTo>
                    <a:pt x="2889264" y="2531398"/>
                    <a:pt x="2865084" y="2507219"/>
                    <a:pt x="2844625" y="2481179"/>
                  </a:cubicBezTo>
                  <a:cubicBezTo>
                    <a:pt x="2833465" y="2466300"/>
                    <a:pt x="2822305" y="2449560"/>
                    <a:pt x="2813005" y="2432820"/>
                  </a:cubicBezTo>
                  <a:cubicBezTo>
                    <a:pt x="2808355" y="2424451"/>
                    <a:pt x="2803706" y="2416081"/>
                    <a:pt x="2799056" y="2404921"/>
                  </a:cubicBezTo>
                  <a:cubicBezTo>
                    <a:pt x="2797196" y="2400271"/>
                    <a:pt x="2794406" y="2395621"/>
                    <a:pt x="2792546" y="2390971"/>
                  </a:cubicBezTo>
                  <a:lnTo>
                    <a:pt x="2789756" y="2385392"/>
                  </a:lnTo>
                  <a:lnTo>
                    <a:pt x="2788826" y="2382602"/>
                  </a:lnTo>
                  <a:cubicBezTo>
                    <a:pt x="2787896" y="2379812"/>
                    <a:pt x="2786966" y="2377952"/>
                    <a:pt x="2785106" y="2375162"/>
                  </a:cubicBezTo>
                  <a:lnTo>
                    <a:pt x="2784176" y="2373302"/>
                  </a:lnTo>
                  <a:cubicBezTo>
                    <a:pt x="2783246" y="2370512"/>
                    <a:pt x="2782316" y="2367722"/>
                    <a:pt x="2781386" y="2364932"/>
                  </a:cubicBezTo>
                  <a:cubicBezTo>
                    <a:pt x="2779526" y="2357492"/>
                    <a:pt x="2772087" y="2351912"/>
                    <a:pt x="2763717" y="2351912"/>
                  </a:cubicBezTo>
                  <a:cubicBezTo>
                    <a:pt x="2761857" y="2351912"/>
                    <a:pt x="2760927" y="2351912"/>
                    <a:pt x="2759067" y="2352843"/>
                  </a:cubicBezTo>
                  <a:lnTo>
                    <a:pt x="2758137" y="2352843"/>
                  </a:lnTo>
                  <a:cubicBezTo>
                    <a:pt x="2758137" y="2352843"/>
                    <a:pt x="2757207" y="2352843"/>
                    <a:pt x="2756277" y="2352843"/>
                  </a:cubicBezTo>
                  <a:cubicBezTo>
                    <a:pt x="2756277" y="2352843"/>
                    <a:pt x="2756277" y="2352843"/>
                    <a:pt x="2756277" y="2352843"/>
                  </a:cubicBezTo>
                  <a:cubicBezTo>
                    <a:pt x="2756277" y="2352843"/>
                    <a:pt x="2756277" y="2352843"/>
                    <a:pt x="2756277" y="2352843"/>
                  </a:cubicBezTo>
                  <a:cubicBezTo>
                    <a:pt x="2756277" y="2352843"/>
                    <a:pt x="2756277" y="2352843"/>
                    <a:pt x="2756277" y="2352843"/>
                  </a:cubicBezTo>
                  <a:cubicBezTo>
                    <a:pt x="2754417" y="2352843"/>
                    <a:pt x="2753487" y="2351912"/>
                    <a:pt x="2751627" y="2351912"/>
                  </a:cubicBezTo>
                  <a:cubicBezTo>
                    <a:pt x="2747907" y="2351912"/>
                    <a:pt x="2745117" y="2352843"/>
                    <a:pt x="2742327" y="2354702"/>
                  </a:cubicBezTo>
                  <a:cubicBezTo>
                    <a:pt x="2737677" y="2357492"/>
                    <a:pt x="2735817" y="2360282"/>
                    <a:pt x="2733957" y="2364932"/>
                  </a:cubicBezTo>
                  <a:cubicBezTo>
                    <a:pt x="2729307" y="2375162"/>
                    <a:pt x="2723728" y="2384462"/>
                    <a:pt x="2717218" y="2393761"/>
                  </a:cubicBezTo>
                  <a:cubicBezTo>
                    <a:pt x="2708848" y="2403991"/>
                    <a:pt x="2698618" y="2414221"/>
                    <a:pt x="2687458" y="2423521"/>
                  </a:cubicBezTo>
                  <a:cubicBezTo>
                    <a:pt x="2670719" y="2436540"/>
                    <a:pt x="2651190" y="2447700"/>
                    <a:pt x="2628870" y="2457000"/>
                  </a:cubicBezTo>
                  <a:cubicBezTo>
                    <a:pt x="2596321" y="2470019"/>
                    <a:pt x="2560982" y="2479319"/>
                    <a:pt x="2519133" y="2485829"/>
                  </a:cubicBezTo>
                  <a:cubicBezTo>
                    <a:pt x="2494954" y="2488619"/>
                    <a:pt x="2469844" y="2490479"/>
                    <a:pt x="2445664" y="2490479"/>
                  </a:cubicBezTo>
                  <a:cubicBezTo>
                    <a:pt x="2421485" y="2490479"/>
                    <a:pt x="2396376" y="2488619"/>
                    <a:pt x="2372196" y="2485829"/>
                  </a:cubicBezTo>
                  <a:cubicBezTo>
                    <a:pt x="2329417" y="2479319"/>
                    <a:pt x="2289428" y="2469090"/>
                    <a:pt x="2253160" y="2454210"/>
                  </a:cubicBezTo>
                  <a:cubicBezTo>
                    <a:pt x="2228050" y="2443050"/>
                    <a:pt x="2206661" y="2430961"/>
                    <a:pt x="2187131" y="2416081"/>
                  </a:cubicBezTo>
                  <a:cubicBezTo>
                    <a:pt x="2173181" y="2404921"/>
                    <a:pt x="2161092" y="2392831"/>
                    <a:pt x="2150862" y="2380742"/>
                  </a:cubicBezTo>
                  <a:cubicBezTo>
                    <a:pt x="2142492" y="2368652"/>
                    <a:pt x="2135052" y="2356562"/>
                    <a:pt x="2128542" y="2342613"/>
                  </a:cubicBezTo>
                  <a:cubicBezTo>
                    <a:pt x="2125753" y="2335173"/>
                    <a:pt x="2122963" y="2326803"/>
                    <a:pt x="2121103" y="2319363"/>
                  </a:cubicBezTo>
                  <a:cubicBezTo>
                    <a:pt x="2119243" y="2313783"/>
                    <a:pt x="2118313" y="2307273"/>
                    <a:pt x="2117383" y="2301694"/>
                  </a:cubicBezTo>
                  <a:lnTo>
                    <a:pt x="2117383" y="2299834"/>
                  </a:lnTo>
                  <a:cubicBezTo>
                    <a:pt x="2117383" y="2297974"/>
                    <a:pt x="2116453" y="2296114"/>
                    <a:pt x="2116453" y="2294254"/>
                  </a:cubicBezTo>
                  <a:cubicBezTo>
                    <a:pt x="2116453" y="2291464"/>
                    <a:pt x="2116453" y="2287744"/>
                    <a:pt x="2116453" y="2284954"/>
                  </a:cubicBezTo>
                  <a:cubicBezTo>
                    <a:pt x="2116453" y="2280304"/>
                    <a:pt x="2114593" y="2275654"/>
                    <a:pt x="2111803" y="2271934"/>
                  </a:cubicBezTo>
                  <a:cubicBezTo>
                    <a:pt x="2108083" y="2268215"/>
                    <a:pt x="2102503" y="2265424"/>
                    <a:pt x="2097853" y="2265424"/>
                  </a:cubicBezTo>
                  <a:cubicBezTo>
                    <a:pt x="2089483" y="2265424"/>
                    <a:pt x="2082043" y="227100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77394" y="2281234"/>
                    <a:pt x="2075533" y="2284024"/>
                    <a:pt x="2074604" y="2287744"/>
                  </a:cubicBezTo>
                  <a:cubicBezTo>
                    <a:pt x="2070884" y="2298904"/>
                    <a:pt x="2067164" y="2310064"/>
                    <a:pt x="2062514" y="2320293"/>
                  </a:cubicBezTo>
                  <a:cubicBezTo>
                    <a:pt x="2051354" y="2347263"/>
                    <a:pt x="2035545" y="2373302"/>
                    <a:pt x="2017875" y="2397481"/>
                  </a:cubicBezTo>
                  <a:cubicBezTo>
                    <a:pt x="1997416" y="2423521"/>
                    <a:pt x="1972306" y="2447700"/>
                    <a:pt x="1944407" y="2470019"/>
                  </a:cubicBezTo>
                  <a:cubicBezTo>
                    <a:pt x="1909998" y="2496059"/>
                    <a:pt x="1870939" y="2518378"/>
                    <a:pt x="1827229" y="2536978"/>
                  </a:cubicBezTo>
                  <a:cubicBezTo>
                    <a:pt x="1773291" y="2559297"/>
                    <a:pt x="1713773" y="2575107"/>
                    <a:pt x="1652394" y="2584407"/>
                  </a:cubicBezTo>
                  <a:cubicBezTo>
                    <a:pt x="1619845" y="2589057"/>
                    <a:pt x="1587295" y="2590916"/>
                    <a:pt x="1554746" y="2590916"/>
                  </a:cubicBezTo>
                  <a:cubicBezTo>
                    <a:pt x="1524057" y="2590916"/>
                    <a:pt x="1492438" y="2589057"/>
                    <a:pt x="1462679" y="2585337"/>
                  </a:cubicBezTo>
                  <a:cubicBezTo>
                    <a:pt x="1409670" y="2577897"/>
                    <a:pt x="1360381" y="2564877"/>
                    <a:pt x="1315742" y="2546278"/>
                  </a:cubicBezTo>
                  <a:cubicBezTo>
                    <a:pt x="1281333" y="2531398"/>
                    <a:pt x="1249714" y="2513728"/>
                    <a:pt x="1222744" y="2492339"/>
                  </a:cubicBezTo>
                  <a:cubicBezTo>
                    <a:pt x="1212515" y="2483969"/>
                    <a:pt x="1202285" y="2474669"/>
                    <a:pt x="1192055" y="2465370"/>
                  </a:cubicBezTo>
                  <a:cubicBezTo>
                    <a:pt x="1181826" y="2455140"/>
                    <a:pt x="1171596" y="2443050"/>
                    <a:pt x="1160436" y="2429100"/>
                  </a:cubicBezTo>
                  <a:cubicBezTo>
                    <a:pt x="1136257" y="2397481"/>
                    <a:pt x="1118587" y="2366792"/>
                    <a:pt x="1104638" y="2336103"/>
                  </a:cubicBezTo>
                  <a:cubicBezTo>
                    <a:pt x="1103707" y="2333313"/>
                    <a:pt x="1102778" y="2330523"/>
                    <a:pt x="1101847" y="2328663"/>
                  </a:cubicBezTo>
                  <a:cubicBezTo>
                    <a:pt x="1101847" y="2328663"/>
                    <a:pt x="1101847" y="2328663"/>
                    <a:pt x="1101847" y="2328663"/>
                  </a:cubicBezTo>
                  <a:cubicBezTo>
                    <a:pt x="1101847" y="2328663"/>
                    <a:pt x="1101847" y="2328663"/>
                    <a:pt x="1101847" y="2328663"/>
                  </a:cubicBezTo>
                  <a:cubicBezTo>
                    <a:pt x="1103707" y="2325873"/>
                    <a:pt x="1104638" y="2322153"/>
                    <a:pt x="1104638" y="2318433"/>
                  </a:cubicBezTo>
                  <a:cubicBezTo>
                    <a:pt x="1104638" y="2312853"/>
                    <a:pt x="1102778" y="2307273"/>
                    <a:pt x="1098128" y="2303554"/>
                  </a:cubicBezTo>
                  <a:cubicBezTo>
                    <a:pt x="1094408" y="2299834"/>
                    <a:pt x="1088828" y="2297044"/>
                    <a:pt x="1083248" y="2297044"/>
                  </a:cubicBezTo>
                  <a:cubicBezTo>
                    <a:pt x="1078598" y="2297044"/>
                    <a:pt x="1071158" y="2298904"/>
                    <a:pt x="1068368" y="2303554"/>
                  </a:cubicBezTo>
                  <a:cubicBezTo>
                    <a:pt x="1049769" y="2327733"/>
                    <a:pt x="1027449" y="2350052"/>
                    <a:pt x="1003270" y="2369582"/>
                  </a:cubicBezTo>
                  <a:cubicBezTo>
                    <a:pt x="978160" y="2389112"/>
                    <a:pt x="948401" y="2405851"/>
                    <a:pt x="916782" y="2419801"/>
                  </a:cubicBezTo>
                  <a:cubicBezTo>
                    <a:pt x="880513" y="2434680"/>
                    <a:pt x="840524" y="2444910"/>
                    <a:pt x="795885" y="2451420"/>
                  </a:cubicBezTo>
                  <a:cubicBezTo>
                    <a:pt x="768916" y="2455140"/>
                    <a:pt x="741016" y="2456070"/>
                    <a:pt x="713117" y="2456070"/>
                  </a:cubicBezTo>
                  <a:cubicBezTo>
                    <a:pt x="682428" y="2456070"/>
                    <a:pt x="651739" y="2454210"/>
                    <a:pt x="620119" y="2450490"/>
                  </a:cubicBezTo>
                  <a:cubicBezTo>
                    <a:pt x="557811" y="2442120"/>
                    <a:pt x="499222" y="2426311"/>
                    <a:pt x="445284" y="2403991"/>
                  </a:cubicBezTo>
                  <a:cubicBezTo>
                    <a:pt x="406225" y="2387252"/>
                    <a:pt x="370885" y="2366792"/>
                    <a:pt x="340196" y="2343543"/>
                  </a:cubicBezTo>
                  <a:cubicBezTo>
                    <a:pt x="316947" y="2324943"/>
                    <a:pt x="296487" y="2304484"/>
                    <a:pt x="279748" y="2283094"/>
                  </a:cubicBezTo>
                  <a:cubicBezTo>
                    <a:pt x="262078" y="2258915"/>
                    <a:pt x="246269" y="2231945"/>
                    <a:pt x="233249" y="2201256"/>
                  </a:cubicBezTo>
                  <a:cubicBezTo>
                    <a:pt x="215579" y="2159407"/>
                    <a:pt x="203490" y="2113838"/>
                    <a:pt x="196980" y="2065479"/>
                  </a:cubicBezTo>
                  <a:cubicBezTo>
                    <a:pt x="191400" y="2018051"/>
                    <a:pt x="190470" y="1970622"/>
                    <a:pt x="196050" y="1924123"/>
                  </a:cubicBezTo>
                  <a:cubicBezTo>
                    <a:pt x="201630" y="1885994"/>
                    <a:pt x="210929" y="1850655"/>
                    <a:pt x="223949" y="1819035"/>
                  </a:cubicBezTo>
                  <a:cubicBezTo>
                    <a:pt x="234179" y="1794856"/>
                    <a:pt x="246269" y="1773467"/>
                    <a:pt x="261148" y="1754867"/>
                  </a:cubicBezTo>
                  <a:cubicBezTo>
                    <a:pt x="265798" y="1749287"/>
                    <a:pt x="270448" y="1743707"/>
                    <a:pt x="275098" y="1738127"/>
                  </a:cubicBezTo>
                  <a:cubicBezTo>
                    <a:pt x="276958" y="1736267"/>
                    <a:pt x="277888" y="1734407"/>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9748" y="1731618"/>
                    <a:pt x="279748" y="1729758"/>
                    <a:pt x="280678" y="1728828"/>
                  </a:cubicBezTo>
                  <a:cubicBezTo>
                    <a:pt x="281608" y="1724178"/>
                    <a:pt x="281608" y="1719528"/>
                    <a:pt x="278818" y="1715808"/>
                  </a:cubicBezTo>
                  <a:cubicBezTo>
                    <a:pt x="276958" y="1712088"/>
                    <a:pt x="274168" y="1710228"/>
                    <a:pt x="268588" y="1708368"/>
                  </a:cubicBezTo>
                  <a:cubicBezTo>
                    <a:pt x="263938" y="1706508"/>
                    <a:pt x="260218" y="1704648"/>
                    <a:pt x="255568" y="1703718"/>
                  </a:cubicBezTo>
                  <a:cubicBezTo>
                    <a:pt x="229529" y="1692559"/>
                    <a:pt x="205350" y="1678609"/>
                    <a:pt x="183030" y="1661869"/>
                  </a:cubicBezTo>
                  <a:cubicBezTo>
                    <a:pt x="162571" y="1646060"/>
                    <a:pt x="143971" y="1626530"/>
                    <a:pt x="127231" y="1606071"/>
                  </a:cubicBezTo>
                  <a:cubicBezTo>
                    <a:pt x="110492" y="1583751"/>
                    <a:pt x="96542" y="1560502"/>
                    <a:pt x="86312" y="1536322"/>
                  </a:cubicBezTo>
                  <a:cubicBezTo>
                    <a:pt x="74223" y="1507493"/>
                    <a:pt x="65853" y="1474944"/>
                    <a:pt x="61203" y="1439605"/>
                  </a:cubicBezTo>
                  <a:cubicBezTo>
                    <a:pt x="56553" y="1402406"/>
                    <a:pt x="56553" y="1364277"/>
                    <a:pt x="62133" y="1324288"/>
                  </a:cubicBezTo>
                  <a:cubicBezTo>
                    <a:pt x="68643" y="1279649"/>
                    <a:pt x="80733" y="1235940"/>
                    <a:pt x="98402" y="1193161"/>
                  </a:cubicBezTo>
                  <a:cubicBezTo>
                    <a:pt x="114212" y="1155962"/>
                    <a:pt x="133741" y="1122482"/>
                    <a:pt x="156991" y="1091793"/>
                  </a:cubicBezTo>
                  <a:cubicBezTo>
                    <a:pt x="176520" y="1066684"/>
                    <a:pt x="197910" y="1045294"/>
                    <a:pt x="221159" y="1026695"/>
                  </a:cubicBezTo>
                  <a:cubicBezTo>
                    <a:pt x="241619" y="1011815"/>
                    <a:pt x="263938" y="998796"/>
                    <a:pt x="286258" y="988566"/>
                  </a:cubicBezTo>
                  <a:cubicBezTo>
                    <a:pt x="307647" y="980196"/>
                    <a:pt x="330897" y="973686"/>
                    <a:pt x="353216" y="969966"/>
                  </a:cubicBezTo>
                  <a:cubicBezTo>
                    <a:pt x="364376" y="969036"/>
                    <a:pt x="375535" y="968106"/>
                    <a:pt x="387625" y="968106"/>
                  </a:cubicBezTo>
                  <a:cubicBezTo>
                    <a:pt x="400645" y="968106"/>
                    <a:pt x="414595" y="969036"/>
                    <a:pt x="428544" y="970896"/>
                  </a:cubicBezTo>
                  <a:cubicBezTo>
                    <a:pt x="443424" y="972756"/>
                    <a:pt x="457373" y="975546"/>
                    <a:pt x="472253" y="978336"/>
                  </a:cubicBezTo>
                  <a:lnTo>
                    <a:pt x="476903" y="979266"/>
                  </a:lnTo>
                  <a:lnTo>
                    <a:pt x="476903" y="979266"/>
                  </a:lnTo>
                  <a:cubicBezTo>
                    <a:pt x="476903" y="979266"/>
                    <a:pt x="476903" y="979266"/>
                    <a:pt x="477833" y="979266"/>
                  </a:cubicBezTo>
                  <a:cubicBezTo>
                    <a:pt x="477833" y="979266"/>
                    <a:pt x="477833" y="979266"/>
                    <a:pt x="477833" y="979266"/>
                  </a:cubicBezTo>
                  <a:cubicBezTo>
                    <a:pt x="479693" y="980196"/>
                    <a:pt x="481553" y="980196"/>
                    <a:pt x="484343" y="980196"/>
                  </a:cubicBezTo>
                  <a:cubicBezTo>
                    <a:pt x="487133" y="980196"/>
                    <a:pt x="489922" y="979266"/>
                    <a:pt x="491783" y="978336"/>
                  </a:cubicBezTo>
                  <a:cubicBezTo>
                    <a:pt x="492713" y="977406"/>
                    <a:pt x="493643" y="976476"/>
                    <a:pt x="494572" y="975546"/>
                  </a:cubicBezTo>
                  <a:cubicBezTo>
                    <a:pt x="494572" y="975546"/>
                    <a:pt x="494572" y="975546"/>
                    <a:pt x="495502" y="975546"/>
                  </a:cubicBezTo>
                  <a:cubicBezTo>
                    <a:pt x="495502" y="975546"/>
                    <a:pt x="495502" y="975546"/>
                    <a:pt x="495502" y="974616"/>
                  </a:cubicBezTo>
                  <a:cubicBezTo>
                    <a:pt x="495502" y="974616"/>
                    <a:pt x="495502" y="974616"/>
                    <a:pt x="495502" y="974616"/>
                  </a:cubicBezTo>
                  <a:cubicBezTo>
                    <a:pt x="495502" y="974616"/>
                    <a:pt x="495502" y="974616"/>
                    <a:pt x="496432" y="974616"/>
                  </a:cubicBezTo>
                  <a:cubicBezTo>
                    <a:pt x="496432" y="974616"/>
                    <a:pt x="496432" y="974616"/>
                    <a:pt x="496432" y="974616"/>
                  </a:cubicBezTo>
                  <a:cubicBezTo>
                    <a:pt x="498292" y="972756"/>
                    <a:pt x="499222" y="971826"/>
                    <a:pt x="500152" y="969966"/>
                  </a:cubicBezTo>
                  <a:cubicBezTo>
                    <a:pt x="502942" y="965316"/>
                    <a:pt x="503872" y="959736"/>
                    <a:pt x="502012" y="954157"/>
                  </a:cubicBezTo>
                  <a:cubicBezTo>
                    <a:pt x="501082" y="948577"/>
                    <a:pt x="497362" y="944857"/>
                    <a:pt x="492713" y="942067"/>
                  </a:cubicBezTo>
                  <a:cubicBezTo>
                    <a:pt x="489922" y="941137"/>
                    <a:pt x="488063" y="939277"/>
                    <a:pt x="485273" y="938347"/>
                  </a:cubicBezTo>
                  <a:cubicBezTo>
                    <a:pt x="485273" y="938347"/>
                    <a:pt x="485273" y="938347"/>
                    <a:pt x="485273" y="938347"/>
                  </a:cubicBezTo>
                  <a:cubicBezTo>
                    <a:pt x="476903" y="923467"/>
                    <a:pt x="469463" y="907658"/>
                    <a:pt x="463883" y="893708"/>
                  </a:cubicBezTo>
                  <a:lnTo>
                    <a:pt x="463883" y="892778"/>
                  </a:lnTo>
                  <a:cubicBezTo>
                    <a:pt x="446214" y="850929"/>
                    <a:pt x="435054" y="807220"/>
                    <a:pt x="428544" y="761651"/>
                  </a:cubicBezTo>
                  <a:cubicBezTo>
                    <a:pt x="423894" y="722592"/>
                    <a:pt x="422964" y="684463"/>
                    <a:pt x="427614" y="648194"/>
                  </a:cubicBezTo>
                  <a:cubicBezTo>
                    <a:pt x="432264" y="614715"/>
                    <a:pt x="440634" y="583096"/>
                    <a:pt x="453653" y="552406"/>
                  </a:cubicBezTo>
                  <a:cubicBezTo>
                    <a:pt x="464813" y="526367"/>
                    <a:pt x="479693" y="501258"/>
                    <a:pt x="497362" y="478008"/>
                  </a:cubicBezTo>
                  <a:cubicBezTo>
                    <a:pt x="514102" y="456619"/>
                    <a:pt x="534562" y="436159"/>
                    <a:pt x="556881" y="418490"/>
                  </a:cubicBezTo>
                  <a:cubicBezTo>
                    <a:pt x="582920" y="398960"/>
                    <a:pt x="612680" y="381291"/>
                    <a:pt x="645229" y="367341"/>
                  </a:cubicBezTo>
                  <a:cubicBezTo>
                    <a:pt x="678708" y="353391"/>
                    <a:pt x="713117" y="344092"/>
                    <a:pt x="747526" y="339442"/>
                  </a:cubicBezTo>
                  <a:cubicBezTo>
                    <a:pt x="763336" y="337582"/>
                    <a:pt x="780075" y="336652"/>
                    <a:pt x="794955" y="336652"/>
                  </a:cubicBezTo>
                  <a:cubicBezTo>
                    <a:pt x="808905" y="336652"/>
                    <a:pt x="823784" y="337582"/>
                    <a:pt x="837734" y="339442"/>
                  </a:cubicBezTo>
                  <a:cubicBezTo>
                    <a:pt x="862843" y="343162"/>
                    <a:pt x="887023" y="349671"/>
                    <a:pt x="910272" y="358971"/>
                  </a:cubicBezTo>
                  <a:cubicBezTo>
                    <a:pt x="932592" y="368271"/>
                    <a:pt x="953981" y="381291"/>
                    <a:pt x="975371" y="397100"/>
                  </a:cubicBezTo>
                  <a:cubicBezTo>
                    <a:pt x="990250" y="409190"/>
                    <a:pt x="1005130" y="422210"/>
                    <a:pt x="1020009" y="438949"/>
                  </a:cubicBezTo>
                  <a:cubicBezTo>
                    <a:pt x="1022800" y="441739"/>
                    <a:pt x="1027449" y="443599"/>
                    <a:pt x="1032099" y="443599"/>
                  </a:cubicBezTo>
                  <a:cubicBezTo>
                    <a:pt x="1034889" y="443599"/>
                    <a:pt x="1038609" y="442669"/>
                    <a:pt x="1041399" y="441739"/>
                  </a:cubicBezTo>
                  <a:cubicBezTo>
                    <a:pt x="1045119" y="439879"/>
                    <a:pt x="1047909" y="435229"/>
                    <a:pt x="1049769" y="431509"/>
                  </a:cubicBezTo>
                  <a:cubicBezTo>
                    <a:pt x="1050699" y="426860"/>
                    <a:pt x="1050699" y="422210"/>
                    <a:pt x="1047909" y="418490"/>
                  </a:cubicBezTo>
                  <a:lnTo>
                    <a:pt x="1046049" y="415700"/>
                  </a:lnTo>
                  <a:lnTo>
                    <a:pt x="1046049" y="415700"/>
                  </a:lnTo>
                  <a:lnTo>
                    <a:pt x="1046049" y="415700"/>
                  </a:lnTo>
                  <a:lnTo>
                    <a:pt x="1046049" y="415700"/>
                  </a:lnTo>
                  <a:cubicBezTo>
                    <a:pt x="1046049" y="415700"/>
                    <a:pt x="1046049" y="415700"/>
                    <a:pt x="1046049" y="415700"/>
                  </a:cubicBezTo>
                  <a:cubicBezTo>
                    <a:pt x="1051629" y="382221"/>
                    <a:pt x="1060929" y="350601"/>
                    <a:pt x="1073948" y="320842"/>
                  </a:cubicBezTo>
                  <a:cubicBezTo>
                    <a:pt x="1086968" y="290153"/>
                    <a:pt x="1103707" y="261324"/>
                    <a:pt x="1124167" y="235284"/>
                  </a:cubicBezTo>
                  <a:cubicBezTo>
                    <a:pt x="1144627" y="209245"/>
                    <a:pt x="1167876" y="185995"/>
                    <a:pt x="1194845" y="165536"/>
                  </a:cubicBezTo>
                  <a:cubicBezTo>
                    <a:pt x="1224604" y="143216"/>
                    <a:pt x="1257154" y="123687"/>
                    <a:pt x="1292493" y="108807"/>
                  </a:cubicBezTo>
                  <a:cubicBezTo>
                    <a:pt x="1337132" y="90208"/>
                    <a:pt x="1384561" y="77188"/>
                    <a:pt x="1435709" y="70678"/>
                  </a:cubicBezTo>
                  <a:cubicBezTo>
                    <a:pt x="1462679" y="66958"/>
                    <a:pt x="1490578" y="65098"/>
                    <a:pt x="1518478" y="65098"/>
                  </a:cubicBezTo>
                  <a:cubicBezTo>
                    <a:pt x="1541727" y="65098"/>
                    <a:pt x="1564046" y="66028"/>
                    <a:pt x="1586366" y="68818"/>
                  </a:cubicBezTo>
                  <a:cubicBezTo>
                    <a:pt x="1591016" y="69748"/>
                    <a:pt x="1595666" y="69748"/>
                    <a:pt x="1601245" y="70678"/>
                  </a:cubicBezTo>
                  <a:lnTo>
                    <a:pt x="1601245" y="70678"/>
                  </a:lnTo>
                  <a:cubicBezTo>
                    <a:pt x="1601245" y="70678"/>
                    <a:pt x="1600315" y="70678"/>
                    <a:pt x="1600315" y="70678"/>
                  </a:cubicBezTo>
                  <a:cubicBezTo>
                    <a:pt x="1600315" y="70678"/>
                    <a:pt x="1601245" y="70678"/>
                    <a:pt x="1601245" y="70678"/>
                  </a:cubicBezTo>
                  <a:lnTo>
                    <a:pt x="1600315" y="70678"/>
                  </a:lnTo>
                  <a:cubicBezTo>
                    <a:pt x="1656114" y="78118"/>
                    <a:pt x="1710982" y="92998"/>
                    <a:pt x="1762131" y="114387"/>
                  </a:cubicBezTo>
                  <a:cubicBezTo>
                    <a:pt x="1807700" y="133917"/>
                    <a:pt x="1849549" y="158096"/>
                    <a:pt x="1886748" y="185995"/>
                  </a:cubicBezTo>
                  <a:cubicBezTo>
                    <a:pt x="1918368" y="210175"/>
                    <a:pt x="1945337" y="237144"/>
                    <a:pt x="1966726" y="264114"/>
                  </a:cubicBezTo>
                  <a:cubicBezTo>
                    <a:pt x="1975096" y="275273"/>
                    <a:pt x="1983466" y="287363"/>
                    <a:pt x="1992766" y="302243"/>
                  </a:cubicBezTo>
                  <a:lnTo>
                    <a:pt x="1998345" y="311542"/>
                  </a:lnTo>
                  <a:lnTo>
                    <a:pt x="2000206" y="313402"/>
                  </a:lnTo>
                  <a:cubicBezTo>
                    <a:pt x="2002066" y="316192"/>
                    <a:pt x="2003925" y="319912"/>
                    <a:pt x="2005785" y="322702"/>
                  </a:cubicBezTo>
                  <a:cubicBezTo>
                    <a:pt x="2007645" y="326422"/>
                    <a:pt x="2010435" y="329212"/>
                    <a:pt x="2012295" y="332932"/>
                  </a:cubicBezTo>
                  <a:cubicBezTo>
                    <a:pt x="2013225" y="333862"/>
                    <a:pt x="2014155" y="335722"/>
                    <a:pt x="2015085" y="336652"/>
                  </a:cubicBezTo>
                  <a:cubicBezTo>
                    <a:pt x="2016945" y="339442"/>
                    <a:pt x="2018805" y="342232"/>
                    <a:pt x="2020665" y="345022"/>
                  </a:cubicBezTo>
                  <a:cubicBezTo>
                    <a:pt x="2023455" y="350601"/>
                    <a:pt x="2029965" y="354321"/>
                    <a:pt x="2037405" y="354321"/>
                  </a:cubicBezTo>
                  <a:cubicBezTo>
                    <a:pt x="2041124" y="354321"/>
                    <a:pt x="2043915" y="353391"/>
                    <a:pt x="2046704" y="351531"/>
                  </a:cubicBezTo>
                  <a:cubicBezTo>
                    <a:pt x="2053214" y="347811"/>
                    <a:pt x="2056934" y="339442"/>
                    <a:pt x="2056004" y="332002"/>
                  </a:cubicBezTo>
                  <a:cubicBezTo>
                    <a:pt x="2056004" y="332002"/>
                    <a:pt x="2056004" y="332002"/>
                    <a:pt x="2056004" y="332002"/>
                  </a:cubicBezTo>
                  <a:cubicBezTo>
                    <a:pt x="2056004" y="332002"/>
                    <a:pt x="2056004" y="332002"/>
                    <a:pt x="2056004" y="332002"/>
                  </a:cubicBezTo>
                  <a:cubicBezTo>
                    <a:pt x="2065304" y="317122"/>
                    <a:pt x="2075533" y="303173"/>
                    <a:pt x="2085764" y="289223"/>
                  </a:cubicBezTo>
                  <a:cubicBezTo>
                    <a:pt x="2119243" y="246444"/>
                    <a:pt x="2158302" y="207385"/>
                    <a:pt x="2202941" y="172976"/>
                  </a:cubicBezTo>
                  <a:cubicBezTo>
                    <a:pt x="2240140" y="144146"/>
                    <a:pt x="2280129" y="119967"/>
                    <a:pt x="2321977" y="99508"/>
                  </a:cubicBezTo>
                  <a:cubicBezTo>
                    <a:pt x="2332208" y="93928"/>
                    <a:pt x="2343367" y="89278"/>
                    <a:pt x="2353597" y="84628"/>
                  </a:cubicBezTo>
                  <a:lnTo>
                    <a:pt x="2353597" y="84628"/>
                  </a:lnTo>
                  <a:cubicBezTo>
                    <a:pt x="2353597" y="84628"/>
                    <a:pt x="2353597" y="84628"/>
                    <a:pt x="2353597" y="84628"/>
                  </a:cubicBezTo>
                  <a:cubicBezTo>
                    <a:pt x="2353597" y="84628"/>
                    <a:pt x="2353597" y="84628"/>
                    <a:pt x="2353597" y="84628"/>
                  </a:cubicBezTo>
                  <a:lnTo>
                    <a:pt x="2352667" y="84628"/>
                  </a:lnTo>
                  <a:lnTo>
                    <a:pt x="2353597" y="84628"/>
                  </a:lnTo>
                  <a:lnTo>
                    <a:pt x="2354527" y="84628"/>
                  </a:lnTo>
                  <a:lnTo>
                    <a:pt x="2355457" y="84628"/>
                  </a:lnTo>
                  <a:cubicBezTo>
                    <a:pt x="2404746" y="64168"/>
                    <a:pt x="2454964" y="50219"/>
                    <a:pt x="2505183" y="43709"/>
                  </a:cubicBezTo>
                  <a:cubicBezTo>
                    <a:pt x="2526572" y="40919"/>
                    <a:pt x="2547962" y="39989"/>
                    <a:pt x="2568421" y="39989"/>
                  </a:cubicBezTo>
                  <a:cubicBezTo>
                    <a:pt x="2587021" y="39989"/>
                    <a:pt x="2606551" y="40919"/>
                    <a:pt x="2625150" y="43709"/>
                  </a:cubicBezTo>
                  <a:cubicBezTo>
                    <a:pt x="2656769" y="48359"/>
                    <a:pt x="2687458" y="56729"/>
                    <a:pt x="2715358" y="67888"/>
                  </a:cubicBezTo>
                  <a:cubicBezTo>
                    <a:pt x="2739537" y="78118"/>
                    <a:pt x="2762787" y="92068"/>
                    <a:pt x="2784176" y="107877"/>
                  </a:cubicBezTo>
                  <a:cubicBezTo>
                    <a:pt x="2804636" y="123687"/>
                    <a:pt x="2823235" y="143216"/>
                    <a:pt x="2840905" y="164606"/>
                  </a:cubicBezTo>
                  <a:cubicBezTo>
                    <a:pt x="2861364" y="190645"/>
                    <a:pt x="2878104" y="221335"/>
                    <a:pt x="2892984" y="255744"/>
                  </a:cubicBezTo>
                  <a:cubicBezTo>
                    <a:pt x="2906003" y="286433"/>
                    <a:pt x="2916233" y="320842"/>
                    <a:pt x="2924603" y="359901"/>
                  </a:cubicBezTo>
                  <a:cubicBezTo>
                    <a:pt x="2926463" y="367341"/>
                    <a:pt x="2932973" y="371991"/>
                    <a:pt x="2941343" y="371991"/>
                  </a:cubicBezTo>
                  <a:cubicBezTo>
                    <a:pt x="2945992" y="371991"/>
                    <a:pt x="2950642" y="370131"/>
                    <a:pt x="2953432" y="367341"/>
                  </a:cubicBezTo>
                  <a:cubicBezTo>
                    <a:pt x="2954362" y="366411"/>
                    <a:pt x="2955292" y="364551"/>
                    <a:pt x="2956222" y="363621"/>
                  </a:cubicBezTo>
                  <a:cubicBezTo>
                    <a:pt x="2956222" y="363621"/>
                    <a:pt x="2956222" y="363621"/>
                    <a:pt x="2956222" y="363621"/>
                  </a:cubicBezTo>
                  <a:cubicBezTo>
                    <a:pt x="2956222" y="363621"/>
                    <a:pt x="2956222" y="363621"/>
                    <a:pt x="2956222" y="362691"/>
                  </a:cubicBezTo>
                  <a:cubicBezTo>
                    <a:pt x="2981331" y="334792"/>
                    <a:pt x="3009231" y="307822"/>
                    <a:pt x="3040850" y="283643"/>
                  </a:cubicBezTo>
                  <a:cubicBezTo>
                    <a:pt x="3083629" y="250164"/>
                    <a:pt x="3131058" y="223194"/>
                    <a:pt x="3181277" y="201805"/>
                  </a:cubicBezTo>
                  <a:cubicBezTo>
                    <a:pt x="3235215" y="179486"/>
                    <a:pt x="3292874" y="163676"/>
                    <a:pt x="3353322" y="155306"/>
                  </a:cubicBezTo>
                  <a:cubicBezTo>
                    <a:pt x="3381222" y="151586"/>
                    <a:pt x="3409121" y="149726"/>
                    <a:pt x="3437020" y="149726"/>
                  </a:cubicBezTo>
                  <a:cubicBezTo>
                    <a:pt x="3463060" y="149726"/>
                    <a:pt x="3488169" y="151586"/>
                    <a:pt x="3513279" y="154376"/>
                  </a:cubicBezTo>
                  <a:cubicBezTo>
                    <a:pt x="3559777" y="160886"/>
                    <a:pt x="3605346" y="172976"/>
                    <a:pt x="3649055" y="191575"/>
                  </a:cubicBezTo>
                  <a:cubicBezTo>
                    <a:pt x="3688114" y="208315"/>
                    <a:pt x="3724383" y="228774"/>
                    <a:pt x="3756932" y="253884"/>
                  </a:cubicBezTo>
                  <a:cubicBezTo>
                    <a:pt x="3785762" y="276203"/>
                    <a:pt x="3811801" y="303173"/>
                    <a:pt x="3835050" y="332002"/>
                  </a:cubicBezTo>
                  <a:cubicBezTo>
                    <a:pt x="3859230" y="364551"/>
                    <a:pt x="3880619" y="401750"/>
                    <a:pt x="3898289" y="442669"/>
                  </a:cubicBezTo>
                  <a:cubicBezTo>
                    <a:pt x="3907588" y="464989"/>
                    <a:pt x="3915958" y="488238"/>
                    <a:pt x="3922468" y="513347"/>
                  </a:cubicBezTo>
                  <a:cubicBezTo>
                    <a:pt x="3929908" y="540317"/>
                    <a:pt x="3935488" y="567286"/>
                    <a:pt x="3940138" y="594255"/>
                  </a:cubicBezTo>
                  <a:cubicBezTo>
                    <a:pt x="3941068" y="597975"/>
                    <a:pt x="3942927" y="60076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7577" y="610065"/>
                    <a:pt x="3954087" y="614715"/>
                    <a:pt x="3961527" y="614715"/>
                  </a:cubicBezTo>
                  <a:cubicBezTo>
                    <a:pt x="3963387" y="614715"/>
                    <a:pt x="3964317" y="614715"/>
                    <a:pt x="3966177" y="613785"/>
                  </a:cubicBezTo>
                  <a:cubicBezTo>
                    <a:pt x="3991286" y="606345"/>
                    <a:pt x="4017326" y="600765"/>
                    <a:pt x="4043365" y="597045"/>
                  </a:cubicBezTo>
                  <a:cubicBezTo>
                    <a:pt x="4066615" y="594255"/>
                    <a:pt x="4089864" y="592396"/>
                    <a:pt x="4112183" y="592396"/>
                  </a:cubicBezTo>
                  <a:cubicBezTo>
                    <a:pt x="4134503" y="592396"/>
                    <a:pt x="4156822" y="594255"/>
                    <a:pt x="4178212" y="596115"/>
                  </a:cubicBezTo>
                  <a:cubicBezTo>
                    <a:pt x="4221921" y="602625"/>
                    <a:pt x="4265630" y="613785"/>
                    <a:pt x="4305619" y="630525"/>
                  </a:cubicBezTo>
                  <a:cubicBezTo>
                    <a:pt x="4340958" y="645404"/>
                    <a:pt x="4373507" y="664934"/>
                    <a:pt x="4402337" y="686323"/>
                  </a:cubicBezTo>
                  <a:cubicBezTo>
                    <a:pt x="4427446" y="705853"/>
                    <a:pt x="4450695" y="729102"/>
                    <a:pt x="4470225" y="754212"/>
                  </a:cubicBezTo>
                  <a:cubicBezTo>
                    <a:pt x="4488824" y="778391"/>
                    <a:pt x="4504634" y="805360"/>
                    <a:pt x="4516724" y="834190"/>
                  </a:cubicBezTo>
                  <a:cubicBezTo>
                    <a:pt x="4528813" y="863949"/>
                    <a:pt x="4537183" y="896498"/>
                    <a:pt x="4542763" y="929047"/>
                  </a:cubicBezTo>
                  <a:cubicBezTo>
                    <a:pt x="4547413" y="965316"/>
                    <a:pt x="4547413" y="1002515"/>
                    <a:pt x="4542763" y="1038784"/>
                  </a:cubicBezTo>
                  <a:cubicBezTo>
                    <a:pt x="4537183" y="1073194"/>
                    <a:pt x="4528813" y="1105743"/>
                    <a:pt x="4515794" y="1136432"/>
                  </a:cubicBezTo>
                  <a:cubicBezTo>
                    <a:pt x="4503704" y="1163402"/>
                    <a:pt x="4489755" y="1188511"/>
                    <a:pt x="4473015" y="1210830"/>
                  </a:cubicBezTo>
                  <a:cubicBezTo>
                    <a:pt x="4457205" y="1230360"/>
                    <a:pt x="4439536" y="1248029"/>
                    <a:pt x="4420006" y="1263839"/>
                  </a:cubicBezTo>
                  <a:cubicBezTo>
                    <a:pt x="4401407" y="1277789"/>
                    <a:pt x="4380947" y="1289878"/>
                    <a:pt x="4359558" y="1299178"/>
                  </a:cubicBezTo>
                  <a:cubicBezTo>
                    <a:pt x="4356767" y="1300108"/>
                    <a:pt x="4353978" y="1301038"/>
                    <a:pt x="4351188" y="1302898"/>
                  </a:cubicBezTo>
                  <a:lnTo>
                    <a:pt x="4347468" y="1304758"/>
                  </a:lnTo>
                  <a:cubicBezTo>
                    <a:pt x="4343748" y="1306618"/>
                    <a:pt x="4340028" y="1307548"/>
                    <a:pt x="4336308" y="1310338"/>
                  </a:cubicBezTo>
                  <a:cubicBezTo>
                    <a:pt x="4327938" y="1315918"/>
                    <a:pt x="4324218" y="1325218"/>
                    <a:pt x="4327009" y="1333587"/>
                  </a:cubicBezTo>
                  <a:cubicBezTo>
                    <a:pt x="4327009" y="1333587"/>
                    <a:pt x="4327009" y="1333587"/>
                    <a:pt x="4327009" y="1333587"/>
                  </a:cubicBezTo>
                  <a:lnTo>
                    <a:pt x="4327009" y="1333587"/>
                  </a:lnTo>
                  <a:cubicBezTo>
                    <a:pt x="4327009" y="1333587"/>
                    <a:pt x="4327009" y="1333587"/>
                    <a:pt x="4327009" y="1333587"/>
                  </a:cubicBezTo>
                  <a:cubicBezTo>
                    <a:pt x="4327009" y="1333587"/>
                    <a:pt x="4327009" y="1333587"/>
                    <a:pt x="4327009" y="1333587"/>
                  </a:cubicBezTo>
                  <a:cubicBezTo>
                    <a:pt x="4327009" y="1333587"/>
                    <a:pt x="4327009" y="1333587"/>
                    <a:pt x="4327009" y="1333587"/>
                  </a:cubicBezTo>
                  <a:cubicBezTo>
                    <a:pt x="4326078" y="1341957"/>
                    <a:pt x="4329798" y="1350327"/>
                    <a:pt x="4337238" y="1354047"/>
                  </a:cubicBezTo>
                  <a:cubicBezTo>
                    <a:pt x="4354908" y="1364277"/>
                    <a:pt x="4372577" y="1375436"/>
                    <a:pt x="4388387" y="1387526"/>
                  </a:cubicBezTo>
                  <a:cubicBezTo>
                    <a:pt x="4406057" y="1403336"/>
                    <a:pt x="4429306" y="1426585"/>
                    <a:pt x="4448835" y="1451694"/>
                  </a:cubicBezTo>
                  <a:close/>
                </a:path>
              </a:pathLst>
            </a:custGeom>
            <a:solidFill>
              <a:srgbClr val="0E0E0E"/>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775B029E-2C39-066F-7FF9-4760EC7B3F80}"/>
                </a:ext>
              </a:extLst>
            </p:cNvPr>
            <p:cNvSpPr/>
            <p:nvPr/>
          </p:nvSpPr>
          <p:spPr>
            <a:xfrm>
              <a:off x="3716295" y="1016638"/>
              <a:ext cx="4481220" cy="2627185"/>
            </a:xfrm>
            <a:custGeom>
              <a:avLst/>
              <a:gdLst>
                <a:gd name="connsiteX0" fmla="*/ 2510832 w 4481220"/>
                <a:gd name="connsiteY0" fmla="*/ 0 h 2627185"/>
                <a:gd name="connsiteX1" fmla="*/ 2447593 w 4481220"/>
                <a:gd name="connsiteY1" fmla="*/ 3720 h 2627185"/>
                <a:gd name="connsiteX2" fmla="*/ 2297867 w 4481220"/>
                <a:gd name="connsiteY2" fmla="*/ 44639 h 2627185"/>
                <a:gd name="connsiteX3" fmla="*/ 2296937 w 4481220"/>
                <a:gd name="connsiteY3" fmla="*/ 44639 h 2627185"/>
                <a:gd name="connsiteX4" fmla="*/ 2296007 w 4481220"/>
                <a:gd name="connsiteY4" fmla="*/ 44639 h 2627185"/>
                <a:gd name="connsiteX5" fmla="*/ 2295077 w 4481220"/>
                <a:gd name="connsiteY5" fmla="*/ 44639 h 2627185"/>
                <a:gd name="connsiteX6" fmla="*/ 2296007 w 4481220"/>
                <a:gd name="connsiteY6" fmla="*/ 44639 h 2627185"/>
                <a:gd name="connsiteX7" fmla="*/ 2145351 w 4481220"/>
                <a:gd name="connsiteY7" fmla="*/ 132987 h 2627185"/>
                <a:gd name="connsiteX8" fmla="*/ 2028174 w 4481220"/>
                <a:gd name="connsiteY8" fmla="*/ 249234 h 2627185"/>
                <a:gd name="connsiteX9" fmla="*/ 1998414 w 4481220"/>
                <a:gd name="connsiteY9" fmla="*/ 292013 h 2627185"/>
                <a:gd name="connsiteX10" fmla="*/ 1989115 w 4481220"/>
                <a:gd name="connsiteY10" fmla="*/ 311542 h 2627185"/>
                <a:gd name="connsiteX11" fmla="*/ 1979815 w 4481220"/>
                <a:gd name="connsiteY11" fmla="*/ 314332 h 2627185"/>
                <a:gd name="connsiteX12" fmla="*/ 1963075 w 4481220"/>
                <a:gd name="connsiteY12" fmla="*/ 305033 h 2627185"/>
                <a:gd name="connsiteX13" fmla="*/ 1957495 w 4481220"/>
                <a:gd name="connsiteY13" fmla="*/ 296663 h 2627185"/>
                <a:gd name="connsiteX14" fmla="*/ 1954705 w 4481220"/>
                <a:gd name="connsiteY14" fmla="*/ 292943 h 2627185"/>
                <a:gd name="connsiteX15" fmla="*/ 1948195 w 4481220"/>
                <a:gd name="connsiteY15" fmla="*/ 282713 h 2627185"/>
                <a:gd name="connsiteX16" fmla="*/ 1942616 w 4481220"/>
                <a:gd name="connsiteY16" fmla="*/ 273413 h 2627185"/>
                <a:gd name="connsiteX17" fmla="*/ 1940756 w 4481220"/>
                <a:gd name="connsiteY17" fmla="*/ 271553 h 2627185"/>
                <a:gd name="connsiteX18" fmla="*/ 1935176 w 4481220"/>
                <a:gd name="connsiteY18" fmla="*/ 262254 h 2627185"/>
                <a:gd name="connsiteX19" fmla="*/ 1909137 w 4481220"/>
                <a:gd name="connsiteY19" fmla="*/ 224124 h 2627185"/>
                <a:gd name="connsiteX20" fmla="*/ 1829158 w 4481220"/>
                <a:gd name="connsiteY20" fmla="*/ 146006 h 2627185"/>
                <a:gd name="connsiteX21" fmla="*/ 1704542 w 4481220"/>
                <a:gd name="connsiteY21" fmla="*/ 74398 h 2627185"/>
                <a:gd name="connsiteX22" fmla="*/ 1542726 w 4481220"/>
                <a:gd name="connsiteY22" fmla="*/ 30689 h 2627185"/>
                <a:gd name="connsiteX23" fmla="*/ 1544586 w 4481220"/>
                <a:gd name="connsiteY23" fmla="*/ 31619 h 2627185"/>
                <a:gd name="connsiteX24" fmla="*/ 1460888 w 4481220"/>
                <a:gd name="connsiteY24" fmla="*/ 26039 h 2627185"/>
                <a:gd name="connsiteX25" fmla="*/ 1378120 w 4481220"/>
                <a:gd name="connsiteY25" fmla="*/ 31619 h 2627185"/>
                <a:gd name="connsiteX26" fmla="*/ 1234903 w 4481220"/>
                <a:gd name="connsiteY26" fmla="*/ 69748 h 2627185"/>
                <a:gd name="connsiteX27" fmla="*/ 1137256 w 4481220"/>
                <a:gd name="connsiteY27" fmla="*/ 126477 h 2627185"/>
                <a:gd name="connsiteX28" fmla="*/ 1066577 w 4481220"/>
                <a:gd name="connsiteY28" fmla="*/ 196225 h 2627185"/>
                <a:gd name="connsiteX29" fmla="*/ 1016358 w 4481220"/>
                <a:gd name="connsiteY29" fmla="*/ 281783 h 2627185"/>
                <a:gd name="connsiteX30" fmla="*/ 988459 w 4481220"/>
                <a:gd name="connsiteY30" fmla="*/ 376641 h 2627185"/>
                <a:gd name="connsiteX31" fmla="*/ 990319 w 4481220"/>
                <a:gd name="connsiteY31" fmla="*/ 379431 h 2627185"/>
                <a:gd name="connsiteX32" fmla="*/ 992179 w 4481220"/>
                <a:gd name="connsiteY32" fmla="*/ 392450 h 2627185"/>
                <a:gd name="connsiteX33" fmla="*/ 983809 w 4481220"/>
                <a:gd name="connsiteY33" fmla="*/ 402680 h 2627185"/>
                <a:gd name="connsiteX34" fmla="*/ 974509 w 4481220"/>
                <a:gd name="connsiteY34" fmla="*/ 405470 h 2627185"/>
                <a:gd name="connsiteX35" fmla="*/ 962420 w 4481220"/>
                <a:gd name="connsiteY35" fmla="*/ 400820 h 2627185"/>
                <a:gd name="connsiteX36" fmla="*/ 917781 w 4481220"/>
                <a:gd name="connsiteY36" fmla="*/ 358971 h 2627185"/>
                <a:gd name="connsiteX37" fmla="*/ 852682 w 4481220"/>
                <a:gd name="connsiteY37" fmla="*/ 320842 h 2627185"/>
                <a:gd name="connsiteX38" fmla="*/ 780144 w 4481220"/>
                <a:gd name="connsiteY38" fmla="*/ 301313 h 2627185"/>
                <a:gd name="connsiteX39" fmla="*/ 737365 w 4481220"/>
                <a:gd name="connsiteY39" fmla="*/ 298523 h 2627185"/>
                <a:gd name="connsiteX40" fmla="*/ 689936 w 4481220"/>
                <a:gd name="connsiteY40" fmla="*/ 301313 h 2627185"/>
                <a:gd name="connsiteX41" fmla="*/ 587639 w 4481220"/>
                <a:gd name="connsiteY41" fmla="*/ 329212 h 2627185"/>
                <a:gd name="connsiteX42" fmla="*/ 499291 w 4481220"/>
                <a:gd name="connsiteY42" fmla="*/ 380361 h 2627185"/>
                <a:gd name="connsiteX43" fmla="*/ 438843 w 4481220"/>
                <a:gd name="connsiteY43" fmla="*/ 439879 h 2627185"/>
                <a:gd name="connsiteX44" fmla="*/ 395134 w 4481220"/>
                <a:gd name="connsiteY44" fmla="*/ 514277 h 2627185"/>
                <a:gd name="connsiteX45" fmla="*/ 369094 w 4481220"/>
                <a:gd name="connsiteY45" fmla="*/ 610065 h 2627185"/>
                <a:gd name="connsiteX46" fmla="*/ 370024 w 4481220"/>
                <a:gd name="connsiteY46" fmla="*/ 723522 h 2627185"/>
                <a:gd name="connsiteX47" fmla="*/ 405364 w 4481220"/>
                <a:gd name="connsiteY47" fmla="*/ 854649 h 2627185"/>
                <a:gd name="connsiteX48" fmla="*/ 405364 w 4481220"/>
                <a:gd name="connsiteY48" fmla="*/ 855579 h 2627185"/>
                <a:gd name="connsiteX49" fmla="*/ 426753 w 4481220"/>
                <a:gd name="connsiteY49" fmla="*/ 900218 h 2627185"/>
                <a:gd name="connsiteX50" fmla="*/ 434193 w 4481220"/>
                <a:gd name="connsiteY50" fmla="*/ 903938 h 2627185"/>
                <a:gd name="connsiteX51" fmla="*/ 443492 w 4481220"/>
                <a:gd name="connsiteY51" fmla="*/ 916028 h 2627185"/>
                <a:gd name="connsiteX52" fmla="*/ 441633 w 4481220"/>
                <a:gd name="connsiteY52" fmla="*/ 931837 h 2627185"/>
                <a:gd name="connsiteX53" fmla="*/ 436983 w 4481220"/>
                <a:gd name="connsiteY53" fmla="*/ 937417 h 2627185"/>
                <a:gd name="connsiteX54" fmla="*/ 433263 w 4481220"/>
                <a:gd name="connsiteY54" fmla="*/ 941137 h 2627185"/>
                <a:gd name="connsiteX55" fmla="*/ 425823 w 4481220"/>
                <a:gd name="connsiteY55" fmla="*/ 942997 h 2627185"/>
                <a:gd name="connsiteX56" fmla="*/ 419313 w 4481220"/>
                <a:gd name="connsiteY56" fmla="*/ 941137 h 2627185"/>
                <a:gd name="connsiteX57" fmla="*/ 413733 w 4481220"/>
                <a:gd name="connsiteY57" fmla="*/ 940207 h 2627185"/>
                <a:gd name="connsiteX58" fmla="*/ 370024 w 4481220"/>
                <a:gd name="connsiteY58" fmla="*/ 932767 h 2627185"/>
                <a:gd name="connsiteX59" fmla="*/ 329105 w 4481220"/>
                <a:gd name="connsiteY59" fmla="*/ 929977 h 2627185"/>
                <a:gd name="connsiteX60" fmla="*/ 294696 w 4481220"/>
                <a:gd name="connsiteY60" fmla="*/ 931837 h 2627185"/>
                <a:gd name="connsiteX61" fmla="*/ 227738 w 4481220"/>
                <a:gd name="connsiteY61" fmla="*/ 950437 h 2627185"/>
                <a:gd name="connsiteX62" fmla="*/ 162640 w 4481220"/>
                <a:gd name="connsiteY62" fmla="*/ 988566 h 2627185"/>
                <a:gd name="connsiteX63" fmla="*/ 98471 w 4481220"/>
                <a:gd name="connsiteY63" fmla="*/ 1053664 h 2627185"/>
                <a:gd name="connsiteX64" fmla="*/ 39882 w 4481220"/>
                <a:gd name="connsiteY64" fmla="*/ 1155032 h 2627185"/>
                <a:gd name="connsiteX65" fmla="*/ 3613 w 4481220"/>
                <a:gd name="connsiteY65" fmla="*/ 1286158 h 2627185"/>
                <a:gd name="connsiteX66" fmla="*/ 2683 w 4481220"/>
                <a:gd name="connsiteY66" fmla="*/ 1401476 h 2627185"/>
                <a:gd name="connsiteX67" fmla="*/ 27793 w 4481220"/>
                <a:gd name="connsiteY67" fmla="*/ 1498193 h 2627185"/>
                <a:gd name="connsiteX68" fmla="*/ 68712 w 4481220"/>
                <a:gd name="connsiteY68" fmla="*/ 1567942 h 2627185"/>
                <a:gd name="connsiteX69" fmla="*/ 124510 w 4481220"/>
                <a:gd name="connsiteY69" fmla="*/ 1623740 h 2627185"/>
                <a:gd name="connsiteX70" fmla="*/ 197049 w 4481220"/>
                <a:gd name="connsiteY70" fmla="*/ 1665589 h 2627185"/>
                <a:gd name="connsiteX71" fmla="*/ 210068 w 4481220"/>
                <a:gd name="connsiteY71" fmla="*/ 1670239 h 2627185"/>
                <a:gd name="connsiteX72" fmla="*/ 220298 w 4481220"/>
                <a:gd name="connsiteY72" fmla="*/ 1677679 h 2627185"/>
                <a:gd name="connsiteX73" fmla="*/ 222158 w 4481220"/>
                <a:gd name="connsiteY73" fmla="*/ 1690699 h 2627185"/>
                <a:gd name="connsiteX74" fmla="*/ 220298 w 4481220"/>
                <a:gd name="connsiteY74" fmla="*/ 1695348 h 2627185"/>
                <a:gd name="connsiteX75" fmla="*/ 216578 w 4481220"/>
                <a:gd name="connsiteY75" fmla="*/ 1701858 h 2627185"/>
                <a:gd name="connsiteX76" fmla="*/ 202628 w 4481220"/>
                <a:gd name="connsiteY76" fmla="*/ 1718598 h 2627185"/>
                <a:gd name="connsiteX77" fmla="*/ 165429 w 4481220"/>
                <a:gd name="connsiteY77" fmla="*/ 1782766 h 2627185"/>
                <a:gd name="connsiteX78" fmla="*/ 137530 w 4481220"/>
                <a:gd name="connsiteY78" fmla="*/ 1887854 h 2627185"/>
                <a:gd name="connsiteX79" fmla="*/ 138460 w 4481220"/>
                <a:gd name="connsiteY79" fmla="*/ 2029210 h 2627185"/>
                <a:gd name="connsiteX80" fmla="*/ 174729 w 4481220"/>
                <a:gd name="connsiteY80" fmla="*/ 2164987 h 2627185"/>
                <a:gd name="connsiteX81" fmla="*/ 221228 w 4481220"/>
                <a:gd name="connsiteY81" fmla="*/ 2246825 h 2627185"/>
                <a:gd name="connsiteX82" fmla="*/ 281676 w 4481220"/>
                <a:gd name="connsiteY82" fmla="*/ 2307274 h 2627185"/>
                <a:gd name="connsiteX83" fmla="*/ 386764 w 4481220"/>
                <a:gd name="connsiteY83" fmla="*/ 2367722 h 2627185"/>
                <a:gd name="connsiteX84" fmla="*/ 561600 w 4481220"/>
                <a:gd name="connsiteY84" fmla="*/ 2414221 h 2627185"/>
                <a:gd name="connsiteX85" fmla="*/ 654597 w 4481220"/>
                <a:gd name="connsiteY85" fmla="*/ 2419801 h 2627185"/>
                <a:gd name="connsiteX86" fmla="*/ 737365 w 4481220"/>
                <a:gd name="connsiteY86" fmla="*/ 2415151 h 2627185"/>
                <a:gd name="connsiteX87" fmla="*/ 858262 w 4481220"/>
                <a:gd name="connsiteY87" fmla="*/ 2383532 h 2627185"/>
                <a:gd name="connsiteX88" fmla="*/ 944750 w 4481220"/>
                <a:gd name="connsiteY88" fmla="*/ 2333313 h 2627185"/>
                <a:gd name="connsiteX89" fmla="*/ 1009849 w 4481220"/>
                <a:gd name="connsiteY89" fmla="*/ 2267284 h 2627185"/>
                <a:gd name="connsiteX90" fmla="*/ 1024728 w 4481220"/>
                <a:gd name="connsiteY90" fmla="*/ 2260775 h 2627185"/>
                <a:gd name="connsiteX91" fmla="*/ 1039608 w 4481220"/>
                <a:gd name="connsiteY91" fmla="*/ 2267284 h 2627185"/>
                <a:gd name="connsiteX92" fmla="*/ 1046118 w 4481220"/>
                <a:gd name="connsiteY92" fmla="*/ 2282164 h 2627185"/>
                <a:gd name="connsiteX93" fmla="*/ 1043328 w 4481220"/>
                <a:gd name="connsiteY93" fmla="*/ 2292394 h 2627185"/>
                <a:gd name="connsiteX94" fmla="*/ 1046118 w 4481220"/>
                <a:gd name="connsiteY94" fmla="*/ 2299834 h 2627185"/>
                <a:gd name="connsiteX95" fmla="*/ 1101916 w 4481220"/>
                <a:gd name="connsiteY95" fmla="*/ 2392831 h 2627185"/>
                <a:gd name="connsiteX96" fmla="*/ 1133536 w 4481220"/>
                <a:gd name="connsiteY96" fmla="*/ 2429100 h 2627185"/>
                <a:gd name="connsiteX97" fmla="*/ 1164225 w 4481220"/>
                <a:gd name="connsiteY97" fmla="*/ 2456070 h 2627185"/>
                <a:gd name="connsiteX98" fmla="*/ 1257222 w 4481220"/>
                <a:gd name="connsiteY98" fmla="*/ 2510009 h 2627185"/>
                <a:gd name="connsiteX99" fmla="*/ 1404159 w 4481220"/>
                <a:gd name="connsiteY99" fmla="*/ 2549068 h 2627185"/>
                <a:gd name="connsiteX100" fmla="*/ 1496227 w 4481220"/>
                <a:gd name="connsiteY100" fmla="*/ 2554647 h 2627185"/>
                <a:gd name="connsiteX101" fmla="*/ 1593874 w 4481220"/>
                <a:gd name="connsiteY101" fmla="*/ 2548138 h 2627185"/>
                <a:gd name="connsiteX102" fmla="*/ 1768710 w 4481220"/>
                <a:gd name="connsiteY102" fmla="*/ 2500709 h 2627185"/>
                <a:gd name="connsiteX103" fmla="*/ 1885887 w 4481220"/>
                <a:gd name="connsiteY103" fmla="*/ 2433750 h 2627185"/>
                <a:gd name="connsiteX104" fmla="*/ 1959355 w 4481220"/>
                <a:gd name="connsiteY104" fmla="*/ 2361212 h 2627185"/>
                <a:gd name="connsiteX105" fmla="*/ 2003994 w 4481220"/>
                <a:gd name="connsiteY105" fmla="*/ 2284024 h 2627185"/>
                <a:gd name="connsiteX106" fmla="*/ 2016084 w 4481220"/>
                <a:gd name="connsiteY106" fmla="*/ 2251475 h 2627185"/>
                <a:gd name="connsiteX107" fmla="*/ 2021664 w 4481220"/>
                <a:gd name="connsiteY107" fmla="*/ 2243105 h 2627185"/>
                <a:gd name="connsiteX108" fmla="*/ 2040263 w 4481220"/>
                <a:gd name="connsiteY108" fmla="*/ 2228226 h 2627185"/>
                <a:gd name="connsiteX109" fmla="*/ 2054213 w 4481220"/>
                <a:gd name="connsiteY109" fmla="*/ 2234735 h 2627185"/>
                <a:gd name="connsiteX110" fmla="*/ 2058863 w 4481220"/>
                <a:gd name="connsiteY110" fmla="*/ 2247755 h 2627185"/>
                <a:gd name="connsiteX111" fmla="*/ 2058863 w 4481220"/>
                <a:gd name="connsiteY111" fmla="*/ 2257055 h 2627185"/>
                <a:gd name="connsiteX112" fmla="*/ 2059793 w 4481220"/>
                <a:gd name="connsiteY112" fmla="*/ 2262635 h 2627185"/>
                <a:gd name="connsiteX113" fmla="*/ 2059793 w 4481220"/>
                <a:gd name="connsiteY113" fmla="*/ 2264495 h 2627185"/>
                <a:gd name="connsiteX114" fmla="*/ 2063513 w 4481220"/>
                <a:gd name="connsiteY114" fmla="*/ 2282164 h 2627185"/>
                <a:gd name="connsiteX115" fmla="*/ 2070952 w 4481220"/>
                <a:gd name="connsiteY115" fmla="*/ 2305414 h 2627185"/>
                <a:gd name="connsiteX116" fmla="*/ 2093272 w 4481220"/>
                <a:gd name="connsiteY116" fmla="*/ 2343543 h 2627185"/>
                <a:gd name="connsiteX117" fmla="*/ 2129541 w 4481220"/>
                <a:gd name="connsiteY117" fmla="*/ 2378882 h 2627185"/>
                <a:gd name="connsiteX118" fmla="*/ 2195570 w 4481220"/>
                <a:gd name="connsiteY118" fmla="*/ 2417011 h 2627185"/>
                <a:gd name="connsiteX119" fmla="*/ 2314607 w 4481220"/>
                <a:gd name="connsiteY119" fmla="*/ 2448630 h 2627185"/>
                <a:gd name="connsiteX120" fmla="*/ 2388075 w 4481220"/>
                <a:gd name="connsiteY120" fmla="*/ 2453280 h 2627185"/>
                <a:gd name="connsiteX121" fmla="*/ 2461543 w 4481220"/>
                <a:gd name="connsiteY121" fmla="*/ 2448630 h 2627185"/>
                <a:gd name="connsiteX122" fmla="*/ 2571280 w 4481220"/>
                <a:gd name="connsiteY122" fmla="*/ 2419801 h 2627185"/>
                <a:gd name="connsiteX123" fmla="*/ 2629869 w 4481220"/>
                <a:gd name="connsiteY123" fmla="*/ 2386322 h 2627185"/>
                <a:gd name="connsiteX124" fmla="*/ 2659628 w 4481220"/>
                <a:gd name="connsiteY124" fmla="*/ 2356562 h 2627185"/>
                <a:gd name="connsiteX125" fmla="*/ 2676368 w 4481220"/>
                <a:gd name="connsiteY125" fmla="*/ 2327733 h 2627185"/>
                <a:gd name="connsiteX126" fmla="*/ 2684737 w 4481220"/>
                <a:gd name="connsiteY126" fmla="*/ 2317503 h 2627185"/>
                <a:gd name="connsiteX127" fmla="*/ 2694037 w 4481220"/>
                <a:gd name="connsiteY127" fmla="*/ 2314713 h 2627185"/>
                <a:gd name="connsiteX128" fmla="*/ 2698687 w 4481220"/>
                <a:gd name="connsiteY128" fmla="*/ 2315643 h 2627185"/>
                <a:gd name="connsiteX129" fmla="*/ 2700547 w 4481220"/>
                <a:gd name="connsiteY129" fmla="*/ 2314713 h 2627185"/>
                <a:gd name="connsiteX130" fmla="*/ 2701477 w 4481220"/>
                <a:gd name="connsiteY130" fmla="*/ 2314713 h 2627185"/>
                <a:gd name="connsiteX131" fmla="*/ 2706127 w 4481220"/>
                <a:gd name="connsiteY131" fmla="*/ 2313783 h 2627185"/>
                <a:gd name="connsiteX132" fmla="*/ 2723797 w 4481220"/>
                <a:gd name="connsiteY132" fmla="*/ 2326803 h 2627185"/>
                <a:gd name="connsiteX133" fmla="*/ 2726586 w 4481220"/>
                <a:gd name="connsiteY133" fmla="*/ 2335173 h 2627185"/>
                <a:gd name="connsiteX134" fmla="*/ 2727517 w 4481220"/>
                <a:gd name="connsiteY134" fmla="*/ 2337033 h 2627185"/>
                <a:gd name="connsiteX135" fmla="*/ 2731236 w 4481220"/>
                <a:gd name="connsiteY135" fmla="*/ 2344473 h 2627185"/>
                <a:gd name="connsiteX136" fmla="*/ 2732167 w 4481220"/>
                <a:gd name="connsiteY136" fmla="*/ 2347263 h 2627185"/>
                <a:gd name="connsiteX137" fmla="*/ 2734956 w 4481220"/>
                <a:gd name="connsiteY137" fmla="*/ 2352842 h 2627185"/>
                <a:gd name="connsiteX138" fmla="*/ 2741466 w 4481220"/>
                <a:gd name="connsiteY138" fmla="*/ 2366792 h 2627185"/>
                <a:gd name="connsiteX139" fmla="*/ 2755416 w 4481220"/>
                <a:gd name="connsiteY139" fmla="*/ 2394691 h 2627185"/>
                <a:gd name="connsiteX140" fmla="*/ 2787035 w 4481220"/>
                <a:gd name="connsiteY140" fmla="*/ 2443050 h 2627185"/>
                <a:gd name="connsiteX141" fmla="*/ 2857714 w 4481220"/>
                <a:gd name="connsiteY141" fmla="*/ 2513728 h 2627185"/>
                <a:gd name="connsiteX142" fmla="*/ 2967451 w 4481220"/>
                <a:gd name="connsiteY142" fmla="*/ 2576967 h 2627185"/>
                <a:gd name="connsiteX143" fmla="*/ 3132986 w 4481220"/>
                <a:gd name="connsiteY143" fmla="*/ 2620676 h 2627185"/>
                <a:gd name="connsiteX144" fmla="*/ 3236214 w 4481220"/>
                <a:gd name="connsiteY144" fmla="*/ 2627186 h 2627185"/>
                <a:gd name="connsiteX145" fmla="*/ 3351531 w 4481220"/>
                <a:gd name="connsiteY145" fmla="*/ 2619746 h 2627185"/>
                <a:gd name="connsiteX146" fmla="*/ 3565426 w 4481220"/>
                <a:gd name="connsiteY146" fmla="*/ 2563017 h 2627185"/>
                <a:gd name="connsiteX147" fmla="*/ 3711432 w 4481220"/>
                <a:gd name="connsiteY147" fmla="*/ 2479319 h 2627185"/>
                <a:gd name="connsiteX148" fmla="*/ 3799780 w 4481220"/>
                <a:gd name="connsiteY148" fmla="*/ 2392831 h 2627185"/>
                <a:gd name="connsiteX149" fmla="*/ 3850929 w 4481220"/>
                <a:gd name="connsiteY149" fmla="*/ 2305414 h 2627185"/>
                <a:gd name="connsiteX150" fmla="*/ 3875108 w 4481220"/>
                <a:gd name="connsiteY150" fmla="*/ 2215206 h 2627185"/>
                <a:gd name="connsiteX151" fmla="*/ 3876968 w 4481220"/>
                <a:gd name="connsiteY151" fmla="*/ 2201256 h 2627185"/>
                <a:gd name="connsiteX152" fmla="*/ 3881618 w 4481220"/>
                <a:gd name="connsiteY152" fmla="*/ 2190096 h 2627185"/>
                <a:gd name="connsiteX153" fmla="*/ 3888128 w 4481220"/>
                <a:gd name="connsiteY153" fmla="*/ 2186377 h 2627185"/>
                <a:gd name="connsiteX154" fmla="*/ 3904868 w 4481220"/>
                <a:gd name="connsiteY154" fmla="*/ 2178937 h 2627185"/>
                <a:gd name="connsiteX155" fmla="*/ 3910447 w 4481220"/>
                <a:gd name="connsiteY155" fmla="*/ 2179867 h 2627185"/>
                <a:gd name="connsiteX156" fmla="*/ 3953226 w 4481220"/>
                <a:gd name="connsiteY156" fmla="*/ 2187306 h 2627185"/>
                <a:gd name="connsiteX157" fmla="*/ 4008095 w 4481220"/>
                <a:gd name="connsiteY157" fmla="*/ 2191027 h 2627185"/>
                <a:gd name="connsiteX158" fmla="*/ 4060174 w 4481220"/>
                <a:gd name="connsiteY158" fmla="*/ 2188236 h 2627185"/>
                <a:gd name="connsiteX159" fmla="*/ 4158751 w 4481220"/>
                <a:gd name="connsiteY159" fmla="*/ 2161267 h 2627185"/>
                <a:gd name="connsiteX160" fmla="*/ 4256399 w 4481220"/>
                <a:gd name="connsiteY160" fmla="*/ 2103608 h 2627185"/>
                <a:gd name="connsiteX161" fmla="*/ 4348467 w 4481220"/>
                <a:gd name="connsiteY161" fmla="*/ 2010611 h 2627185"/>
                <a:gd name="connsiteX162" fmla="*/ 4424725 w 4481220"/>
                <a:gd name="connsiteY162" fmla="*/ 1879484 h 2627185"/>
                <a:gd name="connsiteX163" fmla="*/ 4424725 w 4481220"/>
                <a:gd name="connsiteY163" fmla="*/ 1878554 h 2627185"/>
                <a:gd name="connsiteX164" fmla="*/ 4465644 w 4481220"/>
                <a:gd name="connsiteY164" fmla="*/ 1731618 h 2627185"/>
                <a:gd name="connsiteX165" fmla="*/ 4466574 w 4481220"/>
                <a:gd name="connsiteY165" fmla="*/ 1600491 h 2627185"/>
                <a:gd name="connsiteX166" fmla="*/ 4438675 w 4481220"/>
                <a:gd name="connsiteY166" fmla="*/ 1495403 h 2627185"/>
                <a:gd name="connsiteX167" fmla="*/ 4391246 w 4481220"/>
                <a:gd name="connsiteY167" fmla="*/ 1414495 h 2627185"/>
                <a:gd name="connsiteX168" fmla="*/ 4323357 w 4481220"/>
                <a:gd name="connsiteY168" fmla="*/ 1346607 h 2627185"/>
                <a:gd name="connsiteX169" fmla="*/ 4272209 w 4481220"/>
                <a:gd name="connsiteY169" fmla="*/ 1313128 h 2627185"/>
                <a:gd name="connsiteX170" fmla="*/ 4261979 w 4481220"/>
                <a:gd name="connsiteY170" fmla="*/ 1292668 h 2627185"/>
                <a:gd name="connsiteX171" fmla="*/ 4271279 w 4481220"/>
                <a:gd name="connsiteY171" fmla="*/ 1268489 h 2627185"/>
                <a:gd name="connsiteX172" fmla="*/ 4282438 w 4481220"/>
                <a:gd name="connsiteY172" fmla="*/ 1262909 h 2627185"/>
                <a:gd name="connsiteX173" fmla="*/ 4286158 w 4481220"/>
                <a:gd name="connsiteY173" fmla="*/ 1261049 h 2627185"/>
                <a:gd name="connsiteX174" fmla="*/ 4294528 w 4481220"/>
                <a:gd name="connsiteY174" fmla="*/ 1257329 h 2627185"/>
                <a:gd name="connsiteX175" fmla="*/ 4354977 w 4481220"/>
                <a:gd name="connsiteY175" fmla="*/ 1221990 h 2627185"/>
                <a:gd name="connsiteX176" fmla="*/ 4407985 w 4481220"/>
                <a:gd name="connsiteY176" fmla="*/ 1168981 h 2627185"/>
                <a:gd name="connsiteX177" fmla="*/ 4450764 w 4481220"/>
                <a:gd name="connsiteY177" fmla="*/ 1094583 h 2627185"/>
                <a:gd name="connsiteX178" fmla="*/ 4477733 w 4481220"/>
                <a:gd name="connsiteY178" fmla="*/ 996936 h 2627185"/>
                <a:gd name="connsiteX179" fmla="*/ 4477733 w 4481220"/>
                <a:gd name="connsiteY179" fmla="*/ 887198 h 2627185"/>
                <a:gd name="connsiteX180" fmla="*/ 4451694 w 4481220"/>
                <a:gd name="connsiteY180" fmla="*/ 792341 h 2627185"/>
                <a:gd name="connsiteX181" fmla="*/ 4405195 w 4481220"/>
                <a:gd name="connsiteY181" fmla="*/ 712363 h 2627185"/>
                <a:gd name="connsiteX182" fmla="*/ 4337307 w 4481220"/>
                <a:gd name="connsiteY182" fmla="*/ 644474 h 2627185"/>
                <a:gd name="connsiteX183" fmla="*/ 4240589 w 4481220"/>
                <a:gd name="connsiteY183" fmla="*/ 588676 h 2627185"/>
                <a:gd name="connsiteX184" fmla="*/ 4113183 w 4481220"/>
                <a:gd name="connsiteY184" fmla="*/ 554266 h 2627185"/>
                <a:gd name="connsiteX185" fmla="*/ 4047154 w 4481220"/>
                <a:gd name="connsiteY185" fmla="*/ 550547 h 2627185"/>
                <a:gd name="connsiteX186" fmla="*/ 3978336 w 4481220"/>
                <a:gd name="connsiteY186" fmla="*/ 555196 h 2627185"/>
                <a:gd name="connsiteX187" fmla="*/ 3901147 w 4481220"/>
                <a:gd name="connsiteY187" fmla="*/ 571936 h 2627185"/>
                <a:gd name="connsiteX188" fmla="*/ 3896497 w 4481220"/>
                <a:gd name="connsiteY188" fmla="*/ 572866 h 2627185"/>
                <a:gd name="connsiteX189" fmla="*/ 3880688 w 4481220"/>
                <a:gd name="connsiteY189" fmla="*/ 560776 h 2627185"/>
                <a:gd name="connsiteX190" fmla="*/ 3875108 w 4481220"/>
                <a:gd name="connsiteY190" fmla="*/ 551477 h 2627185"/>
                <a:gd name="connsiteX191" fmla="*/ 3857439 w 4481220"/>
                <a:gd name="connsiteY191" fmla="*/ 470568 h 2627185"/>
                <a:gd name="connsiteX192" fmla="*/ 3833259 w 4481220"/>
                <a:gd name="connsiteY192" fmla="*/ 399890 h 2627185"/>
                <a:gd name="connsiteX193" fmla="*/ 3770021 w 4481220"/>
                <a:gd name="connsiteY193" fmla="*/ 289223 h 2627185"/>
                <a:gd name="connsiteX194" fmla="*/ 3691903 w 4481220"/>
                <a:gd name="connsiteY194" fmla="*/ 211105 h 2627185"/>
                <a:gd name="connsiteX195" fmla="*/ 3584025 w 4481220"/>
                <a:gd name="connsiteY195" fmla="*/ 148796 h 2627185"/>
                <a:gd name="connsiteX196" fmla="*/ 3448249 w 4481220"/>
                <a:gd name="connsiteY196" fmla="*/ 111597 h 2627185"/>
                <a:gd name="connsiteX197" fmla="*/ 3371991 w 4481220"/>
                <a:gd name="connsiteY197" fmla="*/ 106947 h 2627185"/>
                <a:gd name="connsiteX198" fmla="*/ 3288293 w 4481220"/>
                <a:gd name="connsiteY198" fmla="*/ 112527 h 2627185"/>
                <a:gd name="connsiteX199" fmla="*/ 3116247 w 4481220"/>
                <a:gd name="connsiteY199" fmla="*/ 159026 h 2627185"/>
                <a:gd name="connsiteX200" fmla="*/ 2975820 w 4481220"/>
                <a:gd name="connsiteY200" fmla="*/ 240864 h 2627185"/>
                <a:gd name="connsiteX201" fmla="*/ 2891192 w 4481220"/>
                <a:gd name="connsiteY201" fmla="*/ 319912 h 2627185"/>
                <a:gd name="connsiteX202" fmla="*/ 2887472 w 4481220"/>
                <a:gd name="connsiteY202" fmla="*/ 324562 h 2627185"/>
                <a:gd name="connsiteX203" fmla="*/ 2875383 w 4481220"/>
                <a:gd name="connsiteY203" fmla="*/ 329212 h 2627185"/>
                <a:gd name="connsiteX204" fmla="*/ 2858643 w 4481220"/>
                <a:gd name="connsiteY204" fmla="*/ 317122 h 2627185"/>
                <a:gd name="connsiteX205" fmla="*/ 2827024 w 4481220"/>
                <a:gd name="connsiteY205" fmla="*/ 212965 h 2627185"/>
                <a:gd name="connsiteX206" fmla="*/ 2774945 w 4481220"/>
                <a:gd name="connsiteY206" fmla="*/ 121827 h 2627185"/>
                <a:gd name="connsiteX207" fmla="*/ 2718217 w 4481220"/>
                <a:gd name="connsiteY207" fmla="*/ 65098 h 2627185"/>
                <a:gd name="connsiteX208" fmla="*/ 2649398 w 4481220"/>
                <a:gd name="connsiteY208" fmla="*/ 25109 h 2627185"/>
                <a:gd name="connsiteX209" fmla="*/ 2559191 w 4481220"/>
                <a:gd name="connsiteY209" fmla="*/ 930 h 2627185"/>
                <a:gd name="connsiteX210" fmla="*/ 2510832 w 4481220"/>
                <a:gd name="connsiteY210" fmla="*/ 0 h 2627185"/>
                <a:gd name="connsiteX211" fmla="*/ 2510832 w 4481220"/>
                <a:gd name="connsiteY211" fmla="*/ 0 h 262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4481220" h="2627185">
                  <a:moveTo>
                    <a:pt x="2510832" y="0"/>
                  </a:moveTo>
                  <a:cubicBezTo>
                    <a:pt x="2490373" y="0"/>
                    <a:pt x="2468983" y="930"/>
                    <a:pt x="2447593" y="3720"/>
                  </a:cubicBezTo>
                  <a:cubicBezTo>
                    <a:pt x="2397375" y="11160"/>
                    <a:pt x="2347156" y="24179"/>
                    <a:pt x="2297867" y="44639"/>
                  </a:cubicBezTo>
                  <a:lnTo>
                    <a:pt x="2296937" y="44639"/>
                  </a:lnTo>
                  <a:lnTo>
                    <a:pt x="2296007" y="44639"/>
                  </a:lnTo>
                  <a:lnTo>
                    <a:pt x="2295077" y="44639"/>
                  </a:lnTo>
                  <a:lnTo>
                    <a:pt x="2296007" y="44639"/>
                  </a:lnTo>
                  <a:cubicBezTo>
                    <a:pt x="2242998" y="66958"/>
                    <a:pt x="2191850" y="96718"/>
                    <a:pt x="2145351" y="132987"/>
                  </a:cubicBezTo>
                  <a:cubicBezTo>
                    <a:pt x="2100712" y="167396"/>
                    <a:pt x="2061653" y="206455"/>
                    <a:pt x="2028174" y="249234"/>
                  </a:cubicBezTo>
                  <a:cubicBezTo>
                    <a:pt x="2017944" y="263184"/>
                    <a:pt x="2007714" y="277133"/>
                    <a:pt x="1998414" y="292013"/>
                  </a:cubicBezTo>
                  <a:cubicBezTo>
                    <a:pt x="2000274" y="300383"/>
                    <a:pt x="1996554" y="307822"/>
                    <a:pt x="1989115" y="311542"/>
                  </a:cubicBezTo>
                  <a:cubicBezTo>
                    <a:pt x="1986325" y="313402"/>
                    <a:pt x="1982605" y="314332"/>
                    <a:pt x="1979815" y="314332"/>
                  </a:cubicBezTo>
                  <a:cubicBezTo>
                    <a:pt x="1972375" y="314332"/>
                    <a:pt x="1966795" y="310612"/>
                    <a:pt x="1963075" y="305033"/>
                  </a:cubicBezTo>
                  <a:cubicBezTo>
                    <a:pt x="1961215" y="302243"/>
                    <a:pt x="1959355" y="299453"/>
                    <a:pt x="1957495" y="296663"/>
                  </a:cubicBezTo>
                  <a:cubicBezTo>
                    <a:pt x="1956565" y="294803"/>
                    <a:pt x="1955636" y="293873"/>
                    <a:pt x="1954705" y="292943"/>
                  </a:cubicBezTo>
                  <a:cubicBezTo>
                    <a:pt x="1952845" y="289223"/>
                    <a:pt x="1950055" y="286433"/>
                    <a:pt x="1948195" y="282713"/>
                  </a:cubicBezTo>
                  <a:cubicBezTo>
                    <a:pt x="1946336" y="279923"/>
                    <a:pt x="1944476" y="276203"/>
                    <a:pt x="1942616" y="273413"/>
                  </a:cubicBezTo>
                  <a:lnTo>
                    <a:pt x="1940756" y="271553"/>
                  </a:lnTo>
                  <a:lnTo>
                    <a:pt x="1935176" y="262254"/>
                  </a:lnTo>
                  <a:cubicBezTo>
                    <a:pt x="1925876" y="247374"/>
                    <a:pt x="1917506" y="234354"/>
                    <a:pt x="1909137" y="224124"/>
                  </a:cubicBezTo>
                  <a:cubicBezTo>
                    <a:pt x="1887747" y="197155"/>
                    <a:pt x="1860778" y="171116"/>
                    <a:pt x="1829158" y="146006"/>
                  </a:cubicBezTo>
                  <a:cubicBezTo>
                    <a:pt x="1791959" y="117177"/>
                    <a:pt x="1750110" y="92998"/>
                    <a:pt x="1704542" y="74398"/>
                  </a:cubicBezTo>
                  <a:cubicBezTo>
                    <a:pt x="1653393" y="53009"/>
                    <a:pt x="1598524" y="38129"/>
                    <a:pt x="1542726" y="30689"/>
                  </a:cubicBezTo>
                  <a:lnTo>
                    <a:pt x="1544586" y="31619"/>
                  </a:lnTo>
                  <a:cubicBezTo>
                    <a:pt x="1517616" y="27899"/>
                    <a:pt x="1488787" y="26039"/>
                    <a:pt x="1460888" y="26039"/>
                  </a:cubicBezTo>
                  <a:cubicBezTo>
                    <a:pt x="1432988" y="26039"/>
                    <a:pt x="1405089" y="27899"/>
                    <a:pt x="1378120" y="31619"/>
                  </a:cubicBezTo>
                  <a:cubicBezTo>
                    <a:pt x="1327901" y="38129"/>
                    <a:pt x="1279542" y="51149"/>
                    <a:pt x="1234903" y="69748"/>
                  </a:cubicBezTo>
                  <a:cubicBezTo>
                    <a:pt x="1199564" y="84628"/>
                    <a:pt x="1166085" y="104157"/>
                    <a:pt x="1137256" y="126477"/>
                  </a:cubicBezTo>
                  <a:cubicBezTo>
                    <a:pt x="1110286" y="146936"/>
                    <a:pt x="1087037" y="171116"/>
                    <a:pt x="1066577" y="196225"/>
                  </a:cubicBezTo>
                  <a:cubicBezTo>
                    <a:pt x="1046118" y="222265"/>
                    <a:pt x="1029378" y="251094"/>
                    <a:pt x="1016358" y="281783"/>
                  </a:cubicBezTo>
                  <a:cubicBezTo>
                    <a:pt x="1004269" y="311542"/>
                    <a:pt x="994969" y="343162"/>
                    <a:pt x="988459" y="376641"/>
                  </a:cubicBezTo>
                  <a:lnTo>
                    <a:pt x="990319" y="379431"/>
                  </a:lnTo>
                  <a:cubicBezTo>
                    <a:pt x="992179" y="383151"/>
                    <a:pt x="993109" y="387801"/>
                    <a:pt x="992179" y="392450"/>
                  </a:cubicBezTo>
                  <a:cubicBezTo>
                    <a:pt x="991249" y="397100"/>
                    <a:pt x="988459" y="400820"/>
                    <a:pt x="983809" y="402680"/>
                  </a:cubicBezTo>
                  <a:cubicBezTo>
                    <a:pt x="981019" y="404540"/>
                    <a:pt x="978229" y="405470"/>
                    <a:pt x="974509" y="405470"/>
                  </a:cubicBezTo>
                  <a:cubicBezTo>
                    <a:pt x="969860" y="405470"/>
                    <a:pt x="965210" y="403610"/>
                    <a:pt x="962420" y="400820"/>
                  </a:cubicBezTo>
                  <a:cubicBezTo>
                    <a:pt x="947540" y="384081"/>
                    <a:pt x="932660" y="371061"/>
                    <a:pt x="917781" y="358971"/>
                  </a:cubicBezTo>
                  <a:cubicBezTo>
                    <a:pt x="897321" y="343162"/>
                    <a:pt x="875002" y="330142"/>
                    <a:pt x="852682" y="320842"/>
                  </a:cubicBezTo>
                  <a:cubicBezTo>
                    <a:pt x="829433" y="311542"/>
                    <a:pt x="805254" y="305033"/>
                    <a:pt x="780144" y="301313"/>
                  </a:cubicBezTo>
                  <a:cubicBezTo>
                    <a:pt x="766195" y="299453"/>
                    <a:pt x="752245" y="298523"/>
                    <a:pt x="737365" y="298523"/>
                  </a:cubicBezTo>
                  <a:cubicBezTo>
                    <a:pt x="721556" y="298523"/>
                    <a:pt x="705746" y="299453"/>
                    <a:pt x="689936" y="301313"/>
                  </a:cubicBezTo>
                  <a:cubicBezTo>
                    <a:pt x="655527" y="306892"/>
                    <a:pt x="621118" y="316192"/>
                    <a:pt x="587639" y="329212"/>
                  </a:cubicBezTo>
                  <a:cubicBezTo>
                    <a:pt x="555090" y="343162"/>
                    <a:pt x="525331" y="359901"/>
                    <a:pt x="499291" y="380361"/>
                  </a:cubicBezTo>
                  <a:cubicBezTo>
                    <a:pt x="476972" y="398030"/>
                    <a:pt x="456512" y="418490"/>
                    <a:pt x="438843" y="439879"/>
                  </a:cubicBezTo>
                  <a:cubicBezTo>
                    <a:pt x="421173" y="463129"/>
                    <a:pt x="406293" y="488238"/>
                    <a:pt x="395134" y="514277"/>
                  </a:cubicBezTo>
                  <a:cubicBezTo>
                    <a:pt x="383044" y="544037"/>
                    <a:pt x="373744" y="576586"/>
                    <a:pt x="369094" y="610065"/>
                  </a:cubicBezTo>
                  <a:cubicBezTo>
                    <a:pt x="364444" y="646334"/>
                    <a:pt x="364444" y="684463"/>
                    <a:pt x="370024" y="723522"/>
                  </a:cubicBezTo>
                  <a:cubicBezTo>
                    <a:pt x="376534" y="769091"/>
                    <a:pt x="388624" y="812800"/>
                    <a:pt x="405364" y="854649"/>
                  </a:cubicBezTo>
                  <a:lnTo>
                    <a:pt x="405364" y="855579"/>
                  </a:lnTo>
                  <a:cubicBezTo>
                    <a:pt x="411873" y="870459"/>
                    <a:pt x="419313" y="885338"/>
                    <a:pt x="426753" y="900218"/>
                  </a:cubicBezTo>
                  <a:cubicBezTo>
                    <a:pt x="429543" y="901148"/>
                    <a:pt x="431403" y="903008"/>
                    <a:pt x="434193" y="903938"/>
                  </a:cubicBezTo>
                  <a:cubicBezTo>
                    <a:pt x="438843" y="906728"/>
                    <a:pt x="441633" y="910448"/>
                    <a:pt x="443492" y="916028"/>
                  </a:cubicBezTo>
                  <a:cubicBezTo>
                    <a:pt x="445353" y="921607"/>
                    <a:pt x="444422" y="927187"/>
                    <a:pt x="441633" y="931837"/>
                  </a:cubicBezTo>
                  <a:cubicBezTo>
                    <a:pt x="440703" y="933697"/>
                    <a:pt x="438843" y="935557"/>
                    <a:pt x="436983" y="937417"/>
                  </a:cubicBezTo>
                  <a:cubicBezTo>
                    <a:pt x="436053" y="938347"/>
                    <a:pt x="434193" y="940207"/>
                    <a:pt x="433263" y="941137"/>
                  </a:cubicBezTo>
                  <a:cubicBezTo>
                    <a:pt x="431403" y="942067"/>
                    <a:pt x="428613" y="942997"/>
                    <a:pt x="425823" y="942997"/>
                  </a:cubicBezTo>
                  <a:cubicBezTo>
                    <a:pt x="423033" y="942997"/>
                    <a:pt x="421173" y="942067"/>
                    <a:pt x="419313" y="941137"/>
                  </a:cubicBezTo>
                  <a:lnTo>
                    <a:pt x="413733" y="940207"/>
                  </a:lnTo>
                  <a:cubicBezTo>
                    <a:pt x="399784" y="937417"/>
                    <a:pt x="384904" y="934627"/>
                    <a:pt x="370024" y="932767"/>
                  </a:cubicBezTo>
                  <a:cubicBezTo>
                    <a:pt x="356075" y="930907"/>
                    <a:pt x="343055" y="929977"/>
                    <a:pt x="329105" y="929977"/>
                  </a:cubicBezTo>
                  <a:cubicBezTo>
                    <a:pt x="317946" y="929977"/>
                    <a:pt x="305856" y="930907"/>
                    <a:pt x="294696" y="931837"/>
                  </a:cubicBezTo>
                  <a:cubicBezTo>
                    <a:pt x="271447" y="935557"/>
                    <a:pt x="249127" y="941137"/>
                    <a:pt x="227738" y="950437"/>
                  </a:cubicBezTo>
                  <a:cubicBezTo>
                    <a:pt x="204488" y="960666"/>
                    <a:pt x="183099" y="973686"/>
                    <a:pt x="162640" y="988566"/>
                  </a:cubicBezTo>
                  <a:cubicBezTo>
                    <a:pt x="139390" y="1007165"/>
                    <a:pt x="118000" y="1028555"/>
                    <a:pt x="98471" y="1053664"/>
                  </a:cubicBezTo>
                  <a:cubicBezTo>
                    <a:pt x="75222" y="1084353"/>
                    <a:pt x="55692" y="1117833"/>
                    <a:pt x="39882" y="1155032"/>
                  </a:cubicBezTo>
                  <a:cubicBezTo>
                    <a:pt x="22213" y="1197811"/>
                    <a:pt x="10123" y="1241520"/>
                    <a:pt x="3613" y="1286158"/>
                  </a:cubicBezTo>
                  <a:cubicBezTo>
                    <a:pt x="-1037" y="1325218"/>
                    <a:pt x="-1037" y="1364277"/>
                    <a:pt x="2683" y="1401476"/>
                  </a:cubicBezTo>
                  <a:cubicBezTo>
                    <a:pt x="7333" y="1436815"/>
                    <a:pt x="16633" y="1469364"/>
                    <a:pt x="27793" y="1498193"/>
                  </a:cubicBezTo>
                  <a:cubicBezTo>
                    <a:pt x="38023" y="1522373"/>
                    <a:pt x="51972" y="1546552"/>
                    <a:pt x="68712" y="1567942"/>
                  </a:cubicBezTo>
                  <a:cubicBezTo>
                    <a:pt x="85451" y="1588401"/>
                    <a:pt x="104051" y="1607931"/>
                    <a:pt x="124510" y="1623740"/>
                  </a:cubicBezTo>
                  <a:cubicBezTo>
                    <a:pt x="146830" y="1640480"/>
                    <a:pt x="171009" y="1654430"/>
                    <a:pt x="197049" y="1665589"/>
                  </a:cubicBezTo>
                  <a:cubicBezTo>
                    <a:pt x="201698" y="1667449"/>
                    <a:pt x="205419" y="1669309"/>
                    <a:pt x="210068" y="1670239"/>
                  </a:cubicBezTo>
                  <a:cubicBezTo>
                    <a:pt x="215648" y="1672099"/>
                    <a:pt x="218438" y="1674889"/>
                    <a:pt x="220298" y="1677679"/>
                  </a:cubicBezTo>
                  <a:cubicBezTo>
                    <a:pt x="222158" y="1681399"/>
                    <a:pt x="223088" y="1686049"/>
                    <a:pt x="222158" y="1690699"/>
                  </a:cubicBezTo>
                  <a:cubicBezTo>
                    <a:pt x="222158" y="1692559"/>
                    <a:pt x="221228" y="1693489"/>
                    <a:pt x="220298" y="1695348"/>
                  </a:cubicBezTo>
                  <a:cubicBezTo>
                    <a:pt x="219368" y="1697209"/>
                    <a:pt x="218438" y="1699998"/>
                    <a:pt x="216578" y="1701858"/>
                  </a:cubicBezTo>
                  <a:cubicBezTo>
                    <a:pt x="210998" y="1707438"/>
                    <a:pt x="206348" y="1713018"/>
                    <a:pt x="202628" y="1718598"/>
                  </a:cubicBezTo>
                  <a:cubicBezTo>
                    <a:pt x="188679" y="1737197"/>
                    <a:pt x="175659" y="1759517"/>
                    <a:pt x="165429" y="1782766"/>
                  </a:cubicBezTo>
                  <a:cubicBezTo>
                    <a:pt x="152410" y="1814386"/>
                    <a:pt x="143110" y="1849725"/>
                    <a:pt x="137530" y="1887854"/>
                  </a:cubicBezTo>
                  <a:cubicBezTo>
                    <a:pt x="131950" y="1933423"/>
                    <a:pt x="131950" y="1980852"/>
                    <a:pt x="138460" y="2029210"/>
                  </a:cubicBezTo>
                  <a:cubicBezTo>
                    <a:pt x="144970" y="2077569"/>
                    <a:pt x="157060" y="2123138"/>
                    <a:pt x="174729" y="2164987"/>
                  </a:cubicBezTo>
                  <a:cubicBezTo>
                    <a:pt x="188679" y="2196606"/>
                    <a:pt x="203558" y="2223576"/>
                    <a:pt x="221228" y="2246825"/>
                  </a:cubicBezTo>
                  <a:cubicBezTo>
                    <a:pt x="237968" y="2268215"/>
                    <a:pt x="258427" y="2288674"/>
                    <a:pt x="281676" y="2307274"/>
                  </a:cubicBezTo>
                  <a:cubicBezTo>
                    <a:pt x="312366" y="2330523"/>
                    <a:pt x="347705" y="2350982"/>
                    <a:pt x="386764" y="2367722"/>
                  </a:cubicBezTo>
                  <a:cubicBezTo>
                    <a:pt x="440703" y="2390042"/>
                    <a:pt x="499291" y="2405851"/>
                    <a:pt x="561600" y="2414221"/>
                  </a:cubicBezTo>
                  <a:cubicBezTo>
                    <a:pt x="593219" y="2417941"/>
                    <a:pt x="623908" y="2419801"/>
                    <a:pt x="654597" y="2419801"/>
                  </a:cubicBezTo>
                  <a:cubicBezTo>
                    <a:pt x="682497" y="2419801"/>
                    <a:pt x="710396" y="2417941"/>
                    <a:pt x="737365" y="2415151"/>
                  </a:cubicBezTo>
                  <a:cubicBezTo>
                    <a:pt x="782004" y="2408641"/>
                    <a:pt x="821993" y="2398411"/>
                    <a:pt x="858262" y="2383532"/>
                  </a:cubicBezTo>
                  <a:cubicBezTo>
                    <a:pt x="890812" y="2369582"/>
                    <a:pt x="919641" y="2352842"/>
                    <a:pt x="944750" y="2333313"/>
                  </a:cubicBezTo>
                  <a:cubicBezTo>
                    <a:pt x="968930" y="2313783"/>
                    <a:pt x="990319" y="2292394"/>
                    <a:pt x="1009849" y="2267284"/>
                  </a:cubicBezTo>
                  <a:cubicBezTo>
                    <a:pt x="1013569" y="2262635"/>
                    <a:pt x="1020078" y="2260775"/>
                    <a:pt x="1024728" y="2260775"/>
                  </a:cubicBezTo>
                  <a:cubicBezTo>
                    <a:pt x="1030308" y="2260775"/>
                    <a:pt x="1035888" y="2262635"/>
                    <a:pt x="1039608" y="2267284"/>
                  </a:cubicBezTo>
                  <a:cubicBezTo>
                    <a:pt x="1043328" y="2271004"/>
                    <a:pt x="1046118" y="2276584"/>
                    <a:pt x="1046118" y="2282164"/>
                  </a:cubicBezTo>
                  <a:cubicBezTo>
                    <a:pt x="1046118" y="2285884"/>
                    <a:pt x="1045188" y="2289604"/>
                    <a:pt x="1043328" y="2292394"/>
                  </a:cubicBezTo>
                  <a:cubicBezTo>
                    <a:pt x="1044258" y="2295184"/>
                    <a:pt x="1045188" y="2297974"/>
                    <a:pt x="1046118" y="2299834"/>
                  </a:cubicBezTo>
                  <a:cubicBezTo>
                    <a:pt x="1060067" y="2330523"/>
                    <a:pt x="1077737" y="2361212"/>
                    <a:pt x="1101916" y="2392831"/>
                  </a:cubicBezTo>
                  <a:cubicBezTo>
                    <a:pt x="1113076" y="2406781"/>
                    <a:pt x="1123306" y="2418871"/>
                    <a:pt x="1133536" y="2429100"/>
                  </a:cubicBezTo>
                  <a:cubicBezTo>
                    <a:pt x="1142835" y="2438400"/>
                    <a:pt x="1153065" y="2447700"/>
                    <a:pt x="1164225" y="2456070"/>
                  </a:cubicBezTo>
                  <a:cubicBezTo>
                    <a:pt x="1191194" y="2476529"/>
                    <a:pt x="1222813" y="2495129"/>
                    <a:pt x="1257222" y="2510009"/>
                  </a:cubicBezTo>
                  <a:cubicBezTo>
                    <a:pt x="1301861" y="2528608"/>
                    <a:pt x="1351151" y="2541628"/>
                    <a:pt x="1404159" y="2549068"/>
                  </a:cubicBezTo>
                  <a:cubicBezTo>
                    <a:pt x="1433918" y="2552788"/>
                    <a:pt x="1465538" y="2554647"/>
                    <a:pt x="1496227" y="2554647"/>
                  </a:cubicBezTo>
                  <a:cubicBezTo>
                    <a:pt x="1528776" y="2554647"/>
                    <a:pt x="1561325" y="2552788"/>
                    <a:pt x="1593874" y="2548138"/>
                  </a:cubicBezTo>
                  <a:cubicBezTo>
                    <a:pt x="1656183" y="2539768"/>
                    <a:pt x="1714771" y="2523958"/>
                    <a:pt x="1768710" y="2500709"/>
                  </a:cubicBezTo>
                  <a:cubicBezTo>
                    <a:pt x="1812419" y="2482109"/>
                    <a:pt x="1851478" y="2459790"/>
                    <a:pt x="1885887" y="2433750"/>
                  </a:cubicBezTo>
                  <a:cubicBezTo>
                    <a:pt x="1913787" y="2411431"/>
                    <a:pt x="1938896" y="2387251"/>
                    <a:pt x="1959355" y="2361212"/>
                  </a:cubicBezTo>
                  <a:cubicBezTo>
                    <a:pt x="1977955" y="2337033"/>
                    <a:pt x="1992835" y="2310994"/>
                    <a:pt x="2003994" y="2284024"/>
                  </a:cubicBezTo>
                  <a:cubicBezTo>
                    <a:pt x="2008644" y="2273794"/>
                    <a:pt x="2012364" y="2262635"/>
                    <a:pt x="2016084" y="2251475"/>
                  </a:cubicBezTo>
                  <a:cubicBezTo>
                    <a:pt x="2017014" y="2247755"/>
                    <a:pt x="2018874" y="2244965"/>
                    <a:pt x="2021664" y="2243105"/>
                  </a:cubicBezTo>
                  <a:cubicBezTo>
                    <a:pt x="2023524" y="2234735"/>
                    <a:pt x="2030964" y="2228226"/>
                    <a:pt x="2040263" y="2228226"/>
                  </a:cubicBezTo>
                  <a:cubicBezTo>
                    <a:pt x="2044913" y="2228226"/>
                    <a:pt x="2050493" y="2230085"/>
                    <a:pt x="2054213" y="2234735"/>
                  </a:cubicBezTo>
                  <a:cubicBezTo>
                    <a:pt x="2057933" y="2238455"/>
                    <a:pt x="2059793" y="2243105"/>
                    <a:pt x="2058863" y="2247755"/>
                  </a:cubicBezTo>
                  <a:cubicBezTo>
                    <a:pt x="2058863" y="2250545"/>
                    <a:pt x="2058863" y="2254265"/>
                    <a:pt x="2058863" y="2257055"/>
                  </a:cubicBezTo>
                  <a:cubicBezTo>
                    <a:pt x="2058863" y="2258915"/>
                    <a:pt x="2059793" y="2260775"/>
                    <a:pt x="2059793" y="2262635"/>
                  </a:cubicBezTo>
                  <a:lnTo>
                    <a:pt x="2059793" y="2264495"/>
                  </a:lnTo>
                  <a:cubicBezTo>
                    <a:pt x="2060723" y="2270075"/>
                    <a:pt x="2061653" y="2276584"/>
                    <a:pt x="2063513" y="2282164"/>
                  </a:cubicBezTo>
                  <a:cubicBezTo>
                    <a:pt x="2065373" y="2290534"/>
                    <a:pt x="2068163" y="2297974"/>
                    <a:pt x="2070952" y="2305414"/>
                  </a:cubicBezTo>
                  <a:cubicBezTo>
                    <a:pt x="2076533" y="2318433"/>
                    <a:pt x="2083972" y="2331453"/>
                    <a:pt x="2093272" y="2343543"/>
                  </a:cubicBezTo>
                  <a:cubicBezTo>
                    <a:pt x="2103502" y="2356562"/>
                    <a:pt x="2115591" y="2368652"/>
                    <a:pt x="2129541" y="2378882"/>
                  </a:cubicBezTo>
                  <a:cubicBezTo>
                    <a:pt x="2149071" y="2392831"/>
                    <a:pt x="2171390" y="2405851"/>
                    <a:pt x="2195570" y="2417011"/>
                  </a:cubicBezTo>
                  <a:cubicBezTo>
                    <a:pt x="2231838" y="2431891"/>
                    <a:pt x="2271828" y="2443050"/>
                    <a:pt x="2314607" y="2448630"/>
                  </a:cubicBezTo>
                  <a:cubicBezTo>
                    <a:pt x="2338786" y="2451420"/>
                    <a:pt x="2363895" y="2453280"/>
                    <a:pt x="2388075" y="2453280"/>
                  </a:cubicBezTo>
                  <a:cubicBezTo>
                    <a:pt x="2412254" y="2453280"/>
                    <a:pt x="2437364" y="2451420"/>
                    <a:pt x="2461543" y="2448630"/>
                  </a:cubicBezTo>
                  <a:cubicBezTo>
                    <a:pt x="2502462" y="2443050"/>
                    <a:pt x="2538731" y="2433750"/>
                    <a:pt x="2571280" y="2419801"/>
                  </a:cubicBezTo>
                  <a:cubicBezTo>
                    <a:pt x="2593600" y="2409571"/>
                    <a:pt x="2613129" y="2399341"/>
                    <a:pt x="2629869" y="2386322"/>
                  </a:cubicBezTo>
                  <a:cubicBezTo>
                    <a:pt x="2641959" y="2377022"/>
                    <a:pt x="2651258" y="2366792"/>
                    <a:pt x="2659628" y="2356562"/>
                  </a:cubicBezTo>
                  <a:cubicBezTo>
                    <a:pt x="2666138" y="2347263"/>
                    <a:pt x="2671718" y="2337963"/>
                    <a:pt x="2676368" y="2327733"/>
                  </a:cubicBezTo>
                  <a:cubicBezTo>
                    <a:pt x="2678227" y="2323083"/>
                    <a:pt x="2680088" y="2319363"/>
                    <a:pt x="2684737" y="2317503"/>
                  </a:cubicBezTo>
                  <a:cubicBezTo>
                    <a:pt x="2687527" y="2315643"/>
                    <a:pt x="2691247" y="2314713"/>
                    <a:pt x="2694037" y="2314713"/>
                  </a:cubicBezTo>
                  <a:cubicBezTo>
                    <a:pt x="2695897" y="2314713"/>
                    <a:pt x="2697757" y="2314713"/>
                    <a:pt x="2698687" y="2315643"/>
                  </a:cubicBezTo>
                  <a:cubicBezTo>
                    <a:pt x="2699617" y="2315643"/>
                    <a:pt x="2700547" y="2315643"/>
                    <a:pt x="2700547" y="2314713"/>
                  </a:cubicBezTo>
                  <a:lnTo>
                    <a:pt x="2701477" y="2314713"/>
                  </a:lnTo>
                  <a:cubicBezTo>
                    <a:pt x="2703337" y="2314713"/>
                    <a:pt x="2704267" y="2313783"/>
                    <a:pt x="2706127" y="2313783"/>
                  </a:cubicBezTo>
                  <a:cubicBezTo>
                    <a:pt x="2714497" y="2313783"/>
                    <a:pt x="2721007" y="2319363"/>
                    <a:pt x="2723797" y="2326803"/>
                  </a:cubicBezTo>
                  <a:cubicBezTo>
                    <a:pt x="2724726" y="2329593"/>
                    <a:pt x="2725657" y="2332383"/>
                    <a:pt x="2726586" y="2335173"/>
                  </a:cubicBezTo>
                  <a:lnTo>
                    <a:pt x="2727517" y="2337033"/>
                  </a:lnTo>
                  <a:cubicBezTo>
                    <a:pt x="2728446" y="2339823"/>
                    <a:pt x="2730307" y="2341683"/>
                    <a:pt x="2731236" y="2344473"/>
                  </a:cubicBezTo>
                  <a:lnTo>
                    <a:pt x="2732167" y="2347263"/>
                  </a:lnTo>
                  <a:lnTo>
                    <a:pt x="2734956" y="2352842"/>
                  </a:lnTo>
                  <a:cubicBezTo>
                    <a:pt x="2736816" y="2357492"/>
                    <a:pt x="2739606" y="2362142"/>
                    <a:pt x="2741466" y="2366792"/>
                  </a:cubicBezTo>
                  <a:cubicBezTo>
                    <a:pt x="2747046" y="2377952"/>
                    <a:pt x="2750766" y="2386322"/>
                    <a:pt x="2755416" y="2394691"/>
                  </a:cubicBezTo>
                  <a:cubicBezTo>
                    <a:pt x="2764716" y="2411431"/>
                    <a:pt x="2775875" y="2428171"/>
                    <a:pt x="2787035" y="2443050"/>
                  </a:cubicBezTo>
                  <a:cubicBezTo>
                    <a:pt x="2807495" y="2469090"/>
                    <a:pt x="2830744" y="2492339"/>
                    <a:pt x="2857714" y="2513728"/>
                  </a:cubicBezTo>
                  <a:cubicBezTo>
                    <a:pt x="2890263" y="2538838"/>
                    <a:pt x="2926531" y="2559297"/>
                    <a:pt x="2967451" y="2576967"/>
                  </a:cubicBezTo>
                  <a:cubicBezTo>
                    <a:pt x="3017669" y="2597426"/>
                    <a:pt x="3073468" y="2612306"/>
                    <a:pt x="3132986" y="2620676"/>
                  </a:cubicBezTo>
                  <a:cubicBezTo>
                    <a:pt x="3166465" y="2625326"/>
                    <a:pt x="3201805" y="2627186"/>
                    <a:pt x="3236214" y="2627186"/>
                  </a:cubicBezTo>
                  <a:cubicBezTo>
                    <a:pt x="3274343" y="2627186"/>
                    <a:pt x="3312472" y="2624396"/>
                    <a:pt x="3351531" y="2619746"/>
                  </a:cubicBezTo>
                  <a:cubicBezTo>
                    <a:pt x="3426859" y="2609516"/>
                    <a:pt x="3498467" y="2589987"/>
                    <a:pt x="3565426" y="2563017"/>
                  </a:cubicBezTo>
                  <a:cubicBezTo>
                    <a:pt x="3619364" y="2539768"/>
                    <a:pt x="3668653" y="2511869"/>
                    <a:pt x="3711432" y="2479319"/>
                  </a:cubicBezTo>
                  <a:cubicBezTo>
                    <a:pt x="3745842" y="2452350"/>
                    <a:pt x="3774671" y="2423521"/>
                    <a:pt x="3799780" y="2392831"/>
                  </a:cubicBezTo>
                  <a:cubicBezTo>
                    <a:pt x="3820240" y="2365862"/>
                    <a:pt x="3837909" y="2336103"/>
                    <a:pt x="3850929" y="2305414"/>
                  </a:cubicBezTo>
                  <a:cubicBezTo>
                    <a:pt x="3863019" y="2275654"/>
                    <a:pt x="3871389" y="2245895"/>
                    <a:pt x="3875108" y="2215206"/>
                  </a:cubicBezTo>
                  <a:cubicBezTo>
                    <a:pt x="3876038" y="2210556"/>
                    <a:pt x="3876038" y="2205906"/>
                    <a:pt x="3876968" y="2201256"/>
                  </a:cubicBezTo>
                  <a:cubicBezTo>
                    <a:pt x="3876968" y="2197536"/>
                    <a:pt x="3877898" y="2193816"/>
                    <a:pt x="3881618" y="2190096"/>
                  </a:cubicBezTo>
                  <a:cubicBezTo>
                    <a:pt x="3883478" y="2188236"/>
                    <a:pt x="3885338" y="2187306"/>
                    <a:pt x="3888128" y="2186377"/>
                  </a:cubicBezTo>
                  <a:cubicBezTo>
                    <a:pt x="3891848" y="2181727"/>
                    <a:pt x="3898358" y="2178937"/>
                    <a:pt x="3904868" y="2178937"/>
                  </a:cubicBezTo>
                  <a:cubicBezTo>
                    <a:pt x="3906728" y="2178937"/>
                    <a:pt x="3908588" y="2178937"/>
                    <a:pt x="3910447" y="2179867"/>
                  </a:cubicBezTo>
                  <a:cubicBezTo>
                    <a:pt x="3923467" y="2182656"/>
                    <a:pt x="3937417" y="2185447"/>
                    <a:pt x="3953226" y="2187306"/>
                  </a:cubicBezTo>
                  <a:cubicBezTo>
                    <a:pt x="3971826" y="2189166"/>
                    <a:pt x="3989495" y="2191027"/>
                    <a:pt x="4008095" y="2191027"/>
                  </a:cubicBezTo>
                  <a:cubicBezTo>
                    <a:pt x="4025765" y="2191027"/>
                    <a:pt x="4043434" y="2190096"/>
                    <a:pt x="4060174" y="2188236"/>
                  </a:cubicBezTo>
                  <a:cubicBezTo>
                    <a:pt x="4093653" y="2183587"/>
                    <a:pt x="4126202" y="2174287"/>
                    <a:pt x="4158751" y="2161267"/>
                  </a:cubicBezTo>
                  <a:cubicBezTo>
                    <a:pt x="4193160" y="2146387"/>
                    <a:pt x="4225710" y="2126858"/>
                    <a:pt x="4256399" y="2103608"/>
                  </a:cubicBezTo>
                  <a:cubicBezTo>
                    <a:pt x="4289878" y="2077569"/>
                    <a:pt x="4320568" y="2045950"/>
                    <a:pt x="4348467" y="2010611"/>
                  </a:cubicBezTo>
                  <a:cubicBezTo>
                    <a:pt x="4379156" y="1970622"/>
                    <a:pt x="4404265" y="1926913"/>
                    <a:pt x="4424725" y="1879484"/>
                  </a:cubicBezTo>
                  <a:lnTo>
                    <a:pt x="4424725" y="1878554"/>
                  </a:lnTo>
                  <a:cubicBezTo>
                    <a:pt x="4444254" y="1830195"/>
                    <a:pt x="4458204" y="1780906"/>
                    <a:pt x="4465644" y="1731618"/>
                  </a:cubicBezTo>
                  <a:cubicBezTo>
                    <a:pt x="4471224" y="1686979"/>
                    <a:pt x="4471224" y="1643270"/>
                    <a:pt x="4466574" y="1600491"/>
                  </a:cubicBezTo>
                  <a:cubicBezTo>
                    <a:pt x="4460994" y="1563292"/>
                    <a:pt x="4451694" y="1527953"/>
                    <a:pt x="4438675" y="1495403"/>
                  </a:cubicBezTo>
                  <a:cubicBezTo>
                    <a:pt x="4426585" y="1466574"/>
                    <a:pt x="4410775" y="1438675"/>
                    <a:pt x="4391246" y="1414495"/>
                  </a:cubicBezTo>
                  <a:cubicBezTo>
                    <a:pt x="4371716" y="1389386"/>
                    <a:pt x="4348467" y="1367067"/>
                    <a:pt x="4323357" y="1346607"/>
                  </a:cubicBezTo>
                  <a:cubicBezTo>
                    <a:pt x="4307548" y="1334517"/>
                    <a:pt x="4289878" y="1323358"/>
                    <a:pt x="4272209" y="1313128"/>
                  </a:cubicBezTo>
                  <a:cubicBezTo>
                    <a:pt x="4264769" y="1309408"/>
                    <a:pt x="4261049" y="1301038"/>
                    <a:pt x="4261979" y="1292668"/>
                  </a:cubicBezTo>
                  <a:cubicBezTo>
                    <a:pt x="4259189" y="1283369"/>
                    <a:pt x="4262909" y="1274069"/>
                    <a:pt x="4271279" y="1268489"/>
                  </a:cubicBezTo>
                  <a:cubicBezTo>
                    <a:pt x="4274998" y="1266629"/>
                    <a:pt x="4278719" y="1264769"/>
                    <a:pt x="4282438" y="1262909"/>
                  </a:cubicBezTo>
                  <a:lnTo>
                    <a:pt x="4286158" y="1261049"/>
                  </a:lnTo>
                  <a:cubicBezTo>
                    <a:pt x="4288948" y="1260119"/>
                    <a:pt x="4291738" y="1259189"/>
                    <a:pt x="4294528" y="1257329"/>
                  </a:cubicBezTo>
                  <a:cubicBezTo>
                    <a:pt x="4315918" y="1248029"/>
                    <a:pt x="4336377" y="1235940"/>
                    <a:pt x="4354977" y="1221990"/>
                  </a:cubicBezTo>
                  <a:cubicBezTo>
                    <a:pt x="4374506" y="1206181"/>
                    <a:pt x="4392176" y="1188511"/>
                    <a:pt x="4407985" y="1168981"/>
                  </a:cubicBezTo>
                  <a:cubicBezTo>
                    <a:pt x="4424725" y="1146662"/>
                    <a:pt x="4438675" y="1121553"/>
                    <a:pt x="4450764" y="1094583"/>
                  </a:cubicBezTo>
                  <a:cubicBezTo>
                    <a:pt x="4463784" y="1063894"/>
                    <a:pt x="4472154" y="1031345"/>
                    <a:pt x="4477733" y="996936"/>
                  </a:cubicBezTo>
                  <a:cubicBezTo>
                    <a:pt x="4482383" y="960666"/>
                    <a:pt x="4482383" y="923467"/>
                    <a:pt x="4477733" y="887198"/>
                  </a:cubicBezTo>
                  <a:cubicBezTo>
                    <a:pt x="4473083" y="853719"/>
                    <a:pt x="4464714" y="822100"/>
                    <a:pt x="4451694" y="792341"/>
                  </a:cubicBezTo>
                  <a:cubicBezTo>
                    <a:pt x="4439604" y="763511"/>
                    <a:pt x="4423795" y="736542"/>
                    <a:pt x="4405195" y="712363"/>
                  </a:cubicBezTo>
                  <a:cubicBezTo>
                    <a:pt x="4385666" y="687253"/>
                    <a:pt x="4362416" y="664934"/>
                    <a:pt x="4337307" y="644474"/>
                  </a:cubicBezTo>
                  <a:cubicBezTo>
                    <a:pt x="4308478" y="622155"/>
                    <a:pt x="4275929" y="603555"/>
                    <a:pt x="4240589" y="588676"/>
                  </a:cubicBezTo>
                  <a:cubicBezTo>
                    <a:pt x="4199670" y="571936"/>
                    <a:pt x="4156891" y="559846"/>
                    <a:pt x="4113183" y="554266"/>
                  </a:cubicBezTo>
                  <a:cubicBezTo>
                    <a:pt x="4091793" y="551477"/>
                    <a:pt x="4069474" y="550547"/>
                    <a:pt x="4047154" y="550547"/>
                  </a:cubicBezTo>
                  <a:cubicBezTo>
                    <a:pt x="4023904" y="550547"/>
                    <a:pt x="4000655" y="552406"/>
                    <a:pt x="3978336" y="555196"/>
                  </a:cubicBezTo>
                  <a:cubicBezTo>
                    <a:pt x="3952296" y="558916"/>
                    <a:pt x="3926257" y="564496"/>
                    <a:pt x="3901147" y="571936"/>
                  </a:cubicBezTo>
                  <a:cubicBezTo>
                    <a:pt x="3899288" y="571936"/>
                    <a:pt x="3898358" y="572866"/>
                    <a:pt x="3896497" y="572866"/>
                  </a:cubicBezTo>
                  <a:cubicBezTo>
                    <a:pt x="3889058" y="572866"/>
                    <a:pt x="3882548" y="568216"/>
                    <a:pt x="3880688" y="560776"/>
                  </a:cubicBezTo>
                  <a:cubicBezTo>
                    <a:pt x="3877898" y="557986"/>
                    <a:pt x="3875108" y="555196"/>
                    <a:pt x="3875108" y="551477"/>
                  </a:cubicBezTo>
                  <a:cubicBezTo>
                    <a:pt x="3870458" y="524507"/>
                    <a:pt x="3864879" y="497538"/>
                    <a:pt x="3857439" y="470568"/>
                  </a:cubicBezTo>
                  <a:cubicBezTo>
                    <a:pt x="3849999" y="445459"/>
                    <a:pt x="3842559" y="422210"/>
                    <a:pt x="3833259" y="399890"/>
                  </a:cubicBezTo>
                  <a:cubicBezTo>
                    <a:pt x="3815590" y="358971"/>
                    <a:pt x="3794200" y="321772"/>
                    <a:pt x="3770021" y="289223"/>
                  </a:cubicBezTo>
                  <a:cubicBezTo>
                    <a:pt x="3746771" y="260394"/>
                    <a:pt x="3720732" y="234354"/>
                    <a:pt x="3691903" y="211105"/>
                  </a:cubicBezTo>
                  <a:cubicBezTo>
                    <a:pt x="3659353" y="185995"/>
                    <a:pt x="3623085" y="165536"/>
                    <a:pt x="3584025" y="148796"/>
                  </a:cubicBezTo>
                  <a:cubicBezTo>
                    <a:pt x="3541247" y="131127"/>
                    <a:pt x="3495678" y="119037"/>
                    <a:pt x="3448249" y="111597"/>
                  </a:cubicBezTo>
                  <a:cubicBezTo>
                    <a:pt x="3423139" y="108807"/>
                    <a:pt x="3397100" y="106947"/>
                    <a:pt x="3371991" y="106947"/>
                  </a:cubicBezTo>
                  <a:cubicBezTo>
                    <a:pt x="3345021" y="106947"/>
                    <a:pt x="3317122" y="108807"/>
                    <a:pt x="3288293" y="112527"/>
                  </a:cubicBezTo>
                  <a:cubicBezTo>
                    <a:pt x="3227844" y="120897"/>
                    <a:pt x="3170186" y="136707"/>
                    <a:pt x="3116247" y="159026"/>
                  </a:cubicBezTo>
                  <a:cubicBezTo>
                    <a:pt x="3066028" y="180416"/>
                    <a:pt x="3018599" y="208315"/>
                    <a:pt x="2975820" y="240864"/>
                  </a:cubicBezTo>
                  <a:cubicBezTo>
                    <a:pt x="2945131" y="265044"/>
                    <a:pt x="2916302" y="292013"/>
                    <a:pt x="2891192" y="319912"/>
                  </a:cubicBezTo>
                  <a:cubicBezTo>
                    <a:pt x="2890263" y="321772"/>
                    <a:pt x="2889332" y="323632"/>
                    <a:pt x="2887472" y="324562"/>
                  </a:cubicBezTo>
                  <a:cubicBezTo>
                    <a:pt x="2884682" y="327352"/>
                    <a:pt x="2880033" y="329212"/>
                    <a:pt x="2875383" y="329212"/>
                  </a:cubicBezTo>
                  <a:cubicBezTo>
                    <a:pt x="2867943" y="329212"/>
                    <a:pt x="2860503" y="323632"/>
                    <a:pt x="2858643" y="317122"/>
                  </a:cubicBezTo>
                  <a:cubicBezTo>
                    <a:pt x="2850273" y="278063"/>
                    <a:pt x="2840044" y="243654"/>
                    <a:pt x="2827024" y="212965"/>
                  </a:cubicBezTo>
                  <a:cubicBezTo>
                    <a:pt x="2812144" y="178556"/>
                    <a:pt x="2795405" y="147866"/>
                    <a:pt x="2774945" y="121827"/>
                  </a:cubicBezTo>
                  <a:cubicBezTo>
                    <a:pt x="2758206" y="100438"/>
                    <a:pt x="2739606" y="81838"/>
                    <a:pt x="2718217" y="65098"/>
                  </a:cubicBezTo>
                  <a:cubicBezTo>
                    <a:pt x="2697757" y="49289"/>
                    <a:pt x="2674508" y="36269"/>
                    <a:pt x="2649398" y="25109"/>
                  </a:cubicBezTo>
                  <a:cubicBezTo>
                    <a:pt x="2621499" y="13950"/>
                    <a:pt x="2590810" y="5580"/>
                    <a:pt x="2559191" y="930"/>
                  </a:cubicBezTo>
                  <a:cubicBezTo>
                    <a:pt x="2548031" y="1860"/>
                    <a:pt x="2529431" y="0"/>
                    <a:pt x="2510832" y="0"/>
                  </a:cubicBezTo>
                  <a:lnTo>
                    <a:pt x="2510832" y="0"/>
                  </a:lnTo>
                  <a:close/>
                </a:path>
              </a:pathLst>
            </a:custGeom>
            <a:solidFill>
              <a:srgbClr val="FDFDFD"/>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 name="TextBox 8">
            <a:extLst>
              <a:ext uri="{FF2B5EF4-FFF2-40B4-BE49-F238E27FC236}">
                <a16:creationId xmlns:a16="http://schemas.microsoft.com/office/drawing/2014/main" id="{04C391FA-AB40-F1C3-7E92-9765B234543A}"/>
              </a:ext>
            </a:extLst>
          </p:cNvPr>
          <p:cNvSpPr txBox="1"/>
          <p:nvPr/>
        </p:nvSpPr>
        <p:spPr>
          <a:xfrm>
            <a:off x="4079316" y="811749"/>
            <a:ext cx="428062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Khám</a:t>
            </a:r>
            <a:r>
              <a:rPr kumimoji="0" lang="en-US" sz="8000" b="1" i="0" u="none" strike="noStrike" kern="1200" cap="none" spc="0" normalizeH="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en-US" sz="8000" b="1" i="0" u="none" strike="noStrike" kern="1200" cap="none" spc="0" normalizeH="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phá</a:t>
            </a:r>
            <a:endPar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endParaRPr>
          </a:p>
        </p:txBody>
      </p:sp>
      <p:pic>
        <p:nvPicPr>
          <p:cNvPr id="11" name="Picture 10" descr="A picture containing toy, doll&#10;&#10;Description automatically generated">
            <a:extLst>
              <a:ext uri="{FF2B5EF4-FFF2-40B4-BE49-F238E27FC236}">
                <a16:creationId xmlns:a16="http://schemas.microsoft.com/office/drawing/2014/main" id="{71742A48-812F-0B0A-D120-2DAEA6701F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327" y="3429000"/>
            <a:ext cx="6019067" cy="3213682"/>
          </a:xfrm>
          <a:prstGeom prst="rect">
            <a:avLst/>
          </a:prstGeom>
        </p:spPr>
      </p:pic>
      <p:pic>
        <p:nvPicPr>
          <p:cNvPr id="15" name="Picture 14" descr="A picture containing indoor&#10;&#10;Description automatically generated">
            <a:extLst>
              <a:ext uri="{FF2B5EF4-FFF2-40B4-BE49-F238E27FC236}">
                <a16:creationId xmlns:a16="http://schemas.microsoft.com/office/drawing/2014/main" id="{ED044238-BCEE-A5FD-6DE5-57E60F81A2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027673" y="3033695"/>
            <a:ext cx="3885938" cy="4004291"/>
          </a:xfrm>
          <a:prstGeom prst="rect">
            <a:avLst/>
          </a:prstGeom>
        </p:spPr>
      </p:pic>
    </p:spTree>
    <p:extLst>
      <p:ext uri="{BB962C8B-B14F-4D97-AF65-F5344CB8AC3E}">
        <p14:creationId xmlns:p14="http://schemas.microsoft.com/office/powerpoint/2010/main" val="288629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63" presetClass="path" presetSubtype="0" repeatCount="indefinite" accel="50000" decel="50000" fill="hold" nodeType="withEffect">
                                  <p:stCondLst>
                                    <p:cond delay="0"/>
                                  </p:stCondLst>
                                  <p:childTnLst>
                                    <p:animMotion origin="layout" path="M -3.33333E-6 7.40741E-7 L -0.39648 7.40741E-7 " pathEditMode="relative" rAng="0" ptsTypes="AA">
                                      <p:cBhvr>
                                        <p:cTn id="9" dur="2000" fill="hold"/>
                                        <p:tgtEl>
                                          <p:spTgt spid="15"/>
                                        </p:tgtEl>
                                        <p:attrNameLst>
                                          <p:attrName>ppt_x</p:attrName>
                                          <p:attrName>ppt_y</p:attrName>
                                        </p:attrNameLst>
                                      </p:cBhvr>
                                      <p:rCtr x="-19831" y="0"/>
                                    </p:animMotion>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11"/>
                                        </p:tgtEl>
                                        <p:attrNameLst>
                                          <p:attrName>r</p:attrName>
                                        </p:attrNameLst>
                                      </p:cBhvr>
                                    </p:animRot>
                                    <p:animRot by="-240000">
                                      <p:cBhvr>
                                        <p:cTn id="12" dur="200" fill="hold">
                                          <p:stCondLst>
                                            <p:cond delay="200"/>
                                          </p:stCondLst>
                                        </p:cTn>
                                        <p:tgtEl>
                                          <p:spTgt spid="11"/>
                                        </p:tgtEl>
                                        <p:attrNameLst>
                                          <p:attrName>r</p:attrName>
                                        </p:attrNameLst>
                                      </p:cBhvr>
                                    </p:animRot>
                                    <p:animRot by="240000">
                                      <p:cBhvr>
                                        <p:cTn id="13" dur="200" fill="hold">
                                          <p:stCondLst>
                                            <p:cond delay="400"/>
                                          </p:stCondLst>
                                        </p:cTn>
                                        <p:tgtEl>
                                          <p:spTgt spid="11"/>
                                        </p:tgtEl>
                                        <p:attrNameLst>
                                          <p:attrName>r</p:attrName>
                                        </p:attrNameLst>
                                      </p:cBhvr>
                                    </p:animRot>
                                    <p:animRot by="-240000">
                                      <p:cBhvr>
                                        <p:cTn id="14" dur="200" fill="hold">
                                          <p:stCondLst>
                                            <p:cond delay="600"/>
                                          </p:stCondLst>
                                        </p:cTn>
                                        <p:tgtEl>
                                          <p:spTgt spid="11"/>
                                        </p:tgtEl>
                                        <p:attrNameLst>
                                          <p:attrName>r</p:attrName>
                                        </p:attrNameLst>
                                      </p:cBhvr>
                                    </p:animRot>
                                    <p:animRot by="120000">
                                      <p:cBhvr>
                                        <p:cTn id="15"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row of colorful buildings&#10;&#10;Description automatically generated with low confidence">
            <a:extLst>
              <a:ext uri="{FF2B5EF4-FFF2-40B4-BE49-F238E27FC236}">
                <a16:creationId xmlns:a16="http://schemas.microsoft.com/office/drawing/2014/main" id="{2C1DA928-5E51-1A29-F6AF-54E4477855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5" y="-329"/>
            <a:ext cx="12192000" cy="6858000"/>
          </a:xfrm>
          <a:prstGeom prst="rect">
            <a:avLst/>
          </a:prstGeom>
        </p:spPr>
      </p:pic>
      <p:grpSp>
        <p:nvGrpSpPr>
          <p:cNvPr id="5" name="Group 4">
            <a:extLst>
              <a:ext uri="{FF2B5EF4-FFF2-40B4-BE49-F238E27FC236}">
                <a16:creationId xmlns:a16="http://schemas.microsoft.com/office/drawing/2014/main" id="{E02B93EE-7957-009B-BDBC-060F02F3B4FD}"/>
              </a:ext>
            </a:extLst>
          </p:cNvPr>
          <p:cNvGrpSpPr/>
          <p:nvPr/>
        </p:nvGrpSpPr>
        <p:grpSpPr>
          <a:xfrm>
            <a:off x="2913320" y="1486748"/>
            <a:ext cx="8708065" cy="2808684"/>
            <a:chOff x="3328481" y="125388"/>
            <a:chExt cx="5535038" cy="2808684"/>
          </a:xfrm>
        </p:grpSpPr>
        <p:pic>
          <p:nvPicPr>
            <p:cNvPr id="17" name="图片 1">
              <a:extLst>
                <a:ext uri="{FF2B5EF4-FFF2-40B4-BE49-F238E27FC236}">
                  <a16:creationId xmlns:a16="http://schemas.microsoft.com/office/drawing/2014/main" id="{41D674FB-3242-8385-6430-7E9669A3846C}"/>
                </a:ext>
              </a:extLst>
            </p:cNvPr>
            <p:cNvPicPr>
              <a:picLocks noChangeAspect="1"/>
            </p:cNvPicPr>
            <p:nvPr/>
          </p:nvPicPr>
          <p:blipFill>
            <a:blip r:embed="rId3"/>
            <a:stretch>
              <a:fillRect/>
            </a:stretch>
          </p:blipFill>
          <p:spPr>
            <a:xfrm>
              <a:off x="3328481" y="125388"/>
              <a:ext cx="5535038" cy="2808684"/>
            </a:xfrm>
            <a:prstGeom prst="rect">
              <a:avLst/>
            </a:prstGeom>
          </p:spPr>
        </p:pic>
        <p:sp>
          <p:nvSpPr>
            <p:cNvPr id="11" name="TextBox 10">
              <a:extLst>
                <a:ext uri="{FF2B5EF4-FFF2-40B4-BE49-F238E27FC236}">
                  <a16:creationId xmlns:a16="http://schemas.microsoft.com/office/drawing/2014/main" id="{49829FCA-5D3F-AF6C-B7BC-F57575976E67}"/>
                </a:ext>
              </a:extLst>
            </p:cNvPr>
            <p:cNvSpPr txBox="1"/>
            <p:nvPr/>
          </p:nvSpPr>
          <p:spPr>
            <a:xfrm>
              <a:off x="3877993" y="535514"/>
              <a:ext cx="4417938" cy="1938992"/>
            </a:xfrm>
            <a:prstGeom prst="rect">
              <a:avLst/>
            </a:prstGeom>
            <a:noFill/>
          </p:spPr>
          <p:txBody>
            <a:bodyPr wrap="square">
              <a:spAutoFit/>
            </a:bodyPr>
            <a:lstStyle/>
            <a:p>
              <a:pPr algn="ctr"/>
              <a:r>
                <a:rPr lang="en-US" sz="4000" b="1" dirty="0">
                  <a:solidFill>
                    <a:srgbClr val="FF0000"/>
                  </a:solidFill>
                </a:rPr>
                <a:t>1. </a:t>
              </a:r>
              <a:r>
                <a:rPr lang="en-US" sz="4000" b="1" dirty="0" err="1">
                  <a:solidFill>
                    <a:srgbClr val="FF0000"/>
                  </a:solidFill>
                </a:rPr>
                <a:t>Tìm</a:t>
              </a:r>
              <a:r>
                <a:rPr lang="en-US" sz="4000" b="1" dirty="0">
                  <a:solidFill>
                    <a:srgbClr val="FF0000"/>
                  </a:solidFill>
                </a:rPr>
                <a:t> </a:t>
              </a:r>
              <a:r>
                <a:rPr lang="en-US" sz="4000" b="1" dirty="0" err="1">
                  <a:solidFill>
                    <a:srgbClr val="FF0000"/>
                  </a:solidFill>
                </a:rPr>
                <a:t>hiểu</a:t>
              </a:r>
              <a:r>
                <a:rPr lang="en-US" sz="4000" b="1" dirty="0">
                  <a:solidFill>
                    <a:srgbClr val="FF0000"/>
                  </a:solidFill>
                </a:rPr>
                <a:t> </a:t>
              </a:r>
              <a:r>
                <a:rPr lang="en-US" sz="4000" b="1" dirty="0" err="1">
                  <a:solidFill>
                    <a:srgbClr val="FF0000"/>
                  </a:solidFill>
                </a:rPr>
                <a:t>thông</a:t>
              </a:r>
              <a:r>
                <a:rPr lang="en-US" sz="4000" b="1" dirty="0">
                  <a:solidFill>
                    <a:srgbClr val="FF0000"/>
                  </a:solidFill>
                </a:rPr>
                <a:t> tin </a:t>
              </a:r>
              <a:r>
                <a:rPr lang="en-US" sz="4000" b="1" dirty="0" err="1">
                  <a:solidFill>
                    <a:srgbClr val="FF0000"/>
                  </a:solidFill>
                </a:rPr>
                <a:t>về</a:t>
              </a:r>
              <a:r>
                <a:rPr lang="en-US" sz="4000" b="1" dirty="0">
                  <a:solidFill>
                    <a:srgbClr val="FF0000"/>
                  </a:solidFill>
                </a:rPr>
                <a:t> </a:t>
              </a:r>
              <a:r>
                <a:rPr lang="en-US" sz="4000" b="1" dirty="0" err="1">
                  <a:solidFill>
                    <a:srgbClr val="FF0000"/>
                  </a:solidFill>
                </a:rPr>
                <a:t>những</a:t>
              </a:r>
              <a:r>
                <a:rPr lang="en-US" sz="4000" b="1" dirty="0">
                  <a:solidFill>
                    <a:srgbClr val="FF0000"/>
                  </a:solidFill>
                </a:rPr>
                <a:t> </a:t>
              </a:r>
              <a:r>
                <a:rPr lang="en-US" sz="4000" b="1" dirty="0" err="1">
                  <a:solidFill>
                    <a:srgbClr val="FF0000"/>
                  </a:solidFill>
                </a:rPr>
                <a:t>vùng</a:t>
              </a:r>
              <a:r>
                <a:rPr lang="en-US" sz="4000" b="1" dirty="0">
                  <a:solidFill>
                    <a:srgbClr val="FF0000"/>
                  </a:solidFill>
                </a:rPr>
                <a:t> </a:t>
              </a:r>
              <a:r>
                <a:rPr lang="en-US" sz="4000" b="1" dirty="0" err="1">
                  <a:solidFill>
                    <a:srgbClr val="FF0000"/>
                  </a:solidFill>
                </a:rPr>
                <a:t>có</a:t>
              </a:r>
              <a:r>
                <a:rPr lang="en-US" sz="4000" b="1" dirty="0">
                  <a:solidFill>
                    <a:srgbClr val="FF0000"/>
                  </a:solidFill>
                </a:rPr>
                <a:t> </a:t>
              </a:r>
              <a:r>
                <a:rPr lang="en-US" sz="4000" b="1" dirty="0" err="1">
                  <a:solidFill>
                    <a:srgbClr val="FF0000"/>
                  </a:solidFill>
                </a:rPr>
                <a:t>thiên</a:t>
              </a:r>
              <a:r>
                <a:rPr lang="en-US" sz="4000" b="1" dirty="0">
                  <a:solidFill>
                    <a:srgbClr val="FF0000"/>
                  </a:solidFill>
                </a:rPr>
                <a:t> tai , </a:t>
              </a:r>
              <a:r>
                <a:rPr lang="en-US" sz="4000" b="1" dirty="0" err="1">
                  <a:solidFill>
                    <a:srgbClr val="FF0000"/>
                  </a:solidFill>
                </a:rPr>
                <a:t>dịch</a:t>
              </a:r>
              <a:r>
                <a:rPr lang="en-US" sz="4000" b="1" dirty="0">
                  <a:solidFill>
                    <a:srgbClr val="FF0000"/>
                  </a:solidFill>
                </a:rPr>
                <a:t> </a:t>
              </a:r>
              <a:r>
                <a:rPr lang="en-US" sz="4000" b="1" dirty="0" err="1">
                  <a:solidFill>
                    <a:srgbClr val="FF0000"/>
                  </a:solidFill>
                </a:rPr>
                <a:t>bệnh</a:t>
              </a:r>
              <a:r>
                <a:rPr lang="en-US" sz="4000" b="1" dirty="0">
                  <a:solidFill>
                    <a:srgbClr val="FF0000"/>
                  </a:solidFill>
                </a:rPr>
                <a:t> </a:t>
              </a:r>
              <a:r>
                <a:rPr lang="en-US" sz="4000" b="1" dirty="0" err="1">
                  <a:solidFill>
                    <a:srgbClr val="FF0000"/>
                  </a:solidFill>
                </a:rPr>
                <a:t>mới</a:t>
              </a:r>
              <a:r>
                <a:rPr lang="en-US" sz="4000" b="1" dirty="0">
                  <a:solidFill>
                    <a:srgbClr val="FF0000"/>
                  </a:solidFill>
                </a:rPr>
                <a:t> </a:t>
              </a:r>
              <a:r>
                <a:rPr lang="en-US" sz="4000" b="1" dirty="0" err="1">
                  <a:solidFill>
                    <a:srgbClr val="FF0000"/>
                  </a:solidFill>
                </a:rPr>
                <a:t>xảy</a:t>
              </a:r>
              <a:r>
                <a:rPr lang="en-US" sz="4000" b="1" dirty="0">
                  <a:solidFill>
                    <a:srgbClr val="FF0000"/>
                  </a:solidFill>
                </a:rPr>
                <a:t> </a:t>
              </a:r>
              <a:r>
                <a:rPr lang="en-US" sz="4000" b="1" dirty="0" err="1">
                  <a:solidFill>
                    <a:srgbClr val="FF0000"/>
                  </a:solidFill>
                </a:rPr>
                <a:t>ra</a:t>
              </a:r>
              <a:endParaRPr lang="en-US" sz="4000" b="1" dirty="0">
                <a:solidFill>
                  <a:srgbClr val="FF0000"/>
                </a:solidFill>
              </a:endParaRPr>
            </a:p>
          </p:txBody>
        </p:sp>
      </p:grpSp>
      <p:pic>
        <p:nvPicPr>
          <p:cNvPr id="12" name="Picture 11">
            <a:extLst>
              <a:ext uri="{FF2B5EF4-FFF2-40B4-BE49-F238E27FC236}">
                <a16:creationId xmlns:a16="http://schemas.microsoft.com/office/drawing/2014/main" id="{A2E074C4-9481-38A9-EAD4-A28A6E0FD3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1319" y="3475156"/>
            <a:ext cx="2417195" cy="3311466"/>
          </a:xfrm>
          <a:prstGeom prst="rect">
            <a:avLst/>
          </a:prstGeom>
          <a:effectLst>
            <a:glow rad="101600">
              <a:schemeClr val="bg1">
                <a:alpha val="60000"/>
              </a:schemeClr>
            </a:glow>
          </a:effectLst>
        </p:spPr>
      </p:pic>
    </p:spTree>
    <p:extLst>
      <p:ext uri="{BB962C8B-B14F-4D97-AF65-F5344CB8AC3E}">
        <p14:creationId xmlns:p14="http://schemas.microsoft.com/office/powerpoint/2010/main" val="18369647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14:presetBounceEnd="68000">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14:bounceEnd="68000">
                                          <p:cBhvr additive="base">
                                            <p:cTn id="14" dur="1000" fill="hold"/>
                                            <p:tgtEl>
                                              <p:spTgt spid="12"/>
                                            </p:tgtEl>
                                            <p:attrNameLst>
                                              <p:attrName>ppt_x</p:attrName>
                                            </p:attrNameLst>
                                          </p:cBhvr>
                                          <p:tavLst>
                                            <p:tav tm="0">
                                              <p:val>
                                                <p:strVal val="#ppt_x"/>
                                              </p:val>
                                            </p:tav>
                                            <p:tav tm="100000">
                                              <p:val>
                                                <p:strVal val="#ppt_x"/>
                                              </p:val>
                                            </p:tav>
                                          </p:tavLst>
                                        </p:anim>
                                        <p:anim calcmode="lin" valueType="num" p14:bounceEnd="68000">
                                          <p:cBhvr additive="base">
                                            <p:cTn id="15"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1000" fill="hold"/>
                                            <p:tgtEl>
                                              <p:spTgt spid="12"/>
                                            </p:tgtEl>
                                            <p:attrNameLst>
                                              <p:attrName>ppt_x</p:attrName>
                                            </p:attrNameLst>
                                          </p:cBhvr>
                                          <p:tavLst>
                                            <p:tav tm="0">
                                              <p:val>
                                                <p:strVal val="#ppt_x"/>
                                              </p:val>
                                            </p:tav>
                                            <p:tav tm="100000">
                                              <p:val>
                                                <p:strVal val="#ppt_x"/>
                                              </p:val>
                                            </p:tav>
                                          </p:tavLst>
                                        </p:anim>
                                        <p:anim calcmode="lin" valueType="num">
                                          <p:cBhvr additive="base">
                                            <p:cTn id="15" dur="1000" fill="hold"/>
                                            <p:tgtEl>
                                              <p:spTgt spid="12"/>
                                            </p:tgtEl>
                                            <p:attrNameLst>
                                              <p:attrName>ppt_y</p:attrName>
                                            </p:attrNameLst>
                                          </p:cBhvr>
                                          <p:tavLst>
                                            <p:tav tm="0">
                                              <p:val>
                                                <p:strVal val="1+#ppt_h/2"/>
                                              </p:val>
                                            </p:tav>
                                            <p:tav tm="100000">
                                              <p:val>
                                                <p:strVal val="#ppt_y"/>
                                              </p:val>
                                            </p:tav>
                                          </p:tavLst>
                                        </p:anim>
                                      </p:childTnLst>
                                    </p:cTn>
                                  </p:par>
                                  <p:par>
                                    <p:cTn id="16" presetID="16" presetClass="entr" presetSubtype="21" fill="hold" nodeType="withEffect">
                                      <p:stCondLst>
                                        <p:cond delay="50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cTn>
                                  </p:par>
                                  <p:par>
                                    <p:cTn id="19" presetID="2" presetClass="entr" presetSubtype="4" fill="hold" nodeType="withEffect">
                                      <p:stCondLst>
                                        <p:cond delay="100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1000" fill="hold"/>
                                            <p:tgtEl>
                                              <p:spTgt spid="4"/>
                                            </p:tgtEl>
                                            <p:attrNameLst>
                                              <p:attrName>ppt_x</p:attrName>
                                            </p:attrNameLst>
                                          </p:cBhvr>
                                          <p:tavLst>
                                            <p:tav tm="0">
                                              <p:val>
                                                <p:strVal val="#ppt_x"/>
                                              </p:val>
                                            </p:tav>
                                            <p:tav tm="100000">
                                              <p:val>
                                                <p:strVal val="#ppt_x"/>
                                              </p:val>
                                            </p:tav>
                                          </p:tavLst>
                                        </p:anim>
                                        <p:anim calcmode="lin" valueType="num">
                                          <p:cBhvr additive="base">
                                            <p:cTn id="2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additive="base">
                                            <p:cTn id="27" dur="1000" fill="hold"/>
                                            <p:tgtEl>
                                              <p:spTgt spid="31"/>
                                            </p:tgtEl>
                                            <p:attrNameLst>
                                              <p:attrName>ppt_x</p:attrName>
                                            </p:attrNameLst>
                                          </p:cBhvr>
                                          <p:tavLst>
                                            <p:tav tm="0">
                                              <p:val>
                                                <p:strVal val="#ppt_x"/>
                                              </p:val>
                                            </p:tav>
                                            <p:tav tm="100000">
                                              <p:val>
                                                <p:strVal val="#ppt_x"/>
                                              </p:val>
                                            </p:tav>
                                          </p:tavLst>
                                        </p:anim>
                                        <p:anim calcmode="lin" valueType="num">
                                          <p:cBhvr additive="base">
                                            <p:cTn id="28" dur="1000" fill="hold"/>
                                            <p:tgtEl>
                                              <p:spTgt spid="31"/>
                                            </p:tgtEl>
                                            <p:attrNameLst>
                                              <p:attrName>ppt_y</p:attrName>
                                            </p:attrNameLst>
                                          </p:cBhvr>
                                          <p:tavLst>
                                            <p:tav tm="0">
                                              <p:val>
                                                <p:strVal val="1+#ppt_h/2"/>
                                              </p:val>
                                            </p:tav>
                                            <p:tav tm="100000">
                                              <p:val>
                                                <p:strVal val="#ppt_y"/>
                                              </p:val>
                                            </p:tav>
                                          </p:tavLst>
                                        </p:anim>
                                      </p:childTnLst>
                                    </p:cTn>
                                  </p:par>
                                  <p:par>
                                    <p:cTn id="29" presetID="16" presetClass="entr" presetSubtype="21" fill="hold" nodeType="withEffect">
                                      <p:stCondLst>
                                        <p:cond delay="600"/>
                                      </p:stCondLst>
                                      <p:childTnLst>
                                        <p:set>
                                          <p:cBhvr>
                                            <p:cTn id="30" dur="1" fill="hold">
                                              <p:stCondLst>
                                                <p:cond delay="0"/>
                                              </p:stCondLst>
                                            </p:cTn>
                                            <p:tgtEl>
                                              <p:spTgt spid="28"/>
                                            </p:tgtEl>
                                            <p:attrNameLst>
                                              <p:attrName>style.visibility</p:attrName>
                                            </p:attrNameLst>
                                          </p:cBhvr>
                                          <p:to>
                                            <p:strVal val="visible"/>
                                          </p:to>
                                        </p:set>
                                        <p:animEffect transition="in" filter="barn(inVertical)">
                                          <p:cBhvr>
                                            <p:cTn id="31" dur="500"/>
                                            <p:tgtEl>
                                              <p:spTgt spid="28"/>
                                            </p:tgtEl>
                                          </p:cBhvr>
                                        </p:animEffect>
                                      </p:childTnLst>
                                    </p:cTn>
                                  </p:par>
                                  <p:par>
                                    <p:cTn id="32" presetID="2" presetClass="entr" presetSubtype="4" fill="hold" nodeType="withEffect">
                                      <p:stCondLst>
                                        <p:cond delay="1100"/>
                                      </p:stCondLst>
                                      <p:childTnLst>
                                        <p:set>
                                          <p:cBhvr>
                                            <p:cTn id="33" dur="1" fill="hold">
                                              <p:stCondLst>
                                                <p:cond delay="0"/>
                                              </p:stCondLst>
                                            </p:cTn>
                                            <p:tgtEl>
                                              <p:spTgt spid="40"/>
                                            </p:tgtEl>
                                            <p:attrNameLst>
                                              <p:attrName>style.visibility</p:attrName>
                                            </p:attrNameLst>
                                          </p:cBhvr>
                                          <p:to>
                                            <p:strVal val="visible"/>
                                          </p:to>
                                        </p:set>
                                        <p:anim calcmode="lin" valueType="num">
                                          <p:cBhvr additive="base">
                                            <p:cTn id="34" dur="600" fill="hold"/>
                                            <p:tgtEl>
                                              <p:spTgt spid="40"/>
                                            </p:tgtEl>
                                            <p:attrNameLst>
                                              <p:attrName>ppt_x</p:attrName>
                                            </p:attrNameLst>
                                          </p:cBhvr>
                                          <p:tavLst>
                                            <p:tav tm="0">
                                              <p:val>
                                                <p:strVal val="#ppt_x"/>
                                              </p:val>
                                            </p:tav>
                                            <p:tav tm="100000">
                                              <p:val>
                                                <p:strVal val="#ppt_x"/>
                                              </p:val>
                                            </p:tav>
                                          </p:tavLst>
                                        </p:anim>
                                        <p:anim calcmode="lin" valueType="num">
                                          <p:cBhvr additive="base">
                                            <p:cTn id="35" dur="600" fill="hold"/>
                                            <p:tgtEl>
                                              <p:spTgt spid="40"/>
                                            </p:tgtEl>
                                            <p:attrNameLst>
                                              <p:attrName>ppt_y</p:attrName>
                                            </p:attrNameLst>
                                          </p:cBhvr>
                                          <p:tavLst>
                                            <p:tav tm="0">
                                              <p:val>
                                                <p:strVal val="1+#ppt_h/2"/>
                                              </p:val>
                                            </p:tav>
                                            <p:tav tm="100000">
                                              <p:val>
                                                <p:strVal val="#ppt_y"/>
                                              </p:val>
                                            </p:tav>
                                          </p:tavLst>
                                        </p:anim>
                                      </p:childTnLst>
                                    </p:cTn>
                                  </p:par>
                                </p:childTnLst>
                              </p:cTn>
                            </p:par>
                            <p:par>
                              <p:cTn id="36" fill="hold">
                                <p:stCondLst>
                                  <p:cond delay="1700"/>
                                </p:stCondLst>
                                <p:childTnLst>
                                  <p:par>
                                    <p:cTn id="37" presetID="41" presetClass="entr" presetSubtype="0" fill="hold" grpId="0" nodeType="afterEffect">
                                      <p:stCondLst>
                                        <p:cond delay="0"/>
                                      </p:stCondLst>
                                      <p:iterate type="lt">
                                        <p:tmPct val="10000"/>
                                      </p:iterate>
                                      <p:childTnLst>
                                        <p:set>
                                          <p:cBhvr>
                                            <p:cTn id="38" dur="1" fill="hold">
                                              <p:stCondLst>
                                                <p:cond delay="0"/>
                                              </p:stCondLst>
                                            </p:cTn>
                                            <p:tgtEl>
                                              <p:spTgt spid="38">
                                                <p:txEl>
                                                  <p:pRg st="0" end="0"/>
                                                </p:txEl>
                                              </p:spTgt>
                                            </p:tgtEl>
                                            <p:attrNameLst>
                                              <p:attrName>style.visibility</p:attrName>
                                            </p:attrNameLst>
                                          </p:cBhvr>
                                          <p:to>
                                            <p:strVal val="visible"/>
                                          </p:to>
                                        </p:set>
                                        <p:anim calcmode="lin" valueType="num">
                                          <p:cBhvr>
                                            <p:cTn id="39" dur="500" fill="hold"/>
                                            <p:tgtEl>
                                              <p:spTgt spid="38">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38">
                                                <p:txEl>
                                                  <p:pRg st="0" end="0"/>
                                                </p:txEl>
                                              </p:spTgt>
                                            </p:tgtEl>
                                            <p:attrNameLst>
                                              <p:attrName>ppt_y</p:attrName>
                                            </p:attrNameLst>
                                          </p:cBhvr>
                                          <p:tavLst>
                                            <p:tav tm="0">
                                              <p:val>
                                                <p:strVal val="#ppt_y"/>
                                              </p:val>
                                            </p:tav>
                                            <p:tav tm="100000">
                                              <p:val>
                                                <p:strVal val="#ppt_y"/>
                                              </p:val>
                                            </p:tav>
                                          </p:tavLst>
                                        </p:anim>
                                        <p:anim calcmode="lin" valueType="num">
                                          <p:cBhvr>
                                            <p:cTn id="41" dur="500" fill="hold"/>
                                            <p:tgtEl>
                                              <p:spTgt spid="38">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38">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38">
                                                <p:txEl>
                                                  <p:pRg st="0" end="0"/>
                                                </p:txEl>
                                              </p:spTgt>
                                            </p:tgtEl>
                                          </p:cBhvr>
                                        </p:animEffect>
                                      </p:childTnLst>
                                    </p:cTn>
                                  </p:par>
                                </p:childTnLst>
                              </p:cTn>
                            </p:par>
                            <p:par>
                              <p:cTn id="44" fill="hold">
                                <p:stCondLst>
                                  <p:cond delay="2450"/>
                                </p:stCondLst>
                                <p:childTnLst>
                                  <p:par>
                                    <p:cTn id="45" presetID="41" presetClass="entr" presetSubtype="0" fill="hold" grpId="0" nodeType="afterEffect">
                                      <p:stCondLst>
                                        <p:cond delay="0"/>
                                      </p:stCondLst>
                                      <p:iterate type="lt">
                                        <p:tmPct val="10000"/>
                                      </p:iterate>
                                      <p:childTnLst>
                                        <p:set>
                                          <p:cBhvr>
                                            <p:cTn id="46" dur="1" fill="hold">
                                              <p:stCondLst>
                                                <p:cond delay="0"/>
                                              </p:stCondLst>
                                            </p:cTn>
                                            <p:tgtEl>
                                              <p:spTgt spid="38">
                                                <p:txEl>
                                                  <p:pRg st="1" end="1"/>
                                                </p:txEl>
                                              </p:spTgt>
                                            </p:tgtEl>
                                            <p:attrNameLst>
                                              <p:attrName>style.visibility</p:attrName>
                                            </p:attrNameLst>
                                          </p:cBhvr>
                                          <p:to>
                                            <p:strVal val="visible"/>
                                          </p:to>
                                        </p:set>
                                        <p:anim calcmode="lin" valueType="num">
                                          <p:cBhvr>
                                            <p:cTn id="47" dur="500" fill="hold"/>
                                            <p:tgtEl>
                                              <p:spTgt spid="38">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48" dur="500" fill="hold"/>
                                            <p:tgtEl>
                                              <p:spTgt spid="38">
                                                <p:txEl>
                                                  <p:pRg st="1" end="1"/>
                                                </p:txEl>
                                              </p:spTgt>
                                            </p:tgtEl>
                                            <p:attrNameLst>
                                              <p:attrName>ppt_y</p:attrName>
                                            </p:attrNameLst>
                                          </p:cBhvr>
                                          <p:tavLst>
                                            <p:tav tm="0">
                                              <p:val>
                                                <p:strVal val="#ppt_y"/>
                                              </p:val>
                                            </p:tav>
                                            <p:tav tm="100000">
                                              <p:val>
                                                <p:strVal val="#ppt_y"/>
                                              </p:val>
                                            </p:tav>
                                          </p:tavLst>
                                        </p:anim>
                                        <p:anim calcmode="lin" valueType="num">
                                          <p:cBhvr>
                                            <p:cTn id="49" dur="500" fill="hold"/>
                                            <p:tgtEl>
                                              <p:spTgt spid="38">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0" dur="500" fill="hold"/>
                                            <p:tgtEl>
                                              <p:spTgt spid="38">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1" dur="500" tmFilter="0,0; .5, 1; 1, 1"/>
                                            <p:tgtEl>
                                              <p:spTgt spid="3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build="allAtOnce"/>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99"/>
        <p:cNvGrpSpPr/>
        <p:nvPr/>
      </p:nvGrpSpPr>
      <p:grpSpPr>
        <a:xfrm>
          <a:off x="0" y="0"/>
          <a:ext cx="0" cy="0"/>
          <a:chOff x="0" y="0"/>
          <a:chExt cx="0" cy="0"/>
        </a:xfrm>
      </p:grpSpPr>
      <p:grpSp>
        <p:nvGrpSpPr>
          <p:cNvPr id="3541" name="Google Shape;3541;p80"/>
          <p:cNvGrpSpPr/>
          <p:nvPr/>
        </p:nvGrpSpPr>
        <p:grpSpPr>
          <a:xfrm>
            <a:off x="9143154" y="156634"/>
            <a:ext cx="2546773" cy="845820"/>
            <a:chOff x="2700100" y="4201800"/>
            <a:chExt cx="1951425" cy="616500"/>
          </a:xfrm>
        </p:grpSpPr>
        <p:sp>
          <p:nvSpPr>
            <p:cNvPr id="3542" name="Google Shape;3542;p80"/>
            <p:cNvSpPr/>
            <p:nvPr/>
          </p:nvSpPr>
          <p:spPr>
            <a:xfrm>
              <a:off x="3688725" y="4598125"/>
              <a:ext cx="158075" cy="220175"/>
            </a:xfrm>
            <a:custGeom>
              <a:avLst/>
              <a:gdLst/>
              <a:ahLst/>
              <a:cxnLst/>
              <a:rect l="l" t="t" r="r" b="b"/>
              <a:pathLst>
                <a:path w="6323" h="8807" extrusionOk="0">
                  <a:moveTo>
                    <a:pt x="2732" y="1"/>
                  </a:moveTo>
                  <a:cubicBezTo>
                    <a:pt x="2605" y="1"/>
                    <a:pt x="2484" y="17"/>
                    <a:pt x="2371" y="51"/>
                  </a:cubicBezTo>
                  <a:cubicBezTo>
                    <a:pt x="2371" y="51"/>
                    <a:pt x="3465" y="2057"/>
                    <a:pt x="3830" y="2544"/>
                  </a:cubicBezTo>
                  <a:cubicBezTo>
                    <a:pt x="3830" y="2544"/>
                    <a:pt x="1429" y="4550"/>
                    <a:pt x="0" y="5097"/>
                  </a:cubicBezTo>
                  <a:cubicBezTo>
                    <a:pt x="0" y="5097"/>
                    <a:pt x="1034" y="6191"/>
                    <a:pt x="1824" y="6738"/>
                  </a:cubicBezTo>
                  <a:cubicBezTo>
                    <a:pt x="1824" y="6738"/>
                    <a:pt x="2402" y="6404"/>
                    <a:pt x="2675" y="5887"/>
                  </a:cubicBezTo>
                  <a:cubicBezTo>
                    <a:pt x="2707" y="5833"/>
                    <a:pt x="2733" y="5808"/>
                    <a:pt x="2752" y="5808"/>
                  </a:cubicBezTo>
                  <a:cubicBezTo>
                    <a:pt x="2918" y="5808"/>
                    <a:pt x="2675" y="7559"/>
                    <a:pt x="2675" y="7559"/>
                  </a:cubicBezTo>
                  <a:cubicBezTo>
                    <a:pt x="2675" y="7559"/>
                    <a:pt x="3344" y="8471"/>
                    <a:pt x="4620" y="8744"/>
                  </a:cubicBezTo>
                  <a:cubicBezTo>
                    <a:pt x="4799" y="8788"/>
                    <a:pt x="4960" y="8807"/>
                    <a:pt x="5107" y="8807"/>
                  </a:cubicBezTo>
                  <a:cubicBezTo>
                    <a:pt x="5988" y="8807"/>
                    <a:pt x="6323" y="8137"/>
                    <a:pt x="6323" y="8137"/>
                  </a:cubicBezTo>
                  <a:cubicBezTo>
                    <a:pt x="6323" y="8137"/>
                    <a:pt x="5776" y="4945"/>
                    <a:pt x="5897" y="3304"/>
                  </a:cubicBezTo>
                  <a:cubicBezTo>
                    <a:pt x="6008" y="1804"/>
                    <a:pt x="4065" y="1"/>
                    <a:pt x="2732" y="1"/>
                  </a:cubicBezTo>
                  <a:close/>
                </a:path>
              </a:pathLst>
            </a:custGeom>
            <a:solidFill>
              <a:srgbClr val="FBB21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43" name="Google Shape;3543;p80"/>
            <p:cNvSpPr/>
            <p:nvPr/>
          </p:nvSpPr>
          <p:spPr>
            <a:xfrm>
              <a:off x="3760900" y="4635875"/>
              <a:ext cx="91975" cy="58950"/>
            </a:xfrm>
            <a:custGeom>
              <a:avLst/>
              <a:gdLst/>
              <a:ahLst/>
              <a:cxnLst/>
              <a:rect l="l" t="t" r="r" b="b"/>
              <a:pathLst>
                <a:path w="3679" h="2358" extrusionOk="0">
                  <a:moveTo>
                    <a:pt x="822" y="0"/>
                  </a:moveTo>
                  <a:cubicBezTo>
                    <a:pt x="822" y="0"/>
                    <a:pt x="1" y="396"/>
                    <a:pt x="1338" y="1520"/>
                  </a:cubicBezTo>
                  <a:cubicBezTo>
                    <a:pt x="2025" y="2111"/>
                    <a:pt x="2636" y="2358"/>
                    <a:pt x="3061" y="2358"/>
                  </a:cubicBezTo>
                  <a:cubicBezTo>
                    <a:pt x="3446" y="2358"/>
                    <a:pt x="3679" y="2156"/>
                    <a:pt x="3679" y="1824"/>
                  </a:cubicBezTo>
                  <a:cubicBezTo>
                    <a:pt x="3648" y="1155"/>
                    <a:pt x="822" y="0"/>
                    <a:pt x="822" y="0"/>
                  </a:cubicBezTo>
                  <a:close/>
                </a:path>
              </a:pathLst>
            </a:custGeom>
            <a:solidFill>
              <a:srgbClr val="F27FB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44" name="Google Shape;3544;p80"/>
            <p:cNvSpPr/>
            <p:nvPr/>
          </p:nvSpPr>
          <p:spPr>
            <a:xfrm>
              <a:off x="4150725" y="4517325"/>
              <a:ext cx="171000" cy="230450"/>
            </a:xfrm>
            <a:custGeom>
              <a:avLst/>
              <a:gdLst/>
              <a:ahLst/>
              <a:cxnLst/>
              <a:rect l="l" t="t" r="r" b="b"/>
              <a:pathLst>
                <a:path w="6840" h="9218" extrusionOk="0">
                  <a:moveTo>
                    <a:pt x="2858" y="1"/>
                  </a:moveTo>
                  <a:cubicBezTo>
                    <a:pt x="1490" y="31"/>
                    <a:pt x="1" y="2736"/>
                    <a:pt x="670" y="4226"/>
                  </a:cubicBezTo>
                  <a:cubicBezTo>
                    <a:pt x="1338" y="5745"/>
                    <a:pt x="1885" y="8907"/>
                    <a:pt x="1885" y="8907"/>
                  </a:cubicBezTo>
                  <a:cubicBezTo>
                    <a:pt x="1885" y="8907"/>
                    <a:pt x="2210" y="9217"/>
                    <a:pt x="2759" y="9217"/>
                  </a:cubicBezTo>
                  <a:cubicBezTo>
                    <a:pt x="3034" y="9217"/>
                    <a:pt x="3365" y="9140"/>
                    <a:pt x="3740" y="8907"/>
                  </a:cubicBezTo>
                  <a:cubicBezTo>
                    <a:pt x="4834" y="8238"/>
                    <a:pt x="5138" y="7144"/>
                    <a:pt x="5138" y="7144"/>
                  </a:cubicBezTo>
                  <a:cubicBezTo>
                    <a:pt x="5138" y="7144"/>
                    <a:pt x="4274" y="5517"/>
                    <a:pt x="4474" y="5517"/>
                  </a:cubicBezTo>
                  <a:cubicBezTo>
                    <a:pt x="4493" y="5517"/>
                    <a:pt x="4521" y="5532"/>
                    <a:pt x="4560" y="5563"/>
                  </a:cubicBezTo>
                  <a:cubicBezTo>
                    <a:pt x="4986" y="5958"/>
                    <a:pt x="5655" y="6110"/>
                    <a:pt x="5655" y="6110"/>
                  </a:cubicBezTo>
                  <a:cubicBezTo>
                    <a:pt x="6202" y="5289"/>
                    <a:pt x="6840" y="3922"/>
                    <a:pt x="6840" y="3922"/>
                  </a:cubicBezTo>
                  <a:cubicBezTo>
                    <a:pt x="5290" y="3891"/>
                    <a:pt x="2341" y="2827"/>
                    <a:pt x="2341" y="2827"/>
                  </a:cubicBezTo>
                  <a:cubicBezTo>
                    <a:pt x="2524" y="2250"/>
                    <a:pt x="2858" y="1"/>
                    <a:pt x="2858" y="1"/>
                  </a:cubicBezTo>
                  <a:close/>
                </a:path>
              </a:pathLst>
            </a:custGeom>
            <a:solidFill>
              <a:srgbClr val="FBB21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45" name="Google Shape;3545;p80"/>
            <p:cNvSpPr/>
            <p:nvPr/>
          </p:nvSpPr>
          <p:spPr>
            <a:xfrm>
              <a:off x="4146175" y="4562150"/>
              <a:ext cx="79825" cy="76125"/>
            </a:xfrm>
            <a:custGeom>
              <a:avLst/>
              <a:gdLst/>
              <a:ahLst/>
              <a:cxnLst/>
              <a:rect l="l" t="t" r="r" b="b"/>
              <a:pathLst>
                <a:path w="3193" h="3045" extrusionOk="0">
                  <a:moveTo>
                    <a:pt x="2280" y="1"/>
                  </a:moveTo>
                  <a:cubicBezTo>
                    <a:pt x="2280" y="1"/>
                    <a:pt x="1" y="2037"/>
                    <a:pt x="244" y="2706"/>
                  </a:cubicBezTo>
                  <a:cubicBezTo>
                    <a:pt x="317" y="2925"/>
                    <a:pt x="487" y="3044"/>
                    <a:pt x="713" y="3044"/>
                  </a:cubicBezTo>
                  <a:cubicBezTo>
                    <a:pt x="1145" y="3044"/>
                    <a:pt x="1782" y="2610"/>
                    <a:pt x="2341" y="1612"/>
                  </a:cubicBezTo>
                  <a:cubicBezTo>
                    <a:pt x="3192" y="92"/>
                    <a:pt x="2280" y="1"/>
                    <a:pt x="2280" y="1"/>
                  </a:cubicBezTo>
                  <a:close/>
                </a:path>
              </a:pathLst>
            </a:custGeom>
            <a:solidFill>
              <a:srgbClr val="F27FB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46" name="Google Shape;3546;p80"/>
            <p:cNvSpPr/>
            <p:nvPr/>
          </p:nvSpPr>
          <p:spPr>
            <a:xfrm>
              <a:off x="3664400" y="4559150"/>
              <a:ext cx="103375" cy="63275"/>
            </a:xfrm>
            <a:custGeom>
              <a:avLst/>
              <a:gdLst/>
              <a:ahLst/>
              <a:cxnLst/>
              <a:rect l="l" t="t" r="r" b="b"/>
              <a:pathLst>
                <a:path w="4135" h="2531" extrusionOk="0">
                  <a:moveTo>
                    <a:pt x="2665" y="1"/>
                  </a:moveTo>
                  <a:cubicBezTo>
                    <a:pt x="1684" y="1"/>
                    <a:pt x="718" y="376"/>
                    <a:pt x="1" y="1094"/>
                  </a:cubicBezTo>
                  <a:cubicBezTo>
                    <a:pt x="260" y="1851"/>
                    <a:pt x="977" y="2531"/>
                    <a:pt x="2083" y="2531"/>
                  </a:cubicBezTo>
                  <a:cubicBezTo>
                    <a:pt x="2663" y="2531"/>
                    <a:pt x="3350" y="2344"/>
                    <a:pt x="4134" y="1884"/>
                  </a:cubicBezTo>
                  <a:lnTo>
                    <a:pt x="3831" y="182"/>
                  </a:lnTo>
                  <a:cubicBezTo>
                    <a:pt x="3450" y="61"/>
                    <a:pt x="3056" y="1"/>
                    <a:pt x="2665"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47" name="Google Shape;3547;p80"/>
            <p:cNvSpPr/>
            <p:nvPr/>
          </p:nvSpPr>
          <p:spPr>
            <a:xfrm>
              <a:off x="3658325" y="4525425"/>
              <a:ext cx="101850" cy="61075"/>
            </a:xfrm>
            <a:custGeom>
              <a:avLst/>
              <a:gdLst/>
              <a:ahLst/>
              <a:cxnLst/>
              <a:rect l="l" t="t" r="r" b="b"/>
              <a:pathLst>
                <a:path w="4074" h="2443" extrusionOk="0">
                  <a:moveTo>
                    <a:pt x="2301" y="0"/>
                  </a:moveTo>
                  <a:cubicBezTo>
                    <a:pt x="1773" y="0"/>
                    <a:pt x="1180" y="140"/>
                    <a:pt x="639" y="588"/>
                  </a:cubicBezTo>
                  <a:cubicBezTo>
                    <a:pt x="122" y="1044"/>
                    <a:pt x="1" y="1774"/>
                    <a:pt x="244" y="2443"/>
                  </a:cubicBezTo>
                  <a:cubicBezTo>
                    <a:pt x="961" y="1725"/>
                    <a:pt x="1927" y="1350"/>
                    <a:pt x="2908" y="1350"/>
                  </a:cubicBezTo>
                  <a:cubicBezTo>
                    <a:pt x="3299" y="1350"/>
                    <a:pt x="3693" y="1410"/>
                    <a:pt x="4074" y="1531"/>
                  </a:cubicBezTo>
                  <a:lnTo>
                    <a:pt x="3861" y="376"/>
                  </a:lnTo>
                  <a:cubicBezTo>
                    <a:pt x="3861" y="376"/>
                    <a:pt x="3168" y="0"/>
                    <a:pt x="2301" y="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48" name="Google Shape;3548;p80"/>
            <p:cNvSpPr/>
            <p:nvPr/>
          </p:nvSpPr>
          <p:spPr>
            <a:xfrm>
              <a:off x="3691000" y="4562200"/>
              <a:ext cx="68100" cy="46200"/>
            </a:xfrm>
            <a:custGeom>
              <a:avLst/>
              <a:gdLst/>
              <a:ahLst/>
              <a:cxnLst/>
              <a:rect l="l" t="t" r="r" b="b"/>
              <a:pathLst>
                <a:path w="2724" h="1848" extrusionOk="0">
                  <a:moveTo>
                    <a:pt x="1329" y="0"/>
                  </a:moveTo>
                  <a:cubicBezTo>
                    <a:pt x="886" y="0"/>
                    <a:pt x="421" y="188"/>
                    <a:pt x="31" y="364"/>
                  </a:cubicBezTo>
                  <a:cubicBezTo>
                    <a:pt x="1" y="364"/>
                    <a:pt x="31" y="394"/>
                    <a:pt x="61" y="394"/>
                  </a:cubicBezTo>
                  <a:cubicBezTo>
                    <a:pt x="468" y="320"/>
                    <a:pt x="931" y="123"/>
                    <a:pt x="1354" y="123"/>
                  </a:cubicBezTo>
                  <a:cubicBezTo>
                    <a:pt x="1627" y="123"/>
                    <a:pt x="1883" y="205"/>
                    <a:pt x="2098" y="455"/>
                  </a:cubicBezTo>
                  <a:cubicBezTo>
                    <a:pt x="2432" y="820"/>
                    <a:pt x="2493" y="1336"/>
                    <a:pt x="2584" y="1792"/>
                  </a:cubicBezTo>
                  <a:cubicBezTo>
                    <a:pt x="2597" y="1830"/>
                    <a:pt x="2626" y="1847"/>
                    <a:pt x="2652" y="1847"/>
                  </a:cubicBezTo>
                  <a:cubicBezTo>
                    <a:pt x="2690" y="1847"/>
                    <a:pt x="2723" y="1815"/>
                    <a:pt x="2706" y="1762"/>
                  </a:cubicBezTo>
                  <a:cubicBezTo>
                    <a:pt x="2645" y="1215"/>
                    <a:pt x="2523" y="546"/>
                    <a:pt x="2037" y="212"/>
                  </a:cubicBezTo>
                  <a:cubicBezTo>
                    <a:pt x="1819" y="59"/>
                    <a:pt x="1577" y="0"/>
                    <a:pt x="1329"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49" name="Google Shape;3549;p80"/>
            <p:cNvSpPr/>
            <p:nvPr/>
          </p:nvSpPr>
          <p:spPr>
            <a:xfrm>
              <a:off x="3720025" y="4575050"/>
              <a:ext cx="36900" cy="17375"/>
            </a:xfrm>
            <a:custGeom>
              <a:avLst/>
              <a:gdLst/>
              <a:ahLst/>
              <a:cxnLst/>
              <a:rect l="l" t="t" r="r" b="b"/>
              <a:pathLst>
                <a:path w="1476" h="695" extrusionOk="0">
                  <a:moveTo>
                    <a:pt x="528" y="1"/>
                  </a:moveTo>
                  <a:cubicBezTo>
                    <a:pt x="352" y="1"/>
                    <a:pt x="178" y="71"/>
                    <a:pt x="25" y="245"/>
                  </a:cubicBezTo>
                  <a:cubicBezTo>
                    <a:pt x="0" y="294"/>
                    <a:pt x="16" y="344"/>
                    <a:pt x="56" y="344"/>
                  </a:cubicBezTo>
                  <a:cubicBezTo>
                    <a:pt x="64" y="344"/>
                    <a:pt x="75" y="342"/>
                    <a:pt x="86" y="336"/>
                  </a:cubicBezTo>
                  <a:cubicBezTo>
                    <a:pt x="234" y="225"/>
                    <a:pt x="371" y="159"/>
                    <a:pt x="525" y="159"/>
                  </a:cubicBezTo>
                  <a:cubicBezTo>
                    <a:pt x="623" y="159"/>
                    <a:pt x="727" y="186"/>
                    <a:pt x="846" y="245"/>
                  </a:cubicBezTo>
                  <a:cubicBezTo>
                    <a:pt x="1028" y="336"/>
                    <a:pt x="1150" y="518"/>
                    <a:pt x="1332" y="670"/>
                  </a:cubicBezTo>
                  <a:cubicBezTo>
                    <a:pt x="1349" y="687"/>
                    <a:pt x="1368" y="695"/>
                    <a:pt x="1387" y="695"/>
                  </a:cubicBezTo>
                  <a:cubicBezTo>
                    <a:pt x="1434" y="695"/>
                    <a:pt x="1475" y="645"/>
                    <a:pt x="1454" y="579"/>
                  </a:cubicBezTo>
                  <a:cubicBezTo>
                    <a:pt x="1232" y="276"/>
                    <a:pt x="876" y="1"/>
                    <a:pt x="528"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50" name="Google Shape;3550;p80"/>
            <p:cNvSpPr/>
            <p:nvPr/>
          </p:nvSpPr>
          <p:spPr>
            <a:xfrm>
              <a:off x="4199375" y="4467400"/>
              <a:ext cx="97950" cy="65075"/>
            </a:xfrm>
            <a:custGeom>
              <a:avLst/>
              <a:gdLst/>
              <a:ahLst/>
              <a:cxnLst/>
              <a:rect l="l" t="t" r="r" b="b"/>
              <a:pathLst>
                <a:path w="3918" h="2603" extrusionOk="0">
                  <a:moveTo>
                    <a:pt x="2311" y="0"/>
                  </a:moveTo>
                  <a:cubicBezTo>
                    <a:pt x="1484" y="0"/>
                    <a:pt x="664" y="278"/>
                    <a:pt x="0" y="812"/>
                  </a:cubicBezTo>
                  <a:lnTo>
                    <a:pt x="304" y="2514"/>
                  </a:lnTo>
                  <a:cubicBezTo>
                    <a:pt x="647" y="2575"/>
                    <a:pt x="962" y="2603"/>
                    <a:pt x="1251" y="2603"/>
                  </a:cubicBezTo>
                  <a:cubicBezTo>
                    <a:pt x="3143" y="2603"/>
                    <a:pt x="3917" y="1411"/>
                    <a:pt x="3891" y="356"/>
                  </a:cubicBezTo>
                  <a:cubicBezTo>
                    <a:pt x="3388" y="117"/>
                    <a:pt x="2848" y="0"/>
                    <a:pt x="2311" y="0"/>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51" name="Google Shape;3551;p80"/>
            <p:cNvSpPr/>
            <p:nvPr/>
          </p:nvSpPr>
          <p:spPr>
            <a:xfrm>
              <a:off x="4194050" y="4432375"/>
              <a:ext cx="102600" cy="55350"/>
            </a:xfrm>
            <a:custGeom>
              <a:avLst/>
              <a:gdLst/>
              <a:ahLst/>
              <a:cxnLst/>
              <a:rect l="l" t="t" r="r" b="b"/>
              <a:pathLst>
                <a:path w="4104" h="2214" extrusionOk="0">
                  <a:moveTo>
                    <a:pt x="2256" y="0"/>
                  </a:moveTo>
                  <a:cubicBezTo>
                    <a:pt x="944" y="0"/>
                    <a:pt x="0" y="1028"/>
                    <a:pt x="0" y="1028"/>
                  </a:cubicBezTo>
                  <a:lnTo>
                    <a:pt x="213" y="2213"/>
                  </a:lnTo>
                  <a:cubicBezTo>
                    <a:pt x="877" y="1679"/>
                    <a:pt x="1697" y="1401"/>
                    <a:pt x="2524" y="1401"/>
                  </a:cubicBezTo>
                  <a:cubicBezTo>
                    <a:pt x="3061" y="1401"/>
                    <a:pt x="3601" y="1518"/>
                    <a:pt x="4104" y="1757"/>
                  </a:cubicBezTo>
                  <a:cubicBezTo>
                    <a:pt x="4104" y="1058"/>
                    <a:pt x="3739" y="389"/>
                    <a:pt x="3101" y="146"/>
                  </a:cubicBezTo>
                  <a:cubicBezTo>
                    <a:pt x="2807" y="43"/>
                    <a:pt x="2524" y="0"/>
                    <a:pt x="2256" y="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52" name="Google Shape;3552;p80"/>
            <p:cNvSpPr/>
            <p:nvPr/>
          </p:nvSpPr>
          <p:spPr>
            <a:xfrm>
              <a:off x="4209250" y="4470650"/>
              <a:ext cx="57025" cy="57950"/>
            </a:xfrm>
            <a:custGeom>
              <a:avLst/>
              <a:gdLst/>
              <a:ahLst/>
              <a:cxnLst/>
              <a:rect l="l" t="t" r="r" b="b"/>
              <a:pathLst>
                <a:path w="2281" h="2318" extrusionOk="0">
                  <a:moveTo>
                    <a:pt x="1815" y="1"/>
                  </a:moveTo>
                  <a:cubicBezTo>
                    <a:pt x="1256" y="1"/>
                    <a:pt x="639" y="89"/>
                    <a:pt x="304" y="591"/>
                  </a:cubicBezTo>
                  <a:cubicBezTo>
                    <a:pt x="0" y="1077"/>
                    <a:pt x="92" y="1716"/>
                    <a:pt x="213" y="2263"/>
                  </a:cubicBezTo>
                  <a:cubicBezTo>
                    <a:pt x="226" y="2301"/>
                    <a:pt x="255" y="2318"/>
                    <a:pt x="284" y="2318"/>
                  </a:cubicBezTo>
                  <a:cubicBezTo>
                    <a:pt x="324" y="2318"/>
                    <a:pt x="365" y="2285"/>
                    <a:pt x="365" y="2232"/>
                  </a:cubicBezTo>
                  <a:cubicBezTo>
                    <a:pt x="274" y="1746"/>
                    <a:pt x="122" y="1138"/>
                    <a:pt x="396" y="682"/>
                  </a:cubicBezTo>
                  <a:cubicBezTo>
                    <a:pt x="760" y="13"/>
                    <a:pt x="1642" y="165"/>
                    <a:pt x="2280" y="74"/>
                  </a:cubicBezTo>
                  <a:cubicBezTo>
                    <a:pt x="2280" y="44"/>
                    <a:pt x="2280" y="13"/>
                    <a:pt x="2250" y="13"/>
                  </a:cubicBezTo>
                  <a:cubicBezTo>
                    <a:pt x="2114" y="7"/>
                    <a:pt x="1966" y="1"/>
                    <a:pt x="1815"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53" name="Google Shape;3553;p80"/>
            <p:cNvSpPr/>
            <p:nvPr/>
          </p:nvSpPr>
          <p:spPr>
            <a:xfrm>
              <a:off x="4211000" y="4488175"/>
              <a:ext cx="32475" cy="24500"/>
            </a:xfrm>
            <a:custGeom>
              <a:avLst/>
              <a:gdLst/>
              <a:ahLst/>
              <a:cxnLst/>
              <a:rect l="l" t="t" r="r" b="b"/>
              <a:pathLst>
                <a:path w="1299" h="980" extrusionOk="0">
                  <a:moveTo>
                    <a:pt x="901" y="1"/>
                  </a:moveTo>
                  <a:cubicBezTo>
                    <a:pt x="469" y="1"/>
                    <a:pt x="141" y="438"/>
                    <a:pt x="22" y="893"/>
                  </a:cubicBezTo>
                  <a:cubicBezTo>
                    <a:pt x="0" y="936"/>
                    <a:pt x="55" y="979"/>
                    <a:pt x="110" y="979"/>
                  </a:cubicBezTo>
                  <a:cubicBezTo>
                    <a:pt x="133" y="979"/>
                    <a:pt x="156" y="972"/>
                    <a:pt x="174" y="954"/>
                  </a:cubicBezTo>
                  <a:cubicBezTo>
                    <a:pt x="295" y="741"/>
                    <a:pt x="326" y="528"/>
                    <a:pt x="508" y="346"/>
                  </a:cubicBezTo>
                  <a:cubicBezTo>
                    <a:pt x="621" y="195"/>
                    <a:pt x="758" y="138"/>
                    <a:pt x="910" y="138"/>
                  </a:cubicBezTo>
                  <a:cubicBezTo>
                    <a:pt x="1004" y="138"/>
                    <a:pt x="1103" y="159"/>
                    <a:pt x="1207" y="194"/>
                  </a:cubicBezTo>
                  <a:cubicBezTo>
                    <a:pt x="1268" y="194"/>
                    <a:pt x="1298" y="133"/>
                    <a:pt x="1268" y="103"/>
                  </a:cubicBezTo>
                  <a:cubicBezTo>
                    <a:pt x="1139" y="32"/>
                    <a:pt x="1016" y="1"/>
                    <a:pt x="901"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54" name="Google Shape;3554;p80"/>
            <p:cNvSpPr/>
            <p:nvPr/>
          </p:nvSpPr>
          <p:spPr>
            <a:xfrm>
              <a:off x="3703900" y="4263800"/>
              <a:ext cx="510700" cy="442300"/>
            </a:xfrm>
            <a:custGeom>
              <a:avLst/>
              <a:gdLst/>
              <a:ahLst/>
              <a:cxnLst/>
              <a:rect l="l" t="t" r="r" b="b"/>
              <a:pathLst>
                <a:path w="20428" h="17692" extrusionOk="0">
                  <a:moveTo>
                    <a:pt x="9368" y="1"/>
                  </a:moveTo>
                  <a:cubicBezTo>
                    <a:pt x="4824" y="1"/>
                    <a:pt x="0" y="1843"/>
                    <a:pt x="1673" y="10263"/>
                  </a:cubicBezTo>
                  <a:cubicBezTo>
                    <a:pt x="1673" y="10263"/>
                    <a:pt x="2159" y="13607"/>
                    <a:pt x="3254" y="15096"/>
                  </a:cubicBezTo>
                  <a:cubicBezTo>
                    <a:pt x="4216" y="16444"/>
                    <a:pt x="6772" y="17692"/>
                    <a:pt x="9907" y="17692"/>
                  </a:cubicBezTo>
                  <a:cubicBezTo>
                    <a:pt x="10236" y="17692"/>
                    <a:pt x="10572" y="17678"/>
                    <a:pt x="10913" y="17649"/>
                  </a:cubicBezTo>
                  <a:cubicBezTo>
                    <a:pt x="14530" y="17376"/>
                    <a:pt x="19059" y="15370"/>
                    <a:pt x="19698" y="12604"/>
                  </a:cubicBezTo>
                  <a:cubicBezTo>
                    <a:pt x="20306" y="9838"/>
                    <a:pt x="20427" y="8014"/>
                    <a:pt x="19637" y="5430"/>
                  </a:cubicBezTo>
                  <a:cubicBezTo>
                    <a:pt x="18847" y="2877"/>
                    <a:pt x="18512" y="1722"/>
                    <a:pt x="15868" y="993"/>
                  </a:cubicBezTo>
                  <a:cubicBezTo>
                    <a:pt x="14870" y="703"/>
                    <a:pt x="12172" y="1"/>
                    <a:pt x="9368"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55" name="Google Shape;3555;p80"/>
            <p:cNvSpPr/>
            <p:nvPr/>
          </p:nvSpPr>
          <p:spPr>
            <a:xfrm>
              <a:off x="3809550" y="4432225"/>
              <a:ext cx="38775" cy="38325"/>
            </a:xfrm>
            <a:custGeom>
              <a:avLst/>
              <a:gdLst/>
              <a:ahLst/>
              <a:cxnLst/>
              <a:rect l="l" t="t" r="r" b="b"/>
              <a:pathLst>
                <a:path w="1551" h="1533" extrusionOk="0">
                  <a:moveTo>
                    <a:pt x="1459" y="0"/>
                  </a:moveTo>
                  <a:cubicBezTo>
                    <a:pt x="851" y="92"/>
                    <a:pt x="31" y="851"/>
                    <a:pt x="0" y="1490"/>
                  </a:cubicBezTo>
                  <a:cubicBezTo>
                    <a:pt x="0" y="1511"/>
                    <a:pt x="31" y="1533"/>
                    <a:pt x="59" y="1533"/>
                  </a:cubicBezTo>
                  <a:cubicBezTo>
                    <a:pt x="71" y="1533"/>
                    <a:pt x="83" y="1529"/>
                    <a:pt x="91" y="1520"/>
                  </a:cubicBezTo>
                  <a:cubicBezTo>
                    <a:pt x="395" y="851"/>
                    <a:pt x="821" y="426"/>
                    <a:pt x="1490" y="152"/>
                  </a:cubicBezTo>
                  <a:cubicBezTo>
                    <a:pt x="1550" y="122"/>
                    <a:pt x="1550" y="0"/>
                    <a:pt x="1459"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56" name="Google Shape;3556;p80"/>
            <p:cNvSpPr/>
            <p:nvPr/>
          </p:nvSpPr>
          <p:spPr>
            <a:xfrm>
              <a:off x="4065625" y="4386650"/>
              <a:ext cx="51325" cy="16300"/>
            </a:xfrm>
            <a:custGeom>
              <a:avLst/>
              <a:gdLst/>
              <a:ahLst/>
              <a:cxnLst/>
              <a:rect l="l" t="t" r="r" b="b"/>
              <a:pathLst>
                <a:path w="2053" h="652" extrusionOk="0">
                  <a:moveTo>
                    <a:pt x="601" y="1"/>
                  </a:moveTo>
                  <a:cubicBezTo>
                    <a:pt x="405" y="1"/>
                    <a:pt x="219" y="29"/>
                    <a:pt x="61" y="91"/>
                  </a:cubicBezTo>
                  <a:cubicBezTo>
                    <a:pt x="1" y="121"/>
                    <a:pt x="1" y="212"/>
                    <a:pt x="61" y="212"/>
                  </a:cubicBezTo>
                  <a:cubicBezTo>
                    <a:pt x="700" y="243"/>
                    <a:pt x="1308" y="243"/>
                    <a:pt x="1824" y="638"/>
                  </a:cubicBezTo>
                  <a:cubicBezTo>
                    <a:pt x="1844" y="648"/>
                    <a:pt x="1863" y="652"/>
                    <a:pt x="1882" y="652"/>
                  </a:cubicBezTo>
                  <a:cubicBezTo>
                    <a:pt x="1979" y="652"/>
                    <a:pt x="2053" y="532"/>
                    <a:pt x="1976" y="456"/>
                  </a:cubicBezTo>
                  <a:cubicBezTo>
                    <a:pt x="1630" y="174"/>
                    <a:pt x="1084" y="1"/>
                    <a:pt x="601"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57" name="Google Shape;3557;p80"/>
            <p:cNvSpPr/>
            <p:nvPr/>
          </p:nvSpPr>
          <p:spPr>
            <a:xfrm>
              <a:off x="3824750" y="4570675"/>
              <a:ext cx="95000" cy="83300"/>
            </a:xfrm>
            <a:custGeom>
              <a:avLst/>
              <a:gdLst/>
              <a:ahLst/>
              <a:cxnLst/>
              <a:rect l="l" t="t" r="r" b="b"/>
              <a:pathLst>
                <a:path w="3800" h="3332" extrusionOk="0">
                  <a:moveTo>
                    <a:pt x="1943" y="0"/>
                  </a:moveTo>
                  <a:cubicBezTo>
                    <a:pt x="1843" y="0"/>
                    <a:pt x="1743" y="8"/>
                    <a:pt x="1642" y="25"/>
                  </a:cubicBezTo>
                  <a:cubicBezTo>
                    <a:pt x="669" y="207"/>
                    <a:pt x="0" y="1058"/>
                    <a:pt x="183" y="1970"/>
                  </a:cubicBezTo>
                  <a:cubicBezTo>
                    <a:pt x="318" y="2784"/>
                    <a:pt x="1059" y="3332"/>
                    <a:pt x="1887" y="3332"/>
                  </a:cubicBezTo>
                  <a:cubicBezTo>
                    <a:pt x="1987" y="3332"/>
                    <a:pt x="2088" y="3324"/>
                    <a:pt x="2189" y="3307"/>
                  </a:cubicBezTo>
                  <a:cubicBezTo>
                    <a:pt x="3161" y="3125"/>
                    <a:pt x="3800" y="2274"/>
                    <a:pt x="3648" y="1362"/>
                  </a:cubicBezTo>
                  <a:cubicBezTo>
                    <a:pt x="3512" y="548"/>
                    <a:pt x="2771" y="0"/>
                    <a:pt x="1943" y="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58" name="Google Shape;3558;p80"/>
            <p:cNvSpPr/>
            <p:nvPr/>
          </p:nvSpPr>
          <p:spPr>
            <a:xfrm>
              <a:off x="4063350" y="4529425"/>
              <a:ext cx="95000" cy="82975"/>
            </a:xfrm>
            <a:custGeom>
              <a:avLst/>
              <a:gdLst/>
              <a:ahLst/>
              <a:cxnLst/>
              <a:rect l="l" t="t" r="r" b="b"/>
              <a:pathLst>
                <a:path w="3800" h="3319" extrusionOk="0">
                  <a:moveTo>
                    <a:pt x="1958" y="1"/>
                  </a:moveTo>
                  <a:cubicBezTo>
                    <a:pt x="1844" y="1"/>
                    <a:pt x="1728" y="11"/>
                    <a:pt x="1611" y="33"/>
                  </a:cubicBezTo>
                  <a:cubicBezTo>
                    <a:pt x="669" y="185"/>
                    <a:pt x="0" y="1067"/>
                    <a:pt x="152" y="1948"/>
                  </a:cubicBezTo>
                  <a:cubicBezTo>
                    <a:pt x="313" y="2751"/>
                    <a:pt x="1015" y="3318"/>
                    <a:pt x="1844" y="3318"/>
                  </a:cubicBezTo>
                  <a:cubicBezTo>
                    <a:pt x="1957" y="3318"/>
                    <a:pt x="2072" y="3308"/>
                    <a:pt x="2189" y="3286"/>
                  </a:cubicBezTo>
                  <a:cubicBezTo>
                    <a:pt x="3162" y="3134"/>
                    <a:pt x="3800" y="2252"/>
                    <a:pt x="3648" y="1340"/>
                  </a:cubicBezTo>
                  <a:cubicBezTo>
                    <a:pt x="3514" y="565"/>
                    <a:pt x="2792" y="1"/>
                    <a:pt x="1958" y="1"/>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59" name="Google Shape;3559;p80"/>
            <p:cNvSpPr/>
            <p:nvPr/>
          </p:nvSpPr>
          <p:spPr>
            <a:xfrm>
              <a:off x="3956200" y="4562350"/>
              <a:ext cx="42575" cy="23475"/>
            </a:xfrm>
            <a:custGeom>
              <a:avLst/>
              <a:gdLst/>
              <a:ahLst/>
              <a:cxnLst/>
              <a:rect l="l" t="t" r="r" b="b"/>
              <a:pathLst>
                <a:path w="1703" h="939" extrusionOk="0">
                  <a:moveTo>
                    <a:pt x="46" y="1"/>
                  </a:moveTo>
                  <a:cubicBezTo>
                    <a:pt x="23" y="1"/>
                    <a:pt x="1" y="8"/>
                    <a:pt x="1" y="23"/>
                  </a:cubicBezTo>
                  <a:cubicBezTo>
                    <a:pt x="29" y="754"/>
                    <a:pt x="861" y="939"/>
                    <a:pt x="1467" y="939"/>
                  </a:cubicBezTo>
                  <a:cubicBezTo>
                    <a:pt x="1517" y="939"/>
                    <a:pt x="1565" y="938"/>
                    <a:pt x="1612" y="935"/>
                  </a:cubicBezTo>
                  <a:cubicBezTo>
                    <a:pt x="1703" y="935"/>
                    <a:pt x="1703" y="814"/>
                    <a:pt x="1612" y="814"/>
                  </a:cubicBezTo>
                  <a:cubicBezTo>
                    <a:pt x="973" y="722"/>
                    <a:pt x="365" y="692"/>
                    <a:pt x="92" y="23"/>
                  </a:cubicBezTo>
                  <a:cubicBezTo>
                    <a:pt x="92" y="8"/>
                    <a:pt x="69" y="1"/>
                    <a:pt x="46"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60" name="Google Shape;3560;p80"/>
            <p:cNvSpPr/>
            <p:nvPr/>
          </p:nvSpPr>
          <p:spPr>
            <a:xfrm>
              <a:off x="3853625" y="4511025"/>
              <a:ext cx="28900" cy="31475"/>
            </a:xfrm>
            <a:custGeom>
              <a:avLst/>
              <a:gdLst/>
              <a:ahLst/>
              <a:cxnLst/>
              <a:rect l="l" t="t" r="r" b="b"/>
              <a:pathLst>
                <a:path w="1156" h="1259" extrusionOk="0">
                  <a:moveTo>
                    <a:pt x="541" y="0"/>
                  </a:moveTo>
                  <a:cubicBezTo>
                    <a:pt x="513" y="0"/>
                    <a:pt x="485" y="3"/>
                    <a:pt x="456" y="9"/>
                  </a:cubicBezTo>
                  <a:cubicBezTo>
                    <a:pt x="183" y="70"/>
                    <a:pt x="0" y="374"/>
                    <a:pt x="61" y="739"/>
                  </a:cubicBezTo>
                  <a:cubicBezTo>
                    <a:pt x="118" y="1052"/>
                    <a:pt x="388" y="1259"/>
                    <a:pt x="647" y="1259"/>
                  </a:cubicBezTo>
                  <a:cubicBezTo>
                    <a:pt x="664" y="1259"/>
                    <a:pt x="682" y="1258"/>
                    <a:pt x="699" y="1256"/>
                  </a:cubicBezTo>
                  <a:cubicBezTo>
                    <a:pt x="973" y="1195"/>
                    <a:pt x="1155" y="861"/>
                    <a:pt x="1094" y="526"/>
                  </a:cubicBezTo>
                  <a:cubicBezTo>
                    <a:pt x="1013" y="227"/>
                    <a:pt x="785" y="0"/>
                    <a:pt x="541" y="0"/>
                  </a:cubicBezTo>
                  <a:close/>
                </a:path>
              </a:pathLst>
            </a:custGeom>
            <a:solidFill>
              <a:srgbClr val="11111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61" name="Google Shape;3561;p80"/>
            <p:cNvSpPr/>
            <p:nvPr/>
          </p:nvSpPr>
          <p:spPr>
            <a:xfrm>
              <a:off x="4064100" y="4469225"/>
              <a:ext cx="28900" cy="31475"/>
            </a:xfrm>
            <a:custGeom>
              <a:avLst/>
              <a:gdLst/>
              <a:ahLst/>
              <a:cxnLst/>
              <a:rect l="l" t="t" r="r" b="b"/>
              <a:pathLst>
                <a:path w="1156" h="1259" extrusionOk="0">
                  <a:moveTo>
                    <a:pt x="543" y="0"/>
                  </a:moveTo>
                  <a:cubicBezTo>
                    <a:pt x="514" y="0"/>
                    <a:pt x="485" y="3"/>
                    <a:pt x="457" y="10"/>
                  </a:cubicBezTo>
                  <a:cubicBezTo>
                    <a:pt x="183" y="70"/>
                    <a:pt x="1" y="374"/>
                    <a:pt x="62" y="739"/>
                  </a:cubicBezTo>
                  <a:cubicBezTo>
                    <a:pt x="119" y="1052"/>
                    <a:pt x="389" y="1259"/>
                    <a:pt x="647" y="1259"/>
                  </a:cubicBezTo>
                  <a:cubicBezTo>
                    <a:pt x="665" y="1259"/>
                    <a:pt x="683" y="1258"/>
                    <a:pt x="700" y="1256"/>
                  </a:cubicBezTo>
                  <a:cubicBezTo>
                    <a:pt x="973" y="1195"/>
                    <a:pt x="1156" y="861"/>
                    <a:pt x="1095" y="526"/>
                  </a:cubicBezTo>
                  <a:cubicBezTo>
                    <a:pt x="1041" y="227"/>
                    <a:pt x="791" y="0"/>
                    <a:pt x="543" y="0"/>
                  </a:cubicBezTo>
                  <a:close/>
                </a:path>
              </a:pathLst>
            </a:custGeom>
            <a:solidFill>
              <a:srgbClr val="11111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62" name="Google Shape;3562;p80"/>
            <p:cNvSpPr/>
            <p:nvPr/>
          </p:nvSpPr>
          <p:spPr>
            <a:xfrm>
              <a:off x="3959250" y="4477050"/>
              <a:ext cx="35725" cy="52825"/>
            </a:xfrm>
            <a:custGeom>
              <a:avLst/>
              <a:gdLst/>
              <a:ahLst/>
              <a:cxnLst/>
              <a:rect l="l" t="t" r="r" b="b"/>
              <a:pathLst>
                <a:path w="1429" h="2113" extrusionOk="0">
                  <a:moveTo>
                    <a:pt x="61" y="1"/>
                  </a:moveTo>
                  <a:cubicBezTo>
                    <a:pt x="61" y="1"/>
                    <a:pt x="31" y="1"/>
                    <a:pt x="31" y="31"/>
                  </a:cubicBezTo>
                  <a:cubicBezTo>
                    <a:pt x="0" y="305"/>
                    <a:pt x="31" y="609"/>
                    <a:pt x="31" y="882"/>
                  </a:cubicBezTo>
                  <a:cubicBezTo>
                    <a:pt x="31" y="1095"/>
                    <a:pt x="0" y="1368"/>
                    <a:pt x="152" y="1520"/>
                  </a:cubicBezTo>
                  <a:cubicBezTo>
                    <a:pt x="220" y="1633"/>
                    <a:pt x="321" y="1696"/>
                    <a:pt x="431" y="1696"/>
                  </a:cubicBezTo>
                  <a:cubicBezTo>
                    <a:pt x="469" y="1696"/>
                    <a:pt x="508" y="1688"/>
                    <a:pt x="547" y="1672"/>
                  </a:cubicBezTo>
                  <a:cubicBezTo>
                    <a:pt x="608" y="1642"/>
                    <a:pt x="669" y="1581"/>
                    <a:pt x="730" y="1551"/>
                  </a:cubicBezTo>
                  <a:cubicBezTo>
                    <a:pt x="760" y="1520"/>
                    <a:pt x="851" y="1399"/>
                    <a:pt x="882" y="1399"/>
                  </a:cubicBezTo>
                  <a:cubicBezTo>
                    <a:pt x="1003" y="1490"/>
                    <a:pt x="1094" y="1581"/>
                    <a:pt x="1186" y="1672"/>
                  </a:cubicBezTo>
                  <a:cubicBezTo>
                    <a:pt x="1155" y="1794"/>
                    <a:pt x="1094" y="1885"/>
                    <a:pt x="973" y="1946"/>
                  </a:cubicBezTo>
                  <a:cubicBezTo>
                    <a:pt x="896" y="1997"/>
                    <a:pt x="948" y="2112"/>
                    <a:pt x="1021" y="2112"/>
                  </a:cubicBezTo>
                  <a:cubicBezTo>
                    <a:pt x="1035" y="2112"/>
                    <a:pt x="1049" y="2108"/>
                    <a:pt x="1064" y="2098"/>
                  </a:cubicBezTo>
                  <a:cubicBezTo>
                    <a:pt x="1277" y="1976"/>
                    <a:pt x="1429" y="1703"/>
                    <a:pt x="1338" y="1429"/>
                  </a:cubicBezTo>
                  <a:cubicBezTo>
                    <a:pt x="1294" y="1298"/>
                    <a:pt x="1155" y="1198"/>
                    <a:pt x="1002" y="1198"/>
                  </a:cubicBezTo>
                  <a:cubicBezTo>
                    <a:pt x="942" y="1198"/>
                    <a:pt x="880" y="1213"/>
                    <a:pt x="821" y="1247"/>
                  </a:cubicBezTo>
                  <a:cubicBezTo>
                    <a:pt x="730" y="1308"/>
                    <a:pt x="669" y="1429"/>
                    <a:pt x="578" y="1490"/>
                  </a:cubicBezTo>
                  <a:cubicBezTo>
                    <a:pt x="516" y="1524"/>
                    <a:pt x="462" y="1538"/>
                    <a:pt x="417" y="1538"/>
                  </a:cubicBezTo>
                  <a:cubicBezTo>
                    <a:pt x="174" y="1538"/>
                    <a:pt x="152" y="1117"/>
                    <a:pt x="152" y="913"/>
                  </a:cubicBezTo>
                  <a:cubicBezTo>
                    <a:pt x="152" y="669"/>
                    <a:pt x="274" y="213"/>
                    <a:pt x="61"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63" name="Google Shape;3563;p80"/>
            <p:cNvSpPr/>
            <p:nvPr/>
          </p:nvSpPr>
          <p:spPr>
            <a:xfrm>
              <a:off x="3691000" y="4287850"/>
              <a:ext cx="97300" cy="243425"/>
            </a:xfrm>
            <a:custGeom>
              <a:avLst/>
              <a:gdLst/>
              <a:ahLst/>
              <a:cxnLst/>
              <a:rect l="l" t="t" r="r" b="b"/>
              <a:pathLst>
                <a:path w="3892" h="9737" extrusionOk="0">
                  <a:moveTo>
                    <a:pt x="3861" y="0"/>
                  </a:moveTo>
                  <a:cubicBezTo>
                    <a:pt x="2128" y="1003"/>
                    <a:pt x="821" y="2645"/>
                    <a:pt x="517" y="4134"/>
                  </a:cubicBezTo>
                  <a:cubicBezTo>
                    <a:pt x="1" y="6748"/>
                    <a:pt x="821" y="9514"/>
                    <a:pt x="821" y="9514"/>
                  </a:cubicBezTo>
                  <a:cubicBezTo>
                    <a:pt x="1156" y="9514"/>
                    <a:pt x="2128" y="9696"/>
                    <a:pt x="2280" y="9727"/>
                  </a:cubicBezTo>
                  <a:cubicBezTo>
                    <a:pt x="2295" y="9733"/>
                    <a:pt x="2308" y="9737"/>
                    <a:pt x="2318" y="9737"/>
                  </a:cubicBezTo>
                  <a:cubicBezTo>
                    <a:pt x="2486" y="9737"/>
                    <a:pt x="1931" y="8808"/>
                    <a:pt x="2189" y="8693"/>
                  </a:cubicBezTo>
                  <a:cubicBezTo>
                    <a:pt x="2736" y="8450"/>
                    <a:pt x="3314" y="8207"/>
                    <a:pt x="3891" y="7994"/>
                  </a:cubicBezTo>
                  <a:cubicBezTo>
                    <a:pt x="3253" y="5775"/>
                    <a:pt x="3283" y="3496"/>
                    <a:pt x="3678" y="1338"/>
                  </a:cubicBezTo>
                  <a:cubicBezTo>
                    <a:pt x="3739" y="882"/>
                    <a:pt x="3800" y="426"/>
                    <a:pt x="3861" y="0"/>
                  </a:cubicBezTo>
                  <a:close/>
                </a:path>
              </a:pathLst>
            </a:custGeom>
            <a:solidFill>
              <a:srgbClr val="FBB21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64" name="Google Shape;3564;p80"/>
            <p:cNvSpPr/>
            <p:nvPr/>
          </p:nvSpPr>
          <p:spPr>
            <a:xfrm>
              <a:off x="3772300" y="4272650"/>
              <a:ext cx="76775" cy="215075"/>
            </a:xfrm>
            <a:custGeom>
              <a:avLst/>
              <a:gdLst/>
              <a:ahLst/>
              <a:cxnLst/>
              <a:rect l="l" t="t" r="r" b="b"/>
              <a:pathLst>
                <a:path w="3071" h="8603" extrusionOk="0">
                  <a:moveTo>
                    <a:pt x="1946" y="0"/>
                  </a:moveTo>
                  <a:lnTo>
                    <a:pt x="1946" y="0"/>
                  </a:lnTo>
                  <a:cubicBezTo>
                    <a:pt x="1460" y="152"/>
                    <a:pt x="1034" y="365"/>
                    <a:pt x="609" y="608"/>
                  </a:cubicBezTo>
                  <a:cubicBezTo>
                    <a:pt x="548" y="1034"/>
                    <a:pt x="487" y="1490"/>
                    <a:pt x="426" y="1946"/>
                  </a:cubicBezTo>
                  <a:cubicBezTo>
                    <a:pt x="31" y="4104"/>
                    <a:pt x="1" y="6383"/>
                    <a:pt x="639" y="8602"/>
                  </a:cubicBezTo>
                  <a:cubicBezTo>
                    <a:pt x="1429" y="8329"/>
                    <a:pt x="2281" y="8085"/>
                    <a:pt x="3071" y="7903"/>
                  </a:cubicBezTo>
                  <a:cubicBezTo>
                    <a:pt x="2159" y="5350"/>
                    <a:pt x="1825" y="2675"/>
                    <a:pt x="1946" y="0"/>
                  </a:cubicBezTo>
                  <a:close/>
                </a:path>
              </a:pathLst>
            </a:custGeom>
            <a:solidFill>
              <a:srgbClr val="FFCC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65" name="Google Shape;3565;p80"/>
            <p:cNvSpPr/>
            <p:nvPr/>
          </p:nvSpPr>
          <p:spPr>
            <a:xfrm>
              <a:off x="3817900" y="4201800"/>
              <a:ext cx="313875" cy="267675"/>
            </a:xfrm>
            <a:custGeom>
              <a:avLst/>
              <a:gdLst/>
              <a:ahLst/>
              <a:cxnLst/>
              <a:rect l="l" t="t" r="r" b="b"/>
              <a:pathLst>
                <a:path w="12555" h="10707" extrusionOk="0">
                  <a:moveTo>
                    <a:pt x="5177" y="1"/>
                  </a:moveTo>
                  <a:cubicBezTo>
                    <a:pt x="5156" y="1"/>
                    <a:pt x="5132" y="3"/>
                    <a:pt x="5107" y="7"/>
                  </a:cubicBezTo>
                  <a:cubicBezTo>
                    <a:pt x="4286" y="129"/>
                    <a:pt x="4195" y="2348"/>
                    <a:pt x="4195" y="2348"/>
                  </a:cubicBezTo>
                  <a:cubicBezTo>
                    <a:pt x="4195" y="2348"/>
                    <a:pt x="3715" y="1003"/>
                    <a:pt x="3010" y="1003"/>
                  </a:cubicBezTo>
                  <a:cubicBezTo>
                    <a:pt x="2922" y="1003"/>
                    <a:pt x="2831" y="1024"/>
                    <a:pt x="2736" y="1071"/>
                  </a:cubicBezTo>
                  <a:cubicBezTo>
                    <a:pt x="1885" y="1527"/>
                    <a:pt x="3314" y="2530"/>
                    <a:pt x="3314" y="2530"/>
                  </a:cubicBezTo>
                  <a:cubicBezTo>
                    <a:pt x="2985" y="2477"/>
                    <a:pt x="2659" y="2452"/>
                    <a:pt x="2338" y="2452"/>
                  </a:cubicBezTo>
                  <a:cubicBezTo>
                    <a:pt x="1560" y="2452"/>
                    <a:pt x="811" y="2598"/>
                    <a:pt x="122" y="2834"/>
                  </a:cubicBezTo>
                  <a:cubicBezTo>
                    <a:pt x="1" y="5509"/>
                    <a:pt x="335" y="8184"/>
                    <a:pt x="1247" y="10707"/>
                  </a:cubicBezTo>
                  <a:cubicBezTo>
                    <a:pt x="4317" y="9977"/>
                    <a:pt x="7022" y="9825"/>
                    <a:pt x="7022" y="9825"/>
                  </a:cubicBezTo>
                  <a:cubicBezTo>
                    <a:pt x="7022" y="9825"/>
                    <a:pt x="6518" y="7254"/>
                    <a:pt x="6795" y="7254"/>
                  </a:cubicBezTo>
                  <a:cubicBezTo>
                    <a:pt x="6822" y="7254"/>
                    <a:pt x="6857" y="7279"/>
                    <a:pt x="6900" y="7333"/>
                  </a:cubicBezTo>
                  <a:cubicBezTo>
                    <a:pt x="7387" y="7971"/>
                    <a:pt x="7843" y="9764"/>
                    <a:pt x="7843" y="9764"/>
                  </a:cubicBezTo>
                  <a:lnTo>
                    <a:pt x="10305" y="9430"/>
                  </a:lnTo>
                  <a:cubicBezTo>
                    <a:pt x="10335" y="8822"/>
                    <a:pt x="9697" y="6056"/>
                    <a:pt x="9697" y="6056"/>
                  </a:cubicBezTo>
                  <a:lnTo>
                    <a:pt x="9697" y="6056"/>
                  </a:lnTo>
                  <a:cubicBezTo>
                    <a:pt x="10426" y="6907"/>
                    <a:pt x="11369" y="9400"/>
                    <a:pt x="11369" y="9400"/>
                  </a:cubicBezTo>
                  <a:cubicBezTo>
                    <a:pt x="11703" y="9430"/>
                    <a:pt x="12128" y="9430"/>
                    <a:pt x="12554" y="9460"/>
                  </a:cubicBezTo>
                  <a:cubicBezTo>
                    <a:pt x="11581" y="6573"/>
                    <a:pt x="9666" y="3898"/>
                    <a:pt x="7660" y="1466"/>
                  </a:cubicBezTo>
                  <a:cubicBezTo>
                    <a:pt x="6080" y="1740"/>
                    <a:pt x="4864" y="2257"/>
                    <a:pt x="4864" y="2257"/>
                  </a:cubicBezTo>
                  <a:cubicBezTo>
                    <a:pt x="4864" y="2257"/>
                    <a:pt x="5864" y="1"/>
                    <a:pt x="5177" y="1"/>
                  </a:cubicBezTo>
                  <a:close/>
                </a:path>
              </a:pathLst>
            </a:custGeom>
            <a:solidFill>
              <a:srgbClr val="FBB21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66" name="Google Shape;3566;p80"/>
            <p:cNvSpPr/>
            <p:nvPr/>
          </p:nvSpPr>
          <p:spPr>
            <a:xfrm>
              <a:off x="4009400" y="4234175"/>
              <a:ext cx="180125" cy="204150"/>
            </a:xfrm>
            <a:custGeom>
              <a:avLst/>
              <a:gdLst/>
              <a:ahLst/>
              <a:cxnLst/>
              <a:rect l="l" t="t" r="r" b="b"/>
              <a:pathLst>
                <a:path w="7205" h="8166" extrusionOk="0">
                  <a:moveTo>
                    <a:pt x="2032" y="0"/>
                  </a:moveTo>
                  <a:cubicBezTo>
                    <a:pt x="1337" y="0"/>
                    <a:pt x="641" y="77"/>
                    <a:pt x="0" y="171"/>
                  </a:cubicBezTo>
                  <a:cubicBezTo>
                    <a:pt x="2006" y="2603"/>
                    <a:pt x="3921" y="5278"/>
                    <a:pt x="4924" y="8165"/>
                  </a:cubicBezTo>
                  <a:lnTo>
                    <a:pt x="7204" y="8165"/>
                  </a:lnTo>
                  <a:cubicBezTo>
                    <a:pt x="6475" y="5096"/>
                    <a:pt x="4864" y="2208"/>
                    <a:pt x="2614" y="19"/>
                  </a:cubicBezTo>
                  <a:cubicBezTo>
                    <a:pt x="2421" y="6"/>
                    <a:pt x="2226" y="0"/>
                    <a:pt x="2032" y="0"/>
                  </a:cubicBezTo>
                  <a:close/>
                </a:path>
              </a:pathLst>
            </a:custGeom>
            <a:solidFill>
              <a:srgbClr val="FFCC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67" name="Google Shape;3567;p80"/>
            <p:cNvSpPr/>
            <p:nvPr/>
          </p:nvSpPr>
          <p:spPr>
            <a:xfrm>
              <a:off x="4073975" y="4234650"/>
              <a:ext cx="150500" cy="212800"/>
            </a:xfrm>
            <a:custGeom>
              <a:avLst/>
              <a:gdLst/>
              <a:ahLst/>
              <a:cxnLst/>
              <a:rect l="l" t="t" r="r" b="b"/>
              <a:pathLst>
                <a:path w="6020" h="8512" extrusionOk="0">
                  <a:moveTo>
                    <a:pt x="1" y="0"/>
                  </a:moveTo>
                  <a:lnTo>
                    <a:pt x="1" y="0"/>
                  </a:lnTo>
                  <a:cubicBezTo>
                    <a:pt x="2281" y="2189"/>
                    <a:pt x="3892" y="5077"/>
                    <a:pt x="4621" y="8146"/>
                  </a:cubicBezTo>
                  <a:lnTo>
                    <a:pt x="5107" y="8146"/>
                  </a:lnTo>
                  <a:cubicBezTo>
                    <a:pt x="5533" y="8146"/>
                    <a:pt x="5047" y="8511"/>
                    <a:pt x="5290" y="8511"/>
                  </a:cubicBezTo>
                  <a:cubicBezTo>
                    <a:pt x="5472" y="8511"/>
                    <a:pt x="6019" y="8116"/>
                    <a:pt x="6019" y="8116"/>
                  </a:cubicBezTo>
                  <a:cubicBezTo>
                    <a:pt x="6019" y="8116"/>
                    <a:pt x="5776" y="5958"/>
                    <a:pt x="3588" y="2067"/>
                  </a:cubicBezTo>
                  <a:cubicBezTo>
                    <a:pt x="2828" y="669"/>
                    <a:pt x="1460" y="122"/>
                    <a:pt x="1" y="0"/>
                  </a:cubicBezTo>
                  <a:close/>
                </a:path>
              </a:pathLst>
            </a:custGeom>
            <a:solidFill>
              <a:srgbClr val="FBB21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68" name="Google Shape;3568;p80"/>
            <p:cNvSpPr/>
            <p:nvPr/>
          </p:nvSpPr>
          <p:spPr>
            <a:xfrm>
              <a:off x="2975175" y="4531100"/>
              <a:ext cx="96550" cy="62725"/>
            </a:xfrm>
            <a:custGeom>
              <a:avLst/>
              <a:gdLst/>
              <a:ahLst/>
              <a:cxnLst/>
              <a:rect l="l" t="t" r="r" b="b"/>
              <a:pathLst>
                <a:path w="3862" h="2509" extrusionOk="0">
                  <a:moveTo>
                    <a:pt x="1729" y="1"/>
                  </a:moveTo>
                  <a:cubicBezTo>
                    <a:pt x="1134" y="1"/>
                    <a:pt x="538" y="140"/>
                    <a:pt x="1" y="422"/>
                  </a:cubicBezTo>
                  <a:cubicBezTo>
                    <a:pt x="26" y="1434"/>
                    <a:pt x="788" y="2508"/>
                    <a:pt x="2496" y="2508"/>
                  </a:cubicBezTo>
                  <a:cubicBezTo>
                    <a:pt x="2841" y="2508"/>
                    <a:pt x="3224" y="2465"/>
                    <a:pt x="3648" y="2368"/>
                  </a:cubicBezTo>
                  <a:lnTo>
                    <a:pt x="3861" y="665"/>
                  </a:lnTo>
                  <a:cubicBezTo>
                    <a:pt x="3233" y="224"/>
                    <a:pt x="2482" y="1"/>
                    <a:pt x="1729"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69" name="Google Shape;3569;p80"/>
            <p:cNvSpPr/>
            <p:nvPr/>
          </p:nvSpPr>
          <p:spPr>
            <a:xfrm>
              <a:off x="2975175" y="4496475"/>
              <a:ext cx="100325" cy="51275"/>
            </a:xfrm>
            <a:custGeom>
              <a:avLst/>
              <a:gdLst/>
              <a:ahLst/>
              <a:cxnLst/>
              <a:rect l="l" t="t" r="r" b="b"/>
              <a:pathLst>
                <a:path w="4013" h="2051" extrusionOk="0">
                  <a:moveTo>
                    <a:pt x="1877" y="1"/>
                  </a:moveTo>
                  <a:cubicBezTo>
                    <a:pt x="1572" y="1"/>
                    <a:pt x="1247" y="56"/>
                    <a:pt x="913" y="196"/>
                  </a:cubicBezTo>
                  <a:cubicBezTo>
                    <a:pt x="305" y="439"/>
                    <a:pt x="1" y="1108"/>
                    <a:pt x="1" y="1807"/>
                  </a:cubicBezTo>
                  <a:cubicBezTo>
                    <a:pt x="538" y="1525"/>
                    <a:pt x="1134" y="1386"/>
                    <a:pt x="1729" y="1386"/>
                  </a:cubicBezTo>
                  <a:cubicBezTo>
                    <a:pt x="2482" y="1386"/>
                    <a:pt x="3233" y="1609"/>
                    <a:pt x="3861" y="2050"/>
                  </a:cubicBezTo>
                  <a:lnTo>
                    <a:pt x="4013" y="895"/>
                  </a:lnTo>
                  <a:cubicBezTo>
                    <a:pt x="4013" y="895"/>
                    <a:pt x="3099" y="1"/>
                    <a:pt x="1877" y="1"/>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70" name="Google Shape;3570;p80"/>
            <p:cNvSpPr/>
            <p:nvPr/>
          </p:nvSpPr>
          <p:spPr>
            <a:xfrm>
              <a:off x="3004825" y="4533275"/>
              <a:ext cx="57775" cy="55575"/>
            </a:xfrm>
            <a:custGeom>
              <a:avLst/>
              <a:gdLst/>
              <a:ahLst/>
              <a:cxnLst/>
              <a:rect l="l" t="t" r="r" b="b"/>
              <a:pathLst>
                <a:path w="2311" h="2223" extrusionOk="0">
                  <a:moveTo>
                    <a:pt x="675" y="24"/>
                  </a:moveTo>
                  <a:cubicBezTo>
                    <a:pt x="459" y="24"/>
                    <a:pt x="249" y="43"/>
                    <a:pt x="61" y="62"/>
                  </a:cubicBezTo>
                  <a:cubicBezTo>
                    <a:pt x="31" y="92"/>
                    <a:pt x="0" y="123"/>
                    <a:pt x="31" y="123"/>
                  </a:cubicBezTo>
                  <a:cubicBezTo>
                    <a:pt x="669" y="214"/>
                    <a:pt x="1520" y="1"/>
                    <a:pt x="1915" y="639"/>
                  </a:cubicBezTo>
                  <a:cubicBezTo>
                    <a:pt x="2189" y="1095"/>
                    <a:pt x="2067" y="1673"/>
                    <a:pt x="2037" y="2159"/>
                  </a:cubicBezTo>
                  <a:cubicBezTo>
                    <a:pt x="2018" y="2197"/>
                    <a:pt x="2069" y="2223"/>
                    <a:pt x="2110" y="2223"/>
                  </a:cubicBezTo>
                  <a:cubicBezTo>
                    <a:pt x="2136" y="2223"/>
                    <a:pt x="2158" y="2213"/>
                    <a:pt x="2158" y="2189"/>
                  </a:cubicBezTo>
                  <a:cubicBezTo>
                    <a:pt x="2249" y="1642"/>
                    <a:pt x="2310" y="974"/>
                    <a:pt x="1976" y="518"/>
                  </a:cubicBezTo>
                  <a:cubicBezTo>
                    <a:pt x="1661" y="118"/>
                    <a:pt x="1157" y="24"/>
                    <a:pt x="675" y="24"/>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71" name="Google Shape;3571;p80"/>
            <p:cNvSpPr/>
            <p:nvPr/>
          </p:nvSpPr>
          <p:spPr>
            <a:xfrm>
              <a:off x="3028575" y="4550100"/>
              <a:ext cx="32500" cy="23125"/>
            </a:xfrm>
            <a:custGeom>
              <a:avLst/>
              <a:gdLst/>
              <a:ahLst/>
              <a:cxnLst/>
              <a:rect l="l" t="t" r="r" b="b"/>
              <a:pathLst>
                <a:path w="1300" h="925" extrusionOk="0">
                  <a:moveTo>
                    <a:pt x="427" y="0"/>
                  </a:moveTo>
                  <a:cubicBezTo>
                    <a:pt x="309" y="0"/>
                    <a:pt x="183" y="36"/>
                    <a:pt x="53" y="118"/>
                  </a:cubicBezTo>
                  <a:cubicBezTo>
                    <a:pt x="1" y="144"/>
                    <a:pt x="16" y="216"/>
                    <a:pt x="60" y="216"/>
                  </a:cubicBezTo>
                  <a:cubicBezTo>
                    <a:pt x="67" y="216"/>
                    <a:pt x="75" y="214"/>
                    <a:pt x="84" y="209"/>
                  </a:cubicBezTo>
                  <a:cubicBezTo>
                    <a:pt x="192" y="173"/>
                    <a:pt x="291" y="152"/>
                    <a:pt x="384" y="152"/>
                  </a:cubicBezTo>
                  <a:cubicBezTo>
                    <a:pt x="526" y="152"/>
                    <a:pt x="654" y="202"/>
                    <a:pt x="783" y="331"/>
                  </a:cubicBezTo>
                  <a:cubicBezTo>
                    <a:pt x="965" y="483"/>
                    <a:pt x="1026" y="696"/>
                    <a:pt x="1148" y="878"/>
                  </a:cubicBezTo>
                  <a:cubicBezTo>
                    <a:pt x="1170" y="912"/>
                    <a:pt x="1196" y="925"/>
                    <a:pt x="1221" y="925"/>
                  </a:cubicBezTo>
                  <a:cubicBezTo>
                    <a:pt x="1263" y="925"/>
                    <a:pt x="1299" y="886"/>
                    <a:pt x="1299" y="848"/>
                  </a:cubicBezTo>
                  <a:cubicBezTo>
                    <a:pt x="1158" y="424"/>
                    <a:pt x="835" y="0"/>
                    <a:pt x="427"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72" name="Google Shape;3572;p80"/>
            <p:cNvSpPr/>
            <p:nvPr/>
          </p:nvSpPr>
          <p:spPr>
            <a:xfrm>
              <a:off x="3500275" y="4595575"/>
              <a:ext cx="100325" cy="61225"/>
            </a:xfrm>
            <a:custGeom>
              <a:avLst/>
              <a:gdLst/>
              <a:ahLst/>
              <a:cxnLst/>
              <a:rect l="l" t="t" r="r" b="b"/>
              <a:pathLst>
                <a:path w="4013" h="2449" extrusionOk="0">
                  <a:moveTo>
                    <a:pt x="1545" y="0"/>
                  </a:moveTo>
                  <a:cubicBezTo>
                    <a:pt x="1094" y="0"/>
                    <a:pt x="642" y="81"/>
                    <a:pt x="213" y="245"/>
                  </a:cubicBezTo>
                  <a:lnTo>
                    <a:pt x="0" y="1916"/>
                  </a:lnTo>
                  <a:cubicBezTo>
                    <a:pt x="725" y="2293"/>
                    <a:pt x="1360" y="2449"/>
                    <a:pt x="1901" y="2449"/>
                  </a:cubicBezTo>
                  <a:cubicBezTo>
                    <a:pt x="3061" y="2449"/>
                    <a:pt x="3784" y="1732"/>
                    <a:pt x="4012" y="944"/>
                  </a:cubicBezTo>
                  <a:cubicBezTo>
                    <a:pt x="3326" y="318"/>
                    <a:pt x="2438" y="0"/>
                    <a:pt x="1545" y="0"/>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73" name="Google Shape;3573;p80"/>
            <p:cNvSpPr/>
            <p:nvPr/>
          </p:nvSpPr>
          <p:spPr>
            <a:xfrm>
              <a:off x="3505575" y="4561750"/>
              <a:ext cx="99575" cy="57425"/>
            </a:xfrm>
            <a:custGeom>
              <a:avLst/>
              <a:gdLst/>
              <a:ahLst/>
              <a:cxnLst/>
              <a:rect l="l" t="t" r="r" b="b"/>
              <a:pathLst>
                <a:path w="3983" h="2297" extrusionOk="0">
                  <a:moveTo>
                    <a:pt x="1775" y="1"/>
                  </a:moveTo>
                  <a:cubicBezTo>
                    <a:pt x="863" y="1"/>
                    <a:pt x="123" y="443"/>
                    <a:pt x="123" y="443"/>
                  </a:cubicBezTo>
                  <a:lnTo>
                    <a:pt x="1" y="1598"/>
                  </a:lnTo>
                  <a:cubicBezTo>
                    <a:pt x="419" y="1434"/>
                    <a:pt x="868" y="1353"/>
                    <a:pt x="1319" y="1353"/>
                  </a:cubicBezTo>
                  <a:cubicBezTo>
                    <a:pt x="2209" y="1353"/>
                    <a:pt x="3104" y="1671"/>
                    <a:pt x="3770" y="2297"/>
                  </a:cubicBezTo>
                  <a:cubicBezTo>
                    <a:pt x="3983" y="1628"/>
                    <a:pt x="3800" y="898"/>
                    <a:pt x="3284" y="503"/>
                  </a:cubicBezTo>
                  <a:cubicBezTo>
                    <a:pt x="2789" y="125"/>
                    <a:pt x="2258" y="1"/>
                    <a:pt x="1775" y="1"/>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74" name="Google Shape;3574;p80"/>
            <p:cNvSpPr/>
            <p:nvPr/>
          </p:nvSpPr>
          <p:spPr>
            <a:xfrm>
              <a:off x="3508200" y="4598150"/>
              <a:ext cx="65050" cy="46775"/>
            </a:xfrm>
            <a:custGeom>
              <a:avLst/>
              <a:gdLst/>
              <a:ahLst/>
              <a:cxnLst/>
              <a:rect l="l" t="t" r="r" b="b"/>
              <a:pathLst>
                <a:path w="2602" h="1871" extrusionOk="0">
                  <a:moveTo>
                    <a:pt x="1374" y="0"/>
                  </a:moveTo>
                  <a:cubicBezTo>
                    <a:pt x="1103" y="0"/>
                    <a:pt x="843" y="64"/>
                    <a:pt x="625" y="233"/>
                  </a:cubicBezTo>
                  <a:cubicBezTo>
                    <a:pt x="139" y="567"/>
                    <a:pt x="48" y="1266"/>
                    <a:pt x="18" y="1813"/>
                  </a:cubicBezTo>
                  <a:cubicBezTo>
                    <a:pt x="1" y="1847"/>
                    <a:pt x="39" y="1871"/>
                    <a:pt x="77" y="1871"/>
                  </a:cubicBezTo>
                  <a:cubicBezTo>
                    <a:pt x="108" y="1871"/>
                    <a:pt x="139" y="1854"/>
                    <a:pt x="139" y="1813"/>
                  </a:cubicBezTo>
                  <a:cubicBezTo>
                    <a:pt x="200" y="1327"/>
                    <a:pt x="261" y="719"/>
                    <a:pt x="625" y="385"/>
                  </a:cubicBezTo>
                  <a:cubicBezTo>
                    <a:pt x="836" y="186"/>
                    <a:pt x="1077" y="122"/>
                    <a:pt x="1331" y="122"/>
                  </a:cubicBezTo>
                  <a:cubicBezTo>
                    <a:pt x="1739" y="122"/>
                    <a:pt x="2178" y="286"/>
                    <a:pt x="2571" y="324"/>
                  </a:cubicBezTo>
                  <a:cubicBezTo>
                    <a:pt x="2601" y="324"/>
                    <a:pt x="2601" y="294"/>
                    <a:pt x="2571" y="294"/>
                  </a:cubicBezTo>
                  <a:cubicBezTo>
                    <a:pt x="2223" y="147"/>
                    <a:pt x="1786" y="0"/>
                    <a:pt x="1374"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75" name="Google Shape;3575;p80"/>
            <p:cNvSpPr/>
            <p:nvPr/>
          </p:nvSpPr>
          <p:spPr>
            <a:xfrm>
              <a:off x="3509575" y="4611325"/>
              <a:ext cx="36200" cy="18225"/>
            </a:xfrm>
            <a:custGeom>
              <a:avLst/>
              <a:gdLst/>
              <a:ahLst/>
              <a:cxnLst/>
              <a:rect l="l" t="t" r="r" b="b"/>
              <a:pathLst>
                <a:path w="1448" h="729" extrusionOk="0">
                  <a:moveTo>
                    <a:pt x="927" y="0"/>
                  </a:moveTo>
                  <a:cubicBezTo>
                    <a:pt x="575" y="0"/>
                    <a:pt x="229" y="288"/>
                    <a:pt x="23" y="618"/>
                  </a:cubicBezTo>
                  <a:cubicBezTo>
                    <a:pt x="0" y="664"/>
                    <a:pt x="48" y="729"/>
                    <a:pt x="100" y="729"/>
                  </a:cubicBezTo>
                  <a:cubicBezTo>
                    <a:pt x="115" y="729"/>
                    <a:pt x="131" y="723"/>
                    <a:pt x="145" y="709"/>
                  </a:cubicBezTo>
                  <a:cubicBezTo>
                    <a:pt x="297" y="557"/>
                    <a:pt x="418" y="374"/>
                    <a:pt x="601" y="253"/>
                  </a:cubicBezTo>
                  <a:cubicBezTo>
                    <a:pt x="709" y="181"/>
                    <a:pt x="807" y="152"/>
                    <a:pt x="903" y="152"/>
                  </a:cubicBezTo>
                  <a:cubicBezTo>
                    <a:pt x="1051" y="152"/>
                    <a:pt x="1195" y="221"/>
                    <a:pt x="1361" y="314"/>
                  </a:cubicBezTo>
                  <a:cubicBezTo>
                    <a:pt x="1365" y="318"/>
                    <a:pt x="1370" y="320"/>
                    <a:pt x="1375" y="320"/>
                  </a:cubicBezTo>
                  <a:cubicBezTo>
                    <a:pt x="1406" y="320"/>
                    <a:pt x="1448" y="249"/>
                    <a:pt x="1422" y="222"/>
                  </a:cubicBezTo>
                  <a:cubicBezTo>
                    <a:pt x="1265" y="66"/>
                    <a:pt x="1095" y="0"/>
                    <a:pt x="927"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76" name="Google Shape;3576;p80"/>
            <p:cNvSpPr/>
            <p:nvPr/>
          </p:nvSpPr>
          <p:spPr>
            <a:xfrm>
              <a:off x="3058775" y="4302825"/>
              <a:ext cx="468125" cy="447300"/>
            </a:xfrm>
            <a:custGeom>
              <a:avLst/>
              <a:gdLst/>
              <a:ahLst/>
              <a:cxnLst/>
              <a:rect l="l" t="t" r="r" b="b"/>
              <a:pathLst>
                <a:path w="18725" h="17892" extrusionOk="0">
                  <a:moveTo>
                    <a:pt x="7210" y="1"/>
                  </a:moveTo>
                  <a:cubicBezTo>
                    <a:pt x="4011" y="1"/>
                    <a:pt x="1098" y="1811"/>
                    <a:pt x="487" y="8003"/>
                  </a:cubicBezTo>
                  <a:cubicBezTo>
                    <a:pt x="487" y="8003"/>
                    <a:pt x="0" y="11255"/>
                    <a:pt x="578" y="12988"/>
                  </a:cubicBezTo>
                  <a:cubicBezTo>
                    <a:pt x="1155" y="14690"/>
                    <a:pt x="3587" y="16818"/>
                    <a:pt x="7052" y="17578"/>
                  </a:cubicBezTo>
                  <a:cubicBezTo>
                    <a:pt x="7990" y="17783"/>
                    <a:pt x="9027" y="17891"/>
                    <a:pt x="10067" y="17891"/>
                  </a:cubicBezTo>
                  <a:cubicBezTo>
                    <a:pt x="12868" y="17891"/>
                    <a:pt x="15698" y="17110"/>
                    <a:pt x="16718" y="15359"/>
                  </a:cubicBezTo>
                  <a:cubicBezTo>
                    <a:pt x="18086" y="12958"/>
                    <a:pt x="18724" y="11225"/>
                    <a:pt x="18724" y="8611"/>
                  </a:cubicBezTo>
                  <a:cubicBezTo>
                    <a:pt x="18724" y="5997"/>
                    <a:pt x="18724" y="4812"/>
                    <a:pt x="16444" y="3353"/>
                  </a:cubicBezTo>
                  <a:cubicBezTo>
                    <a:pt x="15223" y="2560"/>
                    <a:pt x="11014" y="1"/>
                    <a:pt x="7210"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77" name="Google Shape;3577;p80"/>
            <p:cNvSpPr/>
            <p:nvPr/>
          </p:nvSpPr>
          <p:spPr>
            <a:xfrm>
              <a:off x="3168200" y="4531700"/>
              <a:ext cx="28125" cy="31300"/>
            </a:xfrm>
            <a:custGeom>
              <a:avLst/>
              <a:gdLst/>
              <a:ahLst/>
              <a:cxnLst/>
              <a:rect l="l" t="t" r="r" b="b"/>
              <a:pathLst>
                <a:path w="1125" h="1252" extrusionOk="0">
                  <a:moveTo>
                    <a:pt x="592" y="1"/>
                  </a:moveTo>
                  <a:cubicBezTo>
                    <a:pt x="335" y="1"/>
                    <a:pt x="90" y="235"/>
                    <a:pt x="61" y="550"/>
                  </a:cubicBezTo>
                  <a:cubicBezTo>
                    <a:pt x="0" y="915"/>
                    <a:pt x="213" y="1219"/>
                    <a:pt x="487" y="1249"/>
                  </a:cubicBezTo>
                  <a:cubicBezTo>
                    <a:pt x="504" y="1251"/>
                    <a:pt x="521" y="1252"/>
                    <a:pt x="538" y="1252"/>
                  </a:cubicBezTo>
                  <a:cubicBezTo>
                    <a:pt x="818" y="1252"/>
                    <a:pt x="1037" y="1018"/>
                    <a:pt x="1095" y="702"/>
                  </a:cubicBezTo>
                  <a:cubicBezTo>
                    <a:pt x="1125" y="337"/>
                    <a:pt x="943" y="34"/>
                    <a:pt x="639" y="3"/>
                  </a:cubicBezTo>
                  <a:cubicBezTo>
                    <a:pt x="623" y="1"/>
                    <a:pt x="608" y="1"/>
                    <a:pt x="592" y="1"/>
                  </a:cubicBezTo>
                  <a:close/>
                </a:path>
              </a:pathLst>
            </a:custGeom>
            <a:solidFill>
              <a:srgbClr val="11111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78" name="Google Shape;3578;p80"/>
            <p:cNvSpPr/>
            <p:nvPr/>
          </p:nvSpPr>
          <p:spPr>
            <a:xfrm>
              <a:off x="3381725" y="4558300"/>
              <a:ext cx="28150" cy="31300"/>
            </a:xfrm>
            <a:custGeom>
              <a:avLst/>
              <a:gdLst/>
              <a:ahLst/>
              <a:cxnLst/>
              <a:rect l="l" t="t" r="r" b="b"/>
              <a:pathLst>
                <a:path w="1126" h="1252" extrusionOk="0">
                  <a:moveTo>
                    <a:pt x="588" y="0"/>
                  </a:moveTo>
                  <a:cubicBezTo>
                    <a:pt x="308" y="0"/>
                    <a:pt x="88" y="235"/>
                    <a:pt x="31" y="550"/>
                  </a:cubicBezTo>
                  <a:cubicBezTo>
                    <a:pt x="0" y="915"/>
                    <a:pt x="183" y="1219"/>
                    <a:pt x="487" y="1249"/>
                  </a:cubicBezTo>
                  <a:cubicBezTo>
                    <a:pt x="502" y="1251"/>
                    <a:pt x="518" y="1252"/>
                    <a:pt x="533" y="1252"/>
                  </a:cubicBezTo>
                  <a:cubicBezTo>
                    <a:pt x="790" y="1252"/>
                    <a:pt x="1036" y="1016"/>
                    <a:pt x="1064" y="672"/>
                  </a:cubicBezTo>
                  <a:cubicBezTo>
                    <a:pt x="1125" y="337"/>
                    <a:pt x="912" y="33"/>
                    <a:pt x="639" y="3"/>
                  </a:cubicBezTo>
                  <a:cubicBezTo>
                    <a:pt x="622" y="1"/>
                    <a:pt x="605" y="0"/>
                    <a:pt x="588" y="0"/>
                  </a:cubicBezTo>
                  <a:close/>
                </a:path>
              </a:pathLst>
            </a:custGeom>
            <a:solidFill>
              <a:srgbClr val="11111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79" name="Google Shape;3579;p80"/>
            <p:cNvSpPr/>
            <p:nvPr/>
          </p:nvSpPr>
          <p:spPr>
            <a:xfrm>
              <a:off x="3274575" y="4529675"/>
              <a:ext cx="31175" cy="57575"/>
            </a:xfrm>
            <a:custGeom>
              <a:avLst/>
              <a:gdLst/>
              <a:ahLst/>
              <a:cxnLst/>
              <a:rect l="l" t="t" r="r" b="b"/>
              <a:pathLst>
                <a:path w="1247" h="2303" extrusionOk="0">
                  <a:moveTo>
                    <a:pt x="445" y="1"/>
                  </a:moveTo>
                  <a:cubicBezTo>
                    <a:pt x="434" y="1"/>
                    <a:pt x="426" y="8"/>
                    <a:pt x="426" y="23"/>
                  </a:cubicBezTo>
                  <a:cubicBezTo>
                    <a:pt x="305" y="236"/>
                    <a:pt x="274" y="479"/>
                    <a:pt x="183" y="722"/>
                  </a:cubicBezTo>
                  <a:cubicBezTo>
                    <a:pt x="122" y="935"/>
                    <a:pt x="1" y="1209"/>
                    <a:pt x="61" y="1422"/>
                  </a:cubicBezTo>
                  <a:cubicBezTo>
                    <a:pt x="92" y="1574"/>
                    <a:pt x="183" y="1726"/>
                    <a:pt x="335" y="1726"/>
                  </a:cubicBezTo>
                  <a:cubicBezTo>
                    <a:pt x="353" y="1734"/>
                    <a:pt x="371" y="1738"/>
                    <a:pt x="388" y="1738"/>
                  </a:cubicBezTo>
                  <a:cubicBezTo>
                    <a:pt x="431" y="1738"/>
                    <a:pt x="474" y="1717"/>
                    <a:pt x="517" y="1695"/>
                  </a:cubicBezTo>
                  <a:cubicBezTo>
                    <a:pt x="548" y="1695"/>
                    <a:pt x="609" y="1634"/>
                    <a:pt x="639" y="1634"/>
                  </a:cubicBezTo>
                  <a:cubicBezTo>
                    <a:pt x="666" y="1607"/>
                    <a:pt x="691" y="1593"/>
                    <a:pt x="713" y="1593"/>
                  </a:cubicBezTo>
                  <a:cubicBezTo>
                    <a:pt x="764" y="1593"/>
                    <a:pt x="800" y="1668"/>
                    <a:pt x="821" y="1817"/>
                  </a:cubicBezTo>
                  <a:cubicBezTo>
                    <a:pt x="1004" y="1999"/>
                    <a:pt x="973" y="2090"/>
                    <a:pt x="700" y="2121"/>
                  </a:cubicBezTo>
                  <a:cubicBezTo>
                    <a:pt x="609" y="2151"/>
                    <a:pt x="639" y="2303"/>
                    <a:pt x="761" y="2303"/>
                  </a:cubicBezTo>
                  <a:cubicBezTo>
                    <a:pt x="1004" y="2242"/>
                    <a:pt x="1247" y="2029"/>
                    <a:pt x="1217" y="1756"/>
                  </a:cubicBezTo>
                  <a:cubicBezTo>
                    <a:pt x="1217" y="1561"/>
                    <a:pt x="1064" y="1418"/>
                    <a:pt x="875" y="1418"/>
                  </a:cubicBezTo>
                  <a:cubicBezTo>
                    <a:pt x="858" y="1418"/>
                    <a:pt x="840" y="1419"/>
                    <a:pt x="821" y="1422"/>
                  </a:cubicBezTo>
                  <a:cubicBezTo>
                    <a:pt x="700" y="1422"/>
                    <a:pt x="639" y="1513"/>
                    <a:pt x="517" y="1543"/>
                  </a:cubicBezTo>
                  <a:cubicBezTo>
                    <a:pt x="477" y="1552"/>
                    <a:pt x="442" y="1556"/>
                    <a:pt x="410" y="1556"/>
                  </a:cubicBezTo>
                  <a:cubicBezTo>
                    <a:pt x="104" y="1556"/>
                    <a:pt x="161" y="1186"/>
                    <a:pt x="244" y="966"/>
                  </a:cubicBezTo>
                  <a:cubicBezTo>
                    <a:pt x="335" y="692"/>
                    <a:pt x="578" y="297"/>
                    <a:pt x="487" y="23"/>
                  </a:cubicBezTo>
                  <a:cubicBezTo>
                    <a:pt x="472" y="8"/>
                    <a:pt x="457" y="1"/>
                    <a:pt x="445"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80" name="Google Shape;3580;p80"/>
            <p:cNvSpPr/>
            <p:nvPr/>
          </p:nvSpPr>
          <p:spPr>
            <a:xfrm>
              <a:off x="3249500" y="4611725"/>
              <a:ext cx="68675" cy="52275"/>
            </a:xfrm>
            <a:custGeom>
              <a:avLst/>
              <a:gdLst/>
              <a:ahLst/>
              <a:cxnLst/>
              <a:rect l="l" t="t" r="r" b="b"/>
              <a:pathLst>
                <a:path w="2747" h="2091" extrusionOk="0">
                  <a:moveTo>
                    <a:pt x="383" y="1"/>
                  </a:moveTo>
                  <a:cubicBezTo>
                    <a:pt x="302" y="1"/>
                    <a:pt x="221" y="47"/>
                    <a:pt x="153" y="176"/>
                  </a:cubicBezTo>
                  <a:cubicBezTo>
                    <a:pt x="92" y="328"/>
                    <a:pt x="31" y="480"/>
                    <a:pt x="1" y="693"/>
                  </a:cubicBezTo>
                  <a:cubicBezTo>
                    <a:pt x="669" y="1088"/>
                    <a:pt x="1399" y="1544"/>
                    <a:pt x="1976" y="2091"/>
                  </a:cubicBezTo>
                  <a:cubicBezTo>
                    <a:pt x="2493" y="1878"/>
                    <a:pt x="2675" y="1331"/>
                    <a:pt x="2706" y="1027"/>
                  </a:cubicBezTo>
                  <a:cubicBezTo>
                    <a:pt x="2746" y="703"/>
                    <a:pt x="2638" y="608"/>
                    <a:pt x="2535" y="608"/>
                  </a:cubicBezTo>
                  <a:cubicBezTo>
                    <a:pt x="2483" y="608"/>
                    <a:pt x="2432" y="632"/>
                    <a:pt x="2402" y="662"/>
                  </a:cubicBezTo>
                  <a:cubicBezTo>
                    <a:pt x="2183" y="868"/>
                    <a:pt x="1894" y="981"/>
                    <a:pt x="1619" y="981"/>
                  </a:cubicBezTo>
                  <a:cubicBezTo>
                    <a:pt x="1244" y="981"/>
                    <a:pt x="896" y="771"/>
                    <a:pt x="791" y="298"/>
                  </a:cubicBezTo>
                  <a:cubicBezTo>
                    <a:pt x="791" y="298"/>
                    <a:pt x="588" y="1"/>
                    <a:pt x="383" y="1"/>
                  </a:cubicBezTo>
                  <a:close/>
                </a:path>
              </a:pathLst>
            </a:custGeom>
            <a:solidFill>
              <a:srgbClr val="11111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81" name="Google Shape;3581;p80"/>
            <p:cNvSpPr/>
            <p:nvPr/>
          </p:nvSpPr>
          <p:spPr>
            <a:xfrm>
              <a:off x="3248750" y="4629025"/>
              <a:ext cx="50175" cy="37375"/>
            </a:xfrm>
            <a:custGeom>
              <a:avLst/>
              <a:gdLst/>
              <a:ahLst/>
              <a:cxnLst/>
              <a:rect l="l" t="t" r="r" b="b"/>
              <a:pathLst>
                <a:path w="2007" h="1495" extrusionOk="0">
                  <a:moveTo>
                    <a:pt x="61" y="1"/>
                  </a:moveTo>
                  <a:lnTo>
                    <a:pt x="61" y="1"/>
                  </a:lnTo>
                  <a:cubicBezTo>
                    <a:pt x="0" y="487"/>
                    <a:pt x="122" y="1065"/>
                    <a:pt x="851" y="1338"/>
                  </a:cubicBezTo>
                  <a:cubicBezTo>
                    <a:pt x="1106" y="1449"/>
                    <a:pt x="1335" y="1494"/>
                    <a:pt x="1535" y="1494"/>
                  </a:cubicBezTo>
                  <a:cubicBezTo>
                    <a:pt x="1718" y="1494"/>
                    <a:pt x="1876" y="1457"/>
                    <a:pt x="2006" y="1399"/>
                  </a:cubicBezTo>
                  <a:cubicBezTo>
                    <a:pt x="1429" y="852"/>
                    <a:pt x="699" y="396"/>
                    <a:pt x="61" y="1"/>
                  </a:cubicBezTo>
                  <a:close/>
                </a:path>
              </a:pathLst>
            </a:custGeom>
            <a:solidFill>
              <a:srgbClr val="F067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82" name="Google Shape;3582;p80"/>
            <p:cNvSpPr/>
            <p:nvPr/>
          </p:nvSpPr>
          <p:spPr>
            <a:xfrm>
              <a:off x="3136475" y="4455475"/>
              <a:ext cx="46950" cy="26450"/>
            </a:xfrm>
            <a:custGeom>
              <a:avLst/>
              <a:gdLst/>
              <a:ahLst/>
              <a:cxnLst/>
              <a:rect l="l" t="t" r="r" b="b"/>
              <a:pathLst>
                <a:path w="1878" h="1058" extrusionOk="0">
                  <a:moveTo>
                    <a:pt x="1622" y="1"/>
                  </a:moveTo>
                  <a:cubicBezTo>
                    <a:pt x="1017" y="1"/>
                    <a:pt x="190" y="430"/>
                    <a:pt x="23" y="985"/>
                  </a:cubicBezTo>
                  <a:cubicBezTo>
                    <a:pt x="1" y="1030"/>
                    <a:pt x="27" y="1058"/>
                    <a:pt x="55" y="1058"/>
                  </a:cubicBezTo>
                  <a:cubicBezTo>
                    <a:pt x="65" y="1058"/>
                    <a:pt x="76" y="1054"/>
                    <a:pt x="84" y="1046"/>
                  </a:cubicBezTo>
                  <a:cubicBezTo>
                    <a:pt x="570" y="499"/>
                    <a:pt x="1057" y="225"/>
                    <a:pt x="1786" y="165"/>
                  </a:cubicBezTo>
                  <a:cubicBezTo>
                    <a:pt x="1847" y="165"/>
                    <a:pt x="1877" y="43"/>
                    <a:pt x="1786" y="13"/>
                  </a:cubicBezTo>
                  <a:cubicBezTo>
                    <a:pt x="1734" y="5"/>
                    <a:pt x="1679" y="1"/>
                    <a:pt x="1622"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83" name="Google Shape;3583;p80"/>
            <p:cNvSpPr/>
            <p:nvPr/>
          </p:nvSpPr>
          <p:spPr>
            <a:xfrm>
              <a:off x="3399200" y="4478425"/>
              <a:ext cx="44950" cy="25425"/>
            </a:xfrm>
            <a:custGeom>
              <a:avLst/>
              <a:gdLst/>
              <a:ahLst/>
              <a:cxnLst/>
              <a:rect l="l" t="t" r="r" b="b"/>
              <a:pathLst>
                <a:path w="1798" h="1017" extrusionOk="0">
                  <a:moveTo>
                    <a:pt x="175" y="1"/>
                  </a:moveTo>
                  <a:cubicBezTo>
                    <a:pt x="136" y="1"/>
                    <a:pt x="98" y="3"/>
                    <a:pt x="61" y="6"/>
                  </a:cubicBezTo>
                  <a:cubicBezTo>
                    <a:pt x="1" y="6"/>
                    <a:pt x="1" y="67"/>
                    <a:pt x="31" y="98"/>
                  </a:cubicBezTo>
                  <a:cubicBezTo>
                    <a:pt x="608" y="310"/>
                    <a:pt x="1186" y="462"/>
                    <a:pt x="1581" y="979"/>
                  </a:cubicBezTo>
                  <a:cubicBezTo>
                    <a:pt x="1599" y="1006"/>
                    <a:pt x="1627" y="1017"/>
                    <a:pt x="1656" y="1017"/>
                  </a:cubicBezTo>
                  <a:cubicBezTo>
                    <a:pt x="1725" y="1017"/>
                    <a:pt x="1798" y="952"/>
                    <a:pt x="1733" y="888"/>
                  </a:cubicBezTo>
                  <a:cubicBezTo>
                    <a:pt x="1449" y="404"/>
                    <a:pt x="738" y="1"/>
                    <a:pt x="175"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84" name="Google Shape;3584;p80"/>
            <p:cNvSpPr/>
            <p:nvPr/>
          </p:nvSpPr>
          <p:spPr>
            <a:xfrm>
              <a:off x="3118050" y="4584575"/>
              <a:ext cx="91200" cy="81950"/>
            </a:xfrm>
            <a:custGeom>
              <a:avLst/>
              <a:gdLst/>
              <a:ahLst/>
              <a:cxnLst/>
              <a:rect l="l" t="t" r="r" b="b"/>
              <a:pathLst>
                <a:path w="3648" h="3278" extrusionOk="0">
                  <a:moveTo>
                    <a:pt x="1776" y="1"/>
                  </a:moveTo>
                  <a:cubicBezTo>
                    <a:pt x="929" y="1"/>
                    <a:pt x="203" y="605"/>
                    <a:pt x="91" y="1414"/>
                  </a:cubicBezTo>
                  <a:cubicBezTo>
                    <a:pt x="0" y="2326"/>
                    <a:pt x="669" y="3147"/>
                    <a:pt x="1611" y="3268"/>
                  </a:cubicBezTo>
                  <a:cubicBezTo>
                    <a:pt x="1676" y="3274"/>
                    <a:pt x="1740" y="3277"/>
                    <a:pt x="1803" y="3277"/>
                  </a:cubicBezTo>
                  <a:cubicBezTo>
                    <a:pt x="2694" y="3277"/>
                    <a:pt x="3441" y="2691"/>
                    <a:pt x="3526" y="1840"/>
                  </a:cubicBezTo>
                  <a:cubicBezTo>
                    <a:pt x="3648" y="958"/>
                    <a:pt x="2979" y="137"/>
                    <a:pt x="2006" y="16"/>
                  </a:cubicBezTo>
                  <a:cubicBezTo>
                    <a:pt x="1929" y="6"/>
                    <a:pt x="1852" y="1"/>
                    <a:pt x="1776" y="1"/>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85" name="Google Shape;3585;p80"/>
            <p:cNvSpPr/>
            <p:nvPr/>
          </p:nvSpPr>
          <p:spPr>
            <a:xfrm>
              <a:off x="3352850" y="4613600"/>
              <a:ext cx="91975" cy="81950"/>
            </a:xfrm>
            <a:custGeom>
              <a:avLst/>
              <a:gdLst/>
              <a:ahLst/>
              <a:cxnLst/>
              <a:rect l="l" t="t" r="r" b="b"/>
              <a:pathLst>
                <a:path w="3679" h="3278" extrusionOk="0">
                  <a:moveTo>
                    <a:pt x="1850" y="1"/>
                  </a:moveTo>
                  <a:cubicBezTo>
                    <a:pt x="985" y="1"/>
                    <a:pt x="236" y="587"/>
                    <a:pt x="122" y="1438"/>
                  </a:cubicBezTo>
                  <a:cubicBezTo>
                    <a:pt x="0" y="2320"/>
                    <a:pt x="700" y="3141"/>
                    <a:pt x="1642" y="3262"/>
                  </a:cubicBezTo>
                  <a:cubicBezTo>
                    <a:pt x="1719" y="3272"/>
                    <a:pt x="1797" y="3277"/>
                    <a:pt x="1873" y="3277"/>
                  </a:cubicBezTo>
                  <a:cubicBezTo>
                    <a:pt x="2724" y="3277"/>
                    <a:pt x="3473" y="2673"/>
                    <a:pt x="3557" y="1864"/>
                  </a:cubicBezTo>
                  <a:cubicBezTo>
                    <a:pt x="3678" y="952"/>
                    <a:pt x="2979" y="131"/>
                    <a:pt x="2037" y="10"/>
                  </a:cubicBezTo>
                  <a:cubicBezTo>
                    <a:pt x="1974" y="4"/>
                    <a:pt x="1912" y="1"/>
                    <a:pt x="1850" y="1"/>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86" name="Google Shape;3586;p80"/>
            <p:cNvSpPr/>
            <p:nvPr/>
          </p:nvSpPr>
          <p:spPr>
            <a:xfrm>
              <a:off x="3042050" y="4325825"/>
              <a:ext cx="538025" cy="239875"/>
            </a:xfrm>
            <a:custGeom>
              <a:avLst/>
              <a:gdLst/>
              <a:ahLst/>
              <a:cxnLst/>
              <a:rect l="l" t="t" r="r" b="b"/>
              <a:pathLst>
                <a:path w="21521" h="9595" extrusionOk="0">
                  <a:moveTo>
                    <a:pt x="3010" y="1"/>
                  </a:moveTo>
                  <a:cubicBezTo>
                    <a:pt x="1824" y="2189"/>
                    <a:pt x="1520" y="4864"/>
                    <a:pt x="1" y="6992"/>
                  </a:cubicBezTo>
                  <a:cubicBezTo>
                    <a:pt x="791" y="7265"/>
                    <a:pt x="1338" y="7721"/>
                    <a:pt x="1338" y="7721"/>
                  </a:cubicBezTo>
                  <a:cubicBezTo>
                    <a:pt x="3253" y="7600"/>
                    <a:pt x="3709" y="1156"/>
                    <a:pt x="3709" y="1156"/>
                  </a:cubicBezTo>
                  <a:cubicBezTo>
                    <a:pt x="3709" y="1156"/>
                    <a:pt x="7448" y="4348"/>
                    <a:pt x="9514" y="4773"/>
                  </a:cubicBezTo>
                  <a:cubicBezTo>
                    <a:pt x="9725" y="4820"/>
                    <a:pt x="9921" y="4840"/>
                    <a:pt x="10102" y="4840"/>
                  </a:cubicBezTo>
                  <a:cubicBezTo>
                    <a:pt x="11693" y="4840"/>
                    <a:pt x="12159" y="3223"/>
                    <a:pt x="12159" y="3223"/>
                  </a:cubicBezTo>
                  <a:cubicBezTo>
                    <a:pt x="12159" y="3223"/>
                    <a:pt x="12797" y="4712"/>
                    <a:pt x="14317" y="5047"/>
                  </a:cubicBezTo>
                  <a:cubicBezTo>
                    <a:pt x="14455" y="5077"/>
                    <a:pt x="14581" y="5091"/>
                    <a:pt x="14697" y="5091"/>
                  </a:cubicBezTo>
                  <a:cubicBezTo>
                    <a:pt x="15853" y="5091"/>
                    <a:pt x="15928" y="3709"/>
                    <a:pt x="15928" y="3709"/>
                  </a:cubicBezTo>
                  <a:cubicBezTo>
                    <a:pt x="16681" y="4964"/>
                    <a:pt x="17319" y="5287"/>
                    <a:pt x="17776" y="5287"/>
                  </a:cubicBezTo>
                  <a:cubicBezTo>
                    <a:pt x="18261" y="5287"/>
                    <a:pt x="18542" y="4925"/>
                    <a:pt x="18542" y="4925"/>
                  </a:cubicBezTo>
                  <a:lnTo>
                    <a:pt x="18542" y="4925"/>
                  </a:lnTo>
                  <a:cubicBezTo>
                    <a:pt x="18542" y="4925"/>
                    <a:pt x="18025" y="9211"/>
                    <a:pt x="19454" y="9545"/>
                  </a:cubicBezTo>
                  <a:cubicBezTo>
                    <a:pt x="19604" y="9580"/>
                    <a:pt x="19740" y="9595"/>
                    <a:pt x="19865" y="9595"/>
                  </a:cubicBezTo>
                  <a:cubicBezTo>
                    <a:pt x="20948" y="9595"/>
                    <a:pt x="21095" y="8421"/>
                    <a:pt x="21095" y="8421"/>
                  </a:cubicBezTo>
                  <a:cubicBezTo>
                    <a:pt x="21206" y="8465"/>
                    <a:pt x="21318" y="8493"/>
                    <a:pt x="21417" y="8493"/>
                  </a:cubicBezTo>
                  <a:cubicBezTo>
                    <a:pt x="21453" y="8493"/>
                    <a:pt x="21488" y="8489"/>
                    <a:pt x="21521" y="8481"/>
                  </a:cubicBezTo>
                  <a:cubicBezTo>
                    <a:pt x="20305" y="7296"/>
                    <a:pt x="20123" y="4986"/>
                    <a:pt x="20123" y="2949"/>
                  </a:cubicBezTo>
                  <a:cubicBezTo>
                    <a:pt x="19822" y="3488"/>
                    <a:pt x="19419" y="3686"/>
                    <a:pt x="18995" y="3686"/>
                  </a:cubicBezTo>
                  <a:cubicBezTo>
                    <a:pt x="18389" y="3686"/>
                    <a:pt x="17743" y="3282"/>
                    <a:pt x="17296" y="2889"/>
                  </a:cubicBezTo>
                  <a:cubicBezTo>
                    <a:pt x="17083" y="2311"/>
                    <a:pt x="16293" y="1916"/>
                    <a:pt x="16384" y="1095"/>
                  </a:cubicBezTo>
                  <a:lnTo>
                    <a:pt x="16384" y="1095"/>
                  </a:lnTo>
                  <a:cubicBezTo>
                    <a:pt x="16255" y="2250"/>
                    <a:pt x="15477" y="3752"/>
                    <a:pt x="14432" y="3752"/>
                  </a:cubicBezTo>
                  <a:cubicBezTo>
                    <a:pt x="14240" y="3752"/>
                    <a:pt x="14039" y="3701"/>
                    <a:pt x="13831" y="3588"/>
                  </a:cubicBezTo>
                  <a:cubicBezTo>
                    <a:pt x="13071" y="2919"/>
                    <a:pt x="12645" y="1733"/>
                    <a:pt x="11916" y="822"/>
                  </a:cubicBezTo>
                  <a:cubicBezTo>
                    <a:pt x="11392" y="2637"/>
                    <a:pt x="10426" y="3282"/>
                    <a:pt x="9291" y="3282"/>
                  </a:cubicBezTo>
                  <a:cubicBezTo>
                    <a:pt x="7197" y="3282"/>
                    <a:pt x="4528" y="1085"/>
                    <a:pt x="3010" y="1"/>
                  </a:cubicBezTo>
                  <a:close/>
                </a:path>
              </a:pathLst>
            </a:custGeom>
            <a:solidFill>
              <a:srgbClr val="F059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87" name="Google Shape;3587;p80"/>
            <p:cNvSpPr/>
            <p:nvPr/>
          </p:nvSpPr>
          <p:spPr>
            <a:xfrm>
              <a:off x="2988850" y="4224400"/>
              <a:ext cx="650500" cy="313475"/>
            </a:xfrm>
            <a:custGeom>
              <a:avLst/>
              <a:gdLst/>
              <a:ahLst/>
              <a:cxnLst/>
              <a:rect l="l" t="t" r="r" b="b"/>
              <a:pathLst>
                <a:path w="26020" h="12539" extrusionOk="0">
                  <a:moveTo>
                    <a:pt x="5466" y="1"/>
                  </a:moveTo>
                  <a:cubicBezTo>
                    <a:pt x="4493" y="1"/>
                    <a:pt x="4773" y="2690"/>
                    <a:pt x="4773" y="2690"/>
                  </a:cubicBezTo>
                  <a:cubicBezTo>
                    <a:pt x="4773" y="2690"/>
                    <a:pt x="4049" y="1242"/>
                    <a:pt x="3340" y="1242"/>
                  </a:cubicBezTo>
                  <a:cubicBezTo>
                    <a:pt x="3154" y="1242"/>
                    <a:pt x="2968" y="1343"/>
                    <a:pt x="2797" y="1596"/>
                  </a:cubicBezTo>
                  <a:cubicBezTo>
                    <a:pt x="1916" y="2812"/>
                    <a:pt x="3983" y="4332"/>
                    <a:pt x="3983" y="4332"/>
                  </a:cubicBezTo>
                  <a:cubicBezTo>
                    <a:pt x="3783" y="4396"/>
                    <a:pt x="3639" y="4418"/>
                    <a:pt x="3528" y="4418"/>
                  </a:cubicBezTo>
                  <a:cubicBezTo>
                    <a:pt x="3285" y="4418"/>
                    <a:pt x="3195" y="4313"/>
                    <a:pt x="3013" y="4313"/>
                  </a:cubicBezTo>
                  <a:cubicBezTo>
                    <a:pt x="2884" y="4313"/>
                    <a:pt x="2710" y="4366"/>
                    <a:pt x="2402" y="4544"/>
                  </a:cubicBezTo>
                  <a:cubicBezTo>
                    <a:pt x="700" y="5790"/>
                    <a:pt x="1581" y="8070"/>
                    <a:pt x="1581" y="8070"/>
                  </a:cubicBezTo>
                  <a:cubicBezTo>
                    <a:pt x="1" y="9286"/>
                    <a:pt x="1247" y="10897"/>
                    <a:pt x="1247" y="10897"/>
                  </a:cubicBezTo>
                  <a:cubicBezTo>
                    <a:pt x="1551" y="10897"/>
                    <a:pt x="1855" y="10958"/>
                    <a:pt x="2129" y="11049"/>
                  </a:cubicBezTo>
                  <a:cubicBezTo>
                    <a:pt x="3648" y="8952"/>
                    <a:pt x="3952" y="6246"/>
                    <a:pt x="5138" y="4058"/>
                  </a:cubicBezTo>
                  <a:cubicBezTo>
                    <a:pt x="6656" y="5142"/>
                    <a:pt x="9338" y="7339"/>
                    <a:pt x="11433" y="7339"/>
                  </a:cubicBezTo>
                  <a:cubicBezTo>
                    <a:pt x="12568" y="7339"/>
                    <a:pt x="13531" y="6694"/>
                    <a:pt x="14044" y="4879"/>
                  </a:cubicBezTo>
                  <a:cubicBezTo>
                    <a:pt x="14773" y="5790"/>
                    <a:pt x="15199" y="6976"/>
                    <a:pt x="15959" y="7645"/>
                  </a:cubicBezTo>
                  <a:cubicBezTo>
                    <a:pt x="16167" y="7758"/>
                    <a:pt x="16368" y="7809"/>
                    <a:pt x="16560" y="7809"/>
                  </a:cubicBezTo>
                  <a:cubicBezTo>
                    <a:pt x="17605" y="7809"/>
                    <a:pt x="18383" y="6307"/>
                    <a:pt x="18512" y="5152"/>
                  </a:cubicBezTo>
                  <a:lnTo>
                    <a:pt x="18512" y="5152"/>
                  </a:lnTo>
                  <a:cubicBezTo>
                    <a:pt x="18421" y="5973"/>
                    <a:pt x="19211" y="6368"/>
                    <a:pt x="19424" y="6946"/>
                  </a:cubicBezTo>
                  <a:cubicBezTo>
                    <a:pt x="19871" y="7339"/>
                    <a:pt x="20517" y="7743"/>
                    <a:pt x="21123" y="7743"/>
                  </a:cubicBezTo>
                  <a:cubicBezTo>
                    <a:pt x="21547" y="7743"/>
                    <a:pt x="21950" y="7545"/>
                    <a:pt x="22251" y="7006"/>
                  </a:cubicBezTo>
                  <a:cubicBezTo>
                    <a:pt x="22251" y="9043"/>
                    <a:pt x="22433" y="11353"/>
                    <a:pt x="23649" y="12538"/>
                  </a:cubicBezTo>
                  <a:cubicBezTo>
                    <a:pt x="24105" y="12447"/>
                    <a:pt x="24469" y="11991"/>
                    <a:pt x="24469" y="11991"/>
                  </a:cubicBezTo>
                  <a:cubicBezTo>
                    <a:pt x="26020" y="9894"/>
                    <a:pt x="24409" y="9164"/>
                    <a:pt x="24409" y="9164"/>
                  </a:cubicBezTo>
                  <a:cubicBezTo>
                    <a:pt x="24865" y="6550"/>
                    <a:pt x="22555" y="6338"/>
                    <a:pt x="22555" y="6338"/>
                  </a:cubicBezTo>
                  <a:cubicBezTo>
                    <a:pt x="22284" y="3186"/>
                    <a:pt x="18661" y="2886"/>
                    <a:pt x="17296" y="2886"/>
                  </a:cubicBezTo>
                  <a:cubicBezTo>
                    <a:pt x="16975" y="2886"/>
                    <a:pt x="16779" y="2903"/>
                    <a:pt x="16779" y="2903"/>
                  </a:cubicBezTo>
                  <a:cubicBezTo>
                    <a:pt x="16779" y="2903"/>
                    <a:pt x="17691" y="1201"/>
                    <a:pt x="14013" y="593"/>
                  </a:cubicBezTo>
                  <a:cubicBezTo>
                    <a:pt x="13614" y="527"/>
                    <a:pt x="13204" y="497"/>
                    <a:pt x="12791" y="497"/>
                  </a:cubicBezTo>
                  <a:cubicBezTo>
                    <a:pt x="9404" y="497"/>
                    <a:pt x="5806" y="2477"/>
                    <a:pt x="5806" y="2477"/>
                  </a:cubicBezTo>
                  <a:cubicBezTo>
                    <a:pt x="5806" y="2477"/>
                    <a:pt x="6749" y="258"/>
                    <a:pt x="5594" y="15"/>
                  </a:cubicBezTo>
                  <a:cubicBezTo>
                    <a:pt x="5549" y="6"/>
                    <a:pt x="5506" y="1"/>
                    <a:pt x="5466" y="1"/>
                  </a:cubicBezTo>
                  <a:close/>
                </a:path>
              </a:pathLst>
            </a:custGeom>
            <a:solidFill>
              <a:srgbClr val="F0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88" name="Google Shape;3588;p80"/>
            <p:cNvSpPr/>
            <p:nvPr/>
          </p:nvSpPr>
          <p:spPr>
            <a:xfrm>
              <a:off x="3195125" y="4262825"/>
              <a:ext cx="125075" cy="114075"/>
            </a:xfrm>
            <a:custGeom>
              <a:avLst/>
              <a:gdLst/>
              <a:ahLst/>
              <a:cxnLst/>
              <a:rect l="l" t="t" r="r" b="b"/>
              <a:pathLst>
                <a:path w="5003" h="4563" extrusionOk="0">
                  <a:moveTo>
                    <a:pt x="3965" y="0"/>
                  </a:moveTo>
                  <a:cubicBezTo>
                    <a:pt x="3884" y="0"/>
                    <a:pt x="3806" y="109"/>
                    <a:pt x="3878" y="180"/>
                  </a:cubicBezTo>
                  <a:cubicBezTo>
                    <a:pt x="4425" y="728"/>
                    <a:pt x="4546" y="1639"/>
                    <a:pt x="4577" y="2369"/>
                  </a:cubicBezTo>
                  <a:cubicBezTo>
                    <a:pt x="4602" y="3012"/>
                    <a:pt x="4284" y="3554"/>
                    <a:pt x="3707" y="3554"/>
                  </a:cubicBezTo>
                  <a:cubicBezTo>
                    <a:pt x="3575" y="3554"/>
                    <a:pt x="3429" y="3526"/>
                    <a:pt x="3270" y="3463"/>
                  </a:cubicBezTo>
                  <a:cubicBezTo>
                    <a:pt x="2814" y="3250"/>
                    <a:pt x="2449" y="2825"/>
                    <a:pt x="2236" y="2369"/>
                  </a:cubicBezTo>
                  <a:cubicBezTo>
                    <a:pt x="2226" y="2337"/>
                    <a:pt x="2200" y="2324"/>
                    <a:pt x="2173" y="2324"/>
                  </a:cubicBezTo>
                  <a:cubicBezTo>
                    <a:pt x="2122" y="2324"/>
                    <a:pt x="2065" y="2370"/>
                    <a:pt x="2084" y="2430"/>
                  </a:cubicBezTo>
                  <a:cubicBezTo>
                    <a:pt x="2206" y="2916"/>
                    <a:pt x="2236" y="3372"/>
                    <a:pt x="2176" y="3858"/>
                  </a:cubicBezTo>
                  <a:cubicBezTo>
                    <a:pt x="2094" y="4224"/>
                    <a:pt x="1893" y="4354"/>
                    <a:pt x="1659" y="4354"/>
                  </a:cubicBezTo>
                  <a:cubicBezTo>
                    <a:pt x="1368" y="4354"/>
                    <a:pt x="1027" y="4152"/>
                    <a:pt x="808" y="3950"/>
                  </a:cubicBezTo>
                  <a:cubicBezTo>
                    <a:pt x="443" y="3615"/>
                    <a:pt x="230" y="3129"/>
                    <a:pt x="139" y="2673"/>
                  </a:cubicBezTo>
                  <a:cubicBezTo>
                    <a:pt x="125" y="2632"/>
                    <a:pt x="93" y="2615"/>
                    <a:pt x="65" y="2615"/>
                  </a:cubicBezTo>
                  <a:cubicBezTo>
                    <a:pt x="30" y="2615"/>
                    <a:pt x="1" y="2640"/>
                    <a:pt x="18" y="2673"/>
                  </a:cubicBezTo>
                  <a:cubicBezTo>
                    <a:pt x="94" y="3309"/>
                    <a:pt x="788" y="4562"/>
                    <a:pt x="1564" y="4562"/>
                  </a:cubicBezTo>
                  <a:cubicBezTo>
                    <a:pt x="1715" y="4562"/>
                    <a:pt x="1870" y="4515"/>
                    <a:pt x="2024" y="4405"/>
                  </a:cubicBezTo>
                  <a:cubicBezTo>
                    <a:pt x="2297" y="4223"/>
                    <a:pt x="2358" y="3828"/>
                    <a:pt x="2388" y="3554"/>
                  </a:cubicBezTo>
                  <a:cubicBezTo>
                    <a:pt x="2388" y="3343"/>
                    <a:pt x="2388" y="3132"/>
                    <a:pt x="2369" y="2921"/>
                  </a:cubicBezTo>
                  <a:lnTo>
                    <a:pt x="2369" y="2921"/>
                  </a:lnTo>
                  <a:cubicBezTo>
                    <a:pt x="2375" y="2930"/>
                    <a:pt x="2382" y="2938"/>
                    <a:pt x="2388" y="2946"/>
                  </a:cubicBezTo>
                  <a:cubicBezTo>
                    <a:pt x="2721" y="3335"/>
                    <a:pt x="3313" y="3735"/>
                    <a:pt x="3828" y="3735"/>
                  </a:cubicBezTo>
                  <a:cubicBezTo>
                    <a:pt x="4160" y="3735"/>
                    <a:pt x="4459" y="3569"/>
                    <a:pt x="4638" y="3129"/>
                  </a:cubicBezTo>
                  <a:cubicBezTo>
                    <a:pt x="5002" y="2278"/>
                    <a:pt x="4698" y="667"/>
                    <a:pt x="4030" y="29"/>
                  </a:cubicBezTo>
                  <a:cubicBezTo>
                    <a:pt x="4010" y="9"/>
                    <a:pt x="3987" y="0"/>
                    <a:pt x="3965" y="0"/>
                  </a:cubicBezTo>
                  <a:close/>
                </a:path>
              </a:pathLst>
            </a:custGeom>
            <a:solidFill>
              <a:srgbClr val="F79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89" name="Google Shape;3589;p80"/>
            <p:cNvSpPr/>
            <p:nvPr/>
          </p:nvSpPr>
          <p:spPr>
            <a:xfrm>
              <a:off x="3486600" y="4370175"/>
              <a:ext cx="67650" cy="67650"/>
            </a:xfrm>
            <a:custGeom>
              <a:avLst/>
              <a:gdLst/>
              <a:ahLst/>
              <a:cxnLst/>
              <a:rect l="l" t="t" r="r" b="b"/>
              <a:pathLst>
                <a:path w="2706" h="2706" extrusionOk="0">
                  <a:moveTo>
                    <a:pt x="76" y="0"/>
                  </a:moveTo>
                  <a:cubicBezTo>
                    <a:pt x="42" y="0"/>
                    <a:pt x="0" y="15"/>
                    <a:pt x="0" y="51"/>
                  </a:cubicBezTo>
                  <a:cubicBezTo>
                    <a:pt x="122" y="902"/>
                    <a:pt x="243" y="2330"/>
                    <a:pt x="1186" y="2665"/>
                  </a:cubicBezTo>
                  <a:cubicBezTo>
                    <a:pt x="1266" y="2692"/>
                    <a:pt x="1343" y="2705"/>
                    <a:pt x="1418" y="2705"/>
                  </a:cubicBezTo>
                  <a:cubicBezTo>
                    <a:pt x="2163" y="2705"/>
                    <a:pt x="2622" y="1424"/>
                    <a:pt x="2705" y="871"/>
                  </a:cubicBezTo>
                  <a:cubicBezTo>
                    <a:pt x="2705" y="790"/>
                    <a:pt x="2651" y="736"/>
                    <a:pt x="2597" y="736"/>
                  </a:cubicBezTo>
                  <a:cubicBezTo>
                    <a:pt x="2570" y="736"/>
                    <a:pt x="2543" y="750"/>
                    <a:pt x="2523" y="780"/>
                  </a:cubicBezTo>
                  <a:cubicBezTo>
                    <a:pt x="2239" y="1292"/>
                    <a:pt x="2140" y="2469"/>
                    <a:pt x="1407" y="2469"/>
                  </a:cubicBezTo>
                  <a:cubicBezTo>
                    <a:pt x="1356" y="2469"/>
                    <a:pt x="1303" y="2464"/>
                    <a:pt x="1246" y="2452"/>
                  </a:cubicBezTo>
                  <a:cubicBezTo>
                    <a:pt x="365" y="2270"/>
                    <a:pt x="395" y="689"/>
                    <a:pt x="122" y="20"/>
                  </a:cubicBezTo>
                  <a:cubicBezTo>
                    <a:pt x="122" y="8"/>
                    <a:pt x="101" y="0"/>
                    <a:pt x="76" y="0"/>
                  </a:cubicBezTo>
                  <a:close/>
                </a:path>
              </a:pathLst>
            </a:custGeom>
            <a:solidFill>
              <a:srgbClr val="F79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90" name="Google Shape;3590;p80"/>
            <p:cNvSpPr/>
            <p:nvPr/>
          </p:nvSpPr>
          <p:spPr>
            <a:xfrm>
              <a:off x="3039450" y="4408100"/>
              <a:ext cx="58100" cy="67475"/>
            </a:xfrm>
            <a:custGeom>
              <a:avLst/>
              <a:gdLst/>
              <a:ahLst/>
              <a:cxnLst/>
              <a:rect l="l" t="t" r="r" b="b"/>
              <a:pathLst>
                <a:path w="2324" h="2699" extrusionOk="0">
                  <a:moveTo>
                    <a:pt x="2006" y="0"/>
                  </a:moveTo>
                  <a:cubicBezTo>
                    <a:pt x="1958" y="0"/>
                    <a:pt x="1910" y="41"/>
                    <a:pt x="1928" y="114"/>
                  </a:cubicBezTo>
                  <a:cubicBezTo>
                    <a:pt x="2050" y="661"/>
                    <a:pt x="2050" y="1300"/>
                    <a:pt x="1928" y="1847"/>
                  </a:cubicBezTo>
                  <a:cubicBezTo>
                    <a:pt x="1847" y="2200"/>
                    <a:pt x="1619" y="2530"/>
                    <a:pt x="1267" y="2530"/>
                  </a:cubicBezTo>
                  <a:cubicBezTo>
                    <a:pt x="1226" y="2530"/>
                    <a:pt x="1183" y="2525"/>
                    <a:pt x="1138" y="2515"/>
                  </a:cubicBezTo>
                  <a:cubicBezTo>
                    <a:pt x="713" y="2424"/>
                    <a:pt x="409" y="1877"/>
                    <a:pt x="196" y="1543"/>
                  </a:cubicBezTo>
                  <a:cubicBezTo>
                    <a:pt x="178" y="1516"/>
                    <a:pt x="152" y="1505"/>
                    <a:pt x="127" y="1505"/>
                  </a:cubicBezTo>
                  <a:cubicBezTo>
                    <a:pt x="64" y="1505"/>
                    <a:pt x="1" y="1570"/>
                    <a:pt x="44" y="1634"/>
                  </a:cubicBezTo>
                  <a:cubicBezTo>
                    <a:pt x="315" y="2040"/>
                    <a:pt x="821" y="2699"/>
                    <a:pt x="1324" y="2699"/>
                  </a:cubicBezTo>
                  <a:cubicBezTo>
                    <a:pt x="1499" y="2699"/>
                    <a:pt x="1673" y="2620"/>
                    <a:pt x="1837" y="2424"/>
                  </a:cubicBezTo>
                  <a:cubicBezTo>
                    <a:pt x="2323" y="1847"/>
                    <a:pt x="2232" y="722"/>
                    <a:pt x="2080" y="53"/>
                  </a:cubicBezTo>
                  <a:cubicBezTo>
                    <a:pt x="2068" y="17"/>
                    <a:pt x="2037" y="0"/>
                    <a:pt x="2006" y="0"/>
                  </a:cubicBezTo>
                  <a:close/>
                </a:path>
              </a:pathLst>
            </a:custGeom>
            <a:solidFill>
              <a:srgbClr val="F79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91" name="Google Shape;3591;p80"/>
            <p:cNvSpPr/>
            <p:nvPr/>
          </p:nvSpPr>
          <p:spPr>
            <a:xfrm>
              <a:off x="2831550" y="4629800"/>
              <a:ext cx="186975" cy="186950"/>
            </a:xfrm>
            <a:custGeom>
              <a:avLst/>
              <a:gdLst/>
              <a:ahLst/>
              <a:cxnLst/>
              <a:rect l="l" t="t" r="r" b="b"/>
              <a:pathLst>
                <a:path w="7479" h="7478" extrusionOk="0">
                  <a:moveTo>
                    <a:pt x="5320" y="0"/>
                  </a:moveTo>
                  <a:lnTo>
                    <a:pt x="3132" y="2128"/>
                  </a:lnTo>
                  <a:lnTo>
                    <a:pt x="1" y="2158"/>
                  </a:lnTo>
                  <a:lnTo>
                    <a:pt x="2159" y="4377"/>
                  </a:lnTo>
                  <a:lnTo>
                    <a:pt x="2189" y="7477"/>
                  </a:lnTo>
                  <a:lnTo>
                    <a:pt x="4378" y="5319"/>
                  </a:lnTo>
                  <a:lnTo>
                    <a:pt x="7478" y="5319"/>
                  </a:lnTo>
                  <a:lnTo>
                    <a:pt x="5351" y="3101"/>
                  </a:lnTo>
                  <a:lnTo>
                    <a:pt x="5320"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92" name="Google Shape;3592;p80"/>
            <p:cNvSpPr/>
            <p:nvPr/>
          </p:nvSpPr>
          <p:spPr>
            <a:xfrm>
              <a:off x="4327025" y="4356225"/>
              <a:ext cx="194575" cy="194550"/>
            </a:xfrm>
            <a:custGeom>
              <a:avLst/>
              <a:gdLst/>
              <a:ahLst/>
              <a:cxnLst/>
              <a:rect l="l" t="t" r="r" b="b"/>
              <a:pathLst>
                <a:path w="7783" h="7782" extrusionOk="0">
                  <a:moveTo>
                    <a:pt x="5046" y="1"/>
                  </a:moveTo>
                  <a:lnTo>
                    <a:pt x="3101" y="2372"/>
                  </a:lnTo>
                  <a:lnTo>
                    <a:pt x="1" y="2736"/>
                  </a:lnTo>
                  <a:lnTo>
                    <a:pt x="2372" y="4682"/>
                  </a:lnTo>
                  <a:lnTo>
                    <a:pt x="2736" y="7782"/>
                  </a:lnTo>
                  <a:lnTo>
                    <a:pt x="4682" y="5411"/>
                  </a:lnTo>
                  <a:lnTo>
                    <a:pt x="7782" y="5046"/>
                  </a:lnTo>
                  <a:lnTo>
                    <a:pt x="5411" y="3101"/>
                  </a:lnTo>
                  <a:lnTo>
                    <a:pt x="5046" y="1"/>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93" name="Google Shape;3593;p80"/>
            <p:cNvSpPr/>
            <p:nvPr/>
          </p:nvSpPr>
          <p:spPr>
            <a:xfrm>
              <a:off x="4313350" y="4573550"/>
              <a:ext cx="224950" cy="216600"/>
            </a:xfrm>
            <a:custGeom>
              <a:avLst/>
              <a:gdLst/>
              <a:ahLst/>
              <a:cxnLst/>
              <a:rect l="l" t="t" r="r" b="b"/>
              <a:pathLst>
                <a:path w="8998" h="8664" extrusionOk="0">
                  <a:moveTo>
                    <a:pt x="3040" y="2797"/>
                  </a:moveTo>
                  <a:cubicBezTo>
                    <a:pt x="3040" y="2797"/>
                    <a:pt x="3800" y="1"/>
                    <a:pt x="4499" y="122"/>
                  </a:cubicBezTo>
                  <a:cubicBezTo>
                    <a:pt x="5198" y="214"/>
                    <a:pt x="6019" y="2402"/>
                    <a:pt x="6019" y="2402"/>
                  </a:cubicBezTo>
                  <a:cubicBezTo>
                    <a:pt x="6019" y="2402"/>
                    <a:pt x="8815" y="2797"/>
                    <a:pt x="8907" y="3466"/>
                  </a:cubicBezTo>
                  <a:cubicBezTo>
                    <a:pt x="8998" y="4165"/>
                    <a:pt x="6961" y="5199"/>
                    <a:pt x="6961" y="5199"/>
                  </a:cubicBezTo>
                  <a:cubicBezTo>
                    <a:pt x="6961" y="5199"/>
                    <a:pt x="8359" y="7934"/>
                    <a:pt x="7843" y="8299"/>
                  </a:cubicBezTo>
                  <a:cubicBezTo>
                    <a:pt x="7326" y="8664"/>
                    <a:pt x="4773" y="6870"/>
                    <a:pt x="4773" y="6870"/>
                  </a:cubicBezTo>
                  <a:cubicBezTo>
                    <a:pt x="4773" y="6870"/>
                    <a:pt x="2493" y="8633"/>
                    <a:pt x="1764" y="8360"/>
                  </a:cubicBezTo>
                  <a:cubicBezTo>
                    <a:pt x="1338" y="8177"/>
                    <a:pt x="2463" y="5381"/>
                    <a:pt x="2463" y="5381"/>
                  </a:cubicBezTo>
                  <a:cubicBezTo>
                    <a:pt x="2463" y="5381"/>
                    <a:pt x="1" y="4226"/>
                    <a:pt x="213" y="3557"/>
                  </a:cubicBezTo>
                  <a:cubicBezTo>
                    <a:pt x="426" y="2919"/>
                    <a:pt x="3040" y="2797"/>
                    <a:pt x="3040" y="2797"/>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94" name="Google Shape;3594;p80"/>
            <p:cNvSpPr/>
            <p:nvPr/>
          </p:nvSpPr>
          <p:spPr>
            <a:xfrm>
              <a:off x="2736575" y="4398775"/>
              <a:ext cx="222675" cy="218125"/>
            </a:xfrm>
            <a:custGeom>
              <a:avLst/>
              <a:gdLst/>
              <a:ahLst/>
              <a:cxnLst/>
              <a:rect l="l" t="t" r="r" b="b"/>
              <a:pathLst>
                <a:path w="8907" h="8725" extrusionOk="0">
                  <a:moveTo>
                    <a:pt x="2797" y="2888"/>
                  </a:moveTo>
                  <a:cubicBezTo>
                    <a:pt x="2797" y="2888"/>
                    <a:pt x="3101" y="31"/>
                    <a:pt x="3800" y="1"/>
                  </a:cubicBezTo>
                  <a:cubicBezTo>
                    <a:pt x="4529" y="1"/>
                    <a:pt x="5685" y="2037"/>
                    <a:pt x="5685" y="2037"/>
                  </a:cubicBezTo>
                  <a:cubicBezTo>
                    <a:pt x="5685" y="2037"/>
                    <a:pt x="8511" y="1977"/>
                    <a:pt x="8694" y="2645"/>
                  </a:cubicBezTo>
                  <a:cubicBezTo>
                    <a:pt x="8906" y="3284"/>
                    <a:pt x="7022" y="4651"/>
                    <a:pt x="7022" y="4651"/>
                  </a:cubicBezTo>
                  <a:cubicBezTo>
                    <a:pt x="7022" y="4651"/>
                    <a:pt x="8846" y="7113"/>
                    <a:pt x="8390" y="7569"/>
                  </a:cubicBezTo>
                  <a:cubicBezTo>
                    <a:pt x="7934" y="7995"/>
                    <a:pt x="5137" y="6627"/>
                    <a:pt x="5137" y="6627"/>
                  </a:cubicBezTo>
                  <a:cubicBezTo>
                    <a:pt x="5137" y="6627"/>
                    <a:pt x="3162" y="8724"/>
                    <a:pt x="2402" y="8572"/>
                  </a:cubicBezTo>
                  <a:cubicBezTo>
                    <a:pt x="1946" y="8481"/>
                    <a:pt x="2615" y="5533"/>
                    <a:pt x="2615" y="5533"/>
                  </a:cubicBezTo>
                  <a:cubicBezTo>
                    <a:pt x="2615" y="5533"/>
                    <a:pt x="1" y="4773"/>
                    <a:pt x="122" y="4104"/>
                  </a:cubicBezTo>
                  <a:cubicBezTo>
                    <a:pt x="213" y="3436"/>
                    <a:pt x="2797" y="2888"/>
                    <a:pt x="2797" y="2888"/>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95" name="Google Shape;3595;p80"/>
            <p:cNvSpPr/>
            <p:nvPr/>
          </p:nvSpPr>
          <p:spPr>
            <a:xfrm>
              <a:off x="4557275" y="4508175"/>
              <a:ext cx="94250" cy="82475"/>
            </a:xfrm>
            <a:custGeom>
              <a:avLst/>
              <a:gdLst/>
              <a:ahLst/>
              <a:cxnLst/>
              <a:rect l="l" t="t" r="r" b="b"/>
              <a:pathLst>
                <a:path w="3770" h="3299" extrusionOk="0">
                  <a:moveTo>
                    <a:pt x="1894" y="1"/>
                  </a:moveTo>
                  <a:cubicBezTo>
                    <a:pt x="1384" y="1"/>
                    <a:pt x="878" y="231"/>
                    <a:pt x="548" y="671"/>
                  </a:cubicBezTo>
                  <a:cubicBezTo>
                    <a:pt x="1" y="1430"/>
                    <a:pt x="183" y="2464"/>
                    <a:pt x="912" y="2981"/>
                  </a:cubicBezTo>
                  <a:cubicBezTo>
                    <a:pt x="1212" y="3196"/>
                    <a:pt x="1555" y="3299"/>
                    <a:pt x="1891" y="3299"/>
                  </a:cubicBezTo>
                  <a:cubicBezTo>
                    <a:pt x="2407" y="3299"/>
                    <a:pt x="2910" y="3058"/>
                    <a:pt x="3223" y="2616"/>
                  </a:cubicBezTo>
                  <a:cubicBezTo>
                    <a:pt x="3770" y="1886"/>
                    <a:pt x="3587" y="853"/>
                    <a:pt x="2858" y="306"/>
                  </a:cubicBezTo>
                  <a:cubicBezTo>
                    <a:pt x="2568" y="101"/>
                    <a:pt x="2230" y="1"/>
                    <a:pt x="1894" y="1"/>
                  </a:cubicBezTo>
                  <a:close/>
                </a:path>
              </a:pathLst>
            </a:custGeom>
            <a:solidFill>
              <a:srgbClr val="F067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96" name="Google Shape;3596;p80"/>
            <p:cNvSpPr/>
            <p:nvPr/>
          </p:nvSpPr>
          <p:spPr>
            <a:xfrm>
              <a:off x="2700100" y="4638625"/>
              <a:ext cx="57775" cy="51500"/>
            </a:xfrm>
            <a:custGeom>
              <a:avLst/>
              <a:gdLst/>
              <a:ahLst/>
              <a:cxnLst/>
              <a:rect l="l" t="t" r="r" b="b"/>
              <a:pathLst>
                <a:path w="2311" h="2060" extrusionOk="0">
                  <a:moveTo>
                    <a:pt x="1125" y="1"/>
                  </a:moveTo>
                  <a:cubicBezTo>
                    <a:pt x="1024" y="1"/>
                    <a:pt x="922" y="14"/>
                    <a:pt x="821" y="42"/>
                  </a:cubicBezTo>
                  <a:cubicBezTo>
                    <a:pt x="304" y="225"/>
                    <a:pt x="1" y="802"/>
                    <a:pt x="183" y="1349"/>
                  </a:cubicBezTo>
                  <a:cubicBezTo>
                    <a:pt x="307" y="1795"/>
                    <a:pt x="734" y="2060"/>
                    <a:pt x="1167" y="2060"/>
                  </a:cubicBezTo>
                  <a:cubicBezTo>
                    <a:pt x="1266" y="2060"/>
                    <a:pt x="1364" y="2046"/>
                    <a:pt x="1460" y="2018"/>
                  </a:cubicBezTo>
                  <a:cubicBezTo>
                    <a:pt x="2007" y="1836"/>
                    <a:pt x="2311" y="1258"/>
                    <a:pt x="2128" y="711"/>
                  </a:cubicBezTo>
                  <a:cubicBezTo>
                    <a:pt x="1980" y="265"/>
                    <a:pt x="1568" y="1"/>
                    <a:pt x="1125" y="1"/>
                  </a:cubicBezTo>
                  <a:close/>
                </a:path>
              </a:pathLst>
            </a:custGeom>
            <a:solidFill>
              <a:srgbClr val="4FC1B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pic>
        <p:nvPicPr>
          <p:cNvPr id="106" name="Picture 105"/>
          <p:cNvPicPr/>
          <p:nvPr/>
        </p:nvPicPr>
        <p:blipFill>
          <a:blip r:embed="rId3"/>
          <a:stretch>
            <a:fillRect/>
          </a:stretch>
        </p:blipFill>
        <p:spPr>
          <a:xfrm>
            <a:off x="-235374" y="4294294"/>
            <a:ext cx="2655147" cy="2785533"/>
          </a:xfrm>
          <a:prstGeom prst="rect">
            <a:avLst/>
          </a:prstGeom>
          <a:noFill/>
          <a:ln w="9525">
            <a:noFill/>
          </a:ln>
        </p:spPr>
      </p:pic>
      <p:pic>
        <p:nvPicPr>
          <p:cNvPr id="14" name="Picture 13"/>
          <p:cNvPicPr/>
          <p:nvPr/>
        </p:nvPicPr>
        <p:blipFill>
          <a:blip r:embed="rId3"/>
          <a:stretch>
            <a:fillRect/>
          </a:stretch>
        </p:blipFill>
        <p:spPr>
          <a:xfrm flipH="1">
            <a:off x="9589348" y="4399280"/>
            <a:ext cx="2854113" cy="2751667"/>
          </a:xfrm>
          <a:prstGeom prst="rect">
            <a:avLst/>
          </a:prstGeom>
          <a:noFill/>
          <a:ln w="9525">
            <a:noFill/>
          </a:ln>
        </p:spPr>
      </p:pic>
      <p:grpSp>
        <p:nvGrpSpPr>
          <p:cNvPr id="3" name="Group 2">
            <a:extLst>
              <a:ext uri="{FF2B5EF4-FFF2-40B4-BE49-F238E27FC236}">
                <a16:creationId xmlns:a16="http://schemas.microsoft.com/office/drawing/2014/main" id="{185F38E6-C073-4E01-80D0-0C4C550CFEC7}"/>
              </a:ext>
            </a:extLst>
          </p:cNvPr>
          <p:cNvGrpSpPr/>
          <p:nvPr/>
        </p:nvGrpSpPr>
        <p:grpSpPr>
          <a:xfrm>
            <a:off x="0" y="1839433"/>
            <a:ext cx="5847907" cy="4843584"/>
            <a:chOff x="0" y="1798721"/>
            <a:chExt cx="6177280" cy="4884296"/>
          </a:xfrm>
        </p:grpSpPr>
        <p:sp>
          <p:nvSpPr>
            <p:cNvPr id="8" name="Rounded Rectangle 7"/>
            <p:cNvSpPr/>
            <p:nvPr/>
          </p:nvSpPr>
          <p:spPr>
            <a:xfrm>
              <a:off x="748434" y="1798721"/>
              <a:ext cx="4642273" cy="12326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4267" b="1" kern="0" dirty="0" err="1">
                  <a:solidFill>
                    <a:srgbClr val="000000"/>
                  </a:solidFill>
                  <a:latin typeface="Calibri" panose="020F0502020204030204" pitchFamily="34" charset="0"/>
                  <a:cs typeface="Calibri" panose="020F0502020204030204" pitchFamily="34" charset="0"/>
                  <a:sym typeface="Arial" panose="020B0604020202020204"/>
                </a:rPr>
                <a:t>Thảo</a:t>
              </a:r>
              <a:r>
                <a:rPr lang="en-US" sz="4267" b="1" kern="0" dirty="0">
                  <a:solidFill>
                    <a:srgbClr val="000000"/>
                  </a:solidFill>
                  <a:latin typeface="Calibri" panose="020F0502020204030204" pitchFamily="34" charset="0"/>
                  <a:cs typeface="Calibri" panose="020F0502020204030204" pitchFamily="34" charset="0"/>
                  <a:sym typeface="Arial" panose="020B0604020202020204"/>
                </a:rPr>
                <a:t> </a:t>
              </a:r>
              <a:r>
                <a:rPr lang="en-US" sz="4267" b="1" kern="0" dirty="0" err="1">
                  <a:solidFill>
                    <a:srgbClr val="000000"/>
                  </a:solidFill>
                  <a:latin typeface="Calibri" panose="020F0502020204030204" pitchFamily="34" charset="0"/>
                  <a:cs typeface="Calibri" panose="020F0502020204030204" pitchFamily="34" charset="0"/>
                  <a:sym typeface="Arial" panose="020B0604020202020204"/>
                </a:rPr>
                <a:t>luận</a:t>
              </a:r>
              <a:r>
                <a:rPr lang="en-US" sz="4267" b="1" kern="0" dirty="0">
                  <a:solidFill>
                    <a:srgbClr val="000000"/>
                  </a:solidFill>
                  <a:latin typeface="Calibri" panose="020F0502020204030204" pitchFamily="34" charset="0"/>
                  <a:cs typeface="Calibri" panose="020F0502020204030204" pitchFamily="34" charset="0"/>
                  <a:sym typeface="Arial" panose="020B0604020202020204"/>
                </a:rPr>
                <a:t> </a:t>
              </a:r>
              <a:r>
                <a:rPr lang="en-US" sz="4267" b="1" kern="0" dirty="0" err="1">
                  <a:solidFill>
                    <a:srgbClr val="000000"/>
                  </a:solidFill>
                  <a:latin typeface="Calibri" panose="020F0502020204030204" pitchFamily="34" charset="0"/>
                  <a:cs typeface="Calibri" panose="020F0502020204030204" pitchFamily="34" charset="0"/>
                  <a:sym typeface="Arial" panose="020B0604020202020204"/>
                </a:rPr>
                <a:t>nhóm</a:t>
              </a:r>
              <a:r>
                <a:rPr lang="en-US" sz="4267" b="1" kern="0" dirty="0">
                  <a:solidFill>
                    <a:srgbClr val="000000"/>
                  </a:solidFill>
                  <a:latin typeface="Calibri" panose="020F0502020204030204" pitchFamily="34" charset="0"/>
                  <a:cs typeface="Calibri" panose="020F0502020204030204" pitchFamily="34" charset="0"/>
                  <a:sym typeface="Arial" panose="020B0604020202020204"/>
                </a:rPr>
                <a:t> 4</a:t>
              </a:r>
            </a:p>
          </p:txBody>
        </p:sp>
        <p:grpSp>
          <p:nvGrpSpPr>
            <p:cNvPr id="15" name="Group 14"/>
            <p:cNvGrpSpPr/>
            <p:nvPr/>
          </p:nvGrpSpPr>
          <p:grpSpPr>
            <a:xfrm>
              <a:off x="0" y="2518264"/>
              <a:ext cx="6177280" cy="4164753"/>
              <a:chOff x="2734" y="2615"/>
              <a:chExt cx="7922" cy="5340"/>
            </a:xfrm>
          </p:grpSpPr>
          <p:sp>
            <p:nvSpPr>
              <p:cNvPr id="9" name="Oval 8"/>
              <p:cNvSpPr/>
              <p:nvPr/>
            </p:nvSpPr>
            <p:spPr>
              <a:xfrm>
                <a:off x="4316" y="5196"/>
                <a:ext cx="714" cy="1021"/>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buClr>
                    <a:srgbClr val="000000"/>
                  </a:buClr>
                </a:pPr>
                <a:endParaRPr lang="en-US" sz="1867" kern="0">
                  <a:solidFill>
                    <a:srgbClr val="000000"/>
                  </a:solidFill>
                  <a:latin typeface="Arial"/>
                  <a:sym typeface="Arial" panose="020B0604020202020204"/>
                </a:endParaRPr>
              </a:p>
            </p:txBody>
          </p:sp>
          <p:sp>
            <p:nvSpPr>
              <p:cNvPr id="7" name="Oval 6"/>
              <p:cNvSpPr/>
              <p:nvPr/>
            </p:nvSpPr>
            <p:spPr>
              <a:xfrm>
                <a:off x="8358" y="3796"/>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buClr>
                    <a:srgbClr val="000000"/>
                  </a:buClr>
                </a:pPr>
                <a:endParaRPr lang="en-US" sz="1867" kern="0">
                  <a:solidFill>
                    <a:srgbClr val="000000"/>
                  </a:solidFill>
                  <a:latin typeface="Arial"/>
                  <a:sym typeface="Arial" panose="020B0604020202020204"/>
                </a:endParaRPr>
              </a:p>
            </p:txBody>
          </p:sp>
          <p:sp>
            <p:nvSpPr>
              <p:cNvPr id="6" name="Oval 5"/>
              <p:cNvSpPr/>
              <p:nvPr/>
            </p:nvSpPr>
            <p:spPr>
              <a:xfrm>
                <a:off x="6546" y="3796"/>
                <a:ext cx="153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buClr>
                    <a:srgbClr val="000000"/>
                  </a:buClr>
                </a:pPr>
                <a:endParaRPr lang="en-US" sz="1867" kern="0">
                  <a:solidFill>
                    <a:srgbClr val="000000"/>
                  </a:solidFill>
                  <a:latin typeface="Arial"/>
                  <a:sym typeface="Arial" panose="020B0604020202020204"/>
                </a:endParaRPr>
              </a:p>
            </p:txBody>
          </p:sp>
          <p:sp>
            <p:nvSpPr>
              <p:cNvPr id="2" name="Oval 1"/>
              <p:cNvSpPr/>
              <p:nvPr/>
            </p:nvSpPr>
            <p:spPr>
              <a:xfrm>
                <a:off x="5524" y="3651"/>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buClr>
                    <a:srgbClr val="000000"/>
                  </a:buClr>
                </a:pPr>
                <a:endParaRPr lang="en-US" sz="1867" kern="0">
                  <a:solidFill>
                    <a:srgbClr val="000000"/>
                  </a:solidFill>
                  <a:latin typeface="Arial"/>
                  <a:sym typeface="Arial" panose="020B0604020202020204"/>
                </a:endParaRPr>
              </a:p>
            </p:txBody>
          </p:sp>
          <p:sp>
            <p:nvSpPr>
              <p:cNvPr id="4" name="Oval 0"/>
              <p:cNvSpPr/>
              <p:nvPr/>
            </p:nvSpPr>
            <p:spPr>
              <a:xfrm>
                <a:off x="4162" y="4187"/>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buClr>
                    <a:srgbClr val="000000"/>
                  </a:buClr>
                </a:pPr>
                <a:endParaRPr lang="en-US" sz="1867" kern="0">
                  <a:solidFill>
                    <a:srgbClr val="000000"/>
                  </a:solidFill>
                  <a:latin typeface="Arial"/>
                  <a:sym typeface="Arial" panose="020B0604020202020204"/>
                </a:endParaRPr>
              </a:p>
            </p:txBody>
          </p:sp>
          <p:pic>
            <p:nvPicPr>
              <p:cNvPr id="100" name="Picture 99"/>
              <p:cNvPicPr/>
              <p:nvPr/>
            </p:nvPicPr>
            <p:blipFill>
              <a:blip r:embed="rId4">
                <a:clrChange>
                  <a:clrFrom>
                    <a:srgbClr val="FFFFFF">
                      <a:alpha val="100000"/>
                    </a:srgbClr>
                  </a:clrFrom>
                  <a:clrTo>
                    <a:srgbClr val="FFFFFF">
                      <a:alpha val="100000"/>
                      <a:alpha val="0"/>
                    </a:srgbClr>
                  </a:clrTo>
                </a:clrChange>
              </a:blip>
              <a:stretch>
                <a:fillRect/>
              </a:stretch>
            </p:blipFill>
            <p:spPr>
              <a:xfrm>
                <a:off x="2734" y="2615"/>
                <a:ext cx="7923" cy="5341"/>
              </a:xfrm>
              <a:prstGeom prst="rect">
                <a:avLst/>
              </a:prstGeom>
              <a:noFill/>
              <a:ln w="9525">
                <a:noFill/>
              </a:ln>
            </p:spPr>
          </p:pic>
        </p:grpSp>
      </p:grpSp>
      <p:sp>
        <p:nvSpPr>
          <p:cNvPr id="69" name="Rectangle: Rounded Corners 68">
            <a:extLst>
              <a:ext uri="{FF2B5EF4-FFF2-40B4-BE49-F238E27FC236}">
                <a16:creationId xmlns:a16="http://schemas.microsoft.com/office/drawing/2014/main" id="{911413F2-7BC8-4A6C-A814-B8A029AC355F}"/>
              </a:ext>
            </a:extLst>
          </p:cNvPr>
          <p:cNvSpPr/>
          <p:nvPr/>
        </p:nvSpPr>
        <p:spPr>
          <a:xfrm>
            <a:off x="5284381" y="350875"/>
            <a:ext cx="6811926" cy="1749055"/>
          </a:xfrm>
          <a:custGeom>
            <a:avLst/>
            <a:gdLst>
              <a:gd name="connsiteX0" fmla="*/ 0 w 6811926"/>
              <a:gd name="connsiteY0" fmla="*/ 427137 h 1749055"/>
              <a:gd name="connsiteX1" fmla="*/ 427137 w 6811926"/>
              <a:gd name="connsiteY1" fmla="*/ 0 h 1749055"/>
              <a:gd name="connsiteX2" fmla="*/ 6384789 w 6811926"/>
              <a:gd name="connsiteY2" fmla="*/ 0 h 1749055"/>
              <a:gd name="connsiteX3" fmla="*/ 6811926 w 6811926"/>
              <a:gd name="connsiteY3" fmla="*/ 427137 h 1749055"/>
              <a:gd name="connsiteX4" fmla="*/ 6811926 w 6811926"/>
              <a:gd name="connsiteY4" fmla="*/ 1321918 h 1749055"/>
              <a:gd name="connsiteX5" fmla="*/ 6384789 w 6811926"/>
              <a:gd name="connsiteY5" fmla="*/ 1749055 h 1749055"/>
              <a:gd name="connsiteX6" fmla="*/ 427137 w 6811926"/>
              <a:gd name="connsiteY6" fmla="*/ 1749055 h 1749055"/>
              <a:gd name="connsiteX7" fmla="*/ 0 w 6811926"/>
              <a:gd name="connsiteY7" fmla="*/ 1321918 h 1749055"/>
              <a:gd name="connsiteX8" fmla="*/ 0 w 6811926"/>
              <a:gd name="connsiteY8" fmla="*/ 427137 h 1749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1926" h="1749055" fill="none" extrusionOk="0">
                <a:moveTo>
                  <a:pt x="0" y="427137"/>
                </a:moveTo>
                <a:cubicBezTo>
                  <a:pt x="-6440" y="213804"/>
                  <a:pt x="163061" y="-18934"/>
                  <a:pt x="427137" y="0"/>
                </a:cubicBezTo>
                <a:cubicBezTo>
                  <a:pt x="1807978" y="-35273"/>
                  <a:pt x="3722587" y="-144294"/>
                  <a:pt x="6384789" y="0"/>
                </a:cubicBezTo>
                <a:cubicBezTo>
                  <a:pt x="6650570" y="9095"/>
                  <a:pt x="6778660" y="163188"/>
                  <a:pt x="6811926" y="427137"/>
                </a:cubicBezTo>
                <a:cubicBezTo>
                  <a:pt x="6785876" y="829611"/>
                  <a:pt x="6792348" y="1052004"/>
                  <a:pt x="6811926" y="1321918"/>
                </a:cubicBezTo>
                <a:cubicBezTo>
                  <a:pt x="6822795" y="1549600"/>
                  <a:pt x="6641427" y="1726574"/>
                  <a:pt x="6384789" y="1749055"/>
                </a:cubicBezTo>
                <a:cubicBezTo>
                  <a:pt x="4804622" y="1826580"/>
                  <a:pt x="1564195" y="1705352"/>
                  <a:pt x="427137" y="1749055"/>
                </a:cubicBezTo>
                <a:cubicBezTo>
                  <a:pt x="169337" y="1742987"/>
                  <a:pt x="-18448" y="1557567"/>
                  <a:pt x="0" y="1321918"/>
                </a:cubicBezTo>
                <a:cubicBezTo>
                  <a:pt x="25533" y="1141739"/>
                  <a:pt x="-14847" y="631327"/>
                  <a:pt x="0" y="427137"/>
                </a:cubicBezTo>
                <a:close/>
              </a:path>
              <a:path w="6811926" h="1749055" stroke="0" extrusionOk="0">
                <a:moveTo>
                  <a:pt x="0" y="427137"/>
                </a:moveTo>
                <a:cubicBezTo>
                  <a:pt x="-11985" y="149823"/>
                  <a:pt x="156891" y="27817"/>
                  <a:pt x="427137" y="0"/>
                </a:cubicBezTo>
                <a:cubicBezTo>
                  <a:pt x="1298499" y="-95379"/>
                  <a:pt x="4989156" y="58096"/>
                  <a:pt x="6384789" y="0"/>
                </a:cubicBezTo>
                <a:cubicBezTo>
                  <a:pt x="6582994" y="-26536"/>
                  <a:pt x="6781759" y="169555"/>
                  <a:pt x="6811926" y="427137"/>
                </a:cubicBezTo>
                <a:cubicBezTo>
                  <a:pt x="6753618" y="583171"/>
                  <a:pt x="6855099" y="1062902"/>
                  <a:pt x="6811926" y="1321918"/>
                </a:cubicBezTo>
                <a:cubicBezTo>
                  <a:pt x="6821314" y="1546660"/>
                  <a:pt x="6610752" y="1739155"/>
                  <a:pt x="6384789" y="1749055"/>
                </a:cubicBezTo>
                <a:cubicBezTo>
                  <a:pt x="4904143" y="1689149"/>
                  <a:pt x="3139798" y="1831569"/>
                  <a:pt x="427137" y="1749055"/>
                </a:cubicBezTo>
                <a:cubicBezTo>
                  <a:pt x="147173" y="1759948"/>
                  <a:pt x="-3530" y="1561402"/>
                  <a:pt x="0" y="1321918"/>
                </a:cubicBezTo>
                <a:cubicBezTo>
                  <a:pt x="-715" y="968626"/>
                  <a:pt x="41146" y="518646"/>
                  <a:pt x="0" y="427137"/>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002060"/>
                </a:solidFill>
                <a:latin typeface="Calibri" panose="020F0502020204030204" pitchFamily="34" charset="0"/>
                <a:cs typeface="Calibri" panose="020F0502020204030204" pitchFamily="34" charset="0"/>
              </a:rPr>
              <a:t>S</a:t>
            </a:r>
            <a:r>
              <a:rPr lang="vi-VN" sz="3200" b="1" dirty="0">
                <a:solidFill>
                  <a:srgbClr val="002060"/>
                </a:solidFill>
                <a:latin typeface="Calibri" panose="020F0502020204030204" pitchFamily="34" charset="0"/>
                <a:cs typeface="Calibri" panose="020F0502020204030204" pitchFamily="34" charset="0"/>
              </a:rPr>
              <a:t>uy nghĩ về những người dân, các bạn nhỏ sống trong những vùng bị ảnh hưởng của thiên tai, dịch bệnh.</a:t>
            </a:r>
            <a:endParaRPr lang="en-US" sz="3200" b="1" dirty="0">
              <a:solidFill>
                <a:srgbClr val="002060"/>
              </a:solidFill>
              <a:latin typeface="Calibri" panose="020F0502020204030204" pitchFamily="34" charset="0"/>
              <a:cs typeface="Calibri" panose="020F0502020204030204" pitchFamily="34" charset="0"/>
            </a:endParaRPr>
          </a:p>
        </p:txBody>
      </p:sp>
      <p:sp>
        <p:nvSpPr>
          <p:cNvPr id="70" name="Rounded Rectangular Callout 7">
            <a:extLst>
              <a:ext uri="{FF2B5EF4-FFF2-40B4-BE49-F238E27FC236}">
                <a16:creationId xmlns:a16="http://schemas.microsoft.com/office/drawing/2014/main" id="{DA3DD65A-9930-4272-8E76-6CE9385F531B}"/>
              </a:ext>
            </a:extLst>
          </p:cNvPr>
          <p:cNvSpPr/>
          <p:nvPr/>
        </p:nvSpPr>
        <p:spPr>
          <a:xfrm>
            <a:off x="5603359" y="2488019"/>
            <a:ext cx="6588642" cy="3891515"/>
          </a:xfrm>
          <a:prstGeom prst="wedgeRoundRectCallout">
            <a:avLst>
              <a:gd name="adj1" fmla="val -57919"/>
              <a:gd name="adj2" fmla="val -14267"/>
              <a:gd name="adj3" fmla="val 16667"/>
            </a:avLst>
          </a:prstGeom>
          <a:solidFill>
            <a:srgbClr val="CCFF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dirty="0">
                <a:solidFill>
                  <a:schemeClr val="tx1"/>
                </a:solidFill>
                <a:latin typeface="Calibri" panose="020F0502020204030204" charset="0"/>
                <a:cs typeface="Calibri" panose="020F0502020204030204" charset="0"/>
              </a:rPr>
              <a:t>T</a:t>
            </a:r>
            <a:r>
              <a:rPr lang="vi-VN" sz="3200" dirty="0">
                <a:solidFill>
                  <a:schemeClr val="tx1"/>
                </a:solidFill>
                <a:latin typeface="Calibri" panose="020F0502020204030204" charset="0"/>
                <a:cs typeface="Calibri" panose="020F0502020204030204" charset="0"/>
              </a:rPr>
              <a:t>iến hành thảo luận, nhóm cử ra một thư kí để ghi lại kết quả thảo luận của nhóm vào tờ A1 những điều mình phỏng đoán.</a:t>
            </a:r>
          </a:p>
          <a:p>
            <a:pPr algn="just"/>
            <a:r>
              <a:rPr lang="vi-VN" sz="3200" dirty="0">
                <a:solidFill>
                  <a:schemeClr val="tx1"/>
                </a:solidFill>
                <a:latin typeface="Calibri" panose="020F0502020204030204" charset="0"/>
                <a:cs typeface="Calibri" panose="020F0502020204030204" charset="0"/>
              </a:rPr>
              <a:t>+ Ví dụ: Không đủ nước sạch để dùng </a:t>
            </a:r>
          </a:p>
          <a:p>
            <a:pPr algn="just"/>
            <a:r>
              <a:rPr lang="vi-VN" sz="3200" dirty="0">
                <a:solidFill>
                  <a:schemeClr val="tx1"/>
                </a:solidFill>
                <a:latin typeface="Calibri" panose="020F0502020204030204" charset="0"/>
                <a:cs typeface="Calibri" panose="020F0502020204030204" charset="0"/>
              </a:rPr>
              <a:t>+</a:t>
            </a:r>
            <a:r>
              <a:rPr lang="en-US" sz="3200" dirty="0">
                <a:solidFill>
                  <a:schemeClr val="tx1"/>
                </a:solidFill>
                <a:latin typeface="Calibri" panose="020F0502020204030204" charset="0"/>
                <a:cs typeface="Calibri" panose="020F0502020204030204" charset="0"/>
              </a:rPr>
              <a:t> </a:t>
            </a:r>
            <a:r>
              <a:rPr lang="vi-VN" sz="3200" dirty="0">
                <a:solidFill>
                  <a:schemeClr val="tx1"/>
                </a:solidFill>
                <a:latin typeface="Calibri" panose="020F0502020204030204" charset="0"/>
                <a:cs typeface="Calibri" panose="020F0502020204030204" charset="0"/>
              </a:rPr>
              <a:t>Bị mất nhà cửa, quần áo, đồ dùng.</a:t>
            </a:r>
          </a:p>
        </p:txBody>
      </p:sp>
    </p:spTree>
  </p:cSld>
  <p:clrMapOvr>
    <a:masterClrMapping/>
  </p:clrMapOvr>
  <mc:AlternateContent xmlns:mc="http://schemas.openxmlformats.org/markup-compatibility/2006" xmlns:p15="http://schemas.microsoft.com/office/powerpoint/2012/main">
    <mc:Choice Requires="p15">
      <p:transition>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9"/>
                                        </p:tgtEl>
                                        <p:attrNameLst>
                                          <p:attrName>style.visibility</p:attrName>
                                        </p:attrNameLst>
                                      </p:cBhvr>
                                      <p:to>
                                        <p:strVal val="visible"/>
                                      </p:to>
                                    </p:set>
                                    <p:animEffect transition="in" filter="barn(inVertical)">
                                      <p:cBhvr>
                                        <p:cTn id="14" dur="500"/>
                                        <p:tgtEl>
                                          <p:spTgt spid="69"/>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70"/>
                                        </p:tgtEl>
                                        <p:attrNameLst>
                                          <p:attrName>style.visibility</p:attrName>
                                        </p:attrNameLst>
                                      </p:cBhvr>
                                      <p:to>
                                        <p:strVal val="visible"/>
                                      </p:to>
                                    </p:set>
                                    <p:anim calcmode="lin" valueType="num">
                                      <p:cBhvr>
                                        <p:cTn id="19" dur="1000" fill="hold"/>
                                        <p:tgtEl>
                                          <p:spTgt spid="70"/>
                                        </p:tgtEl>
                                        <p:attrNameLst>
                                          <p:attrName>ppt_w</p:attrName>
                                        </p:attrNameLst>
                                      </p:cBhvr>
                                      <p:tavLst>
                                        <p:tav tm="0">
                                          <p:val>
                                            <p:strVal val="#ppt_w+.3"/>
                                          </p:val>
                                        </p:tav>
                                        <p:tav tm="100000">
                                          <p:val>
                                            <p:strVal val="#ppt_w"/>
                                          </p:val>
                                        </p:tav>
                                      </p:tavLst>
                                    </p:anim>
                                    <p:anim calcmode="lin" valueType="num">
                                      <p:cBhvr>
                                        <p:cTn id="20" dur="1000" fill="hold"/>
                                        <p:tgtEl>
                                          <p:spTgt spid="70"/>
                                        </p:tgtEl>
                                        <p:attrNameLst>
                                          <p:attrName>ppt_h</p:attrName>
                                        </p:attrNameLst>
                                      </p:cBhvr>
                                      <p:tavLst>
                                        <p:tav tm="0">
                                          <p:val>
                                            <p:strVal val="#ppt_h"/>
                                          </p:val>
                                        </p:tav>
                                        <p:tav tm="100000">
                                          <p:val>
                                            <p:strVal val="#ppt_h"/>
                                          </p:val>
                                        </p:tav>
                                      </p:tavLst>
                                    </p:anim>
                                    <p:animEffect transition="in" filter="fade">
                                      <p:cBhvr>
                                        <p:cTn id="21" dur="10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1" animBg="1"/>
      <p:bldP spid="69" grpId="0" animBg="1"/>
      <p:bldP spid="70" grpId="0" animBg="1"/>
      <p:bldP spid="70"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 name="Picture 99"/>
          <p:cNvPicPr/>
          <p:nvPr/>
        </p:nvPicPr>
        <p:blipFill>
          <a:blip r:embed="rId2"/>
          <a:stretch>
            <a:fillRect/>
          </a:stretch>
        </p:blipFill>
        <p:spPr>
          <a:xfrm>
            <a:off x="0" y="1"/>
            <a:ext cx="12192000" cy="5893647"/>
          </a:xfrm>
          <a:prstGeom prst="rect">
            <a:avLst/>
          </a:prstGeom>
          <a:noFill/>
          <a:ln w="9525">
            <a:noFill/>
          </a:ln>
        </p:spPr>
      </p:pic>
      <p:pic>
        <p:nvPicPr>
          <p:cNvPr id="5" name="Picture 4"/>
          <p:cNvPicPr>
            <a:picLocks noChangeAspect="1"/>
          </p:cNvPicPr>
          <p:nvPr/>
        </p:nvPicPr>
        <p:blipFill>
          <a:blip r:embed="rId3"/>
          <a:stretch>
            <a:fillRect/>
          </a:stretch>
        </p:blipFill>
        <p:spPr>
          <a:xfrm>
            <a:off x="3001434" y="309880"/>
            <a:ext cx="8653780" cy="1165013"/>
          </a:xfrm>
          <a:prstGeom prst="rect">
            <a:avLst/>
          </a:prstGeom>
        </p:spPr>
      </p:pic>
      <p:sp>
        <p:nvSpPr>
          <p:cNvPr id="9" name="Oval 8"/>
          <p:cNvSpPr/>
          <p:nvPr/>
        </p:nvSpPr>
        <p:spPr>
          <a:xfrm>
            <a:off x="5295053" y="2552701"/>
            <a:ext cx="1188720" cy="972820"/>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buClr>
                <a:srgbClr val="000000"/>
              </a:buClr>
            </a:pPr>
            <a:endParaRPr lang="en-US" sz="1867" kern="0">
              <a:solidFill>
                <a:srgbClr val="000000"/>
              </a:solidFill>
              <a:latin typeface="Arial"/>
              <a:sym typeface="Arial" panose="020B0604020202020204"/>
            </a:endParaRPr>
          </a:p>
        </p:txBody>
      </p:sp>
      <p:pic>
        <p:nvPicPr>
          <p:cNvPr id="106" name="Picture 105"/>
          <p:cNvPicPr/>
          <p:nvPr/>
        </p:nvPicPr>
        <p:blipFill>
          <a:blip r:embed="rId4">
            <a:clrChange>
              <a:clrFrom>
                <a:srgbClr val="FFFFFF">
                  <a:alpha val="100000"/>
                </a:srgbClr>
              </a:clrFrom>
              <a:clrTo>
                <a:srgbClr val="FFFFFF">
                  <a:alpha val="100000"/>
                  <a:alpha val="0"/>
                </a:srgbClr>
              </a:clrTo>
            </a:clrChange>
          </a:blip>
          <a:srcRect l="27786" t="9938" r="21295" b="11346"/>
          <a:stretch>
            <a:fillRect/>
          </a:stretch>
        </p:blipFill>
        <p:spPr>
          <a:xfrm>
            <a:off x="4593167" y="1882141"/>
            <a:ext cx="2811780" cy="4696460"/>
          </a:xfrm>
          <a:prstGeom prst="rect">
            <a:avLst/>
          </a:prstGeom>
          <a:noFill/>
          <a:ln w="9525">
            <a:noFill/>
          </a:ln>
        </p:spPr>
      </p:pic>
      <p:sp>
        <p:nvSpPr>
          <p:cNvPr id="10" name="Thought Bubble: Cloud 9">
            <a:extLst>
              <a:ext uri="{FF2B5EF4-FFF2-40B4-BE49-F238E27FC236}">
                <a16:creationId xmlns:a16="http://schemas.microsoft.com/office/drawing/2014/main" id="{05E4233E-7335-4FC6-BCA5-E7F73D14668F}"/>
              </a:ext>
            </a:extLst>
          </p:cNvPr>
          <p:cNvSpPr/>
          <p:nvPr/>
        </p:nvSpPr>
        <p:spPr>
          <a:xfrm>
            <a:off x="7995919" y="1488474"/>
            <a:ext cx="3003005" cy="2336679"/>
          </a:xfrm>
          <a:prstGeom prst="cloudCallout">
            <a:avLst>
              <a:gd name="adj1" fmla="val -82054"/>
              <a:gd name="adj2" fmla="val 67469"/>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panose="020B0604020202020204"/>
            </a:endParaRPr>
          </a:p>
        </p:txBody>
      </p:sp>
      <p:pic>
        <p:nvPicPr>
          <p:cNvPr id="11" name="Picture 10">
            <a:extLst>
              <a:ext uri="{FF2B5EF4-FFF2-40B4-BE49-F238E27FC236}">
                <a16:creationId xmlns:a16="http://schemas.microsoft.com/office/drawing/2014/main" id="{0D0A12D5-DC5A-4F09-ADD6-0478CF35D2DA}"/>
              </a:ext>
            </a:extLst>
          </p:cNvPr>
          <p:cNvPicPr/>
          <p:nvPr/>
        </p:nvPicPr>
        <p:blipFill>
          <a:blip r:embed="rId5">
            <a:clrChange>
              <a:clrFrom>
                <a:srgbClr val="FFFFFF">
                  <a:alpha val="100000"/>
                </a:srgbClr>
              </a:clrFrom>
              <a:clrTo>
                <a:srgbClr val="FFFFFF">
                  <a:alpha val="100000"/>
                  <a:alpha val="0"/>
                </a:srgbClr>
              </a:clrTo>
            </a:clrChange>
          </a:blip>
          <a:srcRect l="20723" t="17171" r="22155" b="15594"/>
          <a:stretch>
            <a:fillRect/>
          </a:stretch>
        </p:blipFill>
        <p:spPr>
          <a:xfrm>
            <a:off x="8633872" y="1860567"/>
            <a:ext cx="1474147" cy="1568435"/>
          </a:xfrm>
          <a:prstGeom prst="rect">
            <a:avLst/>
          </a:prstGeom>
          <a:noFill/>
          <a:ln w="9525">
            <a:noFill/>
          </a:ln>
        </p:spPr>
      </p:pic>
      <p:sp>
        <p:nvSpPr>
          <p:cNvPr id="12" name="Thought Bubble: Cloud 11">
            <a:extLst>
              <a:ext uri="{FF2B5EF4-FFF2-40B4-BE49-F238E27FC236}">
                <a16:creationId xmlns:a16="http://schemas.microsoft.com/office/drawing/2014/main" id="{FA305014-0F5F-45B8-B4DD-51A2507CE909}"/>
              </a:ext>
            </a:extLst>
          </p:cNvPr>
          <p:cNvSpPr/>
          <p:nvPr/>
        </p:nvSpPr>
        <p:spPr>
          <a:xfrm>
            <a:off x="1162959" y="1784774"/>
            <a:ext cx="3003005" cy="2336679"/>
          </a:xfrm>
          <a:prstGeom prst="cloudCallout">
            <a:avLst>
              <a:gd name="adj1" fmla="val 76095"/>
              <a:gd name="adj2" fmla="val 7050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panose="020B0604020202020204"/>
            </a:endParaRPr>
          </a:p>
        </p:txBody>
      </p:sp>
      <p:grpSp>
        <p:nvGrpSpPr>
          <p:cNvPr id="14" name="Group 13">
            <a:extLst>
              <a:ext uri="{FF2B5EF4-FFF2-40B4-BE49-F238E27FC236}">
                <a16:creationId xmlns:a16="http://schemas.microsoft.com/office/drawing/2014/main" id="{7ACD7DB1-8084-47B6-A909-EFB8D7472827}"/>
              </a:ext>
            </a:extLst>
          </p:cNvPr>
          <p:cNvGrpSpPr/>
          <p:nvPr/>
        </p:nvGrpSpPr>
        <p:grpSpPr>
          <a:xfrm>
            <a:off x="1430021" y="1976544"/>
            <a:ext cx="2465097" cy="1707725"/>
            <a:chOff x="2734" y="2615"/>
            <a:chExt cx="7922" cy="5340"/>
          </a:xfrm>
        </p:grpSpPr>
        <p:sp>
          <p:nvSpPr>
            <p:cNvPr id="15" name="Oval 14">
              <a:extLst>
                <a:ext uri="{FF2B5EF4-FFF2-40B4-BE49-F238E27FC236}">
                  <a16:creationId xmlns:a16="http://schemas.microsoft.com/office/drawing/2014/main" id="{CDB380DD-0379-4561-8BD1-BA822FE8FC4D}"/>
                </a:ext>
              </a:extLst>
            </p:cNvPr>
            <p:cNvSpPr/>
            <p:nvPr/>
          </p:nvSpPr>
          <p:spPr>
            <a:xfrm>
              <a:off x="4316" y="5196"/>
              <a:ext cx="714" cy="1021"/>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buClr>
                  <a:srgbClr val="000000"/>
                </a:buClr>
              </a:pPr>
              <a:endParaRPr lang="en-US" sz="1867" kern="0">
                <a:solidFill>
                  <a:srgbClr val="000000"/>
                </a:solidFill>
                <a:latin typeface="Arial"/>
                <a:sym typeface="Arial" panose="020B0604020202020204"/>
              </a:endParaRPr>
            </a:p>
          </p:txBody>
        </p:sp>
        <p:sp>
          <p:nvSpPr>
            <p:cNvPr id="16" name="Oval 15">
              <a:extLst>
                <a:ext uri="{FF2B5EF4-FFF2-40B4-BE49-F238E27FC236}">
                  <a16:creationId xmlns:a16="http://schemas.microsoft.com/office/drawing/2014/main" id="{7E4662BC-BEF2-40F7-BBDE-0C4F749F38F9}"/>
                </a:ext>
              </a:extLst>
            </p:cNvPr>
            <p:cNvSpPr/>
            <p:nvPr/>
          </p:nvSpPr>
          <p:spPr>
            <a:xfrm>
              <a:off x="8358" y="3796"/>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buClr>
                  <a:srgbClr val="000000"/>
                </a:buClr>
              </a:pPr>
              <a:endParaRPr lang="en-US" sz="1867" kern="0">
                <a:solidFill>
                  <a:srgbClr val="000000"/>
                </a:solidFill>
                <a:latin typeface="Arial"/>
                <a:sym typeface="Arial" panose="020B0604020202020204"/>
              </a:endParaRPr>
            </a:p>
          </p:txBody>
        </p:sp>
        <p:sp>
          <p:nvSpPr>
            <p:cNvPr id="17" name="Oval 16">
              <a:extLst>
                <a:ext uri="{FF2B5EF4-FFF2-40B4-BE49-F238E27FC236}">
                  <a16:creationId xmlns:a16="http://schemas.microsoft.com/office/drawing/2014/main" id="{5BC5E79F-2CE6-40AD-83D3-763960070AD6}"/>
                </a:ext>
              </a:extLst>
            </p:cNvPr>
            <p:cNvSpPr/>
            <p:nvPr/>
          </p:nvSpPr>
          <p:spPr>
            <a:xfrm>
              <a:off x="6546" y="3796"/>
              <a:ext cx="153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buClr>
                  <a:srgbClr val="000000"/>
                </a:buClr>
              </a:pPr>
              <a:endParaRPr lang="en-US" sz="1867" kern="0">
                <a:solidFill>
                  <a:srgbClr val="000000"/>
                </a:solidFill>
                <a:latin typeface="Arial"/>
                <a:sym typeface="Arial" panose="020B0604020202020204"/>
              </a:endParaRPr>
            </a:p>
          </p:txBody>
        </p:sp>
        <p:sp>
          <p:nvSpPr>
            <p:cNvPr id="18" name="Oval 17">
              <a:extLst>
                <a:ext uri="{FF2B5EF4-FFF2-40B4-BE49-F238E27FC236}">
                  <a16:creationId xmlns:a16="http://schemas.microsoft.com/office/drawing/2014/main" id="{1C586A5F-1A16-4B6F-89E8-DF9B0B6CE5CB}"/>
                </a:ext>
              </a:extLst>
            </p:cNvPr>
            <p:cNvSpPr/>
            <p:nvPr/>
          </p:nvSpPr>
          <p:spPr>
            <a:xfrm>
              <a:off x="5524" y="3651"/>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buClr>
                  <a:srgbClr val="000000"/>
                </a:buClr>
              </a:pPr>
              <a:endParaRPr lang="en-US" sz="1867" kern="0">
                <a:solidFill>
                  <a:srgbClr val="000000"/>
                </a:solidFill>
                <a:latin typeface="Arial"/>
                <a:sym typeface="Arial" panose="020B0604020202020204"/>
              </a:endParaRPr>
            </a:p>
          </p:txBody>
        </p:sp>
        <p:sp>
          <p:nvSpPr>
            <p:cNvPr id="19" name="Oval 0">
              <a:extLst>
                <a:ext uri="{FF2B5EF4-FFF2-40B4-BE49-F238E27FC236}">
                  <a16:creationId xmlns:a16="http://schemas.microsoft.com/office/drawing/2014/main" id="{4092499C-2071-4E0C-8793-B46F0253ECF7}"/>
                </a:ext>
              </a:extLst>
            </p:cNvPr>
            <p:cNvSpPr/>
            <p:nvPr/>
          </p:nvSpPr>
          <p:spPr>
            <a:xfrm>
              <a:off x="4162" y="4187"/>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buClr>
                  <a:srgbClr val="000000"/>
                </a:buClr>
              </a:pPr>
              <a:endParaRPr lang="en-US" sz="1867" kern="0">
                <a:solidFill>
                  <a:srgbClr val="000000"/>
                </a:solidFill>
                <a:latin typeface="Arial"/>
                <a:sym typeface="Arial" panose="020B0604020202020204"/>
              </a:endParaRPr>
            </a:p>
          </p:txBody>
        </p:sp>
        <p:pic>
          <p:nvPicPr>
            <p:cNvPr id="20" name="Picture 19">
              <a:extLst>
                <a:ext uri="{FF2B5EF4-FFF2-40B4-BE49-F238E27FC236}">
                  <a16:creationId xmlns:a16="http://schemas.microsoft.com/office/drawing/2014/main" id="{590E2893-071E-4F33-84E4-6725EFB8BE55}"/>
                </a:ext>
              </a:extLst>
            </p:cNvPr>
            <p:cNvPicPr/>
            <p:nvPr/>
          </p:nvPicPr>
          <p:blipFill>
            <a:blip r:embed="rId6">
              <a:clrChange>
                <a:clrFrom>
                  <a:srgbClr val="FFFFFF">
                    <a:alpha val="100000"/>
                  </a:srgbClr>
                </a:clrFrom>
                <a:clrTo>
                  <a:srgbClr val="FFFFFF">
                    <a:alpha val="100000"/>
                    <a:alpha val="0"/>
                  </a:srgbClr>
                </a:clrTo>
              </a:clrChange>
            </a:blip>
            <a:stretch>
              <a:fillRect/>
            </a:stretch>
          </p:blipFill>
          <p:spPr>
            <a:xfrm>
              <a:off x="2734" y="2615"/>
              <a:ext cx="7923" cy="5341"/>
            </a:xfrm>
            <a:prstGeom prst="rect">
              <a:avLst/>
            </a:prstGeom>
            <a:noFill/>
            <a:ln w="9525">
              <a:noFill/>
            </a:ln>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par>
                                <p:cTn id="11" presetID="14" presetClass="entr" presetSubtype="1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ão">
            <a:hlinkClick r:id="" action="ppaction://media"/>
            <a:extLst>
              <a:ext uri="{FF2B5EF4-FFF2-40B4-BE49-F238E27FC236}">
                <a16:creationId xmlns:a16="http://schemas.microsoft.com/office/drawing/2014/main" id="{770CE403-3476-4334-A72A-6DFB88D3A95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672250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233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nd of Course Jeopardy by Slidesgo">
  <a:themeElements>
    <a:clrScheme name="Simple Light">
      <a:dk1>
        <a:srgbClr val="000000"/>
      </a:dk1>
      <a:lt1>
        <a:srgbClr val="FFFFFF"/>
      </a:lt1>
      <a:dk2>
        <a:srgbClr val="61D8C4"/>
      </a:dk2>
      <a:lt2>
        <a:srgbClr val="98DAED"/>
      </a:lt2>
      <a:accent1>
        <a:srgbClr val="FFB757"/>
      </a:accent1>
      <a:accent2>
        <a:srgbClr val="F27FB2"/>
      </a:accent2>
      <a:accent3>
        <a:srgbClr val="C2B9DB"/>
      </a:accent3>
      <a:accent4>
        <a:srgbClr val="F16790"/>
      </a:accent4>
      <a:accent5>
        <a:srgbClr val="B3AAD3"/>
      </a:accent5>
      <a:accent6>
        <a:srgbClr val="51C0B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2383</TotalTime>
  <Words>307</Words>
  <Application>Microsoft Office PowerPoint</Application>
  <PresentationFormat>Widescreen</PresentationFormat>
  <Paragraphs>23</Paragraphs>
  <Slides>16</Slides>
  <Notes>2</Notes>
  <HiddenSlides>0</HiddenSlides>
  <MMClips>2</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iCiel Crocante</vt:lpstr>
      <vt:lpstr>Arial</vt:lpstr>
      <vt:lpstr>Calibri</vt:lpstr>
      <vt:lpstr>Calibri Light</vt:lpstr>
      <vt:lpstr>Lato</vt:lpstr>
      <vt:lpstr>Patrick Hand</vt:lpstr>
      <vt:lpstr>Roboto Condensed Light</vt:lpstr>
      <vt:lpstr>Wingdings</vt:lpstr>
      <vt:lpstr>Office Theme</vt:lpstr>
      <vt:lpstr>End of Course Jeopardy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 PHAM ANH THU</dc:creator>
  <cp:lastModifiedBy>Thao Tran</cp:lastModifiedBy>
  <cp:revision>62</cp:revision>
  <dcterms:created xsi:type="dcterms:W3CDTF">2022-07-08T02:51:20Z</dcterms:created>
  <dcterms:modified xsi:type="dcterms:W3CDTF">2022-11-17T09:22:25Z</dcterms:modified>
</cp:coreProperties>
</file>