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68" r:id="rId3"/>
    <p:sldMasterId id="2147483680" r:id="rId4"/>
    <p:sldMasterId id="2147483686" r:id="rId5"/>
    <p:sldMasterId id="2147483691" r:id="rId6"/>
  </p:sldMasterIdLst>
  <p:notesMasterIdLst>
    <p:notesMasterId r:id="rId21"/>
  </p:notesMasterIdLst>
  <p:sldIdLst>
    <p:sldId id="2007577138" r:id="rId7"/>
    <p:sldId id="2007577158" r:id="rId8"/>
    <p:sldId id="2007577157" r:id="rId9"/>
    <p:sldId id="2007577159" r:id="rId10"/>
    <p:sldId id="263" r:id="rId11"/>
    <p:sldId id="2007577152" r:id="rId12"/>
    <p:sldId id="2007577153" r:id="rId13"/>
    <p:sldId id="2007577154" r:id="rId14"/>
    <p:sldId id="2007577155" r:id="rId15"/>
    <p:sldId id="2007577156" r:id="rId16"/>
    <p:sldId id="304" r:id="rId17"/>
    <p:sldId id="305" r:id="rId18"/>
    <p:sldId id="1108839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:p15="http://schemas.microsoft.com/office/powerpoint/2012/main" xmlns="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22T15:33:50.346" idx="1">
    <p:pos x="10" y="10"/>
    <p:text/>
    <p:extLst>
      <p:ext uri="{C676402C-5697-4E1C-873F-D02D1690AC5C}">
        <p15:threadingInfo xmlns:p15="http://schemas.microsoft.com/office/powerpoint/2012/main" xmlns="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3C1A8-94C3-4E09-9ACF-2DBACE5ED17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E3DCC-F538-4CC0-B1DC-601ADF3ED5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3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075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40826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563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文本占位符 5632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34820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417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xmlns="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xmlns="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xmlns="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xmlns="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525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506170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904660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668912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690801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222426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32871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621540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62887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718947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/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/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234683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2127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403412017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562216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41679355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397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319401"/>
      </p:ext>
    </p:extLst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pPr>
                <a:defRPr/>
              </a:pPr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34549"/>
      </p:ext>
    </p:extLst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pPr>
                <a:defRPr/>
              </a:pPr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91438"/>
      </p:ext>
    </p:extLst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162239"/>
      </p:ext>
    </p:extLst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4339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179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2949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199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0439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475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499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676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685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0839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9289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17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32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008101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83319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684607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137081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76980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xmlns="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xmlns="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xmlns="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xmlns="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xmlns="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:a16="http://schemas.microsoft.com/office/drawing/2014/main" xmlns="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:a16="http://schemas.microsoft.com/office/drawing/2014/main" xmlns="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:a16="http://schemas.microsoft.com/office/drawing/2014/main" xmlns="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xmlns="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:a16="http://schemas.microsoft.com/office/drawing/2014/main" xmlns="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:a16="http://schemas.microsoft.com/office/drawing/2014/main" xmlns="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:a16="http://schemas.microsoft.com/office/drawing/2014/main" xmlns="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:a16="http://schemas.microsoft.com/office/drawing/2014/main" xmlns="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:a16="http://schemas.microsoft.com/office/drawing/2014/main" xmlns="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:a16="http://schemas.microsoft.com/office/drawing/2014/main" xmlns="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:a16="http://schemas.microsoft.com/office/drawing/2014/main" xmlns="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:a16="http://schemas.microsoft.com/office/drawing/2014/main" xmlns="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xmlns="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:a16="http://schemas.microsoft.com/office/drawing/2014/main" xmlns="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:a16="http://schemas.microsoft.com/office/drawing/2014/main" xmlns="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:a16="http://schemas.microsoft.com/office/drawing/2014/main" xmlns="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:a16="http://schemas.microsoft.com/office/drawing/2014/main" xmlns="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:a16="http://schemas.microsoft.com/office/drawing/2014/main" xmlns="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xmlns="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:a16="http://schemas.microsoft.com/office/drawing/2014/main" xmlns="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:a16="http://schemas.microsoft.com/office/drawing/2014/main" xmlns="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:a16="http://schemas.microsoft.com/office/drawing/2014/main" xmlns="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:a16="http://schemas.microsoft.com/office/drawing/2014/main" xmlns="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:a16="http://schemas.microsoft.com/office/drawing/2014/main" xmlns="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xmlns="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:a16="http://schemas.microsoft.com/office/drawing/2014/main" xmlns="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:a16="http://schemas.microsoft.com/office/drawing/2014/main" xmlns="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:a16="http://schemas.microsoft.com/office/drawing/2014/main" xmlns="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:a16="http://schemas.microsoft.com/office/drawing/2014/main" xmlns="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:a16="http://schemas.microsoft.com/office/drawing/2014/main" xmlns="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:a16="http://schemas.microsoft.com/office/drawing/2014/main" xmlns="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:a16="http://schemas.microsoft.com/office/drawing/2014/main" xmlns="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:a16="http://schemas.microsoft.com/office/drawing/2014/main" xmlns="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:a16="http://schemas.microsoft.com/office/drawing/2014/main" xmlns="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:a16="http://schemas.microsoft.com/office/drawing/2014/main" xmlns="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:a16="http://schemas.microsoft.com/office/drawing/2014/main" xmlns="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:a16="http://schemas.microsoft.com/office/drawing/2014/main" xmlns="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:a16="http://schemas.microsoft.com/office/drawing/2014/main" xmlns="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:a16="http://schemas.microsoft.com/office/drawing/2014/main" xmlns="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:a16="http://schemas.microsoft.com/office/drawing/2014/main" xmlns="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:a16="http://schemas.microsoft.com/office/drawing/2014/main" xmlns="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:a16="http://schemas.microsoft.com/office/drawing/2014/main" xmlns="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:a16="http://schemas.microsoft.com/office/drawing/2014/main" xmlns="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:a16="http://schemas.microsoft.com/office/drawing/2014/main" xmlns="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:a16="http://schemas.microsoft.com/office/drawing/2014/main" xmlns="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:a16="http://schemas.microsoft.com/office/drawing/2014/main" xmlns="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:a16="http://schemas.microsoft.com/office/drawing/2014/main" xmlns="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:a16="http://schemas.microsoft.com/office/drawing/2014/main" xmlns="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:a16="http://schemas.microsoft.com/office/drawing/2014/main" xmlns="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:a16="http://schemas.microsoft.com/office/drawing/2014/main" xmlns="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:a16="http://schemas.microsoft.com/office/drawing/2014/main" xmlns="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:a16="http://schemas.microsoft.com/office/drawing/2014/main" xmlns="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:a16="http://schemas.microsoft.com/office/drawing/2014/main" xmlns="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:a16="http://schemas.microsoft.com/office/drawing/2014/main" xmlns="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:a16="http://schemas.microsoft.com/office/drawing/2014/main" xmlns="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:a16="http://schemas.microsoft.com/office/drawing/2014/main" xmlns="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:a16="http://schemas.microsoft.com/office/drawing/2014/main" xmlns="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:a16="http://schemas.microsoft.com/office/drawing/2014/main" xmlns="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:a16="http://schemas.microsoft.com/office/drawing/2014/main" xmlns="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:a16="http://schemas.microsoft.com/office/drawing/2014/main" xmlns="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:a16="http://schemas.microsoft.com/office/drawing/2014/main" xmlns="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:a16="http://schemas.microsoft.com/office/drawing/2014/main" xmlns="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:a16="http://schemas.microsoft.com/office/drawing/2014/main" xmlns="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:a16="http://schemas.microsoft.com/office/drawing/2014/main" xmlns="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:a16="http://schemas.microsoft.com/office/drawing/2014/main" xmlns="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:a16="http://schemas.microsoft.com/office/drawing/2014/main" xmlns="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:a16="http://schemas.microsoft.com/office/drawing/2014/main" xmlns="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:a16="http://schemas.microsoft.com/office/drawing/2014/main" xmlns="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:a16="http://schemas.microsoft.com/office/drawing/2014/main" xmlns="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:a16="http://schemas.microsoft.com/office/drawing/2014/main" xmlns="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:a16="http://schemas.microsoft.com/office/drawing/2014/main" xmlns="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:a16="http://schemas.microsoft.com/office/drawing/2014/main" xmlns="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:a16="http://schemas.microsoft.com/office/drawing/2014/main" xmlns="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:a16="http://schemas.microsoft.com/office/drawing/2014/main" xmlns="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:a16="http://schemas.microsoft.com/office/drawing/2014/main" xmlns="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:a16="http://schemas.microsoft.com/office/drawing/2014/main" xmlns="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:a16="http://schemas.microsoft.com/office/drawing/2014/main" xmlns="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:a16="http://schemas.microsoft.com/office/drawing/2014/main" xmlns="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:a16="http://schemas.microsoft.com/office/drawing/2014/main" xmlns="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:a16="http://schemas.microsoft.com/office/drawing/2014/main" xmlns="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:a16="http://schemas.microsoft.com/office/drawing/2014/main" xmlns="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:a16="http://schemas.microsoft.com/office/drawing/2014/main" xmlns="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:a16="http://schemas.microsoft.com/office/drawing/2014/main" xmlns="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:a16="http://schemas.microsoft.com/office/drawing/2014/main" xmlns="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:a16="http://schemas.microsoft.com/office/drawing/2014/main" xmlns="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:a16="http://schemas.microsoft.com/office/drawing/2014/main" xmlns="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:a16="http://schemas.microsoft.com/office/drawing/2014/main" xmlns="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:a16="http://schemas.microsoft.com/office/drawing/2014/main" xmlns="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:a16="http://schemas.microsoft.com/office/drawing/2014/main" xmlns="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:a16="http://schemas.microsoft.com/office/drawing/2014/main" xmlns="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:a16="http://schemas.microsoft.com/office/drawing/2014/main" xmlns="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:a16="http://schemas.microsoft.com/office/drawing/2014/main" xmlns="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:a16="http://schemas.microsoft.com/office/drawing/2014/main" xmlns="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:a16="http://schemas.microsoft.com/office/drawing/2014/main" xmlns="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:a16="http://schemas.microsoft.com/office/drawing/2014/main" xmlns="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:a16="http://schemas.microsoft.com/office/drawing/2014/main" xmlns="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:a16="http://schemas.microsoft.com/office/drawing/2014/main" xmlns="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:a16="http://schemas.microsoft.com/office/drawing/2014/main" xmlns="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:a16="http://schemas.microsoft.com/office/drawing/2014/main" xmlns="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:a16="http://schemas.microsoft.com/office/drawing/2014/main" xmlns="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:a16="http://schemas.microsoft.com/office/drawing/2014/main" xmlns="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:a16="http://schemas.microsoft.com/office/drawing/2014/main" xmlns="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:a16="http://schemas.microsoft.com/office/drawing/2014/main" xmlns="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:a16="http://schemas.microsoft.com/office/drawing/2014/main" xmlns="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:a16="http://schemas.microsoft.com/office/drawing/2014/main" xmlns="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:a16="http://schemas.microsoft.com/office/drawing/2014/main" xmlns="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:a16="http://schemas.microsoft.com/office/drawing/2014/main" xmlns="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:a16="http://schemas.microsoft.com/office/drawing/2014/main" xmlns="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:a16="http://schemas.microsoft.com/office/drawing/2014/main" xmlns="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:a16="http://schemas.microsoft.com/office/drawing/2014/main" xmlns="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:a16="http://schemas.microsoft.com/office/drawing/2014/main" xmlns="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:a16="http://schemas.microsoft.com/office/drawing/2014/main" xmlns="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:a16="http://schemas.microsoft.com/office/drawing/2014/main" xmlns="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:a16="http://schemas.microsoft.com/office/drawing/2014/main" xmlns="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:a16="http://schemas.microsoft.com/office/drawing/2014/main" xmlns="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:a16="http://schemas.microsoft.com/office/drawing/2014/main" xmlns="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:a16="http://schemas.microsoft.com/office/drawing/2014/main" xmlns="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:a16="http://schemas.microsoft.com/office/drawing/2014/main" xmlns="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:a16="http://schemas.microsoft.com/office/drawing/2014/main" xmlns="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:a16="http://schemas.microsoft.com/office/drawing/2014/main" xmlns="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:a16="http://schemas.microsoft.com/office/drawing/2014/main" xmlns="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:a16="http://schemas.microsoft.com/office/drawing/2014/main" xmlns="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:a16="http://schemas.microsoft.com/office/drawing/2014/main" xmlns="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:a16="http://schemas.microsoft.com/office/drawing/2014/main" xmlns="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:a16="http://schemas.microsoft.com/office/drawing/2014/main" xmlns="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:a16="http://schemas.microsoft.com/office/drawing/2014/main" xmlns="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:a16="http://schemas.microsoft.com/office/drawing/2014/main" xmlns="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:a16="http://schemas.microsoft.com/office/drawing/2014/main" xmlns="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:a16="http://schemas.microsoft.com/office/drawing/2014/main" xmlns="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:a16="http://schemas.microsoft.com/office/drawing/2014/main" xmlns="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:a16="http://schemas.microsoft.com/office/drawing/2014/main" xmlns="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:a16="http://schemas.microsoft.com/office/drawing/2014/main" xmlns="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:a16="http://schemas.microsoft.com/office/drawing/2014/main" xmlns="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:a16="http://schemas.microsoft.com/office/drawing/2014/main" xmlns="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:a16="http://schemas.microsoft.com/office/drawing/2014/main" xmlns="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:a16="http://schemas.microsoft.com/office/drawing/2014/main" xmlns="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:a16="http://schemas.microsoft.com/office/drawing/2014/main" xmlns="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:a16="http://schemas.microsoft.com/office/drawing/2014/main" xmlns="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:a16="http://schemas.microsoft.com/office/drawing/2014/main" xmlns="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:a16="http://schemas.microsoft.com/office/drawing/2014/main" xmlns="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:a16="http://schemas.microsoft.com/office/drawing/2014/main" xmlns="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:a16="http://schemas.microsoft.com/office/drawing/2014/main" xmlns="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:a16="http://schemas.microsoft.com/office/drawing/2014/main" xmlns="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:a16="http://schemas.microsoft.com/office/drawing/2014/main" xmlns="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:a16="http://schemas.microsoft.com/office/drawing/2014/main" xmlns="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:a16="http://schemas.microsoft.com/office/drawing/2014/main" xmlns="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:a16="http://schemas.microsoft.com/office/drawing/2014/main" xmlns="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:a16="http://schemas.microsoft.com/office/drawing/2014/main" xmlns="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:a16="http://schemas.microsoft.com/office/drawing/2014/main" xmlns="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:a16="http://schemas.microsoft.com/office/drawing/2014/main" xmlns="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:a16="http://schemas.microsoft.com/office/drawing/2014/main" xmlns="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:a16="http://schemas.microsoft.com/office/drawing/2014/main" xmlns="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:a16="http://schemas.microsoft.com/office/drawing/2014/main" xmlns="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:a16="http://schemas.microsoft.com/office/drawing/2014/main" xmlns="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:a16="http://schemas.microsoft.com/office/drawing/2014/main" xmlns="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:a16="http://schemas.microsoft.com/office/drawing/2014/main" xmlns="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:a16="http://schemas.microsoft.com/office/drawing/2014/main" xmlns="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:a16="http://schemas.microsoft.com/office/drawing/2014/main" xmlns="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:a16="http://schemas.microsoft.com/office/drawing/2014/main" xmlns="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:a16="http://schemas.microsoft.com/office/drawing/2014/main" xmlns="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:a16="http://schemas.microsoft.com/office/drawing/2014/main" xmlns="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:a16="http://schemas.microsoft.com/office/drawing/2014/main" xmlns="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:a16="http://schemas.microsoft.com/office/drawing/2014/main" xmlns="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:a16="http://schemas.microsoft.com/office/drawing/2014/main" xmlns="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:a16="http://schemas.microsoft.com/office/drawing/2014/main" xmlns="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:a16="http://schemas.microsoft.com/office/drawing/2014/main" xmlns="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:a16="http://schemas.microsoft.com/office/drawing/2014/main" xmlns="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:a16="http://schemas.microsoft.com/office/drawing/2014/main" xmlns="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:a16="http://schemas.microsoft.com/office/drawing/2014/main" xmlns="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:a16="http://schemas.microsoft.com/office/drawing/2014/main" xmlns="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:a16="http://schemas.microsoft.com/office/drawing/2014/main" xmlns="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:a16="http://schemas.microsoft.com/office/drawing/2014/main" xmlns="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:a16="http://schemas.microsoft.com/office/drawing/2014/main" xmlns="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:a16="http://schemas.microsoft.com/office/drawing/2014/main" xmlns="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:a16="http://schemas.microsoft.com/office/drawing/2014/main" xmlns="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:a16="http://schemas.microsoft.com/office/drawing/2014/main" xmlns="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:a16="http://schemas.microsoft.com/office/drawing/2014/main" xmlns="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:a16="http://schemas.microsoft.com/office/drawing/2014/main" xmlns="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:a16="http://schemas.microsoft.com/office/drawing/2014/main" xmlns="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:a16="http://schemas.microsoft.com/office/drawing/2014/main" xmlns="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:a16="http://schemas.microsoft.com/office/drawing/2014/main" xmlns="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:a16="http://schemas.microsoft.com/office/drawing/2014/main" xmlns="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:a16="http://schemas.microsoft.com/office/drawing/2014/main" xmlns="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:a16="http://schemas.microsoft.com/office/drawing/2014/main" xmlns="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:a16="http://schemas.microsoft.com/office/drawing/2014/main" xmlns="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:a16="http://schemas.microsoft.com/office/drawing/2014/main" xmlns="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:a16="http://schemas.microsoft.com/office/drawing/2014/main" xmlns="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:a16="http://schemas.microsoft.com/office/drawing/2014/main" xmlns="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:a16="http://schemas.microsoft.com/office/drawing/2014/main" xmlns="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:a16="http://schemas.microsoft.com/office/drawing/2014/main" xmlns="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:a16="http://schemas.microsoft.com/office/drawing/2014/main" xmlns="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:a16="http://schemas.microsoft.com/office/drawing/2014/main" xmlns="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:a16="http://schemas.microsoft.com/office/drawing/2014/main" xmlns="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:a16="http://schemas.microsoft.com/office/drawing/2014/main" xmlns="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:a16="http://schemas.microsoft.com/office/drawing/2014/main" xmlns="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:a16="http://schemas.microsoft.com/office/drawing/2014/main" xmlns="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:a16="http://schemas.microsoft.com/office/drawing/2014/main" xmlns="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:a16="http://schemas.microsoft.com/office/drawing/2014/main" xmlns="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:a16="http://schemas.microsoft.com/office/drawing/2014/main" xmlns="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:a16="http://schemas.microsoft.com/office/drawing/2014/main" xmlns="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:a16="http://schemas.microsoft.com/office/drawing/2014/main" xmlns="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:a16="http://schemas.microsoft.com/office/drawing/2014/main" xmlns="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:a16="http://schemas.microsoft.com/office/drawing/2014/main" xmlns="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:a16="http://schemas.microsoft.com/office/drawing/2014/main" xmlns="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:a16="http://schemas.microsoft.com/office/drawing/2014/main" xmlns="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:a16="http://schemas.microsoft.com/office/drawing/2014/main" xmlns="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:a16="http://schemas.microsoft.com/office/drawing/2014/main" xmlns="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:a16="http://schemas.microsoft.com/office/drawing/2014/main" xmlns="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:a16="http://schemas.microsoft.com/office/drawing/2014/main" xmlns="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:a16="http://schemas.microsoft.com/office/drawing/2014/main" xmlns="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:a16="http://schemas.microsoft.com/office/drawing/2014/main" xmlns="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:a16="http://schemas.microsoft.com/office/drawing/2014/main" xmlns="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:a16="http://schemas.microsoft.com/office/drawing/2014/main" xmlns="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:a16="http://schemas.microsoft.com/office/drawing/2014/main" xmlns="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:a16="http://schemas.microsoft.com/office/drawing/2014/main" xmlns="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:a16="http://schemas.microsoft.com/office/drawing/2014/main" xmlns="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:a16="http://schemas.microsoft.com/office/drawing/2014/main" xmlns="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:a16="http://schemas.microsoft.com/office/drawing/2014/main" xmlns="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:a16="http://schemas.microsoft.com/office/drawing/2014/main" xmlns="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:a16="http://schemas.microsoft.com/office/drawing/2014/main" xmlns="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:a16="http://schemas.microsoft.com/office/drawing/2014/main" xmlns="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:a16="http://schemas.microsoft.com/office/drawing/2014/main" xmlns="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:a16="http://schemas.microsoft.com/office/drawing/2014/main" xmlns="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:a16="http://schemas.microsoft.com/office/drawing/2014/main" xmlns="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:a16="http://schemas.microsoft.com/office/drawing/2014/main" xmlns="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:a16="http://schemas.microsoft.com/office/drawing/2014/main" xmlns="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:a16="http://schemas.microsoft.com/office/drawing/2014/main" xmlns="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:a16="http://schemas.microsoft.com/office/drawing/2014/main" xmlns="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:a16="http://schemas.microsoft.com/office/drawing/2014/main" xmlns="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:a16="http://schemas.microsoft.com/office/drawing/2014/main" xmlns="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:a16="http://schemas.microsoft.com/office/drawing/2014/main" xmlns="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:a16="http://schemas.microsoft.com/office/drawing/2014/main" xmlns="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:a16="http://schemas.microsoft.com/office/drawing/2014/main" xmlns="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:a16="http://schemas.microsoft.com/office/drawing/2014/main" xmlns="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:a16="http://schemas.microsoft.com/office/drawing/2014/main" xmlns="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:a16="http://schemas.microsoft.com/office/drawing/2014/main" xmlns="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:a16="http://schemas.microsoft.com/office/drawing/2014/main" xmlns="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:a16="http://schemas.microsoft.com/office/drawing/2014/main" xmlns="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:a16="http://schemas.microsoft.com/office/drawing/2014/main" xmlns="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:a16="http://schemas.microsoft.com/office/drawing/2014/main" xmlns="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:a16="http://schemas.microsoft.com/office/drawing/2014/main" xmlns="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:a16="http://schemas.microsoft.com/office/drawing/2014/main" xmlns="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:a16="http://schemas.microsoft.com/office/drawing/2014/main" xmlns="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:a16="http://schemas.microsoft.com/office/drawing/2014/main" xmlns="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:a16="http://schemas.microsoft.com/office/drawing/2014/main" xmlns="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:a16="http://schemas.microsoft.com/office/drawing/2014/main" xmlns="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:a16="http://schemas.microsoft.com/office/drawing/2014/main" xmlns="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:a16="http://schemas.microsoft.com/office/drawing/2014/main" xmlns="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:a16="http://schemas.microsoft.com/office/drawing/2014/main" xmlns="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:a16="http://schemas.microsoft.com/office/drawing/2014/main" xmlns="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:a16="http://schemas.microsoft.com/office/drawing/2014/main" xmlns="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:a16="http://schemas.microsoft.com/office/drawing/2014/main" xmlns="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:a16="http://schemas.microsoft.com/office/drawing/2014/main" xmlns="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:a16="http://schemas.microsoft.com/office/drawing/2014/main" xmlns="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:a16="http://schemas.microsoft.com/office/drawing/2014/main" xmlns="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:a16="http://schemas.microsoft.com/office/drawing/2014/main" xmlns="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:a16="http://schemas.microsoft.com/office/drawing/2014/main" xmlns="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:a16="http://schemas.microsoft.com/office/drawing/2014/main" xmlns="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:a16="http://schemas.microsoft.com/office/drawing/2014/main" xmlns="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:a16="http://schemas.microsoft.com/office/drawing/2014/main" xmlns="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:a16="http://schemas.microsoft.com/office/drawing/2014/main" xmlns="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:a16="http://schemas.microsoft.com/office/drawing/2014/main" xmlns="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:a16="http://schemas.microsoft.com/office/drawing/2014/main" xmlns="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:a16="http://schemas.microsoft.com/office/drawing/2014/main" xmlns="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:a16="http://schemas.microsoft.com/office/drawing/2014/main" xmlns="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:a16="http://schemas.microsoft.com/office/drawing/2014/main" xmlns="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:a16="http://schemas.microsoft.com/office/drawing/2014/main" xmlns="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:a16="http://schemas.microsoft.com/office/drawing/2014/main" xmlns="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:a16="http://schemas.microsoft.com/office/drawing/2014/main" xmlns="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:a16="http://schemas.microsoft.com/office/drawing/2014/main" xmlns="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:a16="http://schemas.microsoft.com/office/drawing/2014/main" xmlns="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:a16="http://schemas.microsoft.com/office/drawing/2014/main" xmlns="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:a16="http://schemas.microsoft.com/office/drawing/2014/main" xmlns="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:a16="http://schemas.microsoft.com/office/drawing/2014/main" xmlns="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:a16="http://schemas.microsoft.com/office/drawing/2014/main" xmlns="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:a16="http://schemas.microsoft.com/office/drawing/2014/main" xmlns="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:a16="http://schemas.microsoft.com/office/drawing/2014/main" xmlns="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:a16="http://schemas.microsoft.com/office/drawing/2014/main" xmlns="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:a16="http://schemas.microsoft.com/office/drawing/2014/main" xmlns="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:a16="http://schemas.microsoft.com/office/drawing/2014/main" xmlns="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:a16="http://schemas.microsoft.com/office/drawing/2014/main" xmlns="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:a16="http://schemas.microsoft.com/office/drawing/2014/main" xmlns="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:a16="http://schemas.microsoft.com/office/drawing/2014/main" xmlns="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:a16="http://schemas.microsoft.com/office/drawing/2014/main" xmlns="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:a16="http://schemas.microsoft.com/office/drawing/2014/main" xmlns="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:a16="http://schemas.microsoft.com/office/drawing/2014/main" xmlns="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:a16="http://schemas.microsoft.com/office/drawing/2014/main" xmlns="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:a16="http://schemas.microsoft.com/office/drawing/2014/main" xmlns="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:a16="http://schemas.microsoft.com/office/drawing/2014/main" xmlns="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:a16="http://schemas.microsoft.com/office/drawing/2014/main" xmlns="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:a16="http://schemas.microsoft.com/office/drawing/2014/main" xmlns="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:a16="http://schemas.microsoft.com/office/drawing/2014/main" xmlns="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:a16="http://schemas.microsoft.com/office/drawing/2014/main" xmlns="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:a16="http://schemas.microsoft.com/office/drawing/2014/main" xmlns="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:a16="http://schemas.microsoft.com/office/drawing/2014/main" xmlns="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:a16="http://schemas.microsoft.com/office/drawing/2014/main" xmlns="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:a16="http://schemas.microsoft.com/office/drawing/2014/main" xmlns="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:a16="http://schemas.microsoft.com/office/drawing/2014/main" xmlns="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:a16="http://schemas.microsoft.com/office/drawing/2014/main" xmlns="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:a16="http://schemas.microsoft.com/office/drawing/2014/main" xmlns="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:a16="http://schemas.microsoft.com/office/drawing/2014/main" xmlns="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607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70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2857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03579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03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05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971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comments" Target="../comments/commen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4" Type="http://schemas.openxmlformats.org/officeDocument/2006/relationships/image" Target="../media/image7.png"/><Relationship Id="rId9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24A415B7-8E27-43F0-B850-5E38EA7BEF6F}"/>
              </a:ext>
            </a:extLst>
          </p:cNvPr>
          <p:cNvGrpSpPr/>
          <p:nvPr/>
        </p:nvGrpSpPr>
        <p:grpSpPr>
          <a:xfrm>
            <a:off x="2768957" y="876844"/>
            <a:ext cx="6938567" cy="3854644"/>
            <a:chOff x="6173356" y="1950733"/>
            <a:chExt cx="4763362" cy="338545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xmlns="" id="{501B03D1-4EA1-40A3-ACAE-C8E36463D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33809" y="1950733"/>
              <a:ext cx="4502909" cy="3385457"/>
            </a:xfrm>
            <a:prstGeom prst="rect">
              <a:avLst/>
            </a:prstGeom>
          </p:spPr>
        </p:pic>
        <p:sp>
          <p:nvSpPr>
            <p:cNvPr id="145" name="文本框 144">
              <a:extLst>
                <a:ext uri="{FF2B5EF4-FFF2-40B4-BE49-F238E27FC236}">
                  <a16:creationId xmlns:a16="http://schemas.microsoft.com/office/drawing/2014/main" xmlns="" id="{DC024B77-AFE1-4D22-A659-C6F28B8CB800}"/>
                </a:ext>
              </a:extLst>
            </p:cNvPr>
            <p:cNvSpPr txBox="1"/>
            <p:nvPr/>
          </p:nvSpPr>
          <p:spPr>
            <a:xfrm>
              <a:off x="6173356" y="3215368"/>
              <a:ext cx="3527722" cy="81094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Nói</a:t>
              </a: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kumimoji="0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và</a:t>
              </a: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kumimoji="0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nghe</a:t>
              </a:r>
              <a:endPara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972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EE55D415-4854-B84F-9D5D-5BE4AA210121}"/>
              </a:ext>
            </a:extLst>
          </p:cNvPr>
          <p:cNvSpPr/>
          <p:nvPr/>
        </p:nvSpPr>
        <p:spPr>
          <a:xfrm>
            <a:off x="1152939" y="5855705"/>
            <a:ext cx="9475304" cy="69569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Điều gì khiến bác đom đóm cảm động?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E6023E1-49CB-BF42-B52C-5D173FD4EF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870" y="310718"/>
            <a:ext cx="10654747" cy="5400969"/>
          </a:xfrm>
          <a:prstGeom prst="roundRect">
            <a:avLst>
              <a:gd name="adj" fmla="val 8774"/>
            </a:avLst>
          </a:prstGeom>
        </p:spPr>
      </p:pic>
      <p:sp>
        <p:nvSpPr>
          <p:cNvPr id="4" name="Rounded Rectangle 5">
            <a:extLst>
              <a:ext uri="{FF2B5EF4-FFF2-40B4-BE49-F238E27FC236}">
                <a16:creationId xmlns:a16="http://schemas.microsoft.com/office/drawing/2014/main" xmlns="" id="{EA8B434D-1C42-4E56-A4A6-B1F339114D31}"/>
              </a:ext>
            </a:extLst>
          </p:cNvPr>
          <p:cNvSpPr/>
          <p:nvPr/>
        </p:nvSpPr>
        <p:spPr>
          <a:xfrm>
            <a:off x="728870" y="5854613"/>
            <a:ext cx="11198087" cy="69569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Bầy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ong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non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đến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soi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đường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cho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về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nhà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736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6" name="图片 41995" descr="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0400" y="685800"/>
            <a:ext cx="4656667" cy="38629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7" name="图片 41996" descr="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7800"/>
            <a:ext cx="7272867" cy="61827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图片 41997" descr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617633"/>
            <a:ext cx="12192000" cy="12403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7" name="Text Box 5"/>
          <p:cNvSpPr txBox="1"/>
          <p:nvPr/>
        </p:nvSpPr>
        <p:spPr>
          <a:xfrm>
            <a:off x="1930400" y="3429000"/>
            <a:ext cx="3556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798" name="Text Box 6"/>
          <p:cNvSpPr txBox="1"/>
          <p:nvPr/>
        </p:nvSpPr>
        <p:spPr>
          <a:xfrm>
            <a:off x="711200" y="3429000"/>
            <a:ext cx="5994400" cy="15284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Cïng b¹n kÓ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trong nhãm</a:t>
            </a: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5303" name="Text Box 7"/>
          <p:cNvSpPr txBox="1"/>
          <p:nvPr/>
        </p:nvSpPr>
        <p:spPr>
          <a:xfrm>
            <a:off x="7416800" y="2819400"/>
            <a:ext cx="254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Thêi gian 5’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755377" y="2987336"/>
            <a:ext cx="10588486" cy="748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câu chuyện, em học được điều gì?</a:t>
            </a:r>
          </a:p>
        </p:txBody>
      </p:sp>
      <p:sp>
        <p:nvSpPr>
          <p:cNvPr id="53253" name="Text Box 5"/>
          <p:cNvSpPr txBox="1"/>
          <p:nvPr/>
        </p:nvSpPr>
        <p:spPr>
          <a:xfrm>
            <a:off x="1443567" y="2057400"/>
            <a:ext cx="93472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3254" name="Text Box 6"/>
          <p:cNvSpPr txBox="1"/>
          <p:nvPr/>
        </p:nvSpPr>
        <p:spPr>
          <a:xfrm>
            <a:off x="1361017" y="3530600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3" grpId="0"/>
      <p:bldP spid="532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80" y="1047784"/>
            <a:ext cx="8431251" cy="4863153"/>
          </a:xfrm>
          <a:prstGeom prst="rect">
            <a:avLst/>
          </a:prstGeom>
        </p:spPr>
      </p:pic>
      <p:pic>
        <p:nvPicPr>
          <p:cNvPr id="5" name="bkgr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/>
          <p:cNvSpPr txBox="1"/>
          <p:nvPr/>
        </p:nvSpPr>
        <p:spPr>
          <a:xfrm>
            <a:off x="2128453" y="2531990"/>
            <a:ext cx="719299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chuyện Chiếc đèn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lồng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96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4549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68853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80694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Kể chuyện Chiếc đèn lồng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239C6AD-7BC7-40B0-B7F1-8CB78C86ABD8}"/>
              </a:ext>
            </a:extLst>
          </p:cNvPr>
          <p:cNvSpPr txBox="1"/>
          <p:nvPr/>
        </p:nvSpPr>
        <p:spPr>
          <a:xfrm>
            <a:off x="3700383" y="573635"/>
            <a:ext cx="614804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5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rPr>
              <a:t>Nói và nghe</a:t>
            </a:r>
            <a:endParaRPr kumimoji="0" lang="en-US" sz="5333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97FAF51-CAF4-4689-9326-89F53CB7E7A4}"/>
              </a:ext>
            </a:extLst>
          </p:cNvPr>
          <p:cNvSpPr txBox="1"/>
          <p:nvPr/>
        </p:nvSpPr>
        <p:spPr>
          <a:xfrm>
            <a:off x="3215306" y="66621"/>
            <a:ext cx="63532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Chiếc đèn lồng</a:t>
            </a:r>
            <a:endParaRPr kumimoji="0" lang="x-none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ECD691E-1336-44CE-AA65-597F7871D9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65" t="1734"/>
          <a:stretch/>
        </p:blipFill>
        <p:spPr>
          <a:xfrm>
            <a:off x="2521024" y="897618"/>
            <a:ext cx="3615288" cy="2476647"/>
          </a:xfrm>
          <a:prstGeom prst="roundRect">
            <a:avLst>
              <a:gd name="adj" fmla="val 6571"/>
            </a:avLst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C2F59E7-C56E-45EA-BDC3-6F542F72DE3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38" t="1379"/>
          <a:stretch/>
        </p:blipFill>
        <p:spPr>
          <a:xfrm>
            <a:off x="6282086" y="923211"/>
            <a:ext cx="3681759" cy="2451054"/>
          </a:xfrm>
          <a:prstGeom prst="roundRect">
            <a:avLst>
              <a:gd name="adj" fmla="val 7415"/>
            </a:avLst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77948CC2-6E1E-4934-9CFA-BB458962014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1616" t="1296"/>
          <a:stretch/>
        </p:blipFill>
        <p:spPr>
          <a:xfrm>
            <a:off x="2521023" y="3480001"/>
            <a:ext cx="3624799" cy="2852051"/>
          </a:xfrm>
          <a:prstGeom prst="roundRect">
            <a:avLst>
              <a:gd name="adj" fmla="val 7876"/>
            </a:avLst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4F208EAB-7117-4CFB-9A58-ED0671996485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48843" y="3466749"/>
            <a:ext cx="3796860" cy="2878495"/>
          </a:xfrm>
          <a:prstGeom prst="roundRect">
            <a:avLst>
              <a:gd name="adj" fmla="val 8774"/>
            </a:avLst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1A3C5CEC-1431-4635-924C-E79EFFF8A28C}"/>
              </a:ext>
            </a:extLst>
          </p:cNvPr>
          <p:cNvSpPr/>
          <p:nvPr/>
        </p:nvSpPr>
        <p:spPr>
          <a:xfrm>
            <a:off x="4285553" y="6316998"/>
            <a:ext cx="5042517" cy="5282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 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 những gì?</a:t>
            </a:r>
          </a:p>
        </p:txBody>
      </p:sp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xmlns="" id="{1A3C5CEC-1431-4635-924C-E79EFFF8A28C}"/>
              </a:ext>
            </a:extLst>
          </p:cNvPr>
          <p:cNvSpPr/>
          <p:nvPr/>
        </p:nvSpPr>
        <p:spPr>
          <a:xfrm>
            <a:off x="2025656" y="6152606"/>
            <a:ext cx="9174357" cy="70539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 vật trong tranh ở thời điểm nào trong ngày?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6214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2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1">
            <a:extLst>
              <a:ext uri="{FF2B5EF4-FFF2-40B4-BE49-F238E27FC236}">
                <a16:creationId xmlns:a16="http://schemas.microsoft.com/office/drawing/2014/main" xmlns="" id="{1A3C5CEC-1431-4635-924C-E79EFFF8A28C}"/>
              </a:ext>
            </a:extLst>
          </p:cNvPr>
          <p:cNvSpPr/>
          <p:nvPr/>
        </p:nvSpPr>
        <p:spPr>
          <a:xfrm>
            <a:off x="182999" y="0"/>
            <a:ext cx="5042517" cy="6798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kể chuyện.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KC Chiec den lo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7431" y="804126"/>
            <a:ext cx="10430453" cy="58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1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>
          <a:xfrm>
            <a:off x="816110" y="1513270"/>
            <a:ext cx="10559780" cy="53247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9" name="文本框 14"/>
          <p:cNvSpPr/>
          <p:nvPr/>
        </p:nvSpPr>
        <p:spPr>
          <a:xfrm>
            <a:off x="4186147" y="41878"/>
            <a:ext cx="3730307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lồng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0CE566-4671-4A20-B0E3-B291BDE6A946}"/>
              </a:ext>
            </a:extLst>
          </p:cNvPr>
          <p:cNvSpPr txBox="1"/>
          <p:nvPr/>
        </p:nvSpPr>
        <p:spPr>
          <a:xfrm>
            <a:off x="334852" y="477579"/>
            <a:ext cx="1155234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  </a:t>
            </a:r>
            <a:r>
              <a:rPr lang="en-US" sz="2400" dirty="0" err="1" smtClean="0"/>
              <a:t>Bác</a:t>
            </a:r>
            <a:r>
              <a:rPr lang="en-US" sz="2400" dirty="0" smtClean="0"/>
              <a:t> </a:t>
            </a:r>
            <a:r>
              <a:rPr lang="en-US" sz="2400" dirty="0"/>
              <a:t>đom đóm già ngồi nhìn bầy đom đóm nhỏ tuổi rước đèn lồng làm sáng rực </a:t>
            </a:r>
            <a:r>
              <a:rPr lang="en-US" sz="2400" dirty="0" smtClean="0"/>
              <a:t>cả </a:t>
            </a:r>
            <a:r>
              <a:rPr lang="en-US" sz="2400" dirty="0"/>
              <a:t>con đường. </a:t>
            </a:r>
            <a:r>
              <a:rPr lang="en-US" sz="2400" dirty="0" err="1"/>
              <a:t>Trông</a:t>
            </a:r>
            <a:r>
              <a:rPr lang="en-US" sz="2400" dirty="0"/>
              <a:t> </a:t>
            </a:r>
            <a:r>
              <a:rPr lang="en-US" sz="2400" dirty="0" err="1"/>
              <a:t>chúng</a:t>
            </a:r>
            <a:r>
              <a:rPr lang="en-US" sz="2400" dirty="0"/>
              <a:t> </a:t>
            </a:r>
            <a:r>
              <a:rPr lang="en-US" sz="2400" dirty="0" err="1"/>
              <a:t>giống</a:t>
            </a:r>
            <a:r>
              <a:rPr lang="en-US" sz="2400" dirty="0"/>
              <a:t> </a:t>
            </a:r>
            <a:r>
              <a:rPr lang="en-US" sz="2400" dirty="0" err="1"/>
              <a:t>như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ngôi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 </a:t>
            </a:r>
            <a:r>
              <a:rPr lang="en-US" sz="2400" dirty="0" err="1"/>
              <a:t>lấp</a:t>
            </a:r>
            <a:r>
              <a:rPr lang="en-US" sz="2400" dirty="0"/>
              <a:t> </a:t>
            </a:r>
            <a:r>
              <a:rPr lang="en-US" sz="2400" dirty="0" err="1"/>
              <a:t>lánh</a:t>
            </a:r>
            <a:r>
              <a:rPr lang="en-US" sz="2400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sz="2400" dirty="0" err="1"/>
              <a:t>Ôi</a:t>
            </a:r>
            <a:r>
              <a:rPr lang="en-US" sz="2400" dirty="0"/>
              <a:t> chao,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già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! </a:t>
            </a: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đom</a:t>
            </a:r>
            <a:r>
              <a:rPr lang="en-US" sz="2400" dirty="0"/>
              <a:t> </a:t>
            </a:r>
            <a:r>
              <a:rPr lang="en-US" sz="2400" dirty="0" err="1"/>
              <a:t>đóm</a:t>
            </a:r>
            <a:r>
              <a:rPr lang="en-US" sz="2400" dirty="0"/>
              <a:t> </a:t>
            </a:r>
            <a:r>
              <a:rPr lang="en-US" sz="2400" dirty="0" err="1"/>
              <a:t>thở</a:t>
            </a:r>
            <a:r>
              <a:rPr lang="en-US" sz="2400" dirty="0"/>
              <a:t> </a:t>
            </a:r>
            <a:r>
              <a:rPr lang="en-US" sz="2400" dirty="0" err="1"/>
              <a:t>dài</a:t>
            </a:r>
            <a:r>
              <a:rPr lang="en-US" sz="2400" dirty="0"/>
              <a:t>.</a:t>
            </a:r>
          </a:p>
          <a:p>
            <a:r>
              <a:rPr lang="en-US" sz="2400" dirty="0"/>
              <a:t>	</a:t>
            </a:r>
            <a:r>
              <a:rPr lang="en-US" sz="2400" dirty="0" err="1" smtClean="0"/>
              <a:t>Chợt</a:t>
            </a:r>
            <a:r>
              <a:rPr lang="en-US" sz="2400" dirty="0" smtClean="0"/>
              <a:t> </a:t>
            </a: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nghe</a:t>
            </a:r>
            <a:r>
              <a:rPr lang="en-US" sz="2400" dirty="0"/>
              <a:t> </a:t>
            </a:r>
            <a:r>
              <a:rPr lang="en-US" sz="2400" dirty="0" err="1"/>
              <a:t>thấy</a:t>
            </a:r>
            <a:r>
              <a:rPr lang="en-US" sz="2400" dirty="0"/>
              <a:t> </a:t>
            </a:r>
            <a:r>
              <a:rPr lang="en-US" sz="2400" dirty="0" err="1"/>
              <a:t>tiếng</a:t>
            </a:r>
            <a:r>
              <a:rPr lang="en-US" sz="2400" dirty="0"/>
              <a:t> </a:t>
            </a:r>
            <a:r>
              <a:rPr lang="en-US" sz="2400" dirty="0" err="1"/>
              <a:t>khóc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bãi</a:t>
            </a:r>
            <a:r>
              <a:rPr lang="en-US" sz="2400" dirty="0"/>
              <a:t> </a:t>
            </a:r>
            <a:r>
              <a:rPr lang="en-US" sz="2400" dirty="0" err="1"/>
              <a:t>cỏ</a:t>
            </a:r>
            <a:r>
              <a:rPr lang="en-US" sz="2400" dirty="0"/>
              <a:t>. </a:t>
            </a:r>
            <a:r>
              <a:rPr lang="en-US" sz="2400" dirty="0" err="1"/>
              <a:t>Bác</a:t>
            </a:r>
            <a:r>
              <a:rPr lang="en-US" sz="2400" dirty="0"/>
              <a:t> bay tới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ra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chú</a:t>
            </a:r>
            <a:r>
              <a:rPr lang="en-US" sz="2400" dirty="0"/>
              <a:t> </a:t>
            </a:r>
            <a:r>
              <a:rPr lang="en-US" sz="2400" dirty="0" err="1"/>
              <a:t>ong</a:t>
            </a:r>
            <a:r>
              <a:rPr lang="en-US" sz="2400" dirty="0"/>
              <a:t> non. Anh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lạc</a:t>
            </a:r>
            <a:r>
              <a:rPr lang="en-US" sz="2400" dirty="0"/>
              <a:t> </a:t>
            </a:r>
            <a:r>
              <a:rPr lang="en-US" sz="2400" dirty="0" err="1"/>
              <a:t>đường</a:t>
            </a:r>
            <a:r>
              <a:rPr lang="en-US" sz="2400" dirty="0"/>
              <a:t>?</a:t>
            </a:r>
          </a:p>
          <a:p>
            <a:pPr marL="285750" indent="-285750">
              <a:buFontTx/>
              <a:buChar char="-"/>
            </a:pPr>
            <a:r>
              <a:rPr lang="en-US" sz="2400" dirty="0" err="1"/>
              <a:t>Đừng</a:t>
            </a:r>
            <a:r>
              <a:rPr lang="en-US" sz="2400" dirty="0"/>
              <a:t> lo </a:t>
            </a:r>
            <a:r>
              <a:rPr lang="en-US" sz="2400" dirty="0" err="1"/>
              <a:t>lắng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, ta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cháu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đom</a:t>
            </a:r>
            <a:r>
              <a:rPr lang="en-US" sz="2400" dirty="0"/>
              <a:t> </a:t>
            </a:r>
            <a:r>
              <a:rPr lang="en-US" sz="2400" dirty="0" err="1"/>
              <a:t>đóm</a:t>
            </a:r>
            <a:r>
              <a:rPr lang="en-US" sz="2400" dirty="0"/>
              <a:t> an </a:t>
            </a:r>
            <a:r>
              <a:rPr lang="en-US" sz="2400" dirty="0" err="1"/>
              <a:t>ủi</a:t>
            </a:r>
            <a:r>
              <a:rPr lang="en-US" sz="2400" dirty="0"/>
              <a:t> </a:t>
            </a:r>
            <a:r>
              <a:rPr lang="en-US" sz="2400" dirty="0" err="1"/>
              <a:t>ong</a:t>
            </a:r>
            <a:r>
              <a:rPr lang="en-US" sz="2400" dirty="0"/>
              <a:t> non,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thắp</a:t>
            </a:r>
            <a:r>
              <a:rPr lang="en-US" sz="2400" dirty="0"/>
              <a:t> </a:t>
            </a:r>
            <a:r>
              <a:rPr lang="en-US" sz="2400" dirty="0" err="1"/>
              <a:t>chiếc</a:t>
            </a:r>
            <a:r>
              <a:rPr lang="en-US" sz="2400" dirty="0"/>
              <a:t> </a:t>
            </a:r>
            <a:r>
              <a:rPr lang="en-US" sz="2400" dirty="0" err="1"/>
              <a:t>đèn</a:t>
            </a:r>
            <a:r>
              <a:rPr lang="en-US" sz="2400" dirty="0"/>
              <a:t> </a:t>
            </a:r>
            <a:r>
              <a:rPr lang="en-US" sz="2400" dirty="0" err="1"/>
              <a:t>lồng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lên</a:t>
            </a:r>
            <a:r>
              <a:rPr lang="en-US" sz="2400" dirty="0"/>
              <a:t>, </a:t>
            </a:r>
            <a:r>
              <a:rPr lang="en-US" sz="2400" dirty="0" err="1"/>
              <a:t>dắt</a:t>
            </a:r>
            <a:r>
              <a:rPr lang="en-US" sz="2400" dirty="0"/>
              <a:t> cu </a:t>
            </a:r>
            <a:r>
              <a:rPr lang="en-US" sz="2400" dirty="0" err="1"/>
              <a:t>cậu</a:t>
            </a:r>
            <a:r>
              <a:rPr lang="en-US" sz="2400" dirty="0"/>
              <a:t> bay </a:t>
            </a:r>
            <a:r>
              <a:rPr lang="en-US" sz="2400" dirty="0" err="1"/>
              <a:t>đi</a:t>
            </a:r>
            <a:r>
              <a:rPr lang="en-US" sz="2400" dirty="0"/>
              <a:t>. </a:t>
            </a:r>
            <a:r>
              <a:rPr lang="en-US" sz="2400" dirty="0" err="1"/>
              <a:t>Bác</a:t>
            </a:r>
            <a:r>
              <a:rPr lang="en-US" sz="2400" dirty="0"/>
              <a:t> bay </a:t>
            </a:r>
            <a:r>
              <a:rPr lang="en-US" sz="2400" dirty="0" err="1"/>
              <a:t>mãi</a:t>
            </a:r>
            <a:r>
              <a:rPr lang="en-US" sz="2400" dirty="0"/>
              <a:t>, bay </a:t>
            </a:r>
            <a:r>
              <a:rPr lang="en-US" sz="2400" dirty="0" err="1"/>
              <a:t>mãi</a:t>
            </a:r>
            <a:r>
              <a:rPr lang="en-US" sz="2400" dirty="0"/>
              <a:t>, </a:t>
            </a:r>
            <a:r>
              <a:rPr lang="en-US" sz="2400" dirty="0" err="1"/>
              <a:t>cuối</a:t>
            </a:r>
            <a:r>
              <a:rPr lang="en-US" sz="2400" dirty="0"/>
              <a:t> </a:t>
            </a:r>
            <a:r>
              <a:rPr lang="en-US" sz="2400" dirty="0" err="1"/>
              <a:t>cùng</a:t>
            </a:r>
            <a:r>
              <a:rPr lang="en-US" sz="2400" dirty="0"/>
              <a:t>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ong</a:t>
            </a:r>
            <a:r>
              <a:rPr lang="en-US" sz="2400" dirty="0"/>
              <a:t> non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bên</a:t>
            </a:r>
            <a:r>
              <a:rPr lang="en-US" sz="2400" dirty="0"/>
              <a:t> </a:t>
            </a:r>
            <a:r>
              <a:rPr lang="en-US" sz="2400" dirty="0" err="1"/>
              <a:t>mẹ</a:t>
            </a:r>
            <a:r>
              <a:rPr lang="en-US" sz="2400" dirty="0"/>
              <a:t>. </a:t>
            </a:r>
          </a:p>
          <a:p>
            <a:r>
              <a:rPr lang="en-US" sz="2400" dirty="0"/>
              <a:t>	</a:t>
            </a:r>
            <a:r>
              <a:rPr lang="en-US" sz="2400" dirty="0" err="1" smtClean="0"/>
              <a:t>Bác</a:t>
            </a:r>
            <a:r>
              <a:rPr lang="en-US" sz="2400" dirty="0" smtClean="0"/>
              <a:t> </a:t>
            </a:r>
            <a:r>
              <a:rPr lang="en-US" sz="2400" dirty="0" err="1"/>
              <a:t>đom</a:t>
            </a:r>
            <a:r>
              <a:rPr lang="en-US" sz="2400" dirty="0"/>
              <a:t> </a:t>
            </a:r>
            <a:r>
              <a:rPr lang="en-US" sz="2400" dirty="0" err="1"/>
              <a:t>đóm</a:t>
            </a:r>
            <a:r>
              <a:rPr lang="en-US" sz="2400" dirty="0"/>
              <a:t> quay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. </a:t>
            </a:r>
            <a:r>
              <a:rPr lang="en-US" sz="2400" dirty="0" err="1"/>
              <a:t>Nhưng</a:t>
            </a:r>
            <a:r>
              <a:rPr lang="en-US" sz="2400" dirty="0"/>
              <a:t> </a:t>
            </a:r>
            <a:r>
              <a:rPr lang="en-US" sz="2400" dirty="0" err="1"/>
              <a:t>chiếc</a:t>
            </a:r>
            <a:r>
              <a:rPr lang="en-US" sz="2400" dirty="0"/>
              <a:t> </a:t>
            </a:r>
            <a:r>
              <a:rPr lang="en-US" sz="2400" dirty="0" err="1"/>
              <a:t>đèn</a:t>
            </a:r>
            <a:r>
              <a:rPr lang="en-US" sz="2400" dirty="0"/>
              <a:t> </a:t>
            </a:r>
            <a:r>
              <a:rPr lang="en-US" sz="2400" dirty="0" err="1"/>
              <a:t>lồng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cứ</a:t>
            </a:r>
            <a:r>
              <a:rPr lang="en-US" sz="2400" dirty="0"/>
              <a:t> </a:t>
            </a:r>
            <a:r>
              <a:rPr lang="en-US" sz="2400" dirty="0" err="1"/>
              <a:t>tối</a:t>
            </a:r>
            <a:r>
              <a:rPr lang="en-US" sz="2400" dirty="0"/>
              <a:t> </a:t>
            </a:r>
            <a:r>
              <a:rPr lang="en-US" sz="2400" dirty="0" err="1"/>
              <a:t>dần</a:t>
            </a:r>
            <a:r>
              <a:rPr lang="en-US" sz="2400" dirty="0"/>
              <a:t>, </a:t>
            </a:r>
            <a:r>
              <a:rPr lang="en-US" sz="2400" dirty="0" err="1"/>
              <a:t>tối</a:t>
            </a:r>
            <a:r>
              <a:rPr lang="en-US" sz="2400" dirty="0"/>
              <a:t> </a:t>
            </a:r>
            <a:r>
              <a:rPr lang="en-US" sz="2400" dirty="0" err="1"/>
              <a:t>dần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tắt</a:t>
            </a:r>
            <a:r>
              <a:rPr lang="en-US" sz="2400" dirty="0"/>
              <a:t> </a:t>
            </a:r>
            <a:r>
              <a:rPr lang="en-US" sz="2400" dirty="0" err="1"/>
              <a:t>hẳn</a:t>
            </a:r>
            <a:r>
              <a:rPr lang="en-US" sz="2400" dirty="0"/>
              <a:t>. Chao </a:t>
            </a:r>
            <a:r>
              <a:rPr lang="en-US" sz="2400" dirty="0" err="1"/>
              <a:t>ôi</a:t>
            </a:r>
            <a:r>
              <a:rPr lang="en-US" sz="2400" dirty="0"/>
              <a:t>! </a:t>
            </a:r>
            <a:r>
              <a:rPr lang="en-US" sz="2400" dirty="0" err="1"/>
              <a:t>Tuổi</a:t>
            </a:r>
            <a:r>
              <a:rPr lang="en-US" sz="2400" dirty="0"/>
              <a:t> </a:t>
            </a:r>
            <a:r>
              <a:rPr lang="en-US" sz="2400" dirty="0" err="1"/>
              <a:t>già</a:t>
            </a:r>
            <a:r>
              <a:rPr lang="en-US" sz="2400" dirty="0"/>
              <a:t> </a:t>
            </a:r>
            <a:r>
              <a:rPr lang="en-US" sz="2400" dirty="0" err="1"/>
              <a:t>thật</a:t>
            </a:r>
            <a:r>
              <a:rPr lang="en-US" sz="2400" dirty="0"/>
              <a:t> </a:t>
            </a:r>
            <a:r>
              <a:rPr lang="en-US" sz="2400" dirty="0" err="1"/>
              <a:t>phiền</a:t>
            </a:r>
            <a:r>
              <a:rPr lang="en-US" sz="2400" dirty="0"/>
              <a:t> </a:t>
            </a:r>
            <a:r>
              <a:rPr lang="en-US" sz="2400" dirty="0" err="1"/>
              <a:t>phức</a:t>
            </a:r>
            <a:r>
              <a:rPr lang="en-US" sz="2400" dirty="0"/>
              <a:t>! </a:t>
            </a:r>
            <a:r>
              <a:rPr lang="en-US" sz="2400" dirty="0" err="1"/>
              <a:t>Nhưng</a:t>
            </a:r>
            <a:r>
              <a:rPr lang="en-US" sz="2400" dirty="0"/>
              <a:t> </a:t>
            </a: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thấy</a:t>
            </a:r>
            <a:r>
              <a:rPr lang="en-US" sz="2400" dirty="0"/>
              <a:t> </a:t>
            </a:r>
            <a:r>
              <a:rPr lang="en-US" sz="2400" dirty="0" err="1"/>
              <a:t>vui</a:t>
            </a:r>
            <a:r>
              <a:rPr lang="en-US" sz="2400" dirty="0"/>
              <a:t>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chút</a:t>
            </a:r>
            <a:r>
              <a:rPr lang="en-US" sz="2400" dirty="0"/>
              <a:t> </a:t>
            </a:r>
            <a:r>
              <a:rPr lang="en-US" sz="2400" dirty="0" err="1"/>
              <a:t>ánh</a:t>
            </a:r>
            <a:r>
              <a:rPr lang="en-US" sz="2400" dirty="0"/>
              <a:t> </a:t>
            </a:r>
            <a:r>
              <a:rPr lang="en-US" sz="2400" dirty="0" err="1"/>
              <a:t>sáng</a:t>
            </a:r>
            <a:r>
              <a:rPr lang="en-US" sz="2400" dirty="0"/>
              <a:t> </a:t>
            </a:r>
            <a:r>
              <a:rPr lang="en-US" sz="2400" dirty="0" err="1"/>
              <a:t>cuối</a:t>
            </a:r>
            <a:r>
              <a:rPr lang="en-US" sz="2400" dirty="0"/>
              <a:t> </a:t>
            </a:r>
            <a:r>
              <a:rPr lang="en-US" sz="2400" dirty="0" err="1"/>
              <a:t>cùng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thật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ích</a:t>
            </a:r>
            <a:r>
              <a:rPr lang="en-US" sz="2400" dirty="0"/>
              <a:t>. </a:t>
            </a: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đom</a:t>
            </a:r>
            <a:r>
              <a:rPr lang="en-US" sz="2400" dirty="0"/>
              <a:t> </a:t>
            </a:r>
            <a:r>
              <a:rPr lang="en-US" sz="2400" dirty="0" err="1"/>
              <a:t>đóm</a:t>
            </a:r>
            <a:r>
              <a:rPr lang="en-US" sz="2400" dirty="0"/>
              <a:t> </a:t>
            </a:r>
            <a:r>
              <a:rPr lang="en-US" sz="2400" dirty="0" err="1"/>
              <a:t>đập</a:t>
            </a:r>
            <a:r>
              <a:rPr lang="en-US" sz="2400" dirty="0"/>
              <a:t> </a:t>
            </a:r>
            <a:r>
              <a:rPr lang="en-US" sz="2400" dirty="0" err="1"/>
              <a:t>nhẹ</a:t>
            </a:r>
            <a:r>
              <a:rPr lang="en-US" sz="2400" dirty="0"/>
              <a:t> </a:t>
            </a:r>
            <a:r>
              <a:rPr lang="en-US" sz="2400" dirty="0" err="1"/>
              <a:t>đôi</a:t>
            </a:r>
            <a:r>
              <a:rPr lang="en-US" sz="2400" dirty="0"/>
              <a:t> </a:t>
            </a:r>
            <a:r>
              <a:rPr lang="en-US" sz="2400" dirty="0" err="1"/>
              <a:t>cánh</a:t>
            </a:r>
            <a:r>
              <a:rPr lang="en-US" sz="2400" dirty="0"/>
              <a:t>, </a:t>
            </a:r>
            <a:r>
              <a:rPr lang="en-US" sz="2400" dirty="0" err="1"/>
              <a:t>chậm</a:t>
            </a:r>
            <a:r>
              <a:rPr lang="en-US" sz="2400" dirty="0"/>
              <a:t> </a:t>
            </a:r>
            <a:r>
              <a:rPr lang="en-US" sz="2400" dirty="0" err="1"/>
              <a:t>chạp</a:t>
            </a:r>
            <a:r>
              <a:rPr lang="en-US" sz="2400" dirty="0"/>
              <a:t> bay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đêm</a:t>
            </a:r>
            <a:r>
              <a:rPr lang="en-US" sz="2400" dirty="0"/>
              <a:t> </a:t>
            </a:r>
            <a:r>
              <a:rPr lang="en-US" sz="2400" dirty="0" err="1"/>
              <a:t>tối</a:t>
            </a:r>
            <a:r>
              <a:rPr lang="en-US" sz="2400" dirty="0"/>
              <a:t>.</a:t>
            </a:r>
          </a:p>
          <a:p>
            <a:r>
              <a:rPr lang="en-US" sz="2400" dirty="0"/>
              <a:t>	</a:t>
            </a:r>
            <a:r>
              <a:rPr lang="en-US" sz="2400" dirty="0" err="1" smtClean="0"/>
              <a:t>Đột</a:t>
            </a:r>
            <a:r>
              <a:rPr lang="en-US" sz="2400" dirty="0" smtClean="0"/>
              <a:t> </a:t>
            </a:r>
            <a:r>
              <a:rPr lang="en-US" sz="2400" dirty="0" err="1"/>
              <a:t>nhiên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chiếc</a:t>
            </a:r>
            <a:r>
              <a:rPr lang="en-US" sz="2400" dirty="0"/>
              <a:t> </a:t>
            </a:r>
            <a:r>
              <a:rPr lang="en-US" sz="2400" dirty="0" err="1"/>
              <a:t>đèn</a:t>
            </a:r>
            <a:r>
              <a:rPr lang="en-US" sz="2400" dirty="0"/>
              <a:t> </a:t>
            </a:r>
            <a:r>
              <a:rPr lang="en-US" sz="2400" dirty="0" err="1"/>
              <a:t>lồng</a:t>
            </a:r>
            <a:r>
              <a:rPr lang="en-US" sz="2400" dirty="0"/>
              <a:t> lung </a:t>
            </a:r>
            <a:r>
              <a:rPr lang="en-US" sz="2400" dirty="0" err="1"/>
              <a:t>linh</a:t>
            </a:r>
            <a:r>
              <a:rPr lang="en-US" sz="2400" dirty="0"/>
              <a:t> </a:t>
            </a:r>
            <a:r>
              <a:rPr lang="en-US" sz="2400" dirty="0" err="1"/>
              <a:t>tiến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phía</a:t>
            </a:r>
            <a:r>
              <a:rPr lang="en-US" sz="2400" dirty="0"/>
              <a:t> </a:t>
            </a:r>
            <a:r>
              <a:rPr lang="en-US" sz="2400" dirty="0" err="1"/>
              <a:t>bác</a:t>
            </a:r>
            <a:r>
              <a:rPr lang="en-US" sz="2400" dirty="0"/>
              <a:t>. </a:t>
            </a:r>
          </a:p>
          <a:p>
            <a:pPr marL="285750" indent="-285750">
              <a:buFontTx/>
              <a:buChar char="-"/>
            </a:pP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ơi</a:t>
            </a:r>
            <a:r>
              <a:rPr lang="en-US" sz="2400" dirty="0"/>
              <a:t>! </a:t>
            </a: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ong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. </a:t>
            </a:r>
            <a:r>
              <a:rPr lang="en-US" sz="2400" dirty="0" err="1"/>
              <a:t>Chúng</a:t>
            </a:r>
            <a:r>
              <a:rPr lang="en-US" sz="2400" dirty="0"/>
              <a:t> </a:t>
            </a:r>
            <a:r>
              <a:rPr lang="en-US" sz="2400" dirty="0" err="1"/>
              <a:t>cháu</a:t>
            </a:r>
            <a:r>
              <a:rPr lang="en-US" sz="2400" dirty="0"/>
              <a:t> tới </a:t>
            </a:r>
            <a:r>
              <a:rPr lang="en-US" sz="2400" dirty="0" err="1"/>
              <a:t>để</a:t>
            </a:r>
            <a:r>
              <a:rPr lang="en-US" sz="2400" dirty="0"/>
              <a:t> soi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bác</a:t>
            </a:r>
            <a:r>
              <a:rPr lang="en-US" sz="2400" dirty="0"/>
              <a:t> ạ! </a:t>
            </a:r>
          </a:p>
          <a:p>
            <a:r>
              <a:rPr lang="en-US" sz="2400" dirty="0" err="1"/>
              <a:t>Thì</a:t>
            </a:r>
            <a:r>
              <a:rPr lang="en-US" sz="2400" dirty="0"/>
              <a:t> ra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bầy</a:t>
            </a:r>
            <a:r>
              <a:rPr lang="en-US" sz="2400" dirty="0"/>
              <a:t> </a:t>
            </a:r>
            <a:r>
              <a:rPr lang="en-US" sz="2400" dirty="0" err="1"/>
              <a:t>đom</a:t>
            </a:r>
            <a:r>
              <a:rPr lang="en-US" sz="2400" dirty="0"/>
              <a:t> </a:t>
            </a:r>
            <a:r>
              <a:rPr lang="en-US" sz="2400" dirty="0" err="1"/>
              <a:t>đóm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.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cháu</a:t>
            </a:r>
            <a:r>
              <a:rPr lang="en-US" sz="2400" dirty="0"/>
              <a:t> </a:t>
            </a:r>
            <a:r>
              <a:rPr lang="en-US" sz="2400" dirty="0" err="1"/>
              <a:t>ngoan</a:t>
            </a:r>
            <a:r>
              <a:rPr lang="en-US" sz="2400" dirty="0"/>
              <a:t> </a:t>
            </a:r>
            <a:r>
              <a:rPr lang="en-US" sz="2400" dirty="0" err="1"/>
              <a:t>lắm</a:t>
            </a:r>
            <a:r>
              <a:rPr lang="en-US" sz="2400" dirty="0"/>
              <a:t>! </a:t>
            </a:r>
            <a:r>
              <a:rPr lang="en-US" sz="2400" dirty="0" err="1"/>
              <a:t>Bác</a:t>
            </a:r>
            <a:r>
              <a:rPr lang="en-US" sz="2400" dirty="0"/>
              <a:t> </a:t>
            </a:r>
            <a:r>
              <a:rPr lang="en-US" sz="2400" dirty="0" err="1"/>
              <a:t>đom</a:t>
            </a:r>
            <a:r>
              <a:rPr lang="en-US" sz="2400" dirty="0"/>
              <a:t> </a:t>
            </a:r>
            <a:r>
              <a:rPr lang="en-US" sz="2400" dirty="0" err="1"/>
              <a:t>đóm</a:t>
            </a:r>
            <a:r>
              <a:rPr lang="en-US" sz="2400" dirty="0"/>
              <a:t> </a:t>
            </a:r>
            <a:r>
              <a:rPr lang="en-US" sz="2400" dirty="0" err="1"/>
              <a:t>cảm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. </a:t>
            </a:r>
            <a:r>
              <a:rPr lang="en-US" sz="2400" dirty="0" err="1"/>
              <a:t>Giọt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mắt</a:t>
            </a:r>
            <a:r>
              <a:rPr lang="en-US" sz="2400" dirty="0"/>
              <a:t> </a:t>
            </a:r>
            <a:r>
              <a:rPr lang="en-US" sz="2400" dirty="0" err="1"/>
              <a:t>hạnh</a:t>
            </a:r>
            <a:r>
              <a:rPr lang="en-US" sz="2400" dirty="0"/>
              <a:t> </a:t>
            </a:r>
            <a:r>
              <a:rPr lang="en-US" sz="2400" dirty="0" err="1"/>
              <a:t>phúc</a:t>
            </a:r>
            <a:r>
              <a:rPr lang="en-US" sz="2400" dirty="0"/>
              <a:t> </a:t>
            </a:r>
            <a:r>
              <a:rPr lang="en-US" sz="2400" dirty="0" err="1"/>
              <a:t>trào</a:t>
            </a:r>
            <a:r>
              <a:rPr lang="en-US" sz="2400" dirty="0"/>
              <a:t> ra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khuôn</a:t>
            </a:r>
            <a:r>
              <a:rPr lang="en-US" sz="2400" dirty="0"/>
              <a:t> </a:t>
            </a:r>
            <a:r>
              <a:rPr lang="en-US" sz="2400" dirty="0" err="1"/>
              <a:t>mặt</a:t>
            </a:r>
            <a:r>
              <a:rPr lang="en-US" sz="2400" dirty="0"/>
              <a:t> </a:t>
            </a:r>
            <a:r>
              <a:rPr lang="en-US" sz="2400" dirty="0" err="1"/>
              <a:t>nhăn</a:t>
            </a:r>
            <a:r>
              <a:rPr lang="en-US" sz="2400" dirty="0"/>
              <a:t> </a:t>
            </a:r>
            <a:r>
              <a:rPr lang="en-US" sz="2400" dirty="0" err="1"/>
              <a:t>nheo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bác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26EDC691-89B2-D942-85BC-36877714CD6B}"/>
              </a:ext>
            </a:extLst>
          </p:cNvPr>
          <p:cNvSpPr/>
          <p:nvPr/>
        </p:nvSpPr>
        <p:spPr>
          <a:xfrm>
            <a:off x="1233996" y="3488296"/>
            <a:ext cx="4862005" cy="32417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 đom đóm già nghĩ gì khi nhìn bầy đom đóm nhỏ rước đèn lồng?</a:t>
            </a:r>
            <a:endParaRPr kumimoji="0" lang="x-non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kumimoji="0" lang="x-non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99E2502B-2765-C548-B116-958C9A888CE4}"/>
              </a:ext>
            </a:extLst>
          </p:cNvPr>
          <p:cNvSpPr/>
          <p:nvPr/>
        </p:nvSpPr>
        <p:spPr>
          <a:xfrm>
            <a:off x="6435937" y="3312898"/>
            <a:ext cx="5116221" cy="32417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 đom đóm làm gì khi nghe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tiếng </a:t>
            </a:r>
            <a:r>
              <a:rPr kumimoji="0" 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khóc của ong non? </a:t>
            </a:r>
            <a:endParaRPr kumimoji="0" lang="x-non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94540A90-12E5-4240-B744-FAE964ECADF5}"/>
              </a:ext>
            </a:extLst>
          </p:cNvPr>
          <p:cNvSpPr/>
          <p:nvPr/>
        </p:nvSpPr>
        <p:spPr>
          <a:xfrm>
            <a:off x="1401117" y="6118916"/>
            <a:ext cx="5116220" cy="6308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gì xảy ra với bác đom đóm sau khi đưa ong non về nhà?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97737C89-AB42-DE44-A538-5161F14AACAC}"/>
              </a:ext>
            </a:extLst>
          </p:cNvPr>
          <p:cNvSpPr/>
          <p:nvPr/>
        </p:nvSpPr>
        <p:spPr>
          <a:xfrm>
            <a:off x="6477504" y="6162161"/>
            <a:ext cx="4063632" cy="5708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Điều gì khiến bác đom đóm cảm động?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5F54D6D-D156-8A48-B767-0E6FF83457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65" t="1734"/>
          <a:stretch/>
        </p:blipFill>
        <p:spPr>
          <a:xfrm>
            <a:off x="2358887" y="993913"/>
            <a:ext cx="3110159" cy="2090646"/>
          </a:xfrm>
          <a:prstGeom prst="roundRect">
            <a:avLst>
              <a:gd name="adj" fmla="val 6571"/>
            </a:avLst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1824A6D-9A56-764B-97E1-273D03C502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38" t="1379"/>
          <a:stretch/>
        </p:blipFill>
        <p:spPr>
          <a:xfrm>
            <a:off x="6716711" y="940904"/>
            <a:ext cx="3023637" cy="2119489"/>
          </a:xfrm>
          <a:prstGeom prst="roundRect">
            <a:avLst>
              <a:gd name="adj" fmla="val 7415"/>
            </a:avLst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510F9AE-3A06-104B-8F81-6742DEC88D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16" t="1296"/>
          <a:stretch/>
        </p:blipFill>
        <p:spPr>
          <a:xfrm>
            <a:off x="2385391" y="3909391"/>
            <a:ext cx="3154018" cy="2120348"/>
          </a:xfrm>
          <a:prstGeom prst="roundRect">
            <a:avLst>
              <a:gd name="adj" fmla="val 7876"/>
            </a:avLst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F07E22D-FDE4-BD4C-A8C1-5466F305FD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2106" y="3869635"/>
            <a:ext cx="3087755" cy="2107095"/>
          </a:xfrm>
          <a:prstGeom prst="roundRect">
            <a:avLst>
              <a:gd name="adj" fmla="val 8774"/>
            </a:avLst>
          </a:prstGeom>
        </p:spPr>
      </p:pic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xmlns="" id="{1A3C5CEC-1431-4635-924C-E79EFFF8A28C}"/>
              </a:ext>
            </a:extLst>
          </p:cNvPr>
          <p:cNvSpPr/>
          <p:nvPr/>
        </p:nvSpPr>
        <p:spPr>
          <a:xfrm>
            <a:off x="3570325" y="355956"/>
            <a:ext cx="5042517" cy="6798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 đèn lồng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1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A249EB1-4211-9645-96EE-331A2796D590}"/>
              </a:ext>
            </a:extLst>
          </p:cNvPr>
          <p:cNvSpPr txBox="1"/>
          <p:nvPr/>
        </p:nvSpPr>
        <p:spPr>
          <a:xfrm>
            <a:off x="1362189" y="0"/>
            <a:ext cx="9713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 </a:t>
            </a:r>
            <a:r>
              <a:rPr kumimoji="0" lang="vi-VN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Kể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lại từng đoạn của câu </a:t>
            </a:r>
            <a:r>
              <a:rPr kumimoji="0" lang="vi-VN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theo tranh.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17479D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7CB7833-5D1C-6147-9D85-A02B73D5DB50}"/>
              </a:ext>
            </a:extLst>
          </p:cNvPr>
          <p:cNvSpPr/>
          <p:nvPr/>
        </p:nvSpPr>
        <p:spPr>
          <a:xfrm>
            <a:off x="-373488" y="6115702"/>
            <a:ext cx="13084934" cy="6070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 đom đóm già nghĩ gì khi nhìn bầy đom đóm nhỏ rước đèn lồng?</a:t>
            </a:r>
            <a:endParaRPr kumimoji="0" lang="x-none" sz="3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kumimoji="0" lang="x-none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A8D1DD4-6E44-134A-9663-28AA47129E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65" t="1734"/>
          <a:stretch/>
        </p:blipFill>
        <p:spPr>
          <a:xfrm>
            <a:off x="862885" y="830996"/>
            <a:ext cx="9890974" cy="4940499"/>
          </a:xfrm>
          <a:prstGeom prst="roundRect">
            <a:avLst>
              <a:gd name="adj" fmla="val 6571"/>
            </a:avLst>
          </a:prstGeom>
        </p:spPr>
      </p:pic>
      <p:sp>
        <p:nvSpPr>
          <p:cNvPr id="5" name="Rounded Rectangle 6">
            <a:extLst>
              <a:ext uri="{FF2B5EF4-FFF2-40B4-BE49-F238E27FC236}">
                <a16:creationId xmlns:a16="http://schemas.microsoft.com/office/drawing/2014/main" xmlns="" id="{BC9BF501-5CDE-4A61-B34E-FE524A1B8369}"/>
              </a:ext>
            </a:extLst>
          </p:cNvPr>
          <p:cNvSpPr/>
          <p:nvPr/>
        </p:nvSpPr>
        <p:spPr>
          <a:xfrm>
            <a:off x="-218941" y="5771496"/>
            <a:ext cx="12410941" cy="68841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đom đóm già nhìn thầy bầy đom đóm trẻ tuổi rước đèn 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lồng.</a:t>
            </a:r>
            <a:endParaRPr kumimoji="0" lang="x-none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78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  <p:bldP spid="7" grpId="1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A1323FD6-A55C-4D46-A746-4A25F3A610C6}"/>
              </a:ext>
            </a:extLst>
          </p:cNvPr>
          <p:cNvSpPr/>
          <p:nvPr/>
        </p:nvSpPr>
        <p:spPr>
          <a:xfrm>
            <a:off x="881311" y="5936134"/>
            <a:ext cx="10722554" cy="46158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 đom đóm làm gì khi nghe tiếng khóc của ong non? </a:t>
            </a:r>
            <a:endParaRPr kumimoji="0" lang="x-none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E380CC5-E93A-A440-B479-6189A06CE6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38" t="1379"/>
          <a:stretch/>
        </p:blipFill>
        <p:spPr>
          <a:xfrm>
            <a:off x="1825134" y="782526"/>
            <a:ext cx="8834907" cy="4868111"/>
          </a:xfrm>
          <a:prstGeom prst="roundRect">
            <a:avLst>
              <a:gd name="adj" fmla="val 7415"/>
            </a:avLst>
          </a:prstGeom>
        </p:spPr>
      </p:pic>
      <p:sp>
        <p:nvSpPr>
          <p:cNvPr id="4" name="Rounded Rectangle 5">
            <a:extLst>
              <a:ext uri="{FF2B5EF4-FFF2-40B4-BE49-F238E27FC236}">
                <a16:creationId xmlns:a16="http://schemas.microsoft.com/office/drawing/2014/main" xmlns="" id="{3952625C-8FC6-4C6D-BD08-55818565C2E9}"/>
              </a:ext>
            </a:extLst>
          </p:cNvPr>
          <p:cNvSpPr/>
          <p:nvPr/>
        </p:nvSpPr>
        <p:spPr>
          <a:xfrm>
            <a:off x="1825134" y="5779875"/>
            <a:ext cx="8976575" cy="61784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đom đóm già nói sẽ đưa ong 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non 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về nhà.</a:t>
            </a:r>
            <a:endParaRPr kumimoji="0" lang="x-none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623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E2182E1A-D1CC-334D-AE1F-1E423050F5CD}"/>
              </a:ext>
            </a:extLst>
          </p:cNvPr>
          <p:cNvSpPr/>
          <p:nvPr/>
        </p:nvSpPr>
        <p:spPr>
          <a:xfrm>
            <a:off x="-53009" y="5791200"/>
            <a:ext cx="12377531" cy="76403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gì xảy ra với bác đom đóm sau khi đưa ong non về nhà?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0A2C2C3-1ED8-8848-AAE3-0818E7798A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16" t="1296"/>
          <a:stretch/>
        </p:blipFill>
        <p:spPr>
          <a:xfrm>
            <a:off x="1219201" y="469496"/>
            <a:ext cx="9833112" cy="5215687"/>
          </a:xfrm>
          <a:prstGeom prst="roundRect">
            <a:avLst>
              <a:gd name="adj" fmla="val 7876"/>
            </a:avLst>
          </a:prstGeom>
        </p:spPr>
      </p:pic>
      <p:sp>
        <p:nvSpPr>
          <p:cNvPr id="4" name="Rounded Rectangle 5">
            <a:extLst>
              <a:ext uri="{FF2B5EF4-FFF2-40B4-BE49-F238E27FC236}">
                <a16:creationId xmlns:a16="http://schemas.microsoft.com/office/drawing/2014/main" xmlns="" id="{A9E9CC85-AA14-455F-B83C-DA93276E6ED3}"/>
              </a:ext>
            </a:extLst>
          </p:cNvPr>
          <p:cNvSpPr/>
          <p:nvPr/>
        </p:nvSpPr>
        <p:spPr>
          <a:xfrm>
            <a:off x="589722" y="5870713"/>
            <a:ext cx="11092069" cy="73467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Chiếc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đèn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lồng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tối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dần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rồi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tắt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hẳn</a:t>
            </a:r>
            <a:r>
              <a:rPr lang="en-US" sz="32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2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4" grpId="0" animBg="1"/>
      <p:bldP spid="4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339</Words>
  <Application>Microsoft Office PowerPoint</Application>
  <PresentationFormat>Custom</PresentationFormat>
  <Paragraphs>52</Paragraphs>
  <Slides>14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包图主题2</vt:lpstr>
      <vt:lpstr>1_Doodle Sketchbook by Slidesgo</vt:lpstr>
      <vt:lpstr>2_Office Theme</vt:lpstr>
      <vt:lpstr>Hoạt động</vt:lpstr>
      <vt:lpstr>4_Office 主题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14</cp:revision>
  <dcterms:created xsi:type="dcterms:W3CDTF">2021-08-01T02:42:14Z</dcterms:created>
  <dcterms:modified xsi:type="dcterms:W3CDTF">2022-01-25T02:57:07Z</dcterms:modified>
</cp:coreProperties>
</file>