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345" r:id="rId3"/>
    <p:sldId id="330" r:id="rId4"/>
    <p:sldId id="329" r:id="rId5"/>
    <p:sldId id="334" r:id="rId6"/>
    <p:sldId id="341" r:id="rId7"/>
    <p:sldId id="267" r:id="rId8"/>
    <p:sldId id="336" r:id="rId9"/>
    <p:sldId id="335" r:id="rId10"/>
    <p:sldId id="260" r:id="rId11"/>
    <p:sldId id="268" r:id="rId12"/>
    <p:sldId id="270" r:id="rId13"/>
    <p:sldId id="269" r:id="rId14"/>
    <p:sldId id="340" r:id="rId15"/>
    <p:sldId id="34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81" d="100"/>
          <a:sy n="81" d="100"/>
        </p:scale>
        <p:origin x="-677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F3305-B7BF-4F34-89E5-1AD2D2A3C9D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5468A-11E4-4983-8EE7-F3C47E631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7071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7695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5742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326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52C02FB-A9A6-4F8E-88AD-D5094D4E732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05003A4B-6F9A-4825-B191-ABE0AD826A39}"/>
              </a:ext>
            </a:extLst>
          </p:cNvPr>
          <p:cNvSpPr/>
          <p:nvPr userDrawn="1"/>
        </p:nvSpPr>
        <p:spPr>
          <a:xfrm>
            <a:off x="0" y="0"/>
            <a:ext cx="762000" cy="762000"/>
          </a:xfrm>
          <a:prstGeom prst="ellipse">
            <a:avLst/>
          </a:prstGeom>
          <a:blipFill dpi="0"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0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3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649268FB-380F-4B02-919C-7E7A6F6283A5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xmlns="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xmlns="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49" r:id="rId3"/>
    <p:sldLayoutId id="2147483657" r:id="rId4"/>
    <p:sldLayoutId id="214748365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38.png"/><Relationship Id="rId5" Type="http://schemas.openxmlformats.org/officeDocument/2006/relationships/image" Target="../media/image23.png"/><Relationship Id="rId10" Type="http://schemas.openxmlformats.org/officeDocument/2006/relationships/image" Target="../media/image37.png"/><Relationship Id="rId4" Type="http://schemas.microsoft.com/office/2007/relationships/hdphoto" Target="../media/hdphoto1.wdp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1.png"/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microsoft.com/office/2007/relationships/hdphoto" Target="../media/hdphoto6.wdp"/><Relationship Id="rId5" Type="http://schemas.openxmlformats.org/officeDocument/2006/relationships/image" Target="../media/image23.png"/><Relationship Id="rId1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microsoft.com/office/2007/relationships/hdphoto" Target="../media/hdphoto1.wdp"/><Relationship Id="rId9" Type="http://schemas.microsoft.com/office/2007/relationships/hdphoto" Target="../media/hdphoto5.wdp"/><Relationship Id="rId1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34.emf"/><Relationship Id="rId12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emf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microsoft.com/office/2007/relationships/hdphoto" Target="../media/hdphoto1.wdp"/><Relationship Id="rId9" Type="http://schemas.microsoft.com/office/2007/relationships/hdphoto" Target="../media/hdphoto7.wdp"/><Relationship Id="rId1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8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microsoft.com/office/2007/relationships/hdphoto" Target="../media/hdphoto2.wdp"/><Relationship Id="rId11" Type="http://schemas.openxmlformats.org/officeDocument/2006/relationships/image" Target="../media/image47.jpeg"/><Relationship Id="rId5" Type="http://schemas.openxmlformats.org/officeDocument/2006/relationships/image" Target="../media/image18.png"/><Relationship Id="rId15" Type="http://schemas.openxmlformats.org/officeDocument/2006/relationships/image" Target="../media/image20.jpe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3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7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7.emf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12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11" Type="http://schemas.openxmlformats.org/officeDocument/2006/relationships/image" Target="../media/image11.png"/><Relationship Id="rId5" Type="http://schemas.microsoft.com/office/2007/relationships/hdphoto" Target="../media/hdphoto2.wdp"/><Relationship Id="rId10" Type="http://schemas.openxmlformats.org/officeDocument/2006/relationships/image" Target="../media/image10.jpe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5.jpeg"/><Relationship Id="rId3" Type="http://schemas.microsoft.com/office/2007/relationships/hdphoto" Target="../media/hdphoto1.wdp"/><Relationship Id="rId7" Type="http://schemas.openxmlformats.org/officeDocument/2006/relationships/image" Target="../media/image17.svg"/><Relationship Id="rId12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13.png"/><Relationship Id="rId5" Type="http://schemas.openxmlformats.org/officeDocument/2006/relationships/image" Target="../media/image22.png"/><Relationship Id="rId10" Type="http://schemas.openxmlformats.org/officeDocument/2006/relationships/image" Target="../media/image12.jpeg"/><Relationship Id="rId4" Type="http://schemas.openxmlformats.org/officeDocument/2006/relationships/image" Target="../media/image8.emf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microsoft.com/office/2007/relationships/hdphoto" Target="../media/hdphoto3.wdp"/><Relationship Id="rId5" Type="http://schemas.openxmlformats.org/officeDocument/2006/relationships/image" Target="../media/image19.png"/><Relationship Id="rId10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11" Type="http://schemas.openxmlformats.org/officeDocument/2006/relationships/image" Target="../media/image27.png"/><Relationship Id="rId5" Type="http://schemas.openxmlformats.org/officeDocument/2006/relationships/image" Target="../media/image29.png"/><Relationship Id="rId10" Type="http://schemas.openxmlformats.org/officeDocument/2006/relationships/image" Target="../media/image34.emf"/><Relationship Id="rId4" Type="http://schemas.microsoft.com/office/2007/relationships/hdphoto" Target="../media/hdphoto1.wdp"/><Relationship Id="rId9" Type="http://schemas.openxmlformats.org/officeDocument/2006/relationships/image" Target="../media/image33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D97C1432-0E75-4102-BD25-1766EA466D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1EC2F66-B47D-4991-B22C-B9FE4D3F1DFB}"/>
              </a:ext>
            </a:extLst>
          </p:cNvPr>
          <p:cNvSpPr txBox="1"/>
          <p:nvPr/>
        </p:nvSpPr>
        <p:spPr>
          <a:xfrm>
            <a:off x="1066800" y="1380389"/>
            <a:ext cx="96680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>
                <a:solidFill>
                  <a:schemeClr val="bg2">
                    <a:lumMod val="2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CHÀO MỪNG QUÝ THẦY CÔ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0C6461-2164-4A46-9EBA-31FB97AF8F3B}"/>
              </a:ext>
            </a:extLst>
          </p:cNvPr>
          <p:cNvSpPr txBox="1"/>
          <p:nvPr/>
        </p:nvSpPr>
        <p:spPr>
          <a:xfrm>
            <a:off x="2369288" y="2377397"/>
            <a:ext cx="74534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63939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KHOA HỌC LỚP 5</a:t>
            </a:r>
          </a:p>
        </p:txBody>
      </p:sp>
      <p:pic>
        <p:nvPicPr>
          <p:cNvPr id="2" name="LittleGirlBeatInstrumental-V.A-2918581 (1)">
            <a:hlinkClick r:id="" action="ppaction://media"/>
            <a:extLst>
              <a:ext uri="{FF2B5EF4-FFF2-40B4-BE49-F238E27FC236}">
                <a16:creationId xmlns:a16="http://schemas.microsoft.com/office/drawing/2014/main" xmlns="" id="{C5CCB590-1036-46DA-9CB7-068694740E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11126" y="639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3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fill="hold" grpId="1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60000">
                                          <p:cBhvr>
                                            <p:cTn id="1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8" presetClass="emph" presetSubtype="0" fill="hold" grpId="1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60000">
                                          <p:cBhvr>
                                            <p:cTn id="20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21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4" grpId="0"/>
          <p:bldP spid="4" grpId="1"/>
          <p:bldP spid="29" grpId="0"/>
          <p:bldP spid="29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0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21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4" grpId="0"/>
          <p:bldP spid="4" grpId="1"/>
          <p:bldP spid="29" grpId="0"/>
          <p:bldP spid="29" grpId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3CD7DC4-2800-4003-9BEC-BD4EE208F2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8029086-606F-48F6-87A5-64EF463B94BC}"/>
              </a:ext>
            </a:extLst>
          </p:cNvPr>
          <p:cNvSpPr/>
          <p:nvPr/>
        </p:nvSpPr>
        <p:spPr>
          <a:xfrm>
            <a:off x="222855" y="303404"/>
            <a:ext cx="11746290" cy="6251193"/>
          </a:xfrm>
          <a:prstGeom prst="rect">
            <a:avLst/>
          </a:prstGeom>
          <a:solidFill>
            <a:schemeClr val="bg1">
              <a:lumMod val="70000"/>
              <a:lumOff val="30000"/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E77593B-50EF-40AD-960A-1BA33A274F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993"/>
          <a:stretch/>
        </p:blipFill>
        <p:spPr>
          <a:xfrm>
            <a:off x="4876800" y="5422858"/>
            <a:ext cx="9285989" cy="26736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F8333B4-E2DE-4FA0-8758-72948F73C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6658" y="-2683062"/>
            <a:ext cx="9285989" cy="4112808"/>
          </a:xfrm>
          <a:prstGeom prst="rect">
            <a:avLst/>
          </a:prstGeom>
        </p:spPr>
      </p:pic>
      <p:sp>
        <p:nvSpPr>
          <p:cNvPr id="14" name="Cloud 13">
            <a:extLst>
              <a:ext uri="{FF2B5EF4-FFF2-40B4-BE49-F238E27FC236}">
                <a16:creationId xmlns:a16="http://schemas.microsoft.com/office/drawing/2014/main" xmlns="" id="{179F6310-9A58-4FD3-B7DC-3E71803AAC2A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xmlns="" id="{3C50F1D0-5AAC-411D-82C7-3033E58D40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216013">
            <a:off x="8916579" y="931362"/>
            <a:ext cx="3235114" cy="2706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1658A59-091E-477D-9EA1-F11D85C0B4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69" t="37778" r="13253" b="11111"/>
          <a:stretch/>
        </p:blipFill>
        <p:spPr>
          <a:xfrm>
            <a:off x="-21771" y="0"/>
            <a:ext cx="6282824" cy="7162559"/>
          </a:xfrm>
          <a:prstGeom prst="rect">
            <a:avLst/>
          </a:prstGeom>
        </p:spPr>
      </p:pic>
      <p:sp>
        <p:nvSpPr>
          <p:cNvPr id="8" name="Text Box 13">
            <a:extLst>
              <a:ext uri="{FF2B5EF4-FFF2-40B4-BE49-F238E27FC236}">
                <a16:creationId xmlns:a16="http://schemas.microsoft.com/office/drawing/2014/main" xmlns="" id="{084031CB-4E01-4026-8337-0D63FDE8E3CE}"/>
              </a:ext>
            </a:extLst>
          </p:cNvPr>
          <p:cNvSpPr txBox="1">
            <a:spLocks noChangeArrowheads="1"/>
          </p:cNvSpPr>
          <p:nvPr/>
        </p:nvSpPr>
        <p:spPr bwMode="auto">
          <a:xfrm rot="527190">
            <a:off x="9166141" y="1733328"/>
            <a:ext cx="308953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 đầu gia đình nhà bạn </a:t>
            </a:r>
            <a:r>
              <a:rPr lang="vi-VN" alt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 có</a:t>
            </a:r>
            <a:r>
              <a:rPr lang="en-US" alt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người.</a:t>
            </a:r>
            <a:endParaRPr lang="vi-VN" alt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338D679-1623-41E7-B8D1-86C66B42906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r="19141"/>
          <a:stretch/>
        </p:blipFill>
        <p:spPr>
          <a:xfrm flipH="1">
            <a:off x="8633513" y="3167710"/>
            <a:ext cx="2103929" cy="39319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3CFECB6-1D1B-42A4-9495-D96014E17D4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5" t="3988" r="19090"/>
          <a:stretch/>
        </p:blipFill>
        <p:spPr>
          <a:xfrm>
            <a:off x="6486189" y="2916419"/>
            <a:ext cx="2448909" cy="3961733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:a16="http://schemas.microsoft.com/office/drawing/2014/main" xmlns="" id="{AAB06CC1-192B-4B3C-B73B-BDF050BEF38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870" y="64674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xmlns="" id="{D10D28EA-E5CB-496A-A73C-EC8065B84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692" y="607874"/>
            <a:ext cx="232210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7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vi-VN" sz="27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xmlns="" id="{B806B5DD-5654-4E89-809D-AAF6134FE2EB}"/>
              </a:ext>
            </a:extLst>
          </p:cNvPr>
          <p:cNvSpPr/>
          <p:nvPr/>
        </p:nvSpPr>
        <p:spPr>
          <a:xfrm rot="450927">
            <a:off x="5898582" y="228600"/>
            <a:ext cx="3321618" cy="2308567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9">
            <a:extLst>
              <a:ext uri="{FF2B5EF4-FFF2-40B4-BE49-F238E27FC236}">
                <a16:creationId xmlns:a16="http://schemas.microsoft.com/office/drawing/2014/main" xmlns="" id="{18C9A432-2B2D-4964-9BC4-D9A32D22C8A2}"/>
              </a:ext>
            </a:extLst>
          </p:cNvPr>
          <p:cNvSpPr/>
          <p:nvPr/>
        </p:nvSpPr>
        <p:spPr>
          <a:xfrm rot="18133926">
            <a:off x="7769465" y="2667257"/>
            <a:ext cx="256032" cy="254805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9">
            <a:extLst>
              <a:ext uri="{FF2B5EF4-FFF2-40B4-BE49-F238E27FC236}">
                <a16:creationId xmlns:a16="http://schemas.microsoft.com/office/drawing/2014/main" xmlns="" id="{CCDA5739-A7EB-4D37-BFB6-5840D7E2A287}"/>
              </a:ext>
            </a:extLst>
          </p:cNvPr>
          <p:cNvSpPr/>
          <p:nvPr/>
        </p:nvSpPr>
        <p:spPr>
          <a:xfrm rot="18133926">
            <a:off x="7579983" y="2927373"/>
            <a:ext cx="157130" cy="16651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779C237-CFA8-4842-A743-60409370196E}"/>
              </a:ext>
            </a:extLst>
          </p:cNvPr>
          <p:cNvSpPr txBox="1"/>
          <p:nvPr/>
        </p:nvSpPr>
        <p:spPr>
          <a:xfrm>
            <a:off x="6617591" y="659323"/>
            <a:ext cx="24896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36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những ai?</a:t>
            </a:r>
            <a:endParaRPr lang="en-US" sz="36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64158FD-82C5-41D7-8968-FC1E403A0992}"/>
              </a:ext>
            </a:extLst>
          </p:cNvPr>
          <p:cNvSpPr txBox="1"/>
          <p:nvPr/>
        </p:nvSpPr>
        <p:spPr>
          <a:xfrm>
            <a:off x="9237057" y="1746213"/>
            <a:ext cx="25941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là: </a:t>
            </a:r>
            <a:r>
              <a:rPr lang="vi-VN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 </a:t>
            </a: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vi-VN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bạn Liên.</a:t>
            </a:r>
            <a:endParaRPr lang="en-US" sz="320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ED1D1DF3-507B-4BEF-B532-63794AE3345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879" b="43636" l="8428" r="63145">
                        <a14:foregroundMark x1="50566" y1="8139" x2="38742" y2="7792"/>
                        <a14:foregroundMark x1="38742" y1="7792" x2="49182" y2="14805"/>
                        <a14:foregroundMark x1="49182" y1="14805" x2="60126" y2="11688"/>
                        <a14:foregroundMark x1="60126" y1="11688" x2="43774" y2="10823"/>
                        <a14:foregroundMark x1="43774" y1="10823" x2="39623" y2="16190"/>
                        <a14:foregroundMark x1="41509" y1="9957" x2="53333" y2="14113"/>
                        <a14:foregroundMark x1="53333" y1="14113" x2="45912" y2="8745"/>
                        <a14:foregroundMark x1="45912" y1="8745" x2="33962" y2="10476"/>
                        <a14:foregroundMark x1="33962" y1="10476" x2="42516" y2="15411"/>
                        <a14:foregroundMark x1="42516" y1="15411" x2="54465" y2="9870"/>
                        <a14:foregroundMark x1="54465" y1="9870" x2="58113" y2="13160"/>
                        <a14:foregroundMark x1="57610" y1="14978" x2="57610" y2="14978"/>
                        <a14:foregroundMark x1="56226" y1="14459" x2="56226" y2="14459"/>
                        <a14:foregroundMark x1="56226" y1="14459" x2="56226" y2="14459"/>
                        <a14:foregroundMark x1="54717" y1="14459" x2="61006" y2="11255"/>
                        <a14:foregroundMark x1="50943" y1="13853" x2="62013" y2="13766"/>
                        <a14:foregroundMark x1="62013" y1="13766" x2="63145" y2="13506"/>
                        <a14:foregroundMark x1="50063" y1="8658" x2="59497" y2="8918"/>
                        <a14:foregroundMark x1="50063" y1="8571" x2="56226" y2="9264"/>
                        <a14:foregroundMark x1="57736" y1="9177" x2="50943" y2="10736"/>
                        <a14:foregroundMark x1="58113" y1="8918" x2="50692" y2="10130"/>
                        <a14:foregroundMark x1="55849" y1="9177" x2="48428" y2="9610"/>
                        <a14:foregroundMark x1="40000" y1="8485" x2="53962" y2="8485"/>
                        <a14:foregroundMark x1="53962" y1="8485" x2="41006" y2="9957"/>
                        <a14:foregroundMark x1="41006" y1="9957" x2="53208" y2="12987"/>
                        <a14:foregroundMark x1="53208" y1="12987" x2="42516" y2="14372"/>
                        <a14:foregroundMark x1="42516" y1="14372" x2="54717" y2="13853"/>
                        <a14:foregroundMark x1="54717" y1="13853" x2="53585" y2="8745"/>
                        <a14:foregroundMark x1="41384" y1="14026" x2="41384" y2="14026"/>
                        <a14:foregroundMark x1="38113" y1="7965" x2="49811" y2="7879"/>
                        <a14:foregroundMark x1="49811" y1="7879" x2="60377" y2="9957"/>
                        <a14:foregroundMark x1="60377" y1="9957" x2="49057" y2="14892"/>
                        <a14:foregroundMark x1="49057" y1="14892" x2="38868" y2="16277"/>
                        <a14:foregroundMark x1="38868" y1="16277" x2="53962" y2="12987"/>
                        <a14:foregroundMark x1="53962" y1="12987" x2="43270" y2="13766"/>
                        <a14:foregroundMark x1="43270" y1="13766" x2="38868" y2="12814"/>
                        <a14:foregroundMark x1="42642" y1="12814" x2="42642" y2="12814"/>
                        <a14:foregroundMark x1="41761" y1="13506" x2="41761" y2="13506"/>
                        <a14:foregroundMark x1="23522" y1="19827" x2="23522" y2="19827"/>
                        <a14:foregroundMark x1="22390" y1="19740" x2="24780" y2="21991"/>
                        <a14:foregroundMark x1="11824" y1="23636" x2="8428" y2="31255"/>
                        <a14:foregroundMark x1="8428" y1="31255" x2="12579" y2="38009"/>
                        <a14:foregroundMark x1="12579" y1="38009" x2="12704" y2="38095"/>
                        <a14:foregroundMark x1="34088" y1="37056" x2="32956" y2="42944"/>
                        <a14:foregroundMark x1="38491" y1="38874" x2="26918" y2="42944"/>
                        <a14:foregroundMark x1="26918" y1="42944" x2="16730" y2="41991"/>
                        <a14:foregroundMark x1="16730" y1="41991" x2="16478" y2="40433"/>
                        <a14:foregroundMark x1="30314" y1="42338" x2="37862" y2="40693"/>
                        <a14:foregroundMark x1="39874" y1="9610" x2="38491" y2="14459"/>
                        <a14:foregroundMark x1="39748" y1="12814" x2="44277" y2="14978"/>
                        <a14:foregroundMark x1="41132" y1="10130" x2="45157" y2="14892"/>
                        <a14:foregroundMark x1="45283" y1="8398" x2="49937" y2="12987"/>
                        <a14:foregroundMark x1="43522" y1="8485" x2="42767" y2="14892"/>
                        <a14:foregroundMark x1="55220" y1="13853" x2="52579" y2="13074"/>
                        <a14:foregroundMark x1="53711" y1="13680" x2="53711" y2="13680"/>
                        <a14:foregroundMark x1="44780" y1="8571" x2="51321" y2="12727"/>
                        <a14:foregroundMark x1="38491" y1="12121" x2="43899" y2="14113"/>
                        <a14:foregroundMark x1="52453" y1="12468" x2="55849" y2="14805"/>
                        <a14:foregroundMark x1="36604" y1="40173" x2="36478" y2="43636"/>
                      </a14:backgroundRemoval>
                    </a14:imgEffect>
                  </a14:imgLayer>
                </a14:imgProps>
              </a:ext>
            </a:extLst>
          </a:blip>
          <a:srcRect l="6165" t="3879" r="34107" b="54238"/>
          <a:stretch/>
        </p:blipFill>
        <p:spPr>
          <a:xfrm>
            <a:off x="-4142626" y="-1020788"/>
            <a:ext cx="2103553" cy="25262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07407E-6 L 1.45833E-6 0.00024 C 0.00586 0.00764 0.01042 0.01574 0.01758 0.02246 C 0.03164 0.03565 0.04505 0.05 0.06328 0.05926 C 0.14974 0.10324 0.1444 0.10718 0.21823 0.12894 C 0.25377 0.13936 0.29909 0.14977 0.3362 0.15371 C 0.35312 0.15556 0.37044 0.15463 0.38776 0.1551 C 0.41419 0.15417 0.44114 0.15579 0.46732 0.15255 C 0.48867 0.14977 0.50859 0.14237 0.5293 0.13727 C 0.54388 0.13357 0.55859 0.12963 0.57357 0.12662 C 0.58529 0.12431 0.59739 0.12269 0.60898 0.11945 C 0.62357 0.11528 0.63724 0.10903 0.65169 0.10417 C 0.67721 0.09537 0.68515 0.09514 0.70911 0.08519 C 0.71784 0.08149 0.72578 0.07709 0.73424 0.07338 C 0.77591 0.05463 0.74687 0.07084 0.79622 0.04028 C 0.80156 0.03681 0.8069 0.03311 0.8125 0.02963 C 0.81719 0.02639 0.82344 0.02408 0.82721 0.02014 C 0.83008 0.01713 0.83242 0.01343 0.83594 0.01065 C 0.83854 0.00857 0.84193 0.00764 0.84492 0.00602 C 0.84739 0.0044 0.84974 0.00278 0.85208 0.00116 C 0.87148 -0.01226 0.84388 0.00672 0.8595 -0.00578 C 0.86276 -0.00856 0.86693 -0.01018 0.86979 -0.01296 C 0.87226 -0.01504 0.87591 -0.0199 0.87591 -0.01967 L 0.87591 -0.0199 " pathEditMode="relative" rAng="0" ptsTypes="AAAAAAAAAAAAAAAAAAA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89" y="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7" grpId="0"/>
      <p:bldP spid="7" grpId="1"/>
      <p:bldP spid="22" grpId="0" animBg="1"/>
      <p:bldP spid="23" grpId="0" animBg="1"/>
      <p:bldP spid="24" grpId="0" animBg="1"/>
      <p:bldP spid="26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974573B-6E29-4053-BA64-0414A4C78E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xmlns="" id="{7F72193A-B28D-48DC-BC41-021BB949D189}"/>
              </a:ext>
            </a:extLst>
          </p:cNvPr>
          <p:cNvSpPr/>
          <p:nvPr/>
        </p:nvSpPr>
        <p:spPr>
          <a:xfrm>
            <a:off x="3860178" y="-783233"/>
            <a:ext cx="10189982" cy="8784466"/>
          </a:xfrm>
          <a:prstGeom prst="hexagon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xmlns="" id="{3E73037C-B616-4318-B5AE-8A57436D50B3}"/>
              </a:ext>
            </a:extLst>
          </p:cNvPr>
          <p:cNvSpPr/>
          <p:nvPr/>
        </p:nvSpPr>
        <p:spPr>
          <a:xfrm>
            <a:off x="4747957" y="113473"/>
            <a:ext cx="8109624" cy="6991055"/>
          </a:xfrm>
          <a:prstGeom prst="hexagon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100A7D5-6232-442C-8707-C19A5B792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663">
            <a:off x="-2793946" y="-2377669"/>
            <a:ext cx="9285989" cy="4485279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xmlns="" id="{DC9406B2-83B5-4803-89AD-FE60ED071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216013">
            <a:off x="8911377" y="960463"/>
            <a:ext cx="3189473" cy="26687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260F986-1BEB-4CB6-B7A9-5A6FDDB93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421" y="3815744"/>
            <a:ext cx="9285989" cy="4112808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xmlns="" id="{3AB19E1B-CA1A-4287-984F-D8E87A384A34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Graphic 19">
            <a:extLst>
              <a:ext uri="{FF2B5EF4-FFF2-40B4-BE49-F238E27FC236}">
                <a16:creationId xmlns:a16="http://schemas.microsoft.com/office/drawing/2014/main" xmlns="" id="{17FE2EDA-0064-4E28-A851-AD26BC5BE57D}"/>
              </a:ext>
            </a:extLst>
          </p:cNvPr>
          <p:cNvSpPr/>
          <p:nvPr/>
        </p:nvSpPr>
        <p:spPr>
          <a:xfrm rot="450927">
            <a:off x="5288529" y="465882"/>
            <a:ext cx="3715875" cy="2383727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xmlns="" id="{E18C66A2-39E5-4ACD-9767-09CD0244EA04}"/>
              </a:ext>
            </a:extLst>
          </p:cNvPr>
          <p:cNvSpPr/>
          <p:nvPr/>
        </p:nvSpPr>
        <p:spPr>
          <a:xfrm rot="259480">
            <a:off x="10202775" y="-68601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图片 20">
            <a:extLst>
              <a:ext uri="{FF2B5EF4-FFF2-40B4-BE49-F238E27FC236}">
                <a16:creationId xmlns:a16="http://schemas.microsoft.com/office/drawing/2014/main" xmlns="" id="{EBCCAD09-36EE-4785-9850-DF2153D588A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2" y="38859"/>
            <a:ext cx="1447881" cy="1319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AutoShape 2" descr="SGK Scan] ✓ Bài 1: Sự sinh sản - Sách Giáo Khoa - Học Online Cùng  Sachgiaibaitap.com">
            <a:extLst>
              <a:ext uri="{FF2B5EF4-FFF2-40B4-BE49-F238E27FC236}">
                <a16:creationId xmlns:a16="http://schemas.microsoft.com/office/drawing/2014/main" xmlns="" id="{2222897D-72D9-4A04-8691-9462098119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029346D-7A44-49B7-8305-C3F960F0A9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79" b="43636" l="8428" r="63145">
                        <a14:foregroundMark x1="50566" y1="8139" x2="38742" y2="7792"/>
                        <a14:foregroundMark x1="38742" y1="7792" x2="49182" y2="14805"/>
                        <a14:foregroundMark x1="49182" y1="14805" x2="60126" y2="11688"/>
                        <a14:foregroundMark x1="60126" y1="11688" x2="43774" y2="10823"/>
                        <a14:foregroundMark x1="43774" y1="10823" x2="39623" y2="16190"/>
                        <a14:foregroundMark x1="41509" y1="9957" x2="53333" y2="14113"/>
                        <a14:foregroundMark x1="53333" y1="14113" x2="45912" y2="8745"/>
                        <a14:foregroundMark x1="45912" y1="8745" x2="33962" y2="10476"/>
                        <a14:foregroundMark x1="33962" y1="10476" x2="42516" y2="15411"/>
                        <a14:foregroundMark x1="42516" y1="15411" x2="54465" y2="9870"/>
                        <a14:foregroundMark x1="54465" y1="9870" x2="58113" y2="13160"/>
                        <a14:foregroundMark x1="57610" y1="14978" x2="57610" y2="14978"/>
                        <a14:foregroundMark x1="56226" y1="14459" x2="56226" y2="14459"/>
                        <a14:foregroundMark x1="56226" y1="14459" x2="56226" y2="14459"/>
                        <a14:foregroundMark x1="54717" y1="14459" x2="61006" y2="11255"/>
                        <a14:foregroundMark x1="50943" y1="13853" x2="62013" y2="13766"/>
                        <a14:foregroundMark x1="62013" y1="13766" x2="63145" y2="13506"/>
                        <a14:foregroundMark x1="50063" y1="8658" x2="59497" y2="8918"/>
                        <a14:foregroundMark x1="50063" y1="8571" x2="56226" y2="9264"/>
                        <a14:foregroundMark x1="57736" y1="9177" x2="50943" y2="10736"/>
                        <a14:foregroundMark x1="58113" y1="8918" x2="50692" y2="10130"/>
                        <a14:foregroundMark x1="55849" y1="9177" x2="48428" y2="9610"/>
                        <a14:foregroundMark x1="40000" y1="8485" x2="53962" y2="8485"/>
                        <a14:foregroundMark x1="53962" y1="8485" x2="41006" y2="9957"/>
                        <a14:foregroundMark x1="41006" y1="9957" x2="53208" y2="12987"/>
                        <a14:foregroundMark x1="53208" y1="12987" x2="42516" y2="14372"/>
                        <a14:foregroundMark x1="42516" y1="14372" x2="54717" y2="13853"/>
                        <a14:foregroundMark x1="54717" y1="13853" x2="53585" y2="8745"/>
                        <a14:foregroundMark x1="41384" y1="14026" x2="41384" y2="14026"/>
                        <a14:foregroundMark x1="38113" y1="7965" x2="49811" y2="7879"/>
                        <a14:foregroundMark x1="49811" y1="7879" x2="60377" y2="9957"/>
                        <a14:foregroundMark x1="60377" y1="9957" x2="49057" y2="14892"/>
                        <a14:foregroundMark x1="49057" y1="14892" x2="38868" y2="16277"/>
                        <a14:foregroundMark x1="38868" y1="16277" x2="53962" y2="12987"/>
                        <a14:foregroundMark x1="53962" y1="12987" x2="43270" y2="13766"/>
                        <a14:foregroundMark x1="43270" y1="13766" x2="38868" y2="12814"/>
                        <a14:foregroundMark x1="42642" y1="12814" x2="42642" y2="12814"/>
                        <a14:foregroundMark x1="41761" y1="13506" x2="41761" y2="13506"/>
                        <a14:foregroundMark x1="23522" y1="19827" x2="23522" y2="19827"/>
                        <a14:foregroundMark x1="22390" y1="19740" x2="24780" y2="21991"/>
                        <a14:foregroundMark x1="11824" y1="23636" x2="8428" y2="31255"/>
                        <a14:foregroundMark x1="8428" y1="31255" x2="12579" y2="38009"/>
                        <a14:foregroundMark x1="12579" y1="38009" x2="12704" y2="38095"/>
                        <a14:foregroundMark x1="34088" y1="37056" x2="32956" y2="42944"/>
                        <a14:foregroundMark x1="38491" y1="38874" x2="26918" y2="42944"/>
                        <a14:foregroundMark x1="26918" y1="42944" x2="16730" y2="41991"/>
                        <a14:foregroundMark x1="16730" y1="41991" x2="16478" y2="40433"/>
                        <a14:foregroundMark x1="30314" y1="42338" x2="37862" y2="40693"/>
                        <a14:foregroundMark x1="39874" y1="9610" x2="38491" y2="14459"/>
                        <a14:foregroundMark x1="39748" y1="12814" x2="44277" y2="14978"/>
                        <a14:foregroundMark x1="41132" y1="10130" x2="45157" y2="14892"/>
                        <a14:foregroundMark x1="45283" y1="8398" x2="49937" y2="12987"/>
                        <a14:foregroundMark x1="43522" y1="8485" x2="42767" y2="14892"/>
                        <a14:foregroundMark x1="55220" y1="13853" x2="52579" y2="13074"/>
                        <a14:foregroundMark x1="53711" y1="13680" x2="53711" y2="13680"/>
                        <a14:foregroundMark x1="44780" y1="8571" x2="51321" y2="12727"/>
                        <a14:foregroundMark x1="38491" y1="12121" x2="43899" y2="14113"/>
                        <a14:foregroundMark x1="52453" y1="12468" x2="55849" y2="14805"/>
                        <a14:foregroundMark x1="36604" y1="40173" x2="36478" y2="43636"/>
                      </a14:backgroundRemoval>
                    </a14:imgEffect>
                  </a14:imgLayer>
                </a14:imgProps>
              </a:ext>
            </a:extLst>
          </a:blip>
          <a:srcRect l="6165" t="3879" r="34107" b="54238"/>
          <a:stretch/>
        </p:blipFill>
        <p:spPr>
          <a:xfrm>
            <a:off x="-77027" y="-158389"/>
            <a:ext cx="5869551" cy="7049074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6F090FF-760B-488A-BF8C-555935CCEA7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r="19141"/>
          <a:stretch/>
        </p:blipFill>
        <p:spPr>
          <a:xfrm flipH="1">
            <a:off x="8262796" y="2943750"/>
            <a:ext cx="2104808" cy="3933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6DB22D0-AD1C-4893-8D88-751BA70721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5" r="19090"/>
          <a:stretch/>
        </p:blipFill>
        <p:spPr>
          <a:xfrm>
            <a:off x="5870729" y="2582770"/>
            <a:ext cx="2398949" cy="40421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A2E9AF-CC42-4F50-96CF-394F468B4AE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18" r="15781"/>
          <a:stretch/>
        </p:blipFill>
        <p:spPr>
          <a:xfrm>
            <a:off x="10148350" y="5667"/>
            <a:ext cx="2073813" cy="13225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B575565C-F78D-471C-8394-1E2090BA07B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531" t="22599" r="2813" b="35557"/>
          <a:stretch/>
        </p:blipFill>
        <p:spPr>
          <a:xfrm>
            <a:off x="-4890982" y="-1197054"/>
            <a:ext cx="1694939" cy="2124047"/>
          </a:xfrm>
          <a:prstGeom prst="rect">
            <a:avLst/>
          </a:prstGeom>
        </p:spPr>
      </p:pic>
      <p:sp>
        <p:nvSpPr>
          <p:cNvPr id="11" name="Rectangle 14">
            <a:extLst>
              <a:ext uri="{FF2B5EF4-FFF2-40B4-BE49-F238E27FC236}">
                <a16:creationId xmlns:a16="http://schemas.microsoft.com/office/drawing/2014/main" xmlns="" id="{9F041943-8CBE-4587-A4B3-53B9F4451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838200"/>
            <a:ext cx="254683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nay gia đình bạn Liên có mấy người? </a:t>
            </a:r>
            <a:endParaRPr lang="en-US" altLang="vi-VN" sz="27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vi-VN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những ai?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xmlns="" id="{761B149F-C565-4150-9B8B-B6E522F1BC3D}"/>
              </a:ext>
            </a:extLst>
          </p:cNvPr>
          <p:cNvSpPr txBox="1">
            <a:spLocks noChangeArrowheads="1"/>
          </p:cNvSpPr>
          <p:nvPr/>
        </p:nvSpPr>
        <p:spPr bwMode="auto">
          <a:xfrm rot="365315">
            <a:off x="9079963" y="1439566"/>
            <a:ext cx="281498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nay gia đình bạn </a:t>
            </a:r>
            <a:r>
              <a:rPr lang="vi-VN" altLang="vi-VN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 có</a:t>
            </a:r>
            <a:r>
              <a:rPr lang="en-US" altLang="vi-VN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người: </a:t>
            </a:r>
            <a:r>
              <a:rPr lang="vi-VN" altLang="vi-VN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vi-VN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và bạn Liên</a:t>
            </a:r>
            <a:r>
              <a:rPr lang="vi-VN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Graphic 19">
            <a:extLst>
              <a:ext uri="{FF2B5EF4-FFF2-40B4-BE49-F238E27FC236}">
                <a16:creationId xmlns:a16="http://schemas.microsoft.com/office/drawing/2014/main" xmlns="" id="{58C3253E-B5C6-4930-8A3D-AA6D7B5DC10A}"/>
              </a:ext>
            </a:extLst>
          </p:cNvPr>
          <p:cNvSpPr/>
          <p:nvPr/>
        </p:nvSpPr>
        <p:spPr>
          <a:xfrm rot="18133926">
            <a:off x="7769465" y="2667257"/>
            <a:ext cx="256032" cy="254805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9">
            <a:extLst>
              <a:ext uri="{FF2B5EF4-FFF2-40B4-BE49-F238E27FC236}">
                <a16:creationId xmlns:a16="http://schemas.microsoft.com/office/drawing/2014/main" xmlns="" id="{4368D3FA-A3BD-4D84-92BC-99961652249E}"/>
              </a:ext>
            </a:extLst>
          </p:cNvPr>
          <p:cNvSpPr/>
          <p:nvPr/>
        </p:nvSpPr>
        <p:spPr>
          <a:xfrm rot="18133926">
            <a:off x="7579983" y="2927373"/>
            <a:ext cx="157130" cy="16651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B778A19-E12B-46EB-8216-740ABCEB627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6469" t="37778" r="13253" b="11111"/>
          <a:stretch/>
        </p:blipFill>
        <p:spPr>
          <a:xfrm>
            <a:off x="-4367754" y="5703860"/>
            <a:ext cx="2056228" cy="234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829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1" grpId="0"/>
      <p:bldP spid="12" grpId="0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DEB72DA-26C7-4C43-BFEA-126463D79E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xmlns="" id="{EE378F35-09C8-4022-B370-1AB4A0DFE438}"/>
              </a:ext>
            </a:extLst>
          </p:cNvPr>
          <p:cNvSpPr/>
          <p:nvPr/>
        </p:nvSpPr>
        <p:spPr>
          <a:xfrm>
            <a:off x="2136938" y="-2247764"/>
            <a:ext cx="13941262" cy="12018328"/>
          </a:xfrm>
          <a:prstGeom prst="hexagon">
            <a:avLst/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xmlns="" id="{6D62C366-1606-4DEB-A931-03BA94020DC2}"/>
              </a:ext>
            </a:extLst>
          </p:cNvPr>
          <p:cNvSpPr/>
          <p:nvPr/>
        </p:nvSpPr>
        <p:spPr>
          <a:xfrm flipH="1">
            <a:off x="-892837" y="-276164"/>
            <a:ext cx="5672751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53DB9EA-788E-4FC3-B9CF-5D3A80E9C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3776" y="4135964"/>
            <a:ext cx="9285989" cy="4112808"/>
          </a:xfrm>
          <a:prstGeom prst="rect">
            <a:avLst/>
          </a:prstGeom>
        </p:spPr>
      </p:pic>
      <p:sp>
        <p:nvSpPr>
          <p:cNvPr id="14" name="Hexagon 13">
            <a:extLst>
              <a:ext uri="{FF2B5EF4-FFF2-40B4-BE49-F238E27FC236}">
                <a16:creationId xmlns:a16="http://schemas.microsoft.com/office/drawing/2014/main" xmlns="" id="{F903AFF6-6249-43DB-A283-8C0BAE012AAC}"/>
              </a:ext>
            </a:extLst>
          </p:cNvPr>
          <p:cNvSpPr/>
          <p:nvPr/>
        </p:nvSpPr>
        <p:spPr>
          <a:xfrm>
            <a:off x="3860178" y="-783233"/>
            <a:ext cx="10189982" cy="8784466"/>
          </a:xfrm>
          <a:prstGeom prst="hexagon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xmlns="" id="{CC6FF311-1386-4C7F-B784-6873F39EC700}"/>
              </a:ext>
            </a:extLst>
          </p:cNvPr>
          <p:cNvSpPr/>
          <p:nvPr/>
        </p:nvSpPr>
        <p:spPr>
          <a:xfrm>
            <a:off x="4747957" y="113473"/>
            <a:ext cx="8109624" cy="6991055"/>
          </a:xfrm>
          <a:prstGeom prst="hexagon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1F62540-9D55-4077-9A20-9601B1543B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531" t="22599" r="2813" b="35557"/>
          <a:stretch/>
        </p:blipFill>
        <p:spPr>
          <a:xfrm>
            <a:off x="13311" y="92189"/>
            <a:ext cx="5489504" cy="6879284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xmlns="" id="{4097EAAE-7C49-40A7-8A31-43BE11BC48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1865" y="30844"/>
            <a:ext cx="1120135" cy="1232013"/>
          </a:xfrm>
          <a:prstGeom prst="rect">
            <a:avLst/>
          </a:prstGeom>
        </p:spPr>
      </p:pic>
      <p:pic>
        <p:nvPicPr>
          <p:cNvPr id="11" name="图片 4">
            <a:extLst>
              <a:ext uri="{FF2B5EF4-FFF2-40B4-BE49-F238E27FC236}">
                <a16:creationId xmlns:a16="http://schemas.microsoft.com/office/drawing/2014/main" xmlns="" id="{68DB9073-CBCC-47A6-ABE7-BE58D372BC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701"/>
            <a:ext cx="1394470" cy="1130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C1E8BF1-7FFE-486B-B798-D8847973835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r="19141"/>
          <a:stretch/>
        </p:blipFill>
        <p:spPr>
          <a:xfrm flipH="1">
            <a:off x="7779592" y="2887654"/>
            <a:ext cx="2242799" cy="41914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16990E2-FBF1-43BD-B64E-5CA215A1F2F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5" r="19090"/>
          <a:stretch/>
        </p:blipFill>
        <p:spPr>
          <a:xfrm>
            <a:off x="5299069" y="2673283"/>
            <a:ext cx="2545817" cy="42895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B147C20-24A8-4292-8FFB-5F230C8F7A1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879" b="43636" l="8428" r="63145">
                        <a14:foregroundMark x1="50566" y1="8139" x2="38742" y2="7792"/>
                        <a14:foregroundMark x1="38742" y1="7792" x2="49182" y2="14805"/>
                        <a14:foregroundMark x1="49182" y1="14805" x2="60126" y2="11688"/>
                        <a14:foregroundMark x1="60126" y1="11688" x2="43774" y2="10823"/>
                        <a14:foregroundMark x1="43774" y1="10823" x2="39623" y2="16190"/>
                        <a14:foregroundMark x1="41509" y1="9957" x2="53333" y2="14113"/>
                        <a14:foregroundMark x1="53333" y1="14113" x2="45912" y2="8745"/>
                        <a14:foregroundMark x1="45912" y1="8745" x2="33962" y2="10476"/>
                        <a14:foregroundMark x1="33962" y1="10476" x2="42516" y2="15411"/>
                        <a14:foregroundMark x1="42516" y1="15411" x2="54465" y2="9870"/>
                        <a14:foregroundMark x1="54465" y1="9870" x2="58113" y2="13160"/>
                        <a14:foregroundMark x1="57610" y1="14978" x2="57610" y2="14978"/>
                        <a14:foregroundMark x1="56226" y1="14459" x2="56226" y2="14459"/>
                        <a14:foregroundMark x1="56226" y1="14459" x2="56226" y2="14459"/>
                        <a14:foregroundMark x1="54717" y1="14459" x2="61006" y2="11255"/>
                        <a14:foregroundMark x1="50943" y1="13853" x2="62013" y2="13766"/>
                        <a14:foregroundMark x1="62013" y1="13766" x2="63145" y2="13506"/>
                        <a14:foregroundMark x1="50063" y1="8658" x2="59497" y2="8918"/>
                        <a14:foregroundMark x1="50063" y1="8571" x2="56226" y2="9264"/>
                        <a14:foregroundMark x1="57736" y1="9177" x2="50943" y2="10736"/>
                        <a14:foregroundMark x1="58113" y1="8918" x2="50692" y2="10130"/>
                        <a14:foregroundMark x1="55849" y1="9177" x2="48428" y2="9610"/>
                        <a14:foregroundMark x1="40000" y1="8485" x2="53962" y2="8485"/>
                        <a14:foregroundMark x1="53962" y1="8485" x2="41006" y2="9957"/>
                        <a14:foregroundMark x1="41006" y1="9957" x2="53208" y2="12987"/>
                        <a14:foregroundMark x1="53208" y1="12987" x2="42516" y2="14372"/>
                        <a14:foregroundMark x1="42516" y1="14372" x2="54717" y2="13853"/>
                        <a14:foregroundMark x1="54717" y1="13853" x2="53585" y2="8745"/>
                        <a14:foregroundMark x1="41384" y1="14026" x2="41384" y2="14026"/>
                        <a14:foregroundMark x1="38113" y1="7965" x2="49811" y2="7879"/>
                        <a14:foregroundMark x1="49811" y1="7879" x2="60377" y2="9957"/>
                        <a14:foregroundMark x1="60377" y1="9957" x2="49057" y2="14892"/>
                        <a14:foregroundMark x1="49057" y1="14892" x2="38868" y2="16277"/>
                        <a14:foregroundMark x1="38868" y1="16277" x2="53962" y2="12987"/>
                        <a14:foregroundMark x1="53962" y1="12987" x2="43270" y2="13766"/>
                        <a14:foregroundMark x1="43270" y1="13766" x2="38868" y2="12814"/>
                        <a14:foregroundMark x1="42642" y1="12814" x2="42642" y2="12814"/>
                        <a14:foregroundMark x1="41761" y1="13506" x2="41761" y2="13506"/>
                        <a14:foregroundMark x1="23522" y1="19827" x2="23522" y2="19827"/>
                        <a14:foregroundMark x1="22390" y1="19740" x2="24780" y2="21991"/>
                        <a14:foregroundMark x1="11824" y1="23636" x2="8428" y2="31255"/>
                        <a14:foregroundMark x1="8428" y1="31255" x2="12579" y2="38009"/>
                        <a14:foregroundMark x1="12579" y1="38009" x2="12704" y2="38095"/>
                        <a14:foregroundMark x1="34088" y1="37056" x2="32956" y2="42944"/>
                        <a14:foregroundMark x1="38491" y1="38874" x2="26918" y2="42944"/>
                        <a14:foregroundMark x1="26918" y1="42944" x2="16730" y2="41991"/>
                        <a14:foregroundMark x1="16730" y1="41991" x2="16478" y2="40433"/>
                        <a14:foregroundMark x1="30314" y1="42338" x2="37862" y2="40693"/>
                        <a14:foregroundMark x1="39874" y1="9610" x2="38491" y2="14459"/>
                        <a14:foregroundMark x1="39748" y1="12814" x2="44277" y2="14978"/>
                        <a14:foregroundMark x1="41132" y1="10130" x2="45157" y2="14892"/>
                        <a14:foregroundMark x1="45283" y1="8398" x2="49937" y2="12987"/>
                        <a14:foregroundMark x1="43522" y1="8485" x2="42767" y2="14892"/>
                        <a14:foregroundMark x1="55220" y1="13853" x2="52579" y2="13074"/>
                        <a14:foregroundMark x1="53711" y1="13680" x2="53711" y2="13680"/>
                        <a14:foregroundMark x1="44780" y1="8571" x2="51321" y2="12727"/>
                        <a14:foregroundMark x1="38491" y1="12121" x2="43899" y2="14113"/>
                        <a14:foregroundMark x1="52453" y1="12468" x2="55849" y2="14805"/>
                        <a14:foregroundMark x1="36604" y1="40173" x2="36478" y2="43636"/>
                      </a14:backgroundRemoval>
                    </a14:imgEffect>
                  </a14:imgLayer>
                </a14:imgProps>
              </a:ext>
            </a:extLst>
          </a:blip>
          <a:srcRect l="6165" t="3879" r="34107" b="54238"/>
          <a:stretch/>
        </p:blipFill>
        <p:spPr>
          <a:xfrm>
            <a:off x="-4396584" y="6096000"/>
            <a:ext cx="2577771" cy="2898580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xmlns="" id="{0A483BAE-732B-41EA-A4AD-40D110AC4C4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985275">
            <a:off x="8371989" y="362637"/>
            <a:ext cx="3706377" cy="3021162"/>
          </a:xfrm>
          <a:prstGeom prst="rect">
            <a:avLst/>
          </a:prstGeom>
        </p:spPr>
      </p:pic>
      <p:sp>
        <p:nvSpPr>
          <p:cNvPr id="24" name="Graphic 19">
            <a:extLst>
              <a:ext uri="{FF2B5EF4-FFF2-40B4-BE49-F238E27FC236}">
                <a16:creationId xmlns:a16="http://schemas.microsoft.com/office/drawing/2014/main" xmlns="" id="{0647D515-BF82-4CAF-B705-77247A13429E}"/>
              </a:ext>
            </a:extLst>
          </p:cNvPr>
          <p:cNvSpPr/>
          <p:nvPr/>
        </p:nvSpPr>
        <p:spPr>
          <a:xfrm rot="18133926">
            <a:off x="6487156" y="2610953"/>
            <a:ext cx="256032" cy="254805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9">
            <a:extLst>
              <a:ext uri="{FF2B5EF4-FFF2-40B4-BE49-F238E27FC236}">
                <a16:creationId xmlns:a16="http://schemas.microsoft.com/office/drawing/2014/main" xmlns="" id="{40031818-F3D9-4A32-AF93-F2605076F379}"/>
              </a:ext>
            </a:extLst>
          </p:cNvPr>
          <p:cNvSpPr/>
          <p:nvPr/>
        </p:nvSpPr>
        <p:spPr>
          <a:xfrm rot="18133926">
            <a:off x="6297674" y="2871069"/>
            <a:ext cx="157130" cy="16651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9">
            <a:extLst>
              <a:ext uri="{FF2B5EF4-FFF2-40B4-BE49-F238E27FC236}">
                <a16:creationId xmlns:a16="http://schemas.microsoft.com/office/drawing/2014/main" xmlns="" id="{1EDBE641-AF03-4A05-8916-06CA319886FE}"/>
              </a:ext>
            </a:extLst>
          </p:cNvPr>
          <p:cNvSpPr/>
          <p:nvPr/>
        </p:nvSpPr>
        <p:spPr>
          <a:xfrm rot="302405">
            <a:off x="4278853" y="41633"/>
            <a:ext cx="4243658" cy="2669980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xmlns="" id="{A5D50B85-B8B5-4016-974E-96888DC7C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599" y="546318"/>
            <a:ext cx="33055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altLang="vi-VN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tới, Gia đình bạn Liên có mấy người? Tại sao bạn biết?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xmlns="" id="{1EE52E4B-52E3-4F34-A6C0-7B385080D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3403" y="1066800"/>
            <a:ext cx="326023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altLang="vi-VN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tới, gia đình bạn Liên </a:t>
            </a:r>
            <a:r>
              <a:rPr lang="vi-VN" altLang="vi-VN" sz="2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altLang="vi-VN" sz="2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vi-VN" sz="2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người: Bố mẹ Liên, Liên và em của Liên.	</a:t>
            </a:r>
          </a:p>
        </p:txBody>
      </p:sp>
    </p:spTree>
    <p:extLst>
      <p:ext uri="{BB962C8B-B14F-4D97-AF65-F5344CB8AC3E}">
        <p14:creationId xmlns:p14="http://schemas.microsoft.com/office/powerpoint/2010/main" val="41856418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3" grpId="0" animBg="1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79521CE-931A-42B8-8E77-6E8AD3FD08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xmlns="" id="{A58E0F70-A1D6-41AD-9208-CF19FFA214E0}"/>
              </a:ext>
            </a:extLst>
          </p:cNvPr>
          <p:cNvSpPr/>
          <p:nvPr/>
        </p:nvSpPr>
        <p:spPr>
          <a:xfrm rot="1336037">
            <a:off x="10337978" y="5595895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C0E4EA81-E54B-43CC-BF11-BE2C478E23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8363">
            <a:off x="-3062038" y="-1730385"/>
            <a:ext cx="7179732" cy="317993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88ACE2F6-586A-406E-97B5-B03065A2EF2A}"/>
              </a:ext>
            </a:extLst>
          </p:cNvPr>
          <p:cNvSpPr/>
          <p:nvPr/>
        </p:nvSpPr>
        <p:spPr>
          <a:xfrm>
            <a:off x="315897" y="352919"/>
            <a:ext cx="11560206" cy="6152162"/>
          </a:xfrm>
          <a:prstGeom prst="rect">
            <a:avLst/>
          </a:prstGeom>
          <a:solidFill>
            <a:schemeClr val="bg1">
              <a:lumMod val="70000"/>
              <a:lumOff val="30000"/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xmlns="" id="{B67B2420-CE3B-42A6-8540-A5C15057D2DD}"/>
              </a:ext>
            </a:extLst>
          </p:cNvPr>
          <p:cNvSpPr/>
          <p:nvPr/>
        </p:nvSpPr>
        <p:spPr>
          <a:xfrm rot="20263963" flipH="1">
            <a:off x="-1409017" y="5678547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6C7C675-DD30-499A-8A25-FB20B7A7D9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86171">
            <a:off x="6739233" y="920726"/>
            <a:ext cx="5745213" cy="6220687"/>
          </a:xfrm>
          <a:prstGeom prst="rect">
            <a:avLst/>
          </a:prstGeom>
          <a:blipFill dpi="0" rotWithShape="0">
            <a:blip r:embed="rId8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325A471-A942-4ACB-87C9-F454190950F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26733">
            <a:off x="3661103" y="-313329"/>
            <a:ext cx="5745213" cy="4986620"/>
          </a:xfrm>
          <a:prstGeom prst="rect">
            <a:avLst/>
          </a:prstGeom>
          <a:blipFill dpi="0" rotWithShape="0">
            <a:blip r:embed="rId8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11" name="Google Shape;101;p3" descr="F:\未标题-1.png">
            <a:extLst>
              <a:ext uri="{FF2B5EF4-FFF2-40B4-BE49-F238E27FC236}">
                <a16:creationId xmlns:a16="http://schemas.microsoft.com/office/drawing/2014/main" xmlns="" id="{9A64D0EB-2556-4F2C-85EC-75FE0AA404E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15443" t="3279" r="21015" b="1397"/>
          <a:stretch/>
        </p:blipFill>
        <p:spPr>
          <a:xfrm rot="21163682">
            <a:off x="307769" y="1083615"/>
            <a:ext cx="4497432" cy="4675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Tranh tô màu số hóa Gam Tranh gia đình hạnh phúc cute đơn giản dễ vẽ GD0935  Happy family | Shopee Việt Nam">
            <a:extLst>
              <a:ext uri="{FF2B5EF4-FFF2-40B4-BE49-F238E27FC236}">
                <a16:creationId xmlns:a16="http://schemas.microsoft.com/office/drawing/2014/main" xmlns="" id="{A88DDCF3-9614-415F-B105-7FFF63608E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8" t="14544" r="22223" b="14544"/>
          <a:stretch/>
        </p:blipFill>
        <p:spPr bwMode="auto">
          <a:xfrm rot="20349218">
            <a:off x="1191177" y="2025787"/>
            <a:ext cx="2926534" cy="2952130"/>
          </a:xfrm>
          <a:prstGeom prst="round2DiagRect">
            <a:avLst>
              <a:gd name="adj1" fmla="val 8059"/>
              <a:gd name="adj2" fmla="val 12866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A044D24-6217-4DF1-91A6-0724A099438F}"/>
              </a:ext>
            </a:extLst>
          </p:cNvPr>
          <p:cNvSpPr txBox="1"/>
          <p:nvPr/>
        </p:nvSpPr>
        <p:spPr>
          <a:xfrm>
            <a:off x="4818989" y="558865"/>
            <a:ext cx="31282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3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 nói về ý nghĩa của sự sinh sản đối với mỗi gia đình, dòng họ?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E6E247A5-15FF-434F-8383-5DEC11A163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140" b="92805" l="2073" r="91707">
                        <a14:foregroundMark x1="22439" y1="41116" x2="22439" y2="41116"/>
                        <a14:foregroundMark x1="47073" y1="34655" x2="47073" y2="34655"/>
                        <a14:foregroundMark x1="48293" y1="37592" x2="48293" y2="37592"/>
                        <a14:foregroundMark x1="73902" y1="37885" x2="73902" y2="37885"/>
                        <a14:foregroundMark x1="52439" y1="69604" x2="52439" y2="69604"/>
                        <a14:foregroundMark x1="22683" y1="41703" x2="22683" y2="41703"/>
                        <a14:foregroundMark x1="17561" y1="70778" x2="17561" y2="70778"/>
                        <a14:backgroundMark x1="37073" y1="21733" x2="37561" y2="62261"/>
                        <a14:backgroundMark x1="37561" y1="62261" x2="39756" y2="65345"/>
                        <a14:backgroundMark x1="32683" y1="32159" x2="32683" y2="3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7" t="20245" r="62481" b="16905"/>
          <a:stretch/>
        </p:blipFill>
        <p:spPr bwMode="auto">
          <a:xfrm>
            <a:off x="10789470" y="102180"/>
            <a:ext cx="1395731" cy="2188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76BFDC1D-6E24-4408-8203-CA62E1B8A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140" b="92805" l="2073" r="91707">
                        <a14:foregroundMark x1="22439" y1="41116" x2="22439" y2="41116"/>
                        <a14:foregroundMark x1="47073" y1="34655" x2="47073" y2="34655"/>
                        <a14:foregroundMark x1="48293" y1="37592" x2="48293" y2="37592"/>
                        <a14:foregroundMark x1="73902" y1="37885" x2="73902" y2="37885"/>
                        <a14:foregroundMark x1="22683" y1="41703" x2="22683" y2="41703"/>
                        <a14:foregroundMark x1="58659" y1="31131" x2="58659" y2="31131"/>
                        <a14:foregroundMark x1="55854" y1="30543" x2="55854" y2="30543"/>
                        <a14:foregroundMark x1="72683" y1="38473" x2="72683" y2="38473"/>
                        <a14:backgroundMark x1="54756" y1="21880" x2="59268" y2="23789"/>
                        <a14:backgroundMark x1="55732" y1="33627" x2="57195" y2="45374"/>
                        <a14:backgroundMark x1="57195" y1="45374" x2="55488" y2="58003"/>
                        <a14:backgroundMark x1="55488" y1="58003" x2="55976" y2="61087"/>
                        <a14:backgroundMark x1="55732" y1="19530" x2="53902" y2="29075"/>
                        <a14:backgroundMark x1="50732" y1="64611" x2="57195" y2="79442"/>
                        <a14:backgroundMark x1="57195" y1="79442" x2="57317" y2="79589"/>
                        <a14:backgroundMark x1="60610" y1="50073" x2="60000" y2="54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6" t="15050" r="11096" b="22101"/>
          <a:stretch/>
        </p:blipFill>
        <p:spPr bwMode="auto">
          <a:xfrm flipH="1">
            <a:off x="4874579" y="3179951"/>
            <a:ext cx="2257569" cy="3785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4B7AE9D-6604-48F7-BE19-14BCE7A6AACA}"/>
              </a:ext>
            </a:extLst>
          </p:cNvPr>
          <p:cNvSpPr txBox="1"/>
          <p:nvPr/>
        </p:nvSpPr>
        <p:spPr>
          <a:xfrm>
            <a:off x="4868655" y="975161"/>
            <a:ext cx="32280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D88F0E"/>
                </a:solidFill>
                <a:latin typeface="Times New Roman" pitchFamily="18" charset="0"/>
                <a:cs typeface="Times New Roman" pitchFamily="18" charset="0"/>
              </a:rPr>
              <a:t>Gia đình bạn gồm có những ai?</a:t>
            </a:r>
            <a:endParaRPr lang="en-US" sz="4000" b="1" dirty="0">
              <a:solidFill>
                <a:srgbClr val="D88F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C1C77CB1-85AF-4E2C-A3F2-56866D95B62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467" y="5637602"/>
            <a:ext cx="1790111" cy="1295400"/>
          </a:xfrm>
          <a:prstGeom prst="rect">
            <a:avLst/>
          </a:prstGeom>
        </p:spPr>
      </p:pic>
      <p:sp>
        <p:nvSpPr>
          <p:cNvPr id="42" name="TextBox 68">
            <a:extLst>
              <a:ext uri="{FF2B5EF4-FFF2-40B4-BE49-F238E27FC236}">
                <a16:creationId xmlns:a16="http://schemas.microsoft.com/office/drawing/2014/main" xmlns="" id="{FE2F5821-7453-4B8C-96F9-C8D1DC514DC4}"/>
              </a:ext>
            </a:extLst>
          </p:cNvPr>
          <p:cNvSpPr txBox="1">
            <a:spLocks/>
          </p:cNvSpPr>
          <p:nvPr/>
        </p:nvSpPr>
        <p:spPr>
          <a:xfrm>
            <a:off x="7960495" y="2482951"/>
            <a:ext cx="3816106" cy="3175963"/>
          </a:xfrm>
          <a:prstGeom prst="rect">
            <a:avLst/>
          </a:prstGeom>
          <a:noFill/>
        </p:spPr>
        <p:txBody>
          <a:bodyPr vert="horz" wrap="square" lIns="0" tIns="72000" rIns="0" bIns="0" anchor="t" anchorCtr="1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vi-VN" altLang="vi-VN" sz="3600" b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 có sự sinh sản mà các thế hệ trong mỗi gia đình, dòng họ được duy trì kế tiếp nhau.</a:t>
            </a:r>
            <a:endParaRPr lang="zh-CN" altLang="en-US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68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3" grpId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7CBE239-2935-4887-9E4C-19391FD916E1}"/>
              </a:ext>
            </a:extLst>
          </p:cNvPr>
          <p:cNvGrpSpPr/>
          <p:nvPr/>
        </p:nvGrpSpPr>
        <p:grpSpPr>
          <a:xfrm>
            <a:off x="-35532" y="0"/>
            <a:ext cx="12260980" cy="6865290"/>
            <a:chOff x="-35532" y="0"/>
            <a:chExt cx="12260980" cy="686529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5E60B61F-2E76-4CB7-9FF4-7DF30D294D9F}"/>
                </a:ext>
              </a:extLst>
            </p:cNvPr>
            <p:cNvSpPr/>
            <p:nvPr/>
          </p:nvSpPr>
          <p:spPr>
            <a:xfrm>
              <a:off x="8290" y="0"/>
              <a:ext cx="12192000" cy="6858000"/>
            </a:xfrm>
            <a:custGeom>
              <a:avLst/>
              <a:gdLst>
                <a:gd name="connsiteX0" fmla="*/ 6096000 w 12192000"/>
                <a:gd name="connsiteY0" fmla="*/ 657225 h 6858000"/>
                <a:gd name="connsiteX1" fmla="*/ 3324225 w 12192000"/>
                <a:gd name="connsiteY1" fmla="*/ 3429000 h 6858000"/>
                <a:gd name="connsiteX2" fmla="*/ 6096000 w 12192000"/>
                <a:gd name="connsiteY2" fmla="*/ 6200775 h 6858000"/>
                <a:gd name="connsiteX3" fmla="*/ 8867775 w 12192000"/>
                <a:gd name="connsiteY3" fmla="*/ 3429000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6096000" y="657225"/>
                  </a:moveTo>
                  <a:lnTo>
                    <a:pt x="3324225" y="3429000"/>
                  </a:lnTo>
                  <a:lnTo>
                    <a:pt x="6096000" y="6200775"/>
                  </a:lnTo>
                  <a:lnTo>
                    <a:pt x="8867775" y="3429000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4">
                    <a:lumMod val="45000"/>
                    <a:lumOff val="55000"/>
                    <a:alpha val="36000"/>
                  </a:schemeClr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Diamond 11">
              <a:extLst>
                <a:ext uri="{FF2B5EF4-FFF2-40B4-BE49-F238E27FC236}">
                  <a16:creationId xmlns:a16="http://schemas.microsoft.com/office/drawing/2014/main" xmlns="" id="{6175F715-DCC8-44C5-9535-DE073774C51A}"/>
                </a:ext>
              </a:extLst>
            </p:cNvPr>
            <p:cNvSpPr/>
            <p:nvPr/>
          </p:nvSpPr>
          <p:spPr>
            <a:xfrm>
              <a:off x="-35532" y="827223"/>
              <a:ext cx="5160191" cy="5203554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xmlns="" id="{DC658627-58F8-4889-AA97-E52D338F6FBA}"/>
                </a:ext>
              </a:extLst>
            </p:cNvPr>
            <p:cNvSpPr/>
            <p:nvPr/>
          </p:nvSpPr>
          <p:spPr>
            <a:xfrm>
              <a:off x="7065257" y="827223"/>
              <a:ext cx="5160191" cy="5203554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xmlns="" id="{8A2C7714-A5DE-4310-8AED-4B0B3B4B00FA}"/>
                </a:ext>
              </a:extLst>
            </p:cNvPr>
            <p:cNvSpPr/>
            <p:nvPr/>
          </p:nvSpPr>
          <p:spPr>
            <a:xfrm>
              <a:off x="2695575" y="0"/>
              <a:ext cx="6800850" cy="68580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4790E166-E134-4C33-A994-53B2D73A8EB6}"/>
                </a:ext>
              </a:extLst>
            </p:cNvPr>
            <p:cNvGrpSpPr/>
            <p:nvPr/>
          </p:nvGrpSpPr>
          <p:grpSpPr>
            <a:xfrm>
              <a:off x="7278260" y="1690255"/>
              <a:ext cx="1941946" cy="3477490"/>
              <a:chOff x="7278260" y="1690255"/>
              <a:chExt cx="1941946" cy="3477490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xmlns="" id="{7C779DDB-B226-4E23-AA3A-4C8ACFD099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782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xmlns="" id="{FA46C9D4-60C1-407E-B079-762FABAB0297}"/>
                  </a:ext>
                </a:extLst>
              </p:cNvPr>
              <p:cNvGrpSpPr/>
              <p:nvPr/>
            </p:nvGrpSpPr>
            <p:grpSpPr>
              <a:xfrm>
                <a:off x="7278261" y="1690255"/>
                <a:ext cx="1941945" cy="3477490"/>
                <a:chOff x="7278261" y="1690255"/>
                <a:chExt cx="1941945" cy="3477490"/>
              </a:xfrm>
            </p:grpSpPr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xmlns="" id="{FE883D02-B12A-4169-96A0-D0138AD180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8261" y="1690255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xmlns="" id="{AFFC8D9F-AFD8-4163-B24D-0E54C080A3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81461" y="1690255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xmlns="" id="{255C07BD-2C97-49CD-A7CA-D7A4C29B7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481460" y="3429000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91F94AB0-FC12-41F0-8BED-AC8DFF1FAF55}"/>
                </a:ext>
              </a:extLst>
            </p:cNvPr>
            <p:cNvGrpSpPr/>
            <p:nvPr/>
          </p:nvGrpSpPr>
          <p:grpSpPr>
            <a:xfrm flipH="1">
              <a:off x="2971794" y="1690255"/>
              <a:ext cx="1941946" cy="3477490"/>
              <a:chOff x="7278260" y="1690255"/>
              <a:chExt cx="1941946" cy="3477490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xmlns="" id="{A098D59F-B25E-45F0-A5CD-2505EFB271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782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xmlns="" id="{5828E858-A3D3-4CB6-A236-F38C7E2F6E17}"/>
                  </a:ext>
                </a:extLst>
              </p:cNvPr>
              <p:cNvGrpSpPr/>
              <p:nvPr/>
            </p:nvGrpSpPr>
            <p:grpSpPr>
              <a:xfrm>
                <a:off x="7278261" y="1690255"/>
                <a:ext cx="1941945" cy="3477490"/>
                <a:chOff x="7278261" y="1690255"/>
                <a:chExt cx="1941945" cy="3477490"/>
              </a:xfrm>
            </p:grpSpPr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xmlns="" id="{ACDCBC23-1305-467E-A082-EBA08F4E91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8261" y="1690255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xmlns="" id="{0077FCE6-ABA7-46B8-90C0-DF5AD2D747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81461" y="1690255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xmlns="" id="{87E6A3AE-6A38-4D61-A49B-384DAEAD44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481460" y="3429000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xmlns="" id="{3A4B6D31-0342-4D58-86D1-BC93573ACC08}"/>
                </a:ext>
              </a:extLst>
            </p:cNvPr>
            <p:cNvSpPr/>
            <p:nvPr/>
          </p:nvSpPr>
          <p:spPr>
            <a:xfrm>
              <a:off x="4521200" y="1104900"/>
              <a:ext cx="493023" cy="493023"/>
            </a:xfrm>
            <a:prstGeom prst="diamon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Diamond 17">
              <a:extLst>
                <a:ext uri="{FF2B5EF4-FFF2-40B4-BE49-F238E27FC236}">
                  <a16:creationId xmlns:a16="http://schemas.microsoft.com/office/drawing/2014/main" xmlns="" id="{6672A80A-13D2-45BC-B1B8-82E9933C8BED}"/>
                </a:ext>
              </a:extLst>
            </p:cNvPr>
            <p:cNvSpPr/>
            <p:nvPr/>
          </p:nvSpPr>
          <p:spPr>
            <a:xfrm rot="19595999">
              <a:off x="4174206" y="4828901"/>
              <a:ext cx="493023" cy="493023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Diamond 18">
              <a:extLst>
                <a:ext uri="{FF2B5EF4-FFF2-40B4-BE49-F238E27FC236}">
                  <a16:creationId xmlns:a16="http://schemas.microsoft.com/office/drawing/2014/main" xmlns="" id="{58E8FBEB-188B-4A7C-9F44-03C2E5928BA0}"/>
                </a:ext>
              </a:extLst>
            </p:cNvPr>
            <p:cNvSpPr/>
            <p:nvPr/>
          </p:nvSpPr>
          <p:spPr>
            <a:xfrm rot="2774923">
              <a:off x="6428548" y="5496765"/>
              <a:ext cx="493023" cy="493023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Diamond 19">
              <a:extLst>
                <a:ext uri="{FF2B5EF4-FFF2-40B4-BE49-F238E27FC236}">
                  <a16:creationId xmlns:a16="http://schemas.microsoft.com/office/drawing/2014/main" xmlns="" id="{468FBDBF-4EAC-41E3-B0EA-B6DA062A7368}"/>
                </a:ext>
              </a:extLst>
            </p:cNvPr>
            <p:cNvSpPr/>
            <p:nvPr/>
          </p:nvSpPr>
          <p:spPr>
            <a:xfrm>
              <a:off x="8188430" y="2059201"/>
              <a:ext cx="493023" cy="493023"/>
            </a:xfrm>
            <a:prstGeom prst="diamon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xmlns="" id="{ED2E9941-6182-4C9A-B681-05E7B0CC0F9E}"/>
                </a:ext>
              </a:extLst>
            </p:cNvPr>
            <p:cNvSpPr/>
            <p:nvPr/>
          </p:nvSpPr>
          <p:spPr>
            <a:xfrm>
              <a:off x="3032483" y="4270008"/>
              <a:ext cx="493023" cy="493023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B2581F46-21A6-4164-B156-55698F651B86}"/>
                </a:ext>
              </a:extLst>
            </p:cNvPr>
            <p:cNvSpPr/>
            <p:nvPr/>
          </p:nvSpPr>
          <p:spPr>
            <a:xfrm>
              <a:off x="6785236" y="640742"/>
              <a:ext cx="493023" cy="49302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5CCCE22B-AF8B-4015-ABAC-44FD7C211964}"/>
                </a:ext>
              </a:extLst>
            </p:cNvPr>
            <p:cNvSpPr/>
            <p:nvPr/>
          </p:nvSpPr>
          <p:spPr>
            <a:xfrm>
              <a:off x="7278259" y="4338644"/>
              <a:ext cx="547212" cy="5472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55AFCEE5-6EE4-438F-BD2F-7D1970F8C077}"/>
                </a:ext>
              </a:extLst>
            </p:cNvPr>
            <p:cNvSpPr/>
            <p:nvPr/>
          </p:nvSpPr>
          <p:spPr>
            <a:xfrm>
              <a:off x="3141546" y="2559627"/>
              <a:ext cx="493719" cy="49371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D8BE6C3C-EA5C-4276-AB91-9F0AD5C976D5}"/>
                </a:ext>
              </a:extLst>
            </p:cNvPr>
            <p:cNvSpPr/>
            <p:nvPr/>
          </p:nvSpPr>
          <p:spPr>
            <a:xfrm>
              <a:off x="5017392" y="5075412"/>
              <a:ext cx="493719" cy="49371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Diamond 25">
              <a:extLst>
                <a:ext uri="{FF2B5EF4-FFF2-40B4-BE49-F238E27FC236}">
                  <a16:creationId xmlns:a16="http://schemas.microsoft.com/office/drawing/2014/main" xmlns="" id="{0338FC9A-5DA5-4BC6-AA43-87957F525971}"/>
                </a:ext>
              </a:extLst>
            </p:cNvPr>
            <p:cNvSpPr/>
            <p:nvPr/>
          </p:nvSpPr>
          <p:spPr>
            <a:xfrm>
              <a:off x="1" y="0"/>
              <a:ext cx="3589576" cy="38862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Diamond 26">
              <a:extLst>
                <a:ext uri="{FF2B5EF4-FFF2-40B4-BE49-F238E27FC236}">
                  <a16:creationId xmlns:a16="http://schemas.microsoft.com/office/drawing/2014/main" xmlns="" id="{B7BE6C54-C371-42CB-A1FB-DF77284438B7}"/>
                </a:ext>
              </a:extLst>
            </p:cNvPr>
            <p:cNvSpPr/>
            <p:nvPr/>
          </p:nvSpPr>
          <p:spPr>
            <a:xfrm>
              <a:off x="1" y="2979090"/>
              <a:ext cx="3589576" cy="38862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Diamond 27">
              <a:extLst>
                <a:ext uri="{FF2B5EF4-FFF2-40B4-BE49-F238E27FC236}">
                  <a16:creationId xmlns:a16="http://schemas.microsoft.com/office/drawing/2014/main" xmlns="" id="{D5600E57-35FC-4A09-842D-2A0D9E5FA4F8}"/>
                </a:ext>
              </a:extLst>
            </p:cNvPr>
            <p:cNvSpPr/>
            <p:nvPr/>
          </p:nvSpPr>
          <p:spPr>
            <a:xfrm>
              <a:off x="8526223" y="0"/>
              <a:ext cx="3665777" cy="38862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Diamond 28">
              <a:extLst>
                <a:ext uri="{FF2B5EF4-FFF2-40B4-BE49-F238E27FC236}">
                  <a16:creationId xmlns:a16="http://schemas.microsoft.com/office/drawing/2014/main" xmlns="" id="{95CCC2E8-2ACB-421A-A0DD-4E183D9BD2CE}"/>
                </a:ext>
              </a:extLst>
            </p:cNvPr>
            <p:cNvSpPr/>
            <p:nvPr/>
          </p:nvSpPr>
          <p:spPr>
            <a:xfrm>
              <a:off x="8526223" y="2979090"/>
              <a:ext cx="3665777" cy="38862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Diamond 29">
              <a:extLst>
                <a:ext uri="{FF2B5EF4-FFF2-40B4-BE49-F238E27FC236}">
                  <a16:creationId xmlns:a16="http://schemas.microsoft.com/office/drawing/2014/main" xmlns="" id="{D57354F4-3A52-4D04-AB18-586409E6C206}"/>
                </a:ext>
              </a:extLst>
            </p:cNvPr>
            <p:cNvSpPr/>
            <p:nvPr/>
          </p:nvSpPr>
          <p:spPr>
            <a:xfrm rot="16200000">
              <a:off x="4066310" y="5687165"/>
              <a:ext cx="1131407" cy="1175014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Diamond 30">
              <a:extLst>
                <a:ext uri="{FF2B5EF4-FFF2-40B4-BE49-F238E27FC236}">
                  <a16:creationId xmlns:a16="http://schemas.microsoft.com/office/drawing/2014/main" xmlns="" id="{30E46F57-58B7-46BE-BC5E-ACF87E797680}"/>
                </a:ext>
              </a:extLst>
            </p:cNvPr>
            <p:cNvSpPr/>
            <p:nvPr/>
          </p:nvSpPr>
          <p:spPr>
            <a:xfrm rot="16200000">
              <a:off x="7045401" y="5687166"/>
              <a:ext cx="1131406" cy="1175013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iamond 31">
              <a:extLst>
                <a:ext uri="{FF2B5EF4-FFF2-40B4-BE49-F238E27FC236}">
                  <a16:creationId xmlns:a16="http://schemas.microsoft.com/office/drawing/2014/main" xmlns="" id="{5E48F760-C58B-4F36-A0DD-F87FF0A783BE}"/>
                </a:ext>
              </a:extLst>
            </p:cNvPr>
            <p:cNvSpPr/>
            <p:nvPr/>
          </p:nvSpPr>
          <p:spPr>
            <a:xfrm rot="16200000">
              <a:off x="4066311" y="13289"/>
              <a:ext cx="1131407" cy="1175014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iamond 32">
              <a:extLst>
                <a:ext uri="{FF2B5EF4-FFF2-40B4-BE49-F238E27FC236}">
                  <a16:creationId xmlns:a16="http://schemas.microsoft.com/office/drawing/2014/main" xmlns="" id="{9EC74607-C534-41D9-B80C-0A00F548AC75}"/>
                </a:ext>
              </a:extLst>
            </p:cNvPr>
            <p:cNvSpPr/>
            <p:nvPr/>
          </p:nvSpPr>
          <p:spPr>
            <a:xfrm rot="16200000">
              <a:off x="7045402" y="13290"/>
              <a:ext cx="1131406" cy="1175013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F0001B2A-39EA-49C3-A1E7-8FA1FF0D34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28010" r="42314" b="11095"/>
          <a:stretch/>
        </p:blipFill>
        <p:spPr>
          <a:xfrm rot="21413935">
            <a:off x="4568702" y="1444964"/>
            <a:ext cx="5828886" cy="57732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7C8011B-6620-4827-96EE-00D63D4A9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16" y="1095464"/>
            <a:ext cx="3120440" cy="575928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9BEA20EB-AA5A-417D-9A31-C373A17B30F6}"/>
              </a:ext>
            </a:extLst>
          </p:cNvPr>
          <p:cNvSpPr txBox="1"/>
          <p:nvPr/>
        </p:nvSpPr>
        <p:spPr>
          <a:xfrm>
            <a:off x="2032958" y="0"/>
            <a:ext cx="8126084" cy="1408569"/>
          </a:xfrm>
          <a:prstGeom prst="ellipseRibbon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pic>
        <p:nvPicPr>
          <p:cNvPr id="50" name="图片 1">
            <a:extLst>
              <a:ext uri="{FF2B5EF4-FFF2-40B4-BE49-F238E27FC236}">
                <a16:creationId xmlns:a16="http://schemas.microsoft.com/office/drawing/2014/main" xmlns="" id="{7B2E129B-C08B-473D-85CA-FCE9BAE79D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" y="55420"/>
            <a:ext cx="1970073" cy="2050970"/>
          </a:xfrm>
          <a:prstGeom prst="rect">
            <a:avLst/>
          </a:prstGeom>
        </p:spPr>
      </p:pic>
      <p:pic>
        <p:nvPicPr>
          <p:cNvPr id="51" name="图片 11">
            <a:extLst>
              <a:ext uri="{FF2B5EF4-FFF2-40B4-BE49-F238E27FC236}">
                <a16:creationId xmlns:a16="http://schemas.microsoft.com/office/drawing/2014/main" xmlns="" id="{FADF12FF-1754-4FC1-94E6-A8C1A827B2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8" t="16474" r="24593" b="27005"/>
          <a:stretch/>
        </p:blipFill>
        <p:spPr>
          <a:xfrm flipH="1">
            <a:off x="10428048" y="-207227"/>
            <a:ext cx="1754540" cy="259080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0B8B8D14-6FAE-4934-9FC4-0070620E06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7" t="855" r="2019" b="1"/>
          <a:stretch/>
        </p:blipFill>
        <p:spPr>
          <a:xfrm>
            <a:off x="399852" y="-6087"/>
            <a:ext cx="4990637" cy="7037549"/>
          </a:xfrm>
          <a:prstGeom prst="rect">
            <a:avLst/>
          </a:prstGeom>
        </p:spPr>
      </p:pic>
      <p:sp>
        <p:nvSpPr>
          <p:cNvPr id="54" name="TextBox 68">
            <a:extLst>
              <a:ext uri="{FF2B5EF4-FFF2-40B4-BE49-F238E27FC236}">
                <a16:creationId xmlns:a16="http://schemas.microsoft.com/office/drawing/2014/main" xmlns="" id="{373C2839-28C8-47BB-ADEE-B291728AB7B3}"/>
              </a:ext>
            </a:extLst>
          </p:cNvPr>
          <p:cNvSpPr txBox="1">
            <a:spLocks/>
          </p:cNvSpPr>
          <p:nvPr/>
        </p:nvSpPr>
        <p:spPr>
          <a:xfrm>
            <a:off x="1143000" y="2514600"/>
            <a:ext cx="2429600" cy="3903655"/>
          </a:xfrm>
          <a:prstGeom prst="rect">
            <a:avLst/>
          </a:prstGeom>
          <a:noFill/>
        </p:spPr>
        <p:txBody>
          <a:bodyPr vert="horz" wrap="square" lIns="0" tIns="72000" rIns="0" bIns="0" anchor="t" anchorCtr="1"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vi-VN" alt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Mọi trẻ em đều do bố, mẹ sinh ra và có những đặc điểm giống với bố, mẹ của mình.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68">
            <a:extLst>
              <a:ext uri="{FF2B5EF4-FFF2-40B4-BE49-F238E27FC236}">
                <a16:creationId xmlns:a16="http://schemas.microsoft.com/office/drawing/2014/main" xmlns="" id="{3CB988D9-3D64-417E-A0F2-275BAFFBBAE6}"/>
              </a:ext>
            </a:extLst>
          </p:cNvPr>
          <p:cNvSpPr txBox="1">
            <a:spLocks/>
          </p:cNvSpPr>
          <p:nvPr/>
        </p:nvSpPr>
        <p:spPr>
          <a:xfrm>
            <a:off x="6576802" y="2717050"/>
            <a:ext cx="3374552" cy="3909243"/>
          </a:xfrm>
          <a:prstGeom prst="rect">
            <a:avLst/>
          </a:prstGeom>
          <a:noFill/>
        </p:spPr>
        <p:txBody>
          <a:bodyPr vert="horz" wrap="square" lIns="0" tIns="72000" rIns="0" bIns="0" anchor="t" anchorCtr="1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vi-VN" altLang="vi-VN" sz="3300">
                <a:latin typeface="Times New Roman" panose="02020603050405020304" pitchFamily="18" charset="0"/>
                <a:cs typeface="Times New Roman" panose="02020603050405020304" pitchFamily="18" charset="0"/>
              </a:rPr>
              <a:t>Nhờ có sự sinh sản mà các thế hệ trong mỗi gia đình, dòng họ được duy trì kế tiếp nhau.</a:t>
            </a:r>
            <a:endParaRPr lang="zh-CN" altLang="en-US" sz="3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95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560854D-3FB1-431D-B12D-D2621BACE6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3547FF4D-951F-40FF-9132-CE0BDDD80513}"/>
              </a:ext>
            </a:extLst>
          </p:cNvPr>
          <p:cNvSpPr/>
          <p:nvPr/>
        </p:nvSpPr>
        <p:spPr>
          <a:xfrm>
            <a:off x="461304" y="587280"/>
            <a:ext cx="11099994" cy="5897424"/>
          </a:xfrm>
          <a:prstGeom prst="round2DiagRect">
            <a:avLst>
              <a:gd name="adj1" fmla="val 35495"/>
              <a:gd name="adj2" fmla="val 0"/>
            </a:avLst>
          </a:prstGeom>
          <a:solidFill>
            <a:schemeClr val="accent5">
              <a:lumMod val="10000"/>
              <a:lumOff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8FCE5D-F7E6-4FE4-B9AF-36D7B0F84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621" y="-2317285"/>
            <a:ext cx="9285989" cy="41128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4E124F7-6BC8-4242-91B8-13B66AF97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58" y="4059789"/>
            <a:ext cx="9285989" cy="4112808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xmlns="" id="{E41AD84E-883B-4801-941C-20958418ED7C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xmlns="" id="{2B85CF18-8DF5-4CDC-A4B2-17A459C9E8B8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D350B58-DACE-4EB6-B0F6-E042C68CEC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0664" flipH="1">
            <a:off x="149532" y="5879137"/>
            <a:ext cx="1612100" cy="1166584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xmlns="" id="{6ABD51A6-391A-4E0D-83DB-5B73CA5FFA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50592" y="4915896"/>
            <a:ext cx="1942104" cy="19421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E280825-C058-402A-A12A-CDDAE5730CB4}"/>
              </a:ext>
            </a:extLst>
          </p:cNvPr>
          <p:cNvSpPr txBox="1"/>
          <p:nvPr/>
        </p:nvSpPr>
        <p:spPr>
          <a:xfrm>
            <a:off x="551913" y="2573595"/>
            <a:ext cx="10918776" cy="2343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Học nội dung bài học.</a:t>
            </a:r>
          </a:p>
          <a:p>
            <a:pPr algn="ctr">
              <a:lnSpc>
                <a:spcPct val="150000"/>
              </a:lnSpc>
            </a:pPr>
            <a:r>
              <a:rPr lang="en-US" sz="54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trước bài mới: Nam hay nữ.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A98993-8D97-4BBD-BE46-99F00E52AB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B2FF"/>
              </a:clrFrom>
              <a:clrTo>
                <a:srgbClr val="00B2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t="8227" r="2935" b="4394"/>
          <a:stretch/>
        </p:blipFill>
        <p:spPr>
          <a:xfrm>
            <a:off x="0" y="-346112"/>
            <a:ext cx="12687300" cy="74172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F3847E3-2295-49F6-8F59-267D325F28A9}"/>
              </a:ext>
            </a:extLst>
          </p:cNvPr>
          <p:cNvSpPr txBox="1"/>
          <p:nvPr/>
        </p:nvSpPr>
        <p:spPr>
          <a:xfrm>
            <a:off x="3513334" y="1541079"/>
            <a:ext cx="49959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41A581D-8851-46A3-BF19-41878A1DC8B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9879" y="-740874"/>
            <a:ext cx="3556000" cy="35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A7467E8-9820-4F6F-A013-170E407501A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313" y="1584513"/>
            <a:ext cx="35560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1.01445 -0.02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6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A745B6BF-529B-4BB7-9FE5-7C22340E9D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6096000 w 12192000"/>
              <a:gd name="connsiteY0" fmla="*/ 657225 h 6858000"/>
              <a:gd name="connsiteX1" fmla="*/ 3324225 w 12192000"/>
              <a:gd name="connsiteY1" fmla="*/ 3429000 h 6858000"/>
              <a:gd name="connsiteX2" fmla="*/ 6096000 w 12192000"/>
              <a:gd name="connsiteY2" fmla="*/ 6200775 h 6858000"/>
              <a:gd name="connsiteX3" fmla="*/ 8867775 w 12192000"/>
              <a:gd name="connsiteY3" fmla="*/ 3429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096000" y="657225"/>
                </a:moveTo>
                <a:lnTo>
                  <a:pt x="3324225" y="3429000"/>
                </a:lnTo>
                <a:lnTo>
                  <a:pt x="6096000" y="6200775"/>
                </a:lnTo>
                <a:lnTo>
                  <a:pt x="8867775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2000">
                <a:schemeClr val="bg2"/>
              </a:gs>
              <a:gs pos="100000">
                <a:srgbClr val="FFC0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Diamond 26">
            <a:extLst>
              <a:ext uri="{FF2B5EF4-FFF2-40B4-BE49-F238E27FC236}">
                <a16:creationId xmlns:a16="http://schemas.microsoft.com/office/drawing/2014/main" xmlns="" id="{4D9DB598-7976-4C0D-9F59-0F5175285967}"/>
              </a:ext>
            </a:extLst>
          </p:cNvPr>
          <p:cNvSpPr/>
          <p:nvPr/>
        </p:nvSpPr>
        <p:spPr>
          <a:xfrm>
            <a:off x="0" y="889030"/>
            <a:ext cx="5124659" cy="5167723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xmlns="" id="{528C589A-75B9-4A80-BCAA-66D909AE350B}"/>
              </a:ext>
            </a:extLst>
          </p:cNvPr>
          <p:cNvSpPr/>
          <p:nvPr/>
        </p:nvSpPr>
        <p:spPr>
          <a:xfrm>
            <a:off x="7209508" y="905744"/>
            <a:ext cx="4957183" cy="499884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iamond 25">
            <a:extLst>
              <a:ext uri="{FF2B5EF4-FFF2-40B4-BE49-F238E27FC236}">
                <a16:creationId xmlns:a16="http://schemas.microsoft.com/office/drawing/2014/main" xmlns="" id="{5719D396-A8CE-45A7-84A8-940012A90CBC}"/>
              </a:ext>
            </a:extLst>
          </p:cNvPr>
          <p:cNvSpPr/>
          <p:nvPr/>
        </p:nvSpPr>
        <p:spPr>
          <a:xfrm>
            <a:off x="2695575" y="0"/>
            <a:ext cx="6800850" cy="685800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DCDB8BA-CB18-4790-A498-1F9C6D51FE18}"/>
              </a:ext>
            </a:extLst>
          </p:cNvPr>
          <p:cNvGrpSpPr/>
          <p:nvPr/>
        </p:nvGrpSpPr>
        <p:grpSpPr>
          <a:xfrm>
            <a:off x="7278260" y="1690255"/>
            <a:ext cx="1941946" cy="3477490"/>
            <a:chOff x="7278260" y="1690255"/>
            <a:chExt cx="1941946" cy="347749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93A4B6DE-90E1-4956-B63C-0C580AAF62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8260" y="3429000"/>
              <a:ext cx="1738745" cy="173874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D30DB83B-2C9B-401A-90C5-D832D610ECC7}"/>
                </a:ext>
              </a:extLst>
            </p:cNvPr>
            <p:cNvGrpSpPr/>
            <p:nvPr/>
          </p:nvGrpSpPr>
          <p:grpSpPr>
            <a:xfrm>
              <a:off x="7278261" y="1690255"/>
              <a:ext cx="1941945" cy="3477490"/>
              <a:chOff x="7278261" y="1690255"/>
              <a:chExt cx="1941945" cy="347749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xmlns="" id="{6F86C540-5857-4C51-A729-BDE242408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82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83BC87F9-D611-48EB-9194-7733F043B1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814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AAE4112B-2139-4817-AFC4-978A4BFED7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814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1EC2F66-B47D-4991-B22C-B9FE4D3F1DFB}"/>
              </a:ext>
            </a:extLst>
          </p:cNvPr>
          <p:cNvSpPr txBox="1"/>
          <p:nvPr/>
        </p:nvSpPr>
        <p:spPr>
          <a:xfrm>
            <a:off x="5158964" y="1964375"/>
            <a:ext cx="18373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>
                <a:solidFill>
                  <a:schemeClr val="bg2">
                    <a:lumMod val="2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BÀI 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65F45A2-B8CD-41EB-BF14-CF7C20AD6C00}"/>
              </a:ext>
            </a:extLst>
          </p:cNvPr>
          <p:cNvGrpSpPr/>
          <p:nvPr/>
        </p:nvGrpSpPr>
        <p:grpSpPr>
          <a:xfrm flipH="1">
            <a:off x="2971794" y="1690255"/>
            <a:ext cx="1941946" cy="3477490"/>
            <a:chOff x="7278260" y="1690255"/>
            <a:chExt cx="1941946" cy="347749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E4ABBB22-8BFA-417D-9CE9-463B4C93EE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8260" y="3429000"/>
              <a:ext cx="1738745" cy="173874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9256264-7F8C-434A-8000-D9A4D4092780}"/>
                </a:ext>
              </a:extLst>
            </p:cNvPr>
            <p:cNvGrpSpPr/>
            <p:nvPr/>
          </p:nvGrpSpPr>
          <p:grpSpPr>
            <a:xfrm>
              <a:off x="7278261" y="1690255"/>
              <a:ext cx="1941945" cy="3477490"/>
              <a:chOff x="7278261" y="1690255"/>
              <a:chExt cx="1941945" cy="347749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xmlns="" id="{60F3A318-27F9-40CA-BAF8-CB0C6F791F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82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6D7D1CD6-CA21-44F2-A8AC-A6CD0F8237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814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xmlns="" id="{CB1D87D7-CB67-481D-9485-7B5662F5A7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814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Diamond 16">
            <a:extLst>
              <a:ext uri="{FF2B5EF4-FFF2-40B4-BE49-F238E27FC236}">
                <a16:creationId xmlns:a16="http://schemas.microsoft.com/office/drawing/2014/main" xmlns="" id="{30505768-7F70-47AF-9417-B9CE499365B5}"/>
              </a:ext>
            </a:extLst>
          </p:cNvPr>
          <p:cNvSpPr/>
          <p:nvPr/>
        </p:nvSpPr>
        <p:spPr>
          <a:xfrm>
            <a:off x="4521200" y="1104900"/>
            <a:ext cx="493023" cy="493023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xmlns="" id="{75705A32-9634-42EF-8F11-110ACB77169D}"/>
              </a:ext>
            </a:extLst>
          </p:cNvPr>
          <p:cNvSpPr/>
          <p:nvPr/>
        </p:nvSpPr>
        <p:spPr>
          <a:xfrm rot="19595999">
            <a:off x="4174206" y="4828901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xmlns="" id="{008E5ED0-B0B9-4723-BB9E-FE7FF5BCC8FD}"/>
              </a:ext>
            </a:extLst>
          </p:cNvPr>
          <p:cNvSpPr/>
          <p:nvPr/>
        </p:nvSpPr>
        <p:spPr>
          <a:xfrm rot="2774923">
            <a:off x="6428548" y="5496765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xmlns="" id="{B630281B-81DF-45EE-9990-BDF36F6C0127}"/>
              </a:ext>
            </a:extLst>
          </p:cNvPr>
          <p:cNvSpPr/>
          <p:nvPr/>
        </p:nvSpPr>
        <p:spPr>
          <a:xfrm>
            <a:off x="8188430" y="2059201"/>
            <a:ext cx="493023" cy="493023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xmlns="" id="{A4008BB0-5D1C-4409-BBFE-16F54C49D123}"/>
              </a:ext>
            </a:extLst>
          </p:cNvPr>
          <p:cNvSpPr/>
          <p:nvPr/>
        </p:nvSpPr>
        <p:spPr>
          <a:xfrm>
            <a:off x="3032483" y="4270008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EBC7FD50-2C0A-4A00-9EE6-B948945DC181}"/>
              </a:ext>
            </a:extLst>
          </p:cNvPr>
          <p:cNvSpPr/>
          <p:nvPr/>
        </p:nvSpPr>
        <p:spPr>
          <a:xfrm>
            <a:off x="6785236" y="640742"/>
            <a:ext cx="493023" cy="493023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B6FDF976-96EB-4766-854B-409FC010C428}"/>
              </a:ext>
            </a:extLst>
          </p:cNvPr>
          <p:cNvSpPr/>
          <p:nvPr/>
        </p:nvSpPr>
        <p:spPr>
          <a:xfrm>
            <a:off x="7278259" y="4338644"/>
            <a:ext cx="547212" cy="54721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FDABF3FE-1501-427B-80E7-F8F9212B1CF0}"/>
              </a:ext>
            </a:extLst>
          </p:cNvPr>
          <p:cNvSpPr/>
          <p:nvPr/>
        </p:nvSpPr>
        <p:spPr>
          <a:xfrm>
            <a:off x="3141546" y="2559627"/>
            <a:ext cx="493719" cy="49371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E2D1FE24-EB35-4EEF-9469-117B276179FD}"/>
              </a:ext>
            </a:extLst>
          </p:cNvPr>
          <p:cNvSpPr/>
          <p:nvPr/>
        </p:nvSpPr>
        <p:spPr>
          <a:xfrm>
            <a:off x="5017392" y="5075412"/>
            <a:ext cx="493719" cy="49371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EA5964F0-93E0-477B-AD84-C6D831FC72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6398" flipH="1">
            <a:off x="4523475" y="-2886092"/>
            <a:ext cx="3745959" cy="271073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0C6461-2164-4A46-9EBA-31FB97AF8F3B}"/>
              </a:ext>
            </a:extLst>
          </p:cNvPr>
          <p:cNvSpPr txBox="1"/>
          <p:nvPr/>
        </p:nvSpPr>
        <p:spPr>
          <a:xfrm>
            <a:off x="3776108" y="2880837"/>
            <a:ext cx="46778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>
                <a:solidFill>
                  <a:srgbClr val="F63939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SỰ SINH SẢN</a:t>
            </a:r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xmlns="" id="{93B983AA-6198-455F-A99D-B74AF7B2EB3F}"/>
              </a:ext>
            </a:extLst>
          </p:cNvPr>
          <p:cNvSpPr/>
          <p:nvPr/>
        </p:nvSpPr>
        <p:spPr>
          <a:xfrm>
            <a:off x="607272" y="-38799"/>
            <a:ext cx="3625414" cy="3924999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xmlns="" id="{1B31EC27-E700-45DE-AD50-134EF7B27EA4}"/>
              </a:ext>
            </a:extLst>
          </p:cNvPr>
          <p:cNvSpPr/>
          <p:nvPr/>
        </p:nvSpPr>
        <p:spPr>
          <a:xfrm>
            <a:off x="607272" y="2940291"/>
            <a:ext cx="3625414" cy="3924999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xmlns="" id="{321AD5BE-9F1F-4393-BB01-086E29FE7CAC}"/>
              </a:ext>
            </a:extLst>
          </p:cNvPr>
          <p:cNvSpPr/>
          <p:nvPr/>
        </p:nvSpPr>
        <p:spPr>
          <a:xfrm>
            <a:off x="8077200" y="26079"/>
            <a:ext cx="3655647" cy="3875461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iamond 33">
            <a:extLst>
              <a:ext uri="{FF2B5EF4-FFF2-40B4-BE49-F238E27FC236}">
                <a16:creationId xmlns:a16="http://schemas.microsoft.com/office/drawing/2014/main" xmlns="" id="{4F8C508A-CD00-4459-A6FF-00F0DB4F3DC7}"/>
              </a:ext>
            </a:extLst>
          </p:cNvPr>
          <p:cNvSpPr/>
          <p:nvPr/>
        </p:nvSpPr>
        <p:spPr>
          <a:xfrm>
            <a:off x="8122342" y="2989828"/>
            <a:ext cx="3655647" cy="3875461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xmlns="" id="{C619E706-5788-4ABC-93C9-915AFD2891AA}"/>
              </a:ext>
            </a:extLst>
          </p:cNvPr>
          <p:cNvSpPr/>
          <p:nvPr/>
        </p:nvSpPr>
        <p:spPr>
          <a:xfrm rot="16200000">
            <a:off x="4066310" y="5687165"/>
            <a:ext cx="1131407" cy="1175014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iamond 35">
            <a:extLst>
              <a:ext uri="{FF2B5EF4-FFF2-40B4-BE49-F238E27FC236}">
                <a16:creationId xmlns:a16="http://schemas.microsoft.com/office/drawing/2014/main" xmlns="" id="{1D9A3CBC-33C0-4ED6-92DA-C1ACAB18E964}"/>
              </a:ext>
            </a:extLst>
          </p:cNvPr>
          <p:cNvSpPr/>
          <p:nvPr/>
        </p:nvSpPr>
        <p:spPr>
          <a:xfrm rot="16200000">
            <a:off x="7045401" y="5687166"/>
            <a:ext cx="1131406" cy="1175013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xmlns="" id="{CBE7FD51-DD5E-4296-82D2-50F5B9FD3B71}"/>
              </a:ext>
            </a:extLst>
          </p:cNvPr>
          <p:cNvSpPr/>
          <p:nvPr/>
        </p:nvSpPr>
        <p:spPr>
          <a:xfrm rot="16200000">
            <a:off x="4066311" y="13289"/>
            <a:ext cx="1131407" cy="1175014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xmlns="" id="{4D682844-370E-4117-AC54-A240450D080F}"/>
              </a:ext>
            </a:extLst>
          </p:cNvPr>
          <p:cNvSpPr/>
          <p:nvPr/>
        </p:nvSpPr>
        <p:spPr>
          <a:xfrm rot="16200000">
            <a:off x="7045402" y="13290"/>
            <a:ext cx="1131406" cy="1175013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1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grpId="0" nodeType="withEffect" p14:presetBounceEnd="5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 p14:presetBounceEnd="5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2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2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2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2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2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2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2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2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0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2" dur="2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5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7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2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5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7" dur="2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8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29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0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1" dur="2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2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3" dur="2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4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5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7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9" dur="2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0" presetID="6" presetClass="emph" presetSubtype="0" repeatCount="indefinite" fill="hold" grpId="2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1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2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3" dur="2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4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5" dur="2000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6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7" dur="2000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8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9" dur="20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0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51" dur="2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2" presetID="1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6.25E-7 -1.85185E-6 C 0.15625 -1.85185E-6 0.28307 0.26389 0.28307 0.58889 C 0.28307 0.91412 0.15625 1.17871 6.25E-7 1.17871 C -0.15651 1.17871 -0.28307 0.91412 -0.28307 0.58889 C -0.28307 0.26389 -0.15651 -1.85185E-6 6.25E-7 -1.85185E-6 Z " pathEditMode="relative" rAng="0" ptsTypes="AAAAA">
                                          <p:cBhvr>
                                            <p:cTn id="153" dur="4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5893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4" fill="hold">
                          <p:stCondLst>
                            <p:cond delay="indefinite"/>
                          </p:stCondLst>
                          <p:childTnLst>
                            <p:par>
                              <p:cTn id="1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6" presetID="2" presetClass="exit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57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8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2" presetClass="exit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61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2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27" grpId="0" animBg="1"/>
          <p:bldP spid="27" grpId="1" animBg="1"/>
          <p:bldP spid="28" grpId="0" animBg="1"/>
          <p:bldP spid="28" grpId="1" animBg="1"/>
          <p:bldP spid="26" grpId="0" animBg="1"/>
          <p:bldP spid="26" grpId="1" animBg="1"/>
          <p:bldP spid="4" grpId="0"/>
          <p:bldP spid="4" grpId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9" grpId="0"/>
          <p:bldP spid="29" grpId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  <p:bldP spid="33" grpId="2" animBg="1"/>
          <p:bldP spid="34" grpId="0" animBg="1"/>
          <p:bldP spid="34" grpId="1" animBg="1"/>
          <p:bldP spid="35" grpId="0" animBg="1"/>
          <p:bldP spid="35" grpId="1" animBg="1"/>
          <p:bldP spid="36" grpId="0" animBg="1"/>
          <p:bldP spid="36" grpId="1" animBg="1"/>
          <p:bldP spid="37" grpId="0" animBg="1"/>
          <p:bldP spid="37" grpId="1" animBg="1"/>
          <p:bldP spid="38" grpId="0" animBg="1"/>
          <p:bldP spid="3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2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2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2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2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2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2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2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2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0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2" dur="2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5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7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2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5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7" dur="2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9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0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1" dur="2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2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3" dur="2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4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5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7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9" dur="2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0" presetID="6" presetClass="emph" presetSubtype="0" repeatCount="indefinite" fill="hold" grpId="2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1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2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3" dur="2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4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5" dur="2000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6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7" dur="2000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9" dur="20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0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51" dur="2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2" presetID="1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6.25E-7 -1.85185E-6 C 0.15625 -1.85185E-6 0.28307 0.26389 0.28307 0.58889 C 0.28307 0.91412 0.15625 1.17871 6.25E-7 1.17871 C -0.15651 1.17871 -0.28307 0.91412 -0.28307 0.58889 C -0.28307 0.26389 -0.15651 -1.85185E-6 6.25E-7 -1.85185E-6 Z " pathEditMode="relative" rAng="0" ptsTypes="AAAAA">
                                          <p:cBhvr>
                                            <p:cTn id="153" dur="4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5893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4" fill="hold">
                          <p:stCondLst>
                            <p:cond delay="indefinite"/>
                          </p:stCondLst>
                          <p:childTnLst>
                            <p:par>
                              <p:cTn id="1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6" presetID="2" presetClass="exit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57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8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2" presetClass="exit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61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2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27" grpId="0" animBg="1"/>
          <p:bldP spid="27" grpId="1" animBg="1"/>
          <p:bldP spid="28" grpId="0" animBg="1"/>
          <p:bldP spid="28" grpId="1" animBg="1"/>
          <p:bldP spid="26" grpId="0" animBg="1"/>
          <p:bldP spid="26" grpId="1" animBg="1"/>
          <p:bldP spid="4" grpId="0"/>
          <p:bldP spid="4" grpId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9" grpId="0"/>
          <p:bldP spid="29" grpId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  <p:bldP spid="33" grpId="2" animBg="1"/>
          <p:bldP spid="34" grpId="0" animBg="1"/>
          <p:bldP spid="34" grpId="1" animBg="1"/>
          <p:bldP spid="35" grpId="0" animBg="1"/>
          <p:bldP spid="35" grpId="1" animBg="1"/>
          <p:bldP spid="36" grpId="0" animBg="1"/>
          <p:bldP spid="36" grpId="1" animBg="1"/>
          <p:bldP spid="37" grpId="0" animBg="1"/>
          <p:bldP spid="37" grpId="1" animBg="1"/>
          <p:bldP spid="38" grpId="0" animBg="1"/>
          <p:bldP spid="38" grpId="1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BD4AF17-3A6B-4BCF-9DB3-CBA6E257C9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xmlns="" id="{FA52912C-0C26-42A3-B4DF-C752D9FC8824}"/>
              </a:ext>
            </a:extLst>
          </p:cNvPr>
          <p:cNvSpPr/>
          <p:nvPr/>
        </p:nvSpPr>
        <p:spPr>
          <a:xfrm>
            <a:off x="-146611" y="-2813611"/>
            <a:ext cx="12485223" cy="12485223"/>
          </a:xfrm>
          <a:prstGeom prst="diamon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xmlns="" id="{8FFE7592-7549-4EA1-8AC6-C6C727E3B8D9}"/>
              </a:ext>
            </a:extLst>
          </p:cNvPr>
          <p:cNvSpPr/>
          <p:nvPr/>
        </p:nvSpPr>
        <p:spPr>
          <a:xfrm>
            <a:off x="468778" y="-2198222"/>
            <a:ext cx="11254445" cy="11254445"/>
          </a:xfrm>
          <a:prstGeom prst="diamond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23E964E-D774-49E0-A449-3254BBDA9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2995" y="-2539862"/>
            <a:ext cx="9285989" cy="4112808"/>
          </a:xfrm>
          <a:prstGeom prst="rect">
            <a:avLst/>
          </a:prstGeom>
        </p:spPr>
      </p:pic>
      <p:sp>
        <p:nvSpPr>
          <p:cNvPr id="12" name="Diamond 11">
            <a:extLst>
              <a:ext uri="{FF2B5EF4-FFF2-40B4-BE49-F238E27FC236}">
                <a16:creationId xmlns:a16="http://schemas.microsoft.com/office/drawing/2014/main" xmlns="" id="{12940C04-F08B-4DDA-B4C4-5E3F60BFB2A5}"/>
              </a:ext>
            </a:extLst>
          </p:cNvPr>
          <p:cNvSpPr/>
          <p:nvPr/>
        </p:nvSpPr>
        <p:spPr>
          <a:xfrm>
            <a:off x="1699555" y="-967445"/>
            <a:ext cx="8792890" cy="8792890"/>
          </a:xfrm>
          <a:prstGeom prst="diamond">
            <a:avLst/>
          </a:prstGeom>
          <a:solidFill>
            <a:schemeClr val="bg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xmlns="" id="{A14027D4-F91F-4590-9FAF-78AD1B6F900F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xmlns="" id="{DD7EDB9B-92AD-41C1-9720-858669DC771B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34">
            <a:extLst>
              <a:ext uri="{FF2B5EF4-FFF2-40B4-BE49-F238E27FC236}">
                <a16:creationId xmlns:a16="http://schemas.microsoft.com/office/drawing/2014/main" xmlns="" id="{7C15692B-47B1-4E06-884E-C08A51E32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971937">
            <a:off x="11350765" y="130319"/>
            <a:ext cx="686785" cy="605557"/>
          </a:xfrm>
          <a:prstGeom prst="rect">
            <a:avLst/>
          </a:prstGeom>
        </p:spPr>
      </p:pic>
      <p:pic>
        <p:nvPicPr>
          <p:cNvPr id="10" name="图片 35">
            <a:extLst>
              <a:ext uri="{FF2B5EF4-FFF2-40B4-BE49-F238E27FC236}">
                <a16:creationId xmlns:a16="http://schemas.microsoft.com/office/drawing/2014/main" xmlns="" id="{20E5C3D0-5E59-4E5A-8233-7E538AA065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3009" y="-35032"/>
            <a:ext cx="700493" cy="700837"/>
          </a:xfrm>
          <a:prstGeom prst="rect">
            <a:avLst/>
          </a:prstGeom>
        </p:spPr>
      </p:pic>
      <p:sp>
        <p:nvSpPr>
          <p:cNvPr id="11" name="Diamond 10">
            <a:extLst>
              <a:ext uri="{FF2B5EF4-FFF2-40B4-BE49-F238E27FC236}">
                <a16:creationId xmlns:a16="http://schemas.microsoft.com/office/drawing/2014/main" xmlns="" id="{A31F9525-DE8C-40F1-97D7-A3534D54997E}"/>
              </a:ext>
            </a:extLst>
          </p:cNvPr>
          <p:cNvSpPr/>
          <p:nvPr/>
        </p:nvSpPr>
        <p:spPr>
          <a:xfrm>
            <a:off x="2628900" y="-38100"/>
            <a:ext cx="6934200" cy="6934200"/>
          </a:xfrm>
          <a:prstGeom prst="diamond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D466017-D23D-4B3F-91D6-C82D7F1AD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768449"/>
            <a:ext cx="9285989" cy="41128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E5627AC-AC10-4FBF-9B3F-EBA15FDC82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14220" y="4968932"/>
            <a:ext cx="2573676" cy="18624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D283938-9B13-49A8-B7A3-7B76CA2F0FAE}"/>
              </a:ext>
            </a:extLst>
          </p:cNvPr>
          <p:cNvSpPr txBox="1"/>
          <p:nvPr/>
        </p:nvSpPr>
        <p:spPr>
          <a:xfrm>
            <a:off x="3065326" y="2714686"/>
            <a:ext cx="6134501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6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LÀ CON AI?</a:t>
            </a:r>
          </a:p>
        </p:txBody>
      </p:sp>
      <p:pic>
        <p:nvPicPr>
          <p:cNvPr id="17" name="图片 6">
            <a:extLst>
              <a:ext uri="{FF2B5EF4-FFF2-40B4-BE49-F238E27FC236}">
                <a16:creationId xmlns:a16="http://schemas.microsoft.com/office/drawing/2014/main" xmlns="" id="{643BCACD-3D45-41AB-9162-37B52D683A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/>
          <a:srcRect r="47310"/>
          <a:stretch/>
        </p:blipFill>
        <p:spPr>
          <a:xfrm>
            <a:off x="-1" y="4779668"/>
            <a:ext cx="3841013" cy="2051685"/>
          </a:xfrm>
          <a:prstGeom prst="rect">
            <a:avLst/>
          </a:prstGeom>
        </p:spPr>
      </p:pic>
      <p:pic>
        <p:nvPicPr>
          <p:cNvPr id="18" name="图片 6">
            <a:extLst>
              <a:ext uri="{FF2B5EF4-FFF2-40B4-BE49-F238E27FC236}">
                <a16:creationId xmlns:a16="http://schemas.microsoft.com/office/drawing/2014/main" xmlns="" id="{B31B0C7E-F3BC-4D27-B18F-EBB372A5E4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/>
          <a:srcRect l="44600"/>
          <a:stretch/>
        </p:blipFill>
        <p:spPr>
          <a:xfrm>
            <a:off x="4098643" y="4724400"/>
            <a:ext cx="4038601" cy="2051685"/>
          </a:xfrm>
          <a:prstGeom prst="rect">
            <a:avLst/>
          </a:prstGeom>
        </p:spPr>
      </p:pic>
      <p:pic>
        <p:nvPicPr>
          <p:cNvPr id="19" name="图片 35">
            <a:extLst>
              <a:ext uri="{FF2B5EF4-FFF2-40B4-BE49-F238E27FC236}">
                <a16:creationId xmlns:a16="http://schemas.microsoft.com/office/drawing/2014/main" xmlns="" id="{48A2DE1A-8C29-40D6-8648-82B5DAC42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80703" y="591626"/>
            <a:ext cx="700493" cy="700837"/>
          </a:xfrm>
          <a:prstGeom prst="rect">
            <a:avLst/>
          </a:prstGeom>
        </p:spPr>
      </p:pic>
      <p:pic>
        <p:nvPicPr>
          <p:cNvPr id="20" name="图片 35">
            <a:extLst>
              <a:ext uri="{FF2B5EF4-FFF2-40B4-BE49-F238E27FC236}">
                <a16:creationId xmlns:a16="http://schemas.microsoft.com/office/drawing/2014/main" xmlns="" id="{792EFAB7-4C81-4D77-A189-4C698B2F6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581079" y="596424"/>
            <a:ext cx="700493" cy="700837"/>
          </a:xfrm>
          <a:prstGeom prst="rect">
            <a:avLst/>
          </a:prstGeom>
        </p:spPr>
      </p:pic>
      <p:pic>
        <p:nvPicPr>
          <p:cNvPr id="21" name="图片 35">
            <a:extLst>
              <a:ext uri="{FF2B5EF4-FFF2-40B4-BE49-F238E27FC236}">
                <a16:creationId xmlns:a16="http://schemas.microsoft.com/office/drawing/2014/main" xmlns="" id="{F039ACCB-D9DA-4F46-8578-90A8F194D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98509" y="70388"/>
            <a:ext cx="700493" cy="700837"/>
          </a:xfrm>
          <a:prstGeom prst="rect">
            <a:avLst/>
          </a:prstGeom>
        </p:spPr>
      </p:pic>
      <p:pic>
        <p:nvPicPr>
          <p:cNvPr id="22" name="图片 34">
            <a:extLst>
              <a:ext uri="{FF2B5EF4-FFF2-40B4-BE49-F238E27FC236}">
                <a16:creationId xmlns:a16="http://schemas.microsoft.com/office/drawing/2014/main" xmlns="" id="{5308DA23-6E75-4322-AD9F-1A2FDC6E5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971937">
            <a:off x="10869699" y="541481"/>
            <a:ext cx="686785" cy="605557"/>
          </a:xfrm>
          <a:prstGeom prst="rect">
            <a:avLst/>
          </a:prstGeom>
        </p:spPr>
      </p:pic>
      <p:pic>
        <p:nvPicPr>
          <p:cNvPr id="23" name="图片 34">
            <a:extLst>
              <a:ext uri="{FF2B5EF4-FFF2-40B4-BE49-F238E27FC236}">
                <a16:creationId xmlns:a16="http://schemas.microsoft.com/office/drawing/2014/main" xmlns="" id="{C44CC1BF-C03C-4950-9377-75FF92065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971937">
            <a:off x="11479184" y="952643"/>
            <a:ext cx="686785" cy="60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541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0AE98A0-0C94-4747-B980-6C972F980C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24" name="Rectangle: Diagonal Corners Rounded 23">
            <a:extLst>
              <a:ext uri="{FF2B5EF4-FFF2-40B4-BE49-F238E27FC236}">
                <a16:creationId xmlns:a16="http://schemas.microsoft.com/office/drawing/2014/main" xmlns="" id="{7EE8A76F-1E89-4346-9FB8-F28253A6BCF7}"/>
              </a:ext>
            </a:extLst>
          </p:cNvPr>
          <p:cNvSpPr/>
          <p:nvPr/>
        </p:nvSpPr>
        <p:spPr>
          <a:xfrm>
            <a:off x="800100" y="801263"/>
            <a:ext cx="10591800" cy="525547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>
              <a:lumMod val="10000"/>
              <a:lumOff val="90000"/>
              <a:alpha val="93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45B2DDA-7490-4A47-9DEE-1A3609168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5009" y="4429994"/>
            <a:ext cx="9285989" cy="41128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9C7CD33E-3148-4BDE-A326-8C9BD0ECD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33442" y="2067291"/>
            <a:ext cx="9285989" cy="41128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AF094EF-3F85-49E6-93BF-EF9A7FDA7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399" y="-3012623"/>
            <a:ext cx="9285989" cy="41128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5EB0178-0E29-4941-B006-0BCACF15D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805" y="-3171101"/>
            <a:ext cx="9285989" cy="411280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45D2463-288B-4000-AF17-4F2925D2F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58448" y="1843403"/>
            <a:ext cx="9285989" cy="41128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9CCEE4D-0791-4B8C-AB6D-C807510D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953" y="4335714"/>
            <a:ext cx="9285989" cy="4112808"/>
          </a:xfrm>
          <a:prstGeom prst="rect">
            <a:avLst/>
          </a:prstGeom>
        </p:spPr>
      </p:pic>
      <p:pic>
        <p:nvPicPr>
          <p:cNvPr id="10" name="图片 34">
            <a:extLst>
              <a:ext uri="{FF2B5EF4-FFF2-40B4-BE49-F238E27FC236}">
                <a16:creationId xmlns:a16="http://schemas.microsoft.com/office/drawing/2014/main" xmlns="" id="{D65923BC-3F5D-46B4-8062-0ADD5FAC2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971937">
            <a:off x="11631965" y="120708"/>
            <a:ext cx="686785" cy="605557"/>
          </a:xfrm>
          <a:prstGeom prst="rect">
            <a:avLst/>
          </a:prstGeom>
        </p:spPr>
      </p:pic>
      <p:pic>
        <p:nvPicPr>
          <p:cNvPr id="7" name="Picture 8" descr="Marian Rivera Update on Twitter: &amp;quot;“Happy Morning” with #Actress  @marianrivera New Family #BehindTheScenes #Photograhy @jgyoung #Hair  @viennueva #Stylist @melvillesy #MakeUp #Beauty #MakeUpByStevenDoloso  #NewEndorsement #ComingSoon Repost from ...">
            <a:extLst>
              <a:ext uri="{FF2B5EF4-FFF2-40B4-BE49-F238E27FC236}">
                <a16:creationId xmlns:a16="http://schemas.microsoft.com/office/drawing/2014/main" xmlns="" id="{C068ACA8-27AC-4832-95E7-0507C54A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348" y="3994604"/>
            <a:ext cx="2073600" cy="2592000"/>
          </a:xfrm>
          <a:prstGeom prst="hexagon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Nhan sắc tựa thiên thần của con gái mỹ nhân đẹp nhất Philippines">
            <a:extLst>
              <a:ext uri="{FF2B5EF4-FFF2-40B4-BE49-F238E27FC236}">
                <a16:creationId xmlns:a16="http://schemas.microsoft.com/office/drawing/2014/main" xmlns="" id="{5C2493D1-2C30-4371-B13B-C4DD518EE7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4286" r="21999"/>
          <a:stretch/>
        </p:blipFill>
        <p:spPr bwMode="auto">
          <a:xfrm>
            <a:off x="304799" y="790575"/>
            <a:ext cx="1999799" cy="2592000"/>
          </a:xfrm>
          <a:prstGeom prst="hexagon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xmlns="" id="{32C1F739-D4CA-456A-91A7-7B4A4CBCF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1"/>
          <a:stretch/>
        </p:blipFill>
        <p:spPr bwMode="auto">
          <a:xfrm>
            <a:off x="8365655" y="790575"/>
            <a:ext cx="1737654" cy="2592000"/>
          </a:xfrm>
          <a:prstGeom prst="hexagon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xmlns="" id="{F471F8E4-3E6C-4955-A367-AA598CF0C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91"/>
          <a:stretch/>
        </p:blipFill>
        <p:spPr bwMode="auto">
          <a:xfrm>
            <a:off x="4380530" y="3994604"/>
            <a:ext cx="1737653" cy="2592000"/>
          </a:xfrm>
          <a:prstGeom prst="hexagon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5A2F9CF-A3AB-4DAA-A744-33F2EFA9558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2813" r="4541"/>
          <a:stretch/>
        </p:blipFill>
        <p:spPr>
          <a:xfrm>
            <a:off x="468900" y="3994604"/>
            <a:ext cx="1662220" cy="2592000"/>
          </a:xfrm>
          <a:prstGeom prst="hexagon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571833B-A834-48DA-8B0E-A0116A64D85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343" t="12281" r="48011" b="-2005"/>
          <a:stretch/>
        </p:blipFill>
        <p:spPr>
          <a:xfrm>
            <a:off x="4488364" y="790575"/>
            <a:ext cx="1852586" cy="2592000"/>
          </a:xfrm>
          <a:prstGeom prst="hexagon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DF33D4B-B38A-49D7-A27B-2F334A1D73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191" flipH="1">
            <a:off x="243093" y="105687"/>
            <a:ext cx="1318808" cy="95434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EBEF9EA5-89E3-4A8C-BBB1-000DCCDA031C}"/>
              </a:ext>
            </a:extLst>
          </p:cNvPr>
          <p:cNvGrpSpPr/>
          <p:nvPr/>
        </p:nvGrpSpPr>
        <p:grpSpPr>
          <a:xfrm rot="16200000">
            <a:off x="-7928701" y="2658459"/>
            <a:ext cx="1592593" cy="1173012"/>
            <a:chOff x="2005368" y="783316"/>
            <a:chExt cx="3592032" cy="2645684"/>
          </a:xfrm>
        </p:grpSpPr>
        <p:pic>
          <p:nvPicPr>
            <p:cNvPr id="27" name="Picture 8" descr="Marian Rivera Update on Twitter: &amp;quot;“Happy Morning” with #Actress  @marianrivera New Family #BehindTheScenes #Photograhy @jgyoung #Hair  @viennueva #Stylist @melvillesy #MakeUp #Beauty #MakeUpByStevenDoloso  #NewEndorsement #ComingSoon Repost from ...">
              <a:extLst>
                <a:ext uri="{FF2B5EF4-FFF2-40B4-BE49-F238E27FC236}">
                  <a16:creationId xmlns:a16="http://schemas.microsoft.com/office/drawing/2014/main" xmlns="" id="{CA8639AA-398A-4317-804C-C793B1937E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400" y="909000"/>
              <a:ext cx="2016000" cy="2520000"/>
            </a:xfrm>
            <a:prstGeom prst="hear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Nhan sắc tựa thiên thần của con gái mỹ nhân đẹp nhất Philippines">
              <a:extLst>
                <a:ext uri="{FF2B5EF4-FFF2-40B4-BE49-F238E27FC236}">
                  <a16:creationId xmlns:a16="http://schemas.microsoft.com/office/drawing/2014/main" xmlns="" id="{3D9EA98E-81E8-45E8-9796-283605A8C8A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00" t="4286" r="21999"/>
            <a:stretch/>
          </p:blipFill>
          <p:spPr bwMode="auto">
            <a:xfrm>
              <a:off x="2005368" y="783316"/>
              <a:ext cx="1944249" cy="2520000"/>
            </a:xfrm>
            <a:prstGeom prst="hear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Picture 28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xmlns="" id="{AE19090B-D946-4DBB-AA8B-000F9C524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" t="565" b="202"/>
          <a:stretch/>
        </p:blipFill>
        <p:spPr bwMode="auto">
          <a:xfrm rot="16200000">
            <a:off x="-3691063" y="2456399"/>
            <a:ext cx="1806866" cy="1364692"/>
          </a:xfrm>
          <a:prstGeom prst="hear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2E91F8E-344A-4AF4-881E-543AA962038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283" r="4541" b="-1854"/>
          <a:stretch/>
        </p:blipFill>
        <p:spPr>
          <a:xfrm rot="16200000">
            <a:off x="-5878075" y="2613734"/>
            <a:ext cx="1754953" cy="1318185"/>
          </a:xfrm>
          <a:prstGeom prst="heart">
            <a:avLst/>
          </a:prstGeom>
        </p:spPr>
      </p:pic>
    </p:spTree>
    <p:extLst>
      <p:ext uri="{BB962C8B-B14F-4D97-AF65-F5344CB8AC3E}">
        <p14:creationId xmlns:p14="http://schemas.microsoft.com/office/powerpoint/2010/main" val="29448952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3.33333E-6 L -0.01185 0.00023 C -0.00404 0.03518 0.00104 0.06597 0.01641 0.09722 C 0.03203 0.1287 0.05873 0.15555 0.08086 0.17546 C 0.11641 0.20764 0.15013 0.23194 0.19024 0.25185 C 0.22735 0.2699 0.26406 0.29051 0.30248 0.30046 C 0.3569 0.31435 0.3513 0.31412 0.40886 0.32361 C 0.43242 0.32754 0.45573 0.33264 0.47917 0.33426 C 0.5237 0.3375 0.56836 0.33703 0.61276 0.33842 C 0.61914 0.34004 0.62565 0.34097 0.63216 0.34282 C 0.64011 0.34514 0.66159 0.35301 0.6711 0.35764 C 0.67748 0.36088 0.68412 0.36435 0.6905 0.36805 C 0.69544 0.37106 0.7112 0.38102 0.71615 0.38518 C 0.72721 0.39467 0.73828 0.40416 0.74909 0.41481 C 0.75391 0.41967 0.75886 0.42477 0.76393 0.42963 C 0.76888 0.43402 0.77435 0.43727 0.77904 0.44213 C 0.78281 0.44652 0.78958 0.45694 0.78958 0.45717 C 0.79089 0.46828 0.79089 0.46412 0.79089 0.46967 L 0.79245 0.47199 L 0.79844 0.47199 " pathEditMode="relative" rAng="0" ptsTypes="AAAAAAAAAAAAAAAAAAAA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08" y="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-4.16667E-7 0.00023 L -0.01185 0.06828 C -0.01315 0.07708 -0.01458 0.08611 -0.01602 0.0949 C -0.01745 0.10324 -0.01901 0.11111 -0.02031 0.11921 C -0.02396 0.14051 -0.025 0.15254 -0.03047 0.1706 C -0.0319 0.175 -0.03398 0.17731 -0.03555 0.18125 C -0.03633 0.1831 -0.03685 0.18634 -0.03776 0.18796 C -0.03945 0.19143 -0.04284 0.19398 -0.04492 0.19467 C -0.04831 0.19583 -0.05182 0.19583 -0.05508 0.19676 C -0.05703 0.19722 -0.05898 0.19838 -0.06094 0.19907 C -0.06328 0.20139 -0.06575 0.20324 -0.0681 0.20578 C -0.08737 0.22685 -0.07213 0.21319 -0.08411 0.22338 C -0.08516 0.22569 -0.08659 0.22754 -0.08763 0.23009 C -0.09049 0.23727 -0.0931 0.24977 -0.09479 0.25902 C -0.10195 0.29652 -0.09831 0.28842 -0.10638 0.33865 C -0.10768 0.34629 -0.10846 0.35393 -0.11016 0.36088 C -0.1138 0.37639 -0.11732 0.39375 -0.1224 0.40532 C -0.12669 0.41481 -0.13047 0.42731 -0.13542 0.43426 C -0.15169 0.45671 -0.13542 0.43518 -0.15052 0.45185 C -0.16016 0.46227 -0.1513 0.45787 -0.16588 0.46736 C -0.16914 0.46967 -0.17253 0.47014 -0.17591 0.47176 C -0.1875 0.47731 -0.16549 0.47176 -0.19414 0.47615 L -0.19818 0.47847 L -0.19818 0.47893 " pathEditMode="relative" rAng="0" ptsTypes="AAAAAAAAAAAAAAAAAAAAAAA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2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1.875E-6 0.00023 C -0.00547 0.00347 -0.0112 0.00393 -0.01627 0.01041 C -0.02135 0.01759 -0.04948 0.0787 -0.05312 0.08865 C -0.0582 0.10208 -0.06172 0.11875 -0.06679 0.13194 C -0.08594 0.1824 -0.12396 0.25625 -0.14075 0.29282 C -0.15039 0.31365 -0.16823 0.35671 -0.17604 0.38194 C -0.18112 0.39791 -0.18515 0.41666 -0.18971 0.43379 C -0.19075 0.43819 -0.19219 0.44213 -0.19297 0.44699 C -0.19609 0.46828 -0.19258 0.45046 -0.19687 0.46227 C -0.19818 0.46551 -0.2 0.47291 -0.2 0.47361 L -0.2 0.47291 " pathEditMode="relative" rAng="0" ptsTypes="AAAAAAAAAAAA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2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D993E86-AAA2-43D8-A077-C4D569EE8F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B169A5-54D0-4FF1-AA3F-3DC9186C1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107" y="-2897940"/>
            <a:ext cx="9285989" cy="41128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E68F1-2632-42B3-9135-61EF62E70348}"/>
              </a:ext>
            </a:extLst>
          </p:cNvPr>
          <p:cNvSpPr/>
          <p:nvPr/>
        </p:nvSpPr>
        <p:spPr>
          <a:xfrm>
            <a:off x="800100" y="840526"/>
            <a:ext cx="10591800" cy="525547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2C0F706-3F28-4751-9B87-86EBC66D81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5592">
            <a:off x="-4030344" y="-1367698"/>
            <a:ext cx="7179732" cy="31799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2D43F3E-F5AE-4BF7-90EC-BFD265C3F022}"/>
              </a:ext>
            </a:extLst>
          </p:cNvPr>
          <p:cNvSpPr txBox="1"/>
          <p:nvPr/>
        </p:nvSpPr>
        <p:spPr>
          <a:xfrm>
            <a:off x="4796076" y="892314"/>
            <a:ext cx="2781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pic>
        <p:nvPicPr>
          <p:cNvPr id="20" name="图片 35">
            <a:extLst>
              <a:ext uri="{FF2B5EF4-FFF2-40B4-BE49-F238E27FC236}">
                <a16:creationId xmlns:a16="http://schemas.microsoft.com/office/drawing/2014/main" xmlns="" id="{B3636F0A-D0DD-472A-8132-19636F20D3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9804" y="4559816"/>
            <a:ext cx="700493" cy="700837"/>
          </a:xfrm>
          <a:prstGeom prst="rect">
            <a:avLst/>
          </a:prstGeom>
        </p:spPr>
      </p:pic>
      <p:sp>
        <p:nvSpPr>
          <p:cNvPr id="21" name="Cloud 20">
            <a:extLst>
              <a:ext uri="{FF2B5EF4-FFF2-40B4-BE49-F238E27FC236}">
                <a16:creationId xmlns:a16="http://schemas.microsoft.com/office/drawing/2014/main" xmlns="" id="{5FFE2A67-4A49-48C9-8216-5C15A268C3F2}"/>
              </a:ext>
            </a:extLst>
          </p:cNvPr>
          <p:cNvSpPr/>
          <p:nvPr/>
        </p:nvSpPr>
        <p:spPr>
          <a:xfrm rot="20263963" flipH="1">
            <a:off x="-1409017" y="5678547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xmlns="" id="{67A64525-E613-4BC4-A1C0-13AA7C1F27BC}"/>
              </a:ext>
            </a:extLst>
          </p:cNvPr>
          <p:cNvSpPr/>
          <p:nvPr/>
        </p:nvSpPr>
        <p:spPr>
          <a:xfrm rot="1336037">
            <a:off x="10808697" y="5764453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92E3B79-66E1-4142-A326-6A90AA8C668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B2FF"/>
              </a:clrFrom>
              <a:clrTo>
                <a:srgbClr val="00B2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838200"/>
            <a:ext cx="12663249" cy="7848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0DEB8C5-AD0F-425D-8268-8B81DA0CA1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404" y="5715001"/>
            <a:ext cx="1790111" cy="1295400"/>
          </a:xfrm>
          <a:prstGeom prst="rect">
            <a:avLst/>
          </a:prstGeom>
        </p:spPr>
      </p:pic>
      <p:pic>
        <p:nvPicPr>
          <p:cNvPr id="12" name="Google Shape;94;p2">
            <a:extLst>
              <a:ext uri="{FF2B5EF4-FFF2-40B4-BE49-F238E27FC236}">
                <a16:creationId xmlns:a16="http://schemas.microsoft.com/office/drawing/2014/main" xmlns="" id="{FB00A845-5EAB-4D14-A694-76B69D9DED1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100037" y="5439494"/>
            <a:ext cx="2080260" cy="1295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5FC4C68A-BD35-4E77-AA03-215DEF54346B}"/>
              </a:ext>
            </a:extLst>
          </p:cNvPr>
          <p:cNvGrpSpPr/>
          <p:nvPr/>
        </p:nvGrpSpPr>
        <p:grpSpPr>
          <a:xfrm>
            <a:off x="4055377" y="3917043"/>
            <a:ext cx="3592032" cy="2645684"/>
            <a:chOff x="2005368" y="783316"/>
            <a:chExt cx="3592032" cy="2645684"/>
          </a:xfrm>
        </p:grpSpPr>
        <p:pic>
          <p:nvPicPr>
            <p:cNvPr id="37" name="Picture 8" descr="Marian Rivera Update on Twitter: &amp;quot;“Happy Morning” with #Actress  @marianrivera New Family #BehindTheScenes #Photograhy @jgyoung #Hair  @viennueva #Stylist @melvillesy #MakeUp #Beauty #MakeUpByStevenDoloso  #NewEndorsement #ComingSoon Repost from ...">
              <a:extLst>
                <a:ext uri="{FF2B5EF4-FFF2-40B4-BE49-F238E27FC236}">
                  <a16:creationId xmlns:a16="http://schemas.microsoft.com/office/drawing/2014/main" xmlns="" id="{3F1AD5BF-299C-452F-958D-D2A30E1688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400" y="909000"/>
              <a:ext cx="2016000" cy="2520000"/>
            </a:xfrm>
            <a:prstGeom prst="hear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Nhan sắc tựa thiên thần của con gái mỹ nhân đẹp nhất Philippines">
              <a:extLst>
                <a:ext uri="{FF2B5EF4-FFF2-40B4-BE49-F238E27FC236}">
                  <a16:creationId xmlns:a16="http://schemas.microsoft.com/office/drawing/2014/main" xmlns="" id="{0E175FBD-1B03-4EBC-A23A-D257BA3D4C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00" t="4286" r="21999"/>
            <a:stretch/>
          </p:blipFill>
          <p:spPr bwMode="auto">
            <a:xfrm>
              <a:off x="2005368" y="783316"/>
              <a:ext cx="1944249" cy="2520000"/>
            </a:xfrm>
            <a:prstGeom prst="hear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9" name="Picture 38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xmlns="" id="{C78DD378-2F61-4247-A37B-96AAD09E1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" t="565" b="202"/>
          <a:stretch/>
        </p:blipFill>
        <p:spPr bwMode="auto">
          <a:xfrm>
            <a:off x="6342671" y="1600200"/>
            <a:ext cx="4075317" cy="3078010"/>
          </a:xfrm>
          <a:prstGeom prst="hear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24B35247-62B9-486E-A488-8357B27C7C2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283" r="4541" b="-1854"/>
          <a:stretch/>
        </p:blipFill>
        <p:spPr>
          <a:xfrm>
            <a:off x="1674673" y="1086816"/>
            <a:ext cx="3958230" cy="2973117"/>
          </a:xfrm>
          <a:prstGeom prst="heart">
            <a:avLst/>
          </a:prstGeom>
        </p:spPr>
      </p:pic>
    </p:spTree>
    <p:extLst>
      <p:ext uri="{BB962C8B-B14F-4D97-AF65-F5344CB8AC3E}">
        <p14:creationId xmlns:p14="http://schemas.microsoft.com/office/powerpoint/2010/main" val="38364114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0AE98A0-0C94-4747-B980-6C972F980CD1}"/>
              </a:ext>
            </a:extLst>
          </p:cNvPr>
          <p:cNvSpPr/>
          <p:nvPr/>
        </p:nvSpPr>
        <p:spPr>
          <a:xfrm>
            <a:off x="0" y="7620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2202CF9F-E9E7-43BF-9885-4243913C7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4140063" y="2131071"/>
            <a:ext cx="9285989" cy="41128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AF094EF-3F85-49E6-93BF-EF9A7FDA7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-2683062"/>
            <a:ext cx="9285989" cy="41128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9CCEE4D-0791-4B8C-AB6D-C807510D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196" y="3605897"/>
            <a:ext cx="9285989" cy="4112808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5BA79280-C04B-44BF-8B6F-F060C3DED1FE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xmlns="" id="{B3368A51-706D-4724-812B-821A0E632FC2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图片 35">
            <a:extLst>
              <a:ext uri="{FF2B5EF4-FFF2-40B4-BE49-F238E27FC236}">
                <a16:creationId xmlns:a16="http://schemas.microsoft.com/office/drawing/2014/main" xmlns="" id="{2A3AB317-0235-4688-9FE8-539A946C3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2085622" y="1717488"/>
            <a:ext cx="700493" cy="700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DAC9706-9817-4690-9FEA-360C48C028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r="59106"/>
          <a:stretch/>
        </p:blipFill>
        <p:spPr>
          <a:xfrm>
            <a:off x="3006140" y="2847332"/>
            <a:ext cx="2343682" cy="43486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5917887-18DC-4021-8C2C-5F04A541F3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3450"/>
          <a:stretch/>
        </p:blipFill>
        <p:spPr>
          <a:xfrm flipH="1">
            <a:off x="6719412" y="2149425"/>
            <a:ext cx="3514536" cy="471583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xmlns="" id="{4310843B-07F3-48DF-AC3F-4AA00F7E6A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000755">
            <a:off x="7359598" y="126891"/>
            <a:ext cx="5121928" cy="339701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4BFD18A-6D0A-4E79-A817-8AC0D4B3E77D}"/>
              </a:ext>
            </a:extLst>
          </p:cNvPr>
          <p:cNvSpPr txBox="1"/>
          <p:nvPr/>
        </p:nvSpPr>
        <p:spPr>
          <a:xfrm>
            <a:off x="3342654" y="1248645"/>
            <a:ext cx="34784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altLang="vi-VN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sao chúng ta tìm được mẹ cho các bạn?</a:t>
            </a:r>
            <a:endParaRPr lang="vi-VN" sz="3600" dirty="0">
              <a:solidFill>
                <a:srgbClr val="FF4D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xmlns="" id="{4260B917-7C6D-4FA7-8328-B5FB4CEBCB06}"/>
              </a:ext>
            </a:extLst>
          </p:cNvPr>
          <p:cNvSpPr/>
          <p:nvPr/>
        </p:nvSpPr>
        <p:spPr>
          <a:xfrm rot="21265249">
            <a:off x="2893779" y="503633"/>
            <a:ext cx="4468343" cy="2758769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9">
            <a:extLst>
              <a:ext uri="{FF2B5EF4-FFF2-40B4-BE49-F238E27FC236}">
                <a16:creationId xmlns:a16="http://schemas.microsoft.com/office/drawing/2014/main" xmlns="" id="{47151AA8-3F22-43D4-AFD4-AB7E6AFE2240}"/>
              </a:ext>
            </a:extLst>
          </p:cNvPr>
          <p:cNvSpPr/>
          <p:nvPr/>
        </p:nvSpPr>
        <p:spPr>
          <a:xfrm rot="18232085">
            <a:off x="4939991" y="3265026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9">
            <a:extLst>
              <a:ext uri="{FF2B5EF4-FFF2-40B4-BE49-F238E27FC236}">
                <a16:creationId xmlns:a16="http://schemas.microsoft.com/office/drawing/2014/main" xmlns="" id="{46224861-9AAA-4D79-B225-69FB5D360E0B}"/>
              </a:ext>
            </a:extLst>
          </p:cNvPr>
          <p:cNvSpPr/>
          <p:nvPr/>
        </p:nvSpPr>
        <p:spPr>
          <a:xfrm rot="18232085">
            <a:off x="4749962" y="3527387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EE2BC55-FBC4-4A30-931F-A6C2C87C802A}"/>
              </a:ext>
            </a:extLst>
          </p:cNvPr>
          <p:cNvSpPr txBox="1"/>
          <p:nvPr/>
        </p:nvSpPr>
        <p:spPr>
          <a:xfrm rot="319398">
            <a:off x="7651710" y="1042801"/>
            <a:ext cx="44922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lang="en-US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bạn nhỏ</a:t>
            </a:r>
            <a:r>
              <a:rPr lang="vi-VN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có những đặc điểm giống với </a:t>
            </a:r>
            <a:r>
              <a:rPr lang="en-US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mẹ của mình.</a:t>
            </a:r>
            <a:endParaRPr lang="vi-VN" altLang="vi-V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D82112B8-5211-404A-A091-AC64BAEA9799}"/>
              </a:ext>
            </a:extLst>
          </p:cNvPr>
          <p:cNvGrpSpPr/>
          <p:nvPr/>
        </p:nvGrpSpPr>
        <p:grpSpPr>
          <a:xfrm>
            <a:off x="269362" y="2123076"/>
            <a:ext cx="2747635" cy="1950069"/>
            <a:chOff x="2005368" y="783316"/>
            <a:chExt cx="3592032" cy="2645684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pic>
          <p:nvPicPr>
            <p:cNvPr id="28" name="Picture 8" descr="Marian Rivera Update on Twitter: &amp;quot;“Happy Morning” with #Actress  @marianrivera New Family #BehindTheScenes #Photograhy @jgyoung #Hair  @viennueva #Stylist @melvillesy #MakeUp #Beauty #MakeUpByStevenDoloso  #NewEndorsement #ComingSoon Repost from ...">
              <a:extLst>
                <a:ext uri="{FF2B5EF4-FFF2-40B4-BE49-F238E27FC236}">
                  <a16:creationId xmlns:a16="http://schemas.microsoft.com/office/drawing/2014/main" xmlns="" id="{287657B0-1A67-4DB8-8F37-265B16964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400" y="909000"/>
              <a:ext cx="2016000" cy="2520000"/>
            </a:xfrm>
            <a:prstGeom prst="hear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0" descr="Nhan sắc tựa thiên thần của con gái mỹ nhân đẹp nhất Philippines">
              <a:extLst>
                <a:ext uri="{FF2B5EF4-FFF2-40B4-BE49-F238E27FC236}">
                  <a16:creationId xmlns:a16="http://schemas.microsoft.com/office/drawing/2014/main" xmlns="" id="{627E4663-5045-4F29-9A21-15881D03E7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00" t="4286" r="21999"/>
            <a:stretch/>
          </p:blipFill>
          <p:spPr bwMode="auto">
            <a:xfrm>
              <a:off x="2005368" y="783316"/>
              <a:ext cx="1944249" cy="2520000"/>
            </a:xfrm>
            <a:prstGeom prst="hear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Picture 29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xmlns="" id="{502AA97A-CB4D-4E47-AF46-CC1CA9457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" t="565" b="202"/>
          <a:stretch/>
        </p:blipFill>
        <p:spPr bwMode="auto">
          <a:xfrm>
            <a:off x="542327" y="4214911"/>
            <a:ext cx="2549158" cy="1925331"/>
          </a:xfrm>
          <a:prstGeom prst="hear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0056E6DF-2819-41AC-80B9-7F99634EB06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283" r="4541" b="-1854"/>
          <a:stretch/>
        </p:blipFill>
        <p:spPr>
          <a:xfrm>
            <a:off x="612939" y="216997"/>
            <a:ext cx="2475918" cy="1859719"/>
          </a:xfrm>
          <a:prstGeom prst="hear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88102B9D-A8D7-4DB0-AAF3-1474B91FBF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130" y="5626512"/>
            <a:ext cx="1790111" cy="12954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E389CB7-1D6F-425F-99F6-D451FD82523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2200">
            <a:off x="10675607" y="27915"/>
            <a:ext cx="1612100" cy="116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009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4" grpId="0" animBg="1"/>
      <p:bldP spid="25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9DF824F-4EAA-44BF-B93F-D5813471B2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xmlns="" id="{EEC7415B-CB26-40EF-80FA-4973D8556748}"/>
              </a:ext>
            </a:extLst>
          </p:cNvPr>
          <p:cNvSpPr/>
          <p:nvPr/>
        </p:nvSpPr>
        <p:spPr>
          <a:xfrm>
            <a:off x="461304" y="587280"/>
            <a:ext cx="11099994" cy="589742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>
              <a:lumMod val="10000"/>
              <a:lumOff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949D06C-882C-4A86-AEF4-CBCCC8879C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7367" y="-2683062"/>
            <a:ext cx="9285989" cy="41128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42B6DB6-44ED-457C-8413-8ED54975F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58" y="4059789"/>
            <a:ext cx="9285989" cy="4112808"/>
          </a:xfrm>
          <a:prstGeom prst="rect">
            <a:avLst/>
          </a:prstGeom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xmlns="" id="{943D57C7-0716-44A6-88CD-E9D81048B164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xmlns="" id="{C231ACFB-5AB0-4D8B-B1FD-78663973583E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6F37F8D-F591-4DFA-AEAD-68A7424459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B2FF"/>
              </a:clrFrom>
              <a:clrTo>
                <a:srgbClr val="00B2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t="8227" r="2935" b="4394"/>
          <a:stretch/>
        </p:blipFill>
        <p:spPr>
          <a:xfrm>
            <a:off x="0" y="-172633"/>
            <a:ext cx="12687300" cy="7417250"/>
          </a:xfrm>
          <a:prstGeom prst="rect">
            <a:avLst/>
          </a:prstGeom>
        </p:spPr>
      </p:pic>
      <p:pic>
        <p:nvPicPr>
          <p:cNvPr id="14" name="图片 6">
            <a:extLst>
              <a:ext uri="{FF2B5EF4-FFF2-40B4-BE49-F238E27FC236}">
                <a16:creationId xmlns:a16="http://schemas.microsoft.com/office/drawing/2014/main" xmlns="" id="{F83E8290-1756-4CD0-8847-DA67987E606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/>
          <a:srcRect l="53553" r="24678"/>
          <a:stretch/>
        </p:blipFill>
        <p:spPr>
          <a:xfrm>
            <a:off x="-150348" y="5485404"/>
            <a:ext cx="1081828" cy="1398689"/>
          </a:xfrm>
          <a:prstGeom prst="rect">
            <a:avLst/>
          </a:prstGeom>
        </p:spPr>
      </p:pic>
      <p:sp>
        <p:nvSpPr>
          <p:cNvPr id="6" name="AutoShape 10">
            <a:extLst>
              <a:ext uri="{FF2B5EF4-FFF2-40B4-BE49-F238E27FC236}">
                <a16:creationId xmlns:a16="http://schemas.microsoft.com/office/drawing/2014/main" xmlns="" id="{77A5C978-2451-457F-9AFD-48F3EACEE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9733" y="498639"/>
            <a:ext cx="4984667" cy="2633170"/>
          </a:xfrm>
          <a:prstGeom prst="cloudCallout">
            <a:avLst>
              <a:gd name="adj1" fmla="val -48858"/>
              <a:gd name="adj2" fmla="val 46234"/>
            </a:avLst>
          </a:prstGeom>
          <a:solidFill>
            <a:schemeClr val="accent3">
              <a:lumMod val="40000"/>
              <a:lumOff val="60000"/>
              <a:alpha val="88000"/>
            </a:schemeClr>
          </a:solidFill>
          <a:ln w="9525">
            <a:noFill/>
            <a:round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vi-VN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trò chơi, các em rút ra điều gì?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A9A5FBD-EB75-4AC1-B08F-2BFF1A8DBA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2241" y="1142218"/>
            <a:ext cx="3684164" cy="57592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B010F62-8B58-4946-B9A5-48C299450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800" flipH="1">
            <a:off x="272625" y="3988"/>
            <a:ext cx="1612100" cy="1166584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xmlns="" id="{7A3D48F8-3523-4016-B94E-93DED48DF9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50592" y="4915896"/>
            <a:ext cx="1942104" cy="19421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61AD2863-51D8-4EF1-A89E-7B3EF1BDB42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r="19141"/>
          <a:stretch/>
        </p:blipFill>
        <p:spPr>
          <a:xfrm flipH="1">
            <a:off x="6332059" y="2872665"/>
            <a:ext cx="2209800" cy="41298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C157408-2440-4B35-8FC5-6E6D9ED0E9A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3450"/>
          <a:stretch/>
        </p:blipFill>
        <p:spPr>
          <a:xfrm flipH="1">
            <a:off x="8012130" y="2171513"/>
            <a:ext cx="3217012" cy="5069850"/>
          </a:xfrm>
          <a:prstGeom prst="rect">
            <a:avLst/>
          </a:prstGeom>
        </p:spPr>
      </p:pic>
      <p:sp>
        <p:nvSpPr>
          <p:cNvPr id="23" name="Diamond 22">
            <a:extLst>
              <a:ext uri="{FF2B5EF4-FFF2-40B4-BE49-F238E27FC236}">
                <a16:creationId xmlns:a16="http://schemas.microsoft.com/office/drawing/2014/main" xmlns="" id="{9975F9C1-DB8B-4ADA-A6F0-6164C4735E8A}"/>
              </a:ext>
            </a:extLst>
          </p:cNvPr>
          <p:cNvSpPr/>
          <p:nvPr/>
        </p:nvSpPr>
        <p:spPr>
          <a:xfrm rot="5400000">
            <a:off x="13861359" y="-1600200"/>
            <a:ext cx="2866030" cy="2667000"/>
          </a:xfrm>
          <a:prstGeom prst="diamond">
            <a:avLst/>
          </a:prstGeom>
          <a:solidFill>
            <a:schemeClr val="accent3">
              <a:lumMod val="30000"/>
              <a:lumOff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xmlns="" id="{BA7D4910-C02B-4A81-9A22-0DF9678F907B}"/>
              </a:ext>
            </a:extLst>
          </p:cNvPr>
          <p:cNvSpPr/>
          <p:nvPr/>
        </p:nvSpPr>
        <p:spPr>
          <a:xfrm rot="5400000">
            <a:off x="15557197" y="-153538"/>
            <a:ext cx="3849891" cy="3582537"/>
          </a:xfrm>
          <a:prstGeom prst="diamond">
            <a:avLst/>
          </a:prstGeom>
          <a:solidFill>
            <a:schemeClr val="accent3">
              <a:lumMod val="20000"/>
              <a:lumOff val="8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iamond 24">
            <a:extLst>
              <a:ext uri="{FF2B5EF4-FFF2-40B4-BE49-F238E27FC236}">
                <a16:creationId xmlns:a16="http://schemas.microsoft.com/office/drawing/2014/main" xmlns="" id="{E9B75A4D-32AA-446F-93D8-645453CCF67C}"/>
              </a:ext>
            </a:extLst>
          </p:cNvPr>
          <p:cNvSpPr/>
          <p:nvPr/>
        </p:nvSpPr>
        <p:spPr>
          <a:xfrm rot="5172200">
            <a:off x="16807966" y="600457"/>
            <a:ext cx="5491645" cy="5110281"/>
          </a:xfrm>
          <a:prstGeom prst="diamond">
            <a:avLst/>
          </a:prstGeom>
          <a:noFill/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5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1BF6049-9ABC-4DAF-8926-D2EFB5424F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AD19405-F38D-4161-9E60-FAAE82444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305" y="3893545"/>
            <a:ext cx="9285989" cy="41128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C917C9B-BA0F-4A45-9C5D-54976EBA3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-2683062"/>
            <a:ext cx="9285989" cy="4112808"/>
          </a:xfrm>
          <a:prstGeom prst="rect">
            <a:avLst/>
          </a:prstGeom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A7FD3218-FF65-4814-A104-3B672B27EAA4}"/>
              </a:ext>
            </a:extLst>
          </p:cNvPr>
          <p:cNvSpPr/>
          <p:nvPr/>
        </p:nvSpPr>
        <p:spPr>
          <a:xfrm>
            <a:off x="9968554" y="-524827"/>
            <a:ext cx="3176893" cy="2792314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xmlns="" id="{234C6BF1-1608-495C-899D-D947415EF9C2}"/>
              </a:ext>
            </a:extLst>
          </p:cNvPr>
          <p:cNvSpPr/>
          <p:nvPr/>
        </p:nvSpPr>
        <p:spPr>
          <a:xfrm>
            <a:off x="4254500" y="0"/>
            <a:ext cx="5486400" cy="5105400"/>
          </a:xfrm>
          <a:prstGeom prst="diamond">
            <a:avLst/>
          </a:prstGeom>
          <a:solidFill>
            <a:schemeClr val="accent3">
              <a:lumMod val="30000"/>
              <a:lumOff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xmlns="" id="{B5E8E6ED-017E-4BDA-87A7-6EF819751795}"/>
              </a:ext>
            </a:extLst>
          </p:cNvPr>
          <p:cNvSpPr/>
          <p:nvPr/>
        </p:nvSpPr>
        <p:spPr>
          <a:xfrm>
            <a:off x="5050810" y="609600"/>
            <a:ext cx="7369790" cy="6857999"/>
          </a:xfrm>
          <a:prstGeom prst="diamond">
            <a:avLst/>
          </a:prstGeom>
          <a:solidFill>
            <a:schemeClr val="accent3">
              <a:lumMod val="20000"/>
              <a:lumOff val="8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183AAD9-4BF6-4628-BEFF-7AA0E77EC7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4098" name="Picture 2" descr="Tiếng Anh Giao Tiếp Chủ Đề Gia Đình">
            <a:extLst>
              <a:ext uri="{FF2B5EF4-FFF2-40B4-BE49-F238E27FC236}">
                <a16:creationId xmlns:a16="http://schemas.microsoft.com/office/drawing/2014/main" xmlns="" id="{1CA54B78-80B4-42A5-ADF6-29246DC4F5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6" t="3031" r="16667" b="9091"/>
          <a:stretch/>
        </p:blipFill>
        <p:spPr bwMode="auto">
          <a:xfrm>
            <a:off x="1739479" y="1327148"/>
            <a:ext cx="3505199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46E98A-255A-48EC-96B9-B39F02F07B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700" y="647700"/>
            <a:ext cx="5562599" cy="5562599"/>
          </a:xfrm>
          <a:prstGeom prst="rect">
            <a:avLst/>
          </a:prstGeom>
          <a:blipFill dpi="0" rotWithShape="0">
            <a:blip r:embed="rId6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772033E6-D360-4347-8AF7-4B43D2FDC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5"/>
          <a:stretch/>
        </p:blipFill>
        <p:spPr bwMode="auto">
          <a:xfrm>
            <a:off x="10499110" y="-16409"/>
            <a:ext cx="1599182" cy="215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3;p3">
            <a:extLst>
              <a:ext uri="{FF2B5EF4-FFF2-40B4-BE49-F238E27FC236}">
                <a16:creationId xmlns:a16="http://schemas.microsoft.com/office/drawing/2014/main" xmlns="" id="{15A6AAA1-0513-4D70-AB38-70D132C3394C}"/>
              </a:ext>
            </a:extLst>
          </p:cNvPr>
          <p:cNvSpPr/>
          <p:nvPr/>
        </p:nvSpPr>
        <p:spPr>
          <a:xfrm>
            <a:off x="6853346" y="3318463"/>
            <a:ext cx="3967054" cy="2157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eaLnBrk="1" hangingPunct="1"/>
            <a:r>
              <a:rPr lang="vi-VN" altLang="vi-VN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trẻ em đều do bố, mẹ sinh ra và có những đặc điểm giống với bố mẹ </a:t>
            </a:r>
            <a:r>
              <a:rPr lang="vi-VN" altLang="vi-VN" sz="36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mình</a:t>
            </a:r>
            <a:r>
              <a:rPr lang="en-US" altLang="vi-VN" sz="36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vi-VN" sz="36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xmlns="" id="{65132834-735E-4AD4-9AAE-6A3BCB606E9A}"/>
              </a:ext>
            </a:extLst>
          </p:cNvPr>
          <p:cNvSpPr/>
          <p:nvPr/>
        </p:nvSpPr>
        <p:spPr>
          <a:xfrm rot="21372200">
            <a:off x="4603120" y="895472"/>
            <a:ext cx="7369790" cy="6857999"/>
          </a:xfrm>
          <a:prstGeom prst="diamond">
            <a:avLst/>
          </a:prstGeom>
          <a:noFill/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xmlns="" id="{CBA500B9-F67A-4F65-A275-B1A1FD57D2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29900" y="5097974"/>
            <a:ext cx="1600200" cy="1760026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xmlns="" id="{16E73F37-D1DE-41D0-BC9C-09ECEC52DD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2701"/>
            <a:ext cx="1394470" cy="1130300"/>
          </a:xfrm>
          <a:prstGeom prst="rect">
            <a:avLst/>
          </a:prstGeom>
        </p:spPr>
      </p:pic>
      <p:pic>
        <p:nvPicPr>
          <p:cNvPr id="16" name="图片 3">
            <a:extLst>
              <a:ext uri="{FF2B5EF4-FFF2-40B4-BE49-F238E27FC236}">
                <a16:creationId xmlns:a16="http://schemas.microsoft.com/office/drawing/2014/main" xmlns="" id="{CD792CE6-2EDA-42F7-99D8-2C8488F081D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884" y="4846000"/>
            <a:ext cx="1990390" cy="199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310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0AE98A0-0C94-4747-B980-6C972F980C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AF094EF-3F85-49E6-93BF-EF9A7FDA7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5488" y="-2759262"/>
            <a:ext cx="9285989" cy="41128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9CCEE4D-0791-4B8C-AB6D-C807510D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448050"/>
            <a:ext cx="9285989" cy="4112808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5BA79280-C04B-44BF-8B6F-F060C3DED1FE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xmlns="" id="{B3368A51-706D-4724-812B-821A0E632FC2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CAF88BA5-B7A9-4E6A-B99B-8792A0BBF5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/>
          <a:srcRect r="47310"/>
          <a:stretch/>
        </p:blipFill>
        <p:spPr>
          <a:xfrm>
            <a:off x="9754444" y="4943714"/>
            <a:ext cx="3021756" cy="161407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3588D133-8F27-4E7A-A9ED-509666A42EA1}"/>
              </a:ext>
            </a:extLst>
          </p:cNvPr>
          <p:cNvSpPr/>
          <p:nvPr/>
        </p:nvSpPr>
        <p:spPr>
          <a:xfrm>
            <a:off x="479424" y="-2187576"/>
            <a:ext cx="11233153" cy="11233153"/>
          </a:xfrm>
          <a:prstGeom prst="ellipse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DD02E1E3-893E-4A16-B31E-3FBE95A71190}"/>
              </a:ext>
            </a:extLst>
          </p:cNvPr>
          <p:cNvSpPr/>
          <p:nvPr/>
        </p:nvSpPr>
        <p:spPr>
          <a:xfrm>
            <a:off x="1107187" y="-1559813"/>
            <a:ext cx="9977626" cy="9977626"/>
          </a:xfrm>
          <a:prstGeom prst="ellipse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8B362DAB-84D7-45F0-8657-BA765258D029}"/>
              </a:ext>
            </a:extLst>
          </p:cNvPr>
          <p:cNvSpPr/>
          <p:nvPr/>
        </p:nvSpPr>
        <p:spPr>
          <a:xfrm>
            <a:off x="1727464" y="-939536"/>
            <a:ext cx="8567029" cy="8567029"/>
          </a:xfrm>
          <a:prstGeom prst="ellipse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797FCFDF-95AD-46B3-A2DC-EC89E7F228B5}"/>
              </a:ext>
            </a:extLst>
          </p:cNvPr>
          <p:cNvSpPr/>
          <p:nvPr/>
        </p:nvSpPr>
        <p:spPr>
          <a:xfrm>
            <a:off x="2350962" y="-316038"/>
            <a:ext cx="7490077" cy="7490077"/>
          </a:xfrm>
          <a:prstGeom prst="ellipse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EF499B7-6A53-4265-A615-999E5046B2FF}"/>
              </a:ext>
            </a:extLst>
          </p:cNvPr>
          <p:cNvSpPr txBox="1"/>
          <p:nvPr/>
        </p:nvSpPr>
        <p:spPr>
          <a:xfrm>
            <a:off x="2867605" y="2413338"/>
            <a:ext cx="6456791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6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NGHĨA CỦA SỰ SINH SẢN</a:t>
            </a:r>
          </a:p>
        </p:txBody>
      </p:sp>
      <p:pic>
        <p:nvPicPr>
          <p:cNvPr id="22" name="图片 3">
            <a:extLst>
              <a:ext uri="{FF2B5EF4-FFF2-40B4-BE49-F238E27FC236}">
                <a16:creationId xmlns:a16="http://schemas.microsoft.com/office/drawing/2014/main" xmlns="" id="{9245A040-0F1B-4024-87B6-287EF3876B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3229" y="3810000"/>
            <a:ext cx="3235820" cy="32358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C19780B7-6C14-4776-81B8-A710B3E1E7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2200">
            <a:off x="10630973" y="-48284"/>
            <a:ext cx="1612100" cy="1166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D1F8523-507F-48D2-8575-1863F8362C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69" t="37778" r="13253" b="11111"/>
          <a:stretch/>
        </p:blipFill>
        <p:spPr>
          <a:xfrm rot="16200000">
            <a:off x="-4673602" y="257673"/>
            <a:ext cx="2798522" cy="319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151</TotalTime>
  <Words>305</Words>
  <Application>Microsoft Office PowerPoint</Application>
  <PresentationFormat>Custom</PresentationFormat>
  <Paragraphs>29</Paragraphs>
  <Slides>15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cp:keywords>9Slide</cp:keywords>
  <dc:description>9Slide.vn</dc:description>
  <cp:lastModifiedBy>Trà My</cp:lastModifiedBy>
  <cp:revision>8</cp:revision>
  <dcterms:created xsi:type="dcterms:W3CDTF">2021-09-06T04:01:39Z</dcterms:created>
  <dcterms:modified xsi:type="dcterms:W3CDTF">2023-07-24T03:22:36Z</dcterms:modified>
  <cp:category>9Slide.vn</cp:category>
  <cp:contentStatus>9Slide</cp:contentStatus>
</cp:coreProperties>
</file>