
<file path=[Content_Types].xml><?xml version="1.0" encoding="utf-8"?>
<Types xmlns="http://schemas.openxmlformats.org/package/2006/content-types">
  <Default Extension="jpeg" ContentType="image/jpeg"/>
  <Default Extension="jpg" ContentType="image/jpeg"/>
  <Default Extension="mp3" ContentType="audio/mpeg"/>
  <Default Extension="mp4" ContentType="video/mp4"/>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3948" r:id="rId2"/>
    <p:sldId id="3946" r:id="rId3"/>
    <p:sldId id="3947" r:id="rId4"/>
    <p:sldId id="302" r:id="rId5"/>
    <p:sldId id="304" r:id="rId6"/>
    <p:sldId id="305" r:id="rId7"/>
    <p:sldId id="258" r:id="rId8"/>
    <p:sldId id="3928" r:id="rId9"/>
    <p:sldId id="3939" r:id="rId10"/>
    <p:sldId id="3931" r:id="rId11"/>
    <p:sldId id="3934" r:id="rId12"/>
    <p:sldId id="3936" r:id="rId13"/>
    <p:sldId id="3940" r:id="rId14"/>
    <p:sldId id="311" r:id="rId15"/>
    <p:sldId id="312" r:id="rId16"/>
    <p:sldId id="314" r:id="rId17"/>
    <p:sldId id="3942" r:id="rId18"/>
    <p:sldId id="316" r:id="rId19"/>
    <p:sldId id="317" r:id="rId20"/>
    <p:sldId id="318" r:id="rId21"/>
    <p:sldId id="319" r:id="rId22"/>
    <p:sldId id="320" r:id="rId23"/>
    <p:sldId id="322" r:id="rId24"/>
    <p:sldId id="315" r:id="rId25"/>
    <p:sldId id="321" r:id="rId26"/>
    <p:sldId id="3943" r:id="rId27"/>
    <p:sldId id="3944" r:id="rId28"/>
    <p:sldId id="3945" r:id="rId29"/>
    <p:sldId id="3949" r:id="rId30"/>
    <p:sldId id="3933" r:id="rId31"/>
    <p:sldId id="310" r:id="rId32"/>
    <p:sldId id="3950" r:id="rId33"/>
  </p:sldIdLst>
  <p:sldSz cx="12192000" cy="6858000"/>
  <p:notesSz cx="6858000" cy="9144000"/>
  <p:custDataLst>
    <p:tags r:id="rId35"/>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060"/>
    <a:srgbClr val="E76B45"/>
    <a:srgbClr val="89E0FF"/>
    <a:srgbClr val="FFFFFF"/>
    <a:srgbClr val="695146"/>
    <a:srgbClr val="E25625"/>
    <a:srgbClr val="2F221C"/>
    <a:srgbClr val="ACBFDB"/>
    <a:srgbClr val="24416B"/>
    <a:srgbClr val="17274A"/>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738" autoAdjust="0"/>
    <p:restoredTop sz="94590"/>
  </p:normalViewPr>
  <p:slideViewPr>
    <p:cSldViewPr snapToGrid="0">
      <p:cViewPr varScale="1">
        <p:scale>
          <a:sx n="79" d="100"/>
          <a:sy n="79" d="100"/>
        </p:scale>
        <p:origin x="907" y="6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ableStyles" Target="tableStyles.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ags" Target="tags/tag1.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E1A13A-D60A-422D-BAA6-E4E7ADFA2A21}" type="datetimeFigureOut">
              <a:rPr lang="zh-CN" altLang="en-US" smtClean="0"/>
              <a:t>2023/7/20</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BE886AE-BC43-4E5F-A7F0-F08982154314}" type="slidenum">
              <a:rPr lang="zh-CN" altLang="en-US" smtClean="0"/>
              <a:t>‹#›</a:t>
            </a:fld>
            <a:endParaRPr lang="zh-CN" altLang="en-US"/>
          </a:p>
        </p:txBody>
      </p:sp>
    </p:spTree>
    <p:extLst>
      <p:ext uri="{BB962C8B-B14F-4D97-AF65-F5344CB8AC3E}">
        <p14:creationId xmlns:p14="http://schemas.microsoft.com/office/powerpoint/2010/main" val="7888450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1</a:t>
            </a:fld>
            <a:endParaRPr lang="zh-CN" altLang="en-US"/>
          </a:p>
        </p:txBody>
      </p:sp>
    </p:spTree>
    <p:extLst>
      <p:ext uri="{BB962C8B-B14F-4D97-AF65-F5344CB8AC3E}">
        <p14:creationId xmlns:p14="http://schemas.microsoft.com/office/powerpoint/2010/main" val="229537333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10</a:t>
            </a:fld>
            <a:endParaRPr lang="zh-CN" altLang="en-US"/>
          </a:p>
        </p:txBody>
      </p:sp>
    </p:spTree>
    <p:extLst>
      <p:ext uri="{BB962C8B-B14F-4D97-AF65-F5344CB8AC3E}">
        <p14:creationId xmlns:p14="http://schemas.microsoft.com/office/powerpoint/2010/main" val="12759194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9F00E3-84AE-4C74-9370-0C5407C9671E}" type="slidenum">
              <a:rPr lang="zh-CN" altLang="en-US" smtClean="0"/>
              <a:t>11</a:t>
            </a:fld>
            <a:endParaRPr lang="zh-CN" altLang="en-US"/>
          </a:p>
        </p:txBody>
      </p:sp>
    </p:spTree>
    <p:extLst>
      <p:ext uri="{BB962C8B-B14F-4D97-AF65-F5344CB8AC3E}">
        <p14:creationId xmlns:p14="http://schemas.microsoft.com/office/powerpoint/2010/main" val="144540624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439F00E3-84AE-4C74-9370-0C5407C9671E}" type="slidenum">
              <a:rPr lang="zh-CN" altLang="en-US" smtClean="0"/>
              <a:t>12</a:t>
            </a:fld>
            <a:endParaRPr lang="zh-CN" altLang="en-US"/>
          </a:p>
        </p:txBody>
      </p:sp>
    </p:spTree>
    <p:extLst>
      <p:ext uri="{BB962C8B-B14F-4D97-AF65-F5344CB8AC3E}">
        <p14:creationId xmlns:p14="http://schemas.microsoft.com/office/powerpoint/2010/main" val="19374456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13</a:t>
            </a:fld>
            <a:endParaRPr lang="zh-CN" altLang="en-US"/>
          </a:p>
        </p:txBody>
      </p:sp>
    </p:spTree>
    <p:extLst>
      <p:ext uri="{BB962C8B-B14F-4D97-AF65-F5344CB8AC3E}">
        <p14:creationId xmlns:p14="http://schemas.microsoft.com/office/powerpoint/2010/main" val="7166073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29</a:t>
            </a:fld>
            <a:endParaRPr lang="zh-CN" altLang="en-US"/>
          </a:p>
        </p:txBody>
      </p:sp>
    </p:spTree>
    <p:extLst>
      <p:ext uri="{BB962C8B-B14F-4D97-AF65-F5344CB8AC3E}">
        <p14:creationId xmlns:p14="http://schemas.microsoft.com/office/powerpoint/2010/main" val="38836931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30</a:t>
            </a:fld>
            <a:endParaRPr lang="zh-CN" altLang="en-US"/>
          </a:p>
        </p:txBody>
      </p:sp>
    </p:spTree>
    <p:extLst>
      <p:ext uri="{BB962C8B-B14F-4D97-AF65-F5344CB8AC3E}">
        <p14:creationId xmlns:p14="http://schemas.microsoft.com/office/powerpoint/2010/main" val="13071955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31</a:t>
            </a:fld>
            <a:endParaRPr lang="zh-CN" altLang="en-US"/>
          </a:p>
        </p:txBody>
      </p:sp>
    </p:spTree>
    <p:extLst>
      <p:ext uri="{BB962C8B-B14F-4D97-AF65-F5344CB8AC3E}">
        <p14:creationId xmlns:p14="http://schemas.microsoft.com/office/powerpoint/2010/main" val="4827631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32</a:t>
            </a:fld>
            <a:endParaRPr lang="zh-CN" altLang="en-US"/>
          </a:p>
        </p:txBody>
      </p:sp>
    </p:spTree>
    <p:extLst>
      <p:ext uri="{BB962C8B-B14F-4D97-AF65-F5344CB8AC3E}">
        <p14:creationId xmlns:p14="http://schemas.microsoft.com/office/powerpoint/2010/main" val="37175154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2</a:t>
            </a:fld>
            <a:endParaRPr lang="zh-CN" altLang="en-US"/>
          </a:p>
        </p:txBody>
      </p:sp>
    </p:spTree>
    <p:extLst>
      <p:ext uri="{BB962C8B-B14F-4D97-AF65-F5344CB8AC3E}">
        <p14:creationId xmlns:p14="http://schemas.microsoft.com/office/powerpoint/2010/main" val="33053157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3</a:t>
            </a:fld>
            <a:endParaRPr lang="zh-CN" altLang="en-US" dirty="0"/>
          </a:p>
        </p:txBody>
      </p:sp>
    </p:spTree>
    <p:extLst>
      <p:ext uri="{BB962C8B-B14F-4D97-AF65-F5344CB8AC3E}">
        <p14:creationId xmlns:p14="http://schemas.microsoft.com/office/powerpoint/2010/main" val="5754379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4</a:t>
            </a:fld>
            <a:endParaRPr lang="zh-CN" altLang="en-US" dirty="0"/>
          </a:p>
        </p:txBody>
      </p:sp>
    </p:spTree>
    <p:extLst>
      <p:ext uri="{BB962C8B-B14F-4D97-AF65-F5344CB8AC3E}">
        <p14:creationId xmlns:p14="http://schemas.microsoft.com/office/powerpoint/2010/main" val="378989097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5</a:t>
            </a:fld>
            <a:endParaRPr lang="zh-CN" altLang="en-US" dirty="0"/>
          </a:p>
        </p:txBody>
      </p:sp>
    </p:spTree>
    <p:extLst>
      <p:ext uri="{BB962C8B-B14F-4D97-AF65-F5344CB8AC3E}">
        <p14:creationId xmlns:p14="http://schemas.microsoft.com/office/powerpoint/2010/main" val="25540839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vi-VN"/>
              <a:t>Bấm vào dấu mũi tên để quá slide</a:t>
            </a:r>
            <a:endParaRPr lang="en-US"/>
          </a:p>
        </p:txBody>
      </p:sp>
      <p:sp>
        <p:nvSpPr>
          <p:cNvPr id="4" name="Slide Number Placeholder 3"/>
          <p:cNvSpPr>
            <a:spLocks noGrp="1"/>
          </p:cNvSpPr>
          <p:nvPr>
            <p:ph type="sldNum" sz="quarter" idx="5"/>
          </p:nvPr>
        </p:nvSpPr>
        <p:spPr/>
        <p:txBody>
          <a:bodyPr/>
          <a:lstStyle/>
          <a:p>
            <a:fld id="{519170E8-697C-4E6D-B223-61B1691779F6}" type="slidenum">
              <a:rPr lang="zh-CN" altLang="en-US" smtClean="0"/>
              <a:pPr/>
              <a:t>6</a:t>
            </a:fld>
            <a:endParaRPr lang="zh-CN" altLang="en-US" dirty="0"/>
          </a:p>
        </p:txBody>
      </p:sp>
    </p:spTree>
    <p:extLst>
      <p:ext uri="{BB962C8B-B14F-4D97-AF65-F5344CB8AC3E}">
        <p14:creationId xmlns:p14="http://schemas.microsoft.com/office/powerpoint/2010/main" val="12895187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7</a:t>
            </a:fld>
            <a:endParaRPr lang="zh-CN" altLang="en-US"/>
          </a:p>
        </p:txBody>
      </p:sp>
    </p:spTree>
    <p:extLst>
      <p:ext uri="{BB962C8B-B14F-4D97-AF65-F5344CB8AC3E}">
        <p14:creationId xmlns:p14="http://schemas.microsoft.com/office/powerpoint/2010/main" val="2923345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A7EB8DCA-8250-4A3E-B7A9-2B3CCAB34A6B}" type="slidenum">
              <a:rPr lang="zh-CN" altLang="en-US" smtClean="0"/>
              <a:t>8</a:t>
            </a:fld>
            <a:endParaRPr lang="zh-CN" altLang="en-US"/>
          </a:p>
        </p:txBody>
      </p:sp>
    </p:spTree>
    <p:extLst>
      <p:ext uri="{BB962C8B-B14F-4D97-AF65-F5344CB8AC3E}">
        <p14:creationId xmlns:p14="http://schemas.microsoft.com/office/powerpoint/2010/main" val="18252089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BBE886AE-BC43-4E5F-A7F0-F08982154314}" type="slidenum">
              <a:rPr lang="zh-CN" altLang="en-US" smtClean="0"/>
              <a:t>9</a:t>
            </a:fld>
            <a:endParaRPr lang="zh-CN" altLang="en-US"/>
          </a:p>
        </p:txBody>
      </p:sp>
    </p:spTree>
    <p:extLst>
      <p:ext uri="{BB962C8B-B14F-4D97-AF65-F5344CB8AC3E}">
        <p14:creationId xmlns:p14="http://schemas.microsoft.com/office/powerpoint/2010/main" val="286145321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B79FFF1-5516-4089-983F-AC52072E3CA9}"/>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780C9553-F799-4C7E-AC50-E7319C249641}"/>
              </a:ext>
            </a:extLst>
          </p:cNvPr>
          <p:cNvSpPr>
            <a:spLocks noGrp="1"/>
          </p:cNvSpPr>
          <p:nvPr>
            <p:ph type="subTitle" idx="1"/>
          </p:nvPr>
        </p:nvSpPr>
        <p:spPr>
          <a:xfrm>
            <a:off x="1524000" y="3602038"/>
            <a:ext cx="9144000" cy="1655762"/>
          </a:xfrm>
          <a:prstGeom prst="rect">
            <a:avLst/>
          </a:prstGeo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8AA484C1-C7B1-47D7-9F24-203E572F8A6E}"/>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id="{A433B898-3977-4EFE-B0DE-407EE9604110}"/>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412F428F-BFBD-400E-A268-93675CB9625D}"/>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71550763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9DA2F040-D2CC-4D15-9981-D5CCF6169A89}"/>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9F4ED89A-E1D0-4FED-AF5B-0B3A3DF6ED4B}"/>
              </a:ext>
            </a:extLst>
          </p:cNvPr>
          <p:cNvSpPr>
            <a:spLocks noGrp="1"/>
          </p:cNvSpPr>
          <p:nvPr>
            <p:ph type="body" orient="vert" idx="1"/>
          </p:nvPr>
        </p:nvSpPr>
        <p:spPr>
          <a:xfrm>
            <a:off x="838200" y="1825625"/>
            <a:ext cx="10515600" cy="43513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8068F409-2EE7-4E35-A1E6-9649C6E6249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id="{A37E3929-2542-4023-8C1E-DF83FF320CC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7416BCD3-BB33-40E1-B226-154B6876CAA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1484768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1182990A-5E78-48DA-8B1D-69A2E67905AD}"/>
              </a:ext>
            </a:extLst>
          </p:cNvPr>
          <p:cNvSpPr>
            <a:spLocks noGrp="1"/>
          </p:cNvSpPr>
          <p:nvPr>
            <p:ph type="title" orient="vert"/>
          </p:nvPr>
        </p:nvSpPr>
        <p:spPr>
          <a:xfrm>
            <a:off x="8724900" y="365125"/>
            <a:ext cx="2628900" cy="5811838"/>
          </a:xfrm>
          <a:prstGeom prst="rect">
            <a:avLst/>
          </a:prstGeo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BF869ED9-72F0-4AB5-8DE4-2DEF759931FD}"/>
              </a:ext>
            </a:extLst>
          </p:cNvPr>
          <p:cNvSpPr>
            <a:spLocks noGrp="1"/>
          </p:cNvSpPr>
          <p:nvPr>
            <p:ph type="body" orient="vert" idx="1"/>
          </p:nvPr>
        </p:nvSpPr>
        <p:spPr>
          <a:xfrm>
            <a:off x="838200" y="365125"/>
            <a:ext cx="7734300" cy="5811838"/>
          </a:xfrm>
          <a:prstGeom prst="rect">
            <a:avLst/>
          </a:prstGeo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1E6EB67-5918-460D-B8F1-9C934B0677BD}"/>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id="{A5A56952-31F5-48B6-B8E0-6053A9173538}"/>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564B58A8-9B83-4AAF-86A2-6DD23F47D6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2810900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cSld name="1_标题幻灯片">
    <p:spTree>
      <p:nvGrpSpPr>
        <p:cNvPr id="1" name=""/>
        <p:cNvGrpSpPr/>
        <p:nvPr/>
      </p:nvGrpSpPr>
      <p:grpSpPr>
        <a:xfrm>
          <a:off x="0" y="0"/>
          <a:ext cx="0" cy="0"/>
          <a:chOff x="0" y="0"/>
          <a:chExt cx="0" cy="0"/>
        </a:xfrm>
      </p:grpSpPr>
    </p:spTree>
    <p:extLst>
      <p:ext uri="{BB962C8B-B14F-4D97-AF65-F5344CB8AC3E}">
        <p14:creationId xmlns:p14="http://schemas.microsoft.com/office/powerpoint/2010/main" val="4255200475"/>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73023233-F927-4518-A423-66A8E62FE1D8}"/>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B0D5ACC5-720E-4889-BC80-E3A4A0EA92E1}"/>
              </a:ext>
            </a:extLst>
          </p:cNvPr>
          <p:cNvSpPr>
            <a:spLocks noGrp="1"/>
          </p:cNvSpPr>
          <p:nvPr>
            <p:ph idx="1"/>
          </p:nvPr>
        </p:nvSpPr>
        <p:spPr>
          <a:xfrm>
            <a:off x="838200" y="1825625"/>
            <a:ext cx="10515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A04F17C7-D264-4E6D-B540-93BD3C4F11F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id="{4E7D9222-2A75-4914-A58C-DC0EA0DBD263}"/>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3A6FAC89-C0D0-441F-80F7-910664F9E65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14503788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F9A7C6D-C159-47CD-9A53-668AD4BBE746}"/>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0B072288-AF78-4398-BDC0-C36BBA22B035}"/>
              </a:ext>
            </a:extLst>
          </p:cNvPr>
          <p:cNvSpPr>
            <a:spLocks noGrp="1"/>
          </p:cNvSpPr>
          <p:nvPr>
            <p:ph type="body" idx="1"/>
          </p:nvPr>
        </p:nvSpPr>
        <p:spPr>
          <a:xfrm>
            <a:off x="831850" y="4589463"/>
            <a:ext cx="10515600" cy="1500187"/>
          </a:xfrm>
          <a:prstGeom prst="rect">
            <a:avLst/>
          </a:prstGeo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7475C9E-1872-4158-9819-8AF136A35F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5" name="页脚占位符 4">
            <a:extLst>
              <a:ext uri="{FF2B5EF4-FFF2-40B4-BE49-F238E27FC236}">
                <a16:creationId xmlns:a16="http://schemas.microsoft.com/office/drawing/2014/main" id="{8D3D4CDC-DDE6-4FAB-BA0F-AB1A733A79E2}"/>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6" name="灯片编号占位符 5">
            <a:extLst>
              <a:ext uri="{FF2B5EF4-FFF2-40B4-BE49-F238E27FC236}">
                <a16:creationId xmlns:a16="http://schemas.microsoft.com/office/drawing/2014/main" id="{F45434B5-FC20-45B2-AC33-4C0939D76D20}"/>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583499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9EA490E-0757-4971-A093-86BC150FF4FA}"/>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0D32C1C-16E8-4561-8B01-7291D59974B0}"/>
              </a:ext>
            </a:extLst>
          </p:cNvPr>
          <p:cNvSpPr>
            <a:spLocks noGrp="1"/>
          </p:cNvSpPr>
          <p:nvPr>
            <p:ph sz="half" idx="1"/>
          </p:nvPr>
        </p:nvSpPr>
        <p:spPr>
          <a:xfrm>
            <a:off x="838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7368CDBE-F085-4B26-87B6-DBA93552B5C0}"/>
              </a:ext>
            </a:extLst>
          </p:cNvPr>
          <p:cNvSpPr>
            <a:spLocks noGrp="1"/>
          </p:cNvSpPr>
          <p:nvPr>
            <p:ph sz="half" idx="2"/>
          </p:nvPr>
        </p:nvSpPr>
        <p:spPr>
          <a:xfrm>
            <a:off x="6172200" y="1825625"/>
            <a:ext cx="5181600" cy="435133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224B3762-03A4-4419-89E2-3A123B948AC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id="{8DC28077-EA45-4D93-BB7C-81052A4C419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B9E9CAE-0286-495F-87E9-CDDDAEF5CB45}"/>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156888023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BB0E878F-26A5-407D-B38C-75A1EF7DCC8B}"/>
              </a:ext>
            </a:extLst>
          </p:cNvPr>
          <p:cNvSpPr>
            <a:spLocks noGrp="1"/>
          </p:cNvSpPr>
          <p:nvPr>
            <p:ph type="title"/>
          </p:nvPr>
        </p:nvSpPr>
        <p:spPr>
          <a:xfrm>
            <a:off x="839788" y="365125"/>
            <a:ext cx="10515600" cy="1325563"/>
          </a:xfrm>
          <a:prstGeom prst="rect">
            <a:avLst/>
          </a:prstGeo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2806A40-E156-4CA3-BB46-C077FEB117C2}"/>
              </a:ext>
            </a:extLst>
          </p:cNvPr>
          <p:cNvSpPr>
            <a:spLocks noGrp="1"/>
          </p:cNvSpPr>
          <p:nvPr>
            <p:ph type="body" idx="1"/>
          </p:nvPr>
        </p:nvSpPr>
        <p:spPr>
          <a:xfrm>
            <a:off x="839788" y="1681163"/>
            <a:ext cx="5157787"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667EC0A-1883-429B-8F73-B743C390F4BE}"/>
              </a:ext>
            </a:extLst>
          </p:cNvPr>
          <p:cNvSpPr>
            <a:spLocks noGrp="1"/>
          </p:cNvSpPr>
          <p:nvPr>
            <p:ph sz="half" idx="2"/>
          </p:nvPr>
        </p:nvSpPr>
        <p:spPr>
          <a:xfrm>
            <a:off x="839788" y="2505075"/>
            <a:ext cx="5157787"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99FAA717-F83A-439C-A5A2-9B3E4A7C838F}"/>
              </a:ext>
            </a:extLst>
          </p:cNvPr>
          <p:cNvSpPr>
            <a:spLocks noGrp="1"/>
          </p:cNvSpPr>
          <p:nvPr>
            <p:ph type="body" sz="quarter" idx="3"/>
          </p:nvPr>
        </p:nvSpPr>
        <p:spPr>
          <a:xfrm>
            <a:off x="6172200" y="1681163"/>
            <a:ext cx="5183188" cy="82391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998A8E2C-B8AC-402B-AF85-4B15AC3633AB}"/>
              </a:ext>
            </a:extLst>
          </p:cNvPr>
          <p:cNvSpPr>
            <a:spLocks noGrp="1"/>
          </p:cNvSpPr>
          <p:nvPr>
            <p:ph sz="quarter" idx="4"/>
          </p:nvPr>
        </p:nvSpPr>
        <p:spPr>
          <a:xfrm>
            <a:off x="6172200" y="2505075"/>
            <a:ext cx="5183188" cy="3684588"/>
          </a:xfrm>
          <a:prstGeom prst="rect">
            <a:avLst/>
          </a:prstGeo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22E88E68-B000-485B-89F9-00060A6FFDEB}"/>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8" name="页脚占位符 7">
            <a:extLst>
              <a:ext uri="{FF2B5EF4-FFF2-40B4-BE49-F238E27FC236}">
                <a16:creationId xmlns:a16="http://schemas.microsoft.com/office/drawing/2014/main" id="{4B014B78-B649-4EEC-90A3-6E7A7D5BBE09}"/>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9" name="灯片编号占位符 8">
            <a:extLst>
              <a:ext uri="{FF2B5EF4-FFF2-40B4-BE49-F238E27FC236}">
                <a16:creationId xmlns:a16="http://schemas.microsoft.com/office/drawing/2014/main" id="{3F4E6B48-D59B-4091-8F40-1FCEDC7C3B5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67948622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200B42C-C3EB-49FA-8D92-0CD3471B62FE}"/>
              </a:ext>
            </a:extLst>
          </p:cNvPr>
          <p:cNvSpPr>
            <a:spLocks noGrp="1"/>
          </p:cNvSpPr>
          <p:nvPr>
            <p:ph type="title"/>
          </p:nvPr>
        </p:nvSpPr>
        <p:spPr>
          <a:xfrm>
            <a:off x="838200" y="365125"/>
            <a:ext cx="10515600" cy="1325563"/>
          </a:xfrm>
          <a:prstGeom prst="rect">
            <a:avLst/>
          </a:prstGeom>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28945836-E41A-4B88-B342-D1223612A628}"/>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4" name="页脚占位符 3">
            <a:extLst>
              <a:ext uri="{FF2B5EF4-FFF2-40B4-BE49-F238E27FC236}">
                <a16:creationId xmlns:a16="http://schemas.microsoft.com/office/drawing/2014/main" id="{EFCCE0D2-92C4-46E5-992D-143C59FD087D}"/>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5" name="灯片编号占位符 4">
            <a:extLst>
              <a:ext uri="{FF2B5EF4-FFF2-40B4-BE49-F238E27FC236}">
                <a16:creationId xmlns:a16="http://schemas.microsoft.com/office/drawing/2014/main" id="{F4DA7FE9-8E2E-494B-B8DF-C43E402BC823}"/>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99908445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BF3C62BD-51FA-4874-9CDE-0B439A55D043}"/>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3" name="页脚占位符 2">
            <a:extLst>
              <a:ext uri="{FF2B5EF4-FFF2-40B4-BE49-F238E27FC236}">
                <a16:creationId xmlns:a16="http://schemas.microsoft.com/office/drawing/2014/main" id="{E1F37A59-0B14-4152-AAD8-59B0DF5321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4" name="灯片编号占位符 3">
            <a:extLst>
              <a:ext uri="{FF2B5EF4-FFF2-40B4-BE49-F238E27FC236}">
                <a16:creationId xmlns:a16="http://schemas.microsoft.com/office/drawing/2014/main" id="{FB830615-BC10-4C9B-9240-20F583A52662}"/>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38650758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A086EDE3-4395-4F88-BD97-7E7CDB9FA43D}"/>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69C9A60D-9249-4B5F-9455-A6A43F1867A0}"/>
              </a:ext>
            </a:extLst>
          </p:cNvPr>
          <p:cNvSpPr>
            <a:spLocks noGrp="1"/>
          </p:cNvSpPr>
          <p:nvPr>
            <p:ph idx="1"/>
          </p:nvPr>
        </p:nvSpPr>
        <p:spPr>
          <a:xfrm>
            <a:off x="5183188" y="987425"/>
            <a:ext cx="6172200" cy="4873625"/>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3DC37FD2-21CA-4D35-9160-01163EBB6F2E}"/>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696068FC-D59E-42EE-AE0F-65AC70EAF130}"/>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id="{B186DEEA-E6C6-4B57-B157-1E148CED8875}"/>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63A63846-694E-4BA3-B1FD-3EA9C1BC081E}"/>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422021231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10EE0D14-FE72-4798-8970-9CDFCED20662}"/>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9FA77EF6-EB07-4511-980E-921BF47E50F7}"/>
              </a:ext>
            </a:extLst>
          </p:cNvPr>
          <p:cNvSpPr>
            <a:spLocks noGrp="1"/>
          </p:cNvSpPr>
          <p:nvPr>
            <p:ph type="pic" idx="1"/>
          </p:nvPr>
        </p:nvSpPr>
        <p:spPr>
          <a:xfrm>
            <a:off x="5183188" y="987425"/>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8BB03064-31E1-4B80-AAA0-684F6AD9D44F}"/>
              </a:ext>
            </a:extLst>
          </p:cNvPr>
          <p:cNvSpPr>
            <a:spLocks noGrp="1"/>
          </p:cNvSpPr>
          <p:nvPr>
            <p:ph type="body" sz="half" idx="2"/>
          </p:nvPr>
        </p:nvSpPr>
        <p:spPr>
          <a:xfrm>
            <a:off x="839788" y="2057400"/>
            <a:ext cx="3932237" cy="3811588"/>
          </a:xfrm>
          <a:prstGeom prst="rect">
            <a:avLst/>
          </a:prstGeo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72B3B429-9BAC-47E1-88AC-53642248C3AC}"/>
              </a:ext>
            </a:extLst>
          </p:cNvPr>
          <p:cNvSpPr>
            <a:spLocks noGrp="1"/>
          </p:cNvSpPr>
          <p:nvPr>
            <p:ph type="dt" sz="half" idx="10"/>
          </p:nvPr>
        </p:nvSpPr>
        <p:spPr>
          <a:xfrm>
            <a:off x="838200" y="6356350"/>
            <a:ext cx="2743200" cy="365125"/>
          </a:xfrm>
          <a:prstGeom prst="rect">
            <a:avLst/>
          </a:prstGeom>
        </p:spPr>
        <p:txBody>
          <a:bodyPr/>
          <a:lstStyle/>
          <a:p>
            <a:fld id="{BBC58E1B-5923-4CAF-B9CC-D14A574623CF}" type="datetimeFigureOut">
              <a:rPr lang="zh-CN" altLang="en-US" smtClean="0"/>
              <a:t>2023/7/20</a:t>
            </a:fld>
            <a:endParaRPr lang="zh-CN" altLang="en-US"/>
          </a:p>
        </p:txBody>
      </p:sp>
      <p:sp>
        <p:nvSpPr>
          <p:cNvPr id="6" name="页脚占位符 5">
            <a:extLst>
              <a:ext uri="{FF2B5EF4-FFF2-40B4-BE49-F238E27FC236}">
                <a16:creationId xmlns:a16="http://schemas.microsoft.com/office/drawing/2014/main" id="{376D896D-0829-4DF4-99FB-86C91F206C94}"/>
              </a:ext>
            </a:extLst>
          </p:cNvPr>
          <p:cNvSpPr>
            <a:spLocks noGrp="1"/>
          </p:cNvSpPr>
          <p:nvPr>
            <p:ph type="ftr" sz="quarter" idx="11"/>
          </p:nvPr>
        </p:nvSpPr>
        <p:spPr>
          <a:xfrm>
            <a:off x="4038600" y="6356350"/>
            <a:ext cx="4114800" cy="365125"/>
          </a:xfrm>
          <a:prstGeom prst="rect">
            <a:avLst/>
          </a:prstGeom>
        </p:spPr>
        <p:txBody>
          <a:bodyPr/>
          <a:lstStyle/>
          <a:p>
            <a:endParaRPr lang="zh-CN" altLang="en-US"/>
          </a:p>
        </p:txBody>
      </p:sp>
      <p:sp>
        <p:nvSpPr>
          <p:cNvPr id="7" name="灯片编号占位符 6">
            <a:extLst>
              <a:ext uri="{FF2B5EF4-FFF2-40B4-BE49-F238E27FC236}">
                <a16:creationId xmlns:a16="http://schemas.microsoft.com/office/drawing/2014/main" id="{B2062671-E355-434A-AD85-F747C9C8A8C4}"/>
              </a:ext>
            </a:extLst>
          </p:cNvPr>
          <p:cNvSpPr>
            <a:spLocks noGrp="1"/>
          </p:cNvSpPr>
          <p:nvPr>
            <p:ph type="sldNum" sz="quarter" idx="12"/>
          </p:nvPr>
        </p:nvSpPr>
        <p:spPr>
          <a:xfrm>
            <a:off x="8610600" y="6356350"/>
            <a:ext cx="2743200" cy="365125"/>
          </a:xfrm>
          <a:prstGeom prst="rect">
            <a:avLst/>
          </a:prstGeom>
        </p:spPr>
        <p:txBody>
          <a:bodyPr/>
          <a:lstStyle/>
          <a:p>
            <a:fld id="{8EE746A1-6C2B-4A0A-9B52-5B2A1AF6763A}" type="slidenum">
              <a:rPr lang="zh-CN" altLang="en-US" smtClean="0"/>
              <a:t>‹#›</a:t>
            </a:fld>
            <a:endParaRPr lang="zh-CN" altLang="en-US"/>
          </a:p>
        </p:txBody>
      </p:sp>
    </p:spTree>
    <p:extLst>
      <p:ext uri="{BB962C8B-B14F-4D97-AF65-F5344CB8AC3E}">
        <p14:creationId xmlns:p14="http://schemas.microsoft.com/office/powerpoint/2010/main" val="273194337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a:extLst>
              <a:ext uri="{FF2B5EF4-FFF2-40B4-BE49-F238E27FC236}">
                <a16:creationId xmlns:a16="http://schemas.microsoft.com/office/drawing/2014/main" id="{A2EE5880-8C4C-41FF-867A-31F1A54973EC}"/>
              </a:ext>
            </a:extLst>
          </p:cNvPr>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Tree>
    <p:extLst>
      <p:ext uri="{BB962C8B-B14F-4D97-AF65-F5344CB8AC3E}">
        <p14:creationId xmlns:p14="http://schemas.microsoft.com/office/powerpoint/2010/main" val="144513740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1" r:id="rId12"/>
  </p:sldLayoutIdLst>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slideLayout" Target="../slideLayouts/slideLayout1.xml"/><Relationship Id="rId7" Type="http://schemas.openxmlformats.org/officeDocument/2006/relationships/image" Target="../media/image15.jpeg"/><Relationship Id="rId2" Type="http://schemas.openxmlformats.org/officeDocument/2006/relationships/video" Target="../media/media5.mp4"/><Relationship Id="rId1" Type="http://schemas.microsoft.com/office/2007/relationships/media" Target="../media/media5.mp4"/><Relationship Id="rId6" Type="http://schemas.openxmlformats.org/officeDocument/2006/relationships/image" Target="../media/image2.png"/><Relationship Id="rId5" Type="http://schemas.openxmlformats.org/officeDocument/2006/relationships/image" Target="../media/image1.jpg"/><Relationship Id="rId4"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9.svg"/><Relationship Id="rId4" Type="http://schemas.openxmlformats.org/officeDocument/2006/relationships/image" Target="../media/image18.png"/></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png"/><Relationship Id="rId5" Type="http://schemas.openxmlformats.org/officeDocument/2006/relationships/image" Target="../media/image19.svg"/><Relationship Id="rId4" Type="http://schemas.openxmlformats.org/officeDocument/2006/relationships/image" Target="../media/image18.pn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2.xml"/><Relationship Id="rId5" Type="http://schemas.microsoft.com/office/2007/relationships/hdphoto" Target="../media/hdphoto3.wdp"/><Relationship Id="rId4" Type="http://schemas.openxmlformats.org/officeDocument/2006/relationships/image" Target="../media/image21.png"/></Relationships>
</file>

<file path=ppt/slides/_rels/slide15.xml.rels><?xml version="1.0" encoding="UTF-8" standalone="yes"?>
<Relationships xmlns="http://schemas.openxmlformats.org/package/2006/relationships"><Relationship Id="rId8" Type="http://schemas.openxmlformats.org/officeDocument/2006/relationships/image" Target="../media/image27.sv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5.svg"/><Relationship Id="rId5" Type="http://schemas.openxmlformats.org/officeDocument/2006/relationships/image" Target="../media/image24.png"/><Relationship Id="rId4" Type="http://schemas.openxmlformats.org/officeDocument/2006/relationships/image" Target="../media/image23.svg"/><Relationship Id="rId9" Type="http://schemas.openxmlformats.org/officeDocument/2006/relationships/image" Target="../media/image28.jpeg"/></Relationships>
</file>

<file path=ppt/slides/_rels/slide16.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8.jpeg"/><Relationship Id="rId4" Type="http://schemas.openxmlformats.org/officeDocument/2006/relationships/image" Target="../media/image23.svg"/><Relationship Id="rId9" Type="http://schemas.openxmlformats.org/officeDocument/2006/relationships/image" Target="../media/image27.svg"/></Relationships>
</file>

<file path=ppt/slides/_rels/slide17.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2.pn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8.jpeg"/><Relationship Id="rId4" Type="http://schemas.openxmlformats.org/officeDocument/2006/relationships/image" Target="../media/image23.svg"/><Relationship Id="rId9" Type="http://schemas.openxmlformats.org/officeDocument/2006/relationships/image" Target="../media/image27.svg"/></Relationships>
</file>

<file path=ppt/slides/_rels/slide18.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19.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2.xml"/><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6.mp4"/><Relationship Id="rId1" Type="http://schemas.microsoft.com/office/2007/relationships/media" Target="../media/media6.mp4"/><Relationship Id="rId4" Type="http://schemas.openxmlformats.org/officeDocument/2006/relationships/image" Target="../media/image29.png"/></Relationships>
</file>

<file path=ppt/slides/_rels/slide22.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3.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4.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5.xml.rels><?xml version="1.0" encoding="UTF-8" standalone="yes"?>
<Relationships xmlns="http://schemas.openxmlformats.org/package/2006/relationships"><Relationship Id="rId8" Type="http://schemas.openxmlformats.org/officeDocument/2006/relationships/image" Target="../media/image26.png"/><Relationship Id="rId3" Type="http://schemas.openxmlformats.org/officeDocument/2006/relationships/image" Target="../media/image28.jpeg"/><Relationship Id="rId7" Type="http://schemas.openxmlformats.org/officeDocument/2006/relationships/image" Target="../media/image25.svg"/><Relationship Id="rId2" Type="http://schemas.openxmlformats.org/officeDocument/2006/relationships/audio" Target="../media/audio1.wav"/><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svg"/><Relationship Id="rId4" Type="http://schemas.openxmlformats.org/officeDocument/2006/relationships/image" Target="../media/image22.png"/><Relationship Id="rId9" Type="http://schemas.openxmlformats.org/officeDocument/2006/relationships/image" Target="../media/image27.svg"/></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2.png"/><Relationship Id="rId5" Type="http://schemas.openxmlformats.org/officeDocument/2006/relationships/image" Target="../media/image30.png"/><Relationship Id="rId4" Type="http://schemas.openxmlformats.org/officeDocument/2006/relationships/image" Target="../media/image8.png"/></Relationships>
</file>

<file path=ppt/slides/_rels/slide27.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microsoft.com/office/2007/relationships/hdphoto" Target="../media/hdphoto1.wdp"/><Relationship Id="rId2" Type="http://schemas.microsoft.com/office/2007/relationships/media" Target="../media/media1.mp3"/><Relationship Id="rId1" Type="http://schemas.openxmlformats.org/officeDocument/2006/relationships/audio" Target="NULL" TargetMode="External"/><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png"/><Relationship Id="rId4" Type="http://schemas.openxmlformats.org/officeDocument/2006/relationships/notesSlide" Target="../notesSlides/notesSlide3.xml"/><Relationship Id="rId9" Type="http://schemas.openxmlformats.org/officeDocument/2006/relationships/slide" Target="slide4.xml"/></Relationships>
</file>

<file path=ppt/slides/_rels/slide3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5.png"/><Relationship Id="rId18" Type="http://schemas.openxmlformats.org/officeDocument/2006/relationships/image" Target="../media/image7.png"/><Relationship Id="rId3" Type="http://schemas.microsoft.com/office/2007/relationships/media" Target="../media/media3.mp3"/><Relationship Id="rId7" Type="http://schemas.openxmlformats.org/officeDocument/2006/relationships/image" Target="../media/image4.jpeg"/><Relationship Id="rId12" Type="http://schemas.openxmlformats.org/officeDocument/2006/relationships/image" Target="../media/image8.png"/><Relationship Id="rId17" Type="http://schemas.openxmlformats.org/officeDocument/2006/relationships/slide" Target="slide5.xml"/><Relationship Id="rId2" Type="http://schemas.openxmlformats.org/officeDocument/2006/relationships/audio" Target="../media/media2.wav"/><Relationship Id="rId16" Type="http://schemas.microsoft.com/office/2007/relationships/hdphoto" Target="../media/hdphoto2.wdp"/><Relationship Id="rId1" Type="http://schemas.microsoft.com/office/2007/relationships/media" Target="../media/media2.wav"/><Relationship Id="rId6" Type="http://schemas.openxmlformats.org/officeDocument/2006/relationships/notesSlide" Target="../notesSlides/notesSlide4.xml"/><Relationship Id="rId11" Type="http://schemas.openxmlformats.org/officeDocument/2006/relationships/image" Target="../media/image12.png"/><Relationship Id="rId5" Type="http://schemas.openxmlformats.org/officeDocument/2006/relationships/slideLayout" Target="../slideLayouts/slideLayout2.xml"/><Relationship Id="rId1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audio" Target="../media/media3.mp3"/><Relationship Id="rId9" Type="http://schemas.openxmlformats.org/officeDocument/2006/relationships/image" Target="../media/image10.png"/><Relationship Id="rId14" Type="http://schemas.microsoft.com/office/2007/relationships/hdphoto" Target="../media/hdphoto1.wdp"/></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6.png"/><Relationship Id="rId18" Type="http://schemas.openxmlformats.org/officeDocument/2006/relationships/image" Target="../media/image7.png"/><Relationship Id="rId3" Type="http://schemas.microsoft.com/office/2007/relationships/media" Target="../media/media3.mp3"/><Relationship Id="rId7" Type="http://schemas.openxmlformats.org/officeDocument/2006/relationships/image" Target="../media/image4.jpeg"/><Relationship Id="rId12" Type="http://schemas.openxmlformats.org/officeDocument/2006/relationships/image" Target="../media/image8.png"/><Relationship Id="rId17" Type="http://schemas.openxmlformats.org/officeDocument/2006/relationships/slide" Target="slide6.xml"/><Relationship Id="rId2" Type="http://schemas.openxmlformats.org/officeDocument/2006/relationships/audio" Target="../media/media2.wav"/><Relationship Id="rId16" Type="http://schemas.microsoft.com/office/2007/relationships/hdphoto" Target="../media/hdphoto2.wdp"/><Relationship Id="rId1" Type="http://schemas.microsoft.com/office/2007/relationships/media" Target="../media/media2.wav"/><Relationship Id="rId6" Type="http://schemas.openxmlformats.org/officeDocument/2006/relationships/notesSlide" Target="../notesSlides/notesSlide5.xml"/><Relationship Id="rId11" Type="http://schemas.openxmlformats.org/officeDocument/2006/relationships/image" Target="../media/image12.png"/><Relationship Id="rId5" Type="http://schemas.openxmlformats.org/officeDocument/2006/relationships/slideLayout" Target="../slideLayouts/slideLayout2.xml"/><Relationship Id="rId15" Type="http://schemas.openxmlformats.org/officeDocument/2006/relationships/image" Target="../media/image13.png"/><Relationship Id="rId10" Type="http://schemas.openxmlformats.org/officeDocument/2006/relationships/image" Target="../media/image11.png"/><Relationship Id="rId4" Type="http://schemas.openxmlformats.org/officeDocument/2006/relationships/audio" Target="../media/media3.mp3"/><Relationship Id="rId9" Type="http://schemas.openxmlformats.org/officeDocument/2006/relationships/image" Target="../media/image10.png"/><Relationship Id="rId14" Type="http://schemas.microsoft.com/office/2007/relationships/hdphoto" Target="../media/hdphoto1.wdp"/></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slideLayout" Target="../slideLayouts/slideLayout2.xml"/><Relationship Id="rId7" Type="http://schemas.microsoft.com/office/2007/relationships/hdphoto" Target="../media/hdphoto1.wdp"/><Relationship Id="rId2" Type="http://schemas.openxmlformats.org/officeDocument/2006/relationships/audio" Target="../media/media4.mp3"/><Relationship Id="rId1" Type="http://schemas.microsoft.com/office/2007/relationships/media" Target="../media/media4.mp3"/><Relationship Id="rId6" Type="http://schemas.openxmlformats.org/officeDocument/2006/relationships/image" Target="../media/image5.png"/><Relationship Id="rId11" Type="http://schemas.openxmlformats.org/officeDocument/2006/relationships/image" Target="../media/image8.png"/><Relationship Id="rId5" Type="http://schemas.openxmlformats.org/officeDocument/2006/relationships/image" Target="../media/image4.jpeg"/><Relationship Id="rId10" Type="http://schemas.openxmlformats.org/officeDocument/2006/relationships/image" Target="../media/image7.png"/><Relationship Id="rId4" Type="http://schemas.openxmlformats.org/officeDocument/2006/relationships/notesSlide" Target="../notesSlides/notesSlide6.xml"/><Relationship Id="rId9" Type="http://schemas.openxmlformats.org/officeDocument/2006/relationships/slide" Target="slide7.xml"/></Relationships>
</file>

<file path=ppt/slides/_rels/slide7.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12.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F1E8021-A200-4249-BD7E-1AF85AF3D266}"/>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11" name="矩形 10">
            <a:extLst>
              <a:ext uri="{FF2B5EF4-FFF2-40B4-BE49-F238E27FC236}">
                <a16:creationId xmlns:a16="http://schemas.microsoft.com/office/drawing/2014/main" id="{DBFD2769-D875-4FCC-AFA4-CDE2DA2154FE}"/>
              </a:ext>
            </a:extLst>
          </p:cNvPr>
          <p:cNvSpPr/>
          <p:nvPr/>
        </p:nvSpPr>
        <p:spPr>
          <a:xfrm>
            <a:off x="9531297" y="2396971"/>
            <a:ext cx="269585" cy="310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5D349C36-4E2B-4F7D-9E02-E47CDFF77928}"/>
              </a:ext>
            </a:extLst>
          </p:cNvPr>
          <p:cNvPicPr>
            <a:picLocks noChangeAspect="1"/>
          </p:cNvPicPr>
          <p:nvPr/>
        </p:nvPicPr>
        <p:blipFill rotWithShape="1">
          <a:blip r:embed="rId4">
            <a:extLst>
              <a:ext uri="{28A0092B-C50C-407E-A947-70E740481C1C}">
                <a14:useLocalDpi xmlns:a14="http://schemas.microsoft.com/office/drawing/2010/main" val="0"/>
              </a:ext>
            </a:extLst>
          </a:blip>
          <a:srcRect t="7821" r="24732"/>
          <a:stretch/>
        </p:blipFill>
        <p:spPr>
          <a:xfrm>
            <a:off x="-565337" y="3040183"/>
            <a:ext cx="8693337" cy="3817818"/>
          </a:xfrm>
          <a:prstGeom prst="rect">
            <a:avLst/>
          </a:prstGeom>
        </p:spPr>
      </p:pic>
      <p:pic>
        <p:nvPicPr>
          <p:cNvPr id="19" name="图片 18">
            <a:extLst>
              <a:ext uri="{FF2B5EF4-FFF2-40B4-BE49-F238E27FC236}">
                <a16:creationId xmlns:a16="http://schemas.microsoft.com/office/drawing/2014/main" id="{4555CBF9-4844-4B32-80B6-E61860ADC8CA}"/>
              </a:ext>
            </a:extLst>
          </p:cNvPr>
          <p:cNvPicPr>
            <a:picLocks noChangeAspect="1"/>
          </p:cNvPicPr>
          <p:nvPr/>
        </p:nvPicPr>
        <p:blipFill rotWithShape="1">
          <a:blip r:embed="rId4">
            <a:extLst>
              <a:ext uri="{28A0092B-C50C-407E-A947-70E740481C1C}">
                <a14:useLocalDpi xmlns:a14="http://schemas.microsoft.com/office/drawing/2010/main" val="0"/>
              </a:ext>
            </a:extLst>
          </a:blip>
          <a:srcRect l="85729" t="49594" r="-101" b="-33"/>
          <a:stretch/>
        </p:blipFill>
        <p:spPr>
          <a:xfrm>
            <a:off x="10040645" y="4150441"/>
            <a:ext cx="2151355" cy="270756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Rectangle 15">
            <a:extLst>
              <a:ext uri="{FF2B5EF4-FFF2-40B4-BE49-F238E27FC236}">
                <a16:creationId xmlns:a16="http://schemas.microsoft.com/office/drawing/2014/main" id="{D71C3625-6DFB-4E34-80A0-0D386840BAF0}"/>
              </a:ext>
            </a:extLst>
          </p:cNvPr>
          <p:cNvSpPr/>
          <p:nvPr/>
        </p:nvSpPr>
        <p:spPr>
          <a:xfrm>
            <a:off x="4382245" y="879750"/>
            <a:ext cx="3367737" cy="73651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KHOA HỌC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8" name="Rectangle 17">
            <a:extLst>
              <a:ext uri="{FF2B5EF4-FFF2-40B4-BE49-F238E27FC236}">
                <a16:creationId xmlns:a16="http://schemas.microsoft.com/office/drawing/2014/main" id="{2C17DF83-32B3-4B8A-BC80-51B1CEA2D894}"/>
              </a:ext>
            </a:extLst>
          </p:cNvPr>
          <p:cNvSpPr/>
          <p:nvPr/>
        </p:nvSpPr>
        <p:spPr>
          <a:xfrm>
            <a:off x="2174240" y="1795941"/>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rgbClr val="89E0FF"/>
                </a:solidFill>
                <a:effectLst>
                  <a:outerShdw blurRad="38100" dist="25400" dir="5400000" algn="ctr" rotWithShape="0">
                    <a:srgbClr val="6E747A">
                      <a:alpha val="43000"/>
                    </a:srgbClr>
                  </a:outerShdw>
                </a:effectLst>
                <a:latin typeface="iCiel Baliho Script" pitchFamily="2" charset="0"/>
              </a:rPr>
              <a:t>PHÒNG BỆNH HIV/AIDS</a:t>
            </a:r>
          </a:p>
        </p:txBody>
      </p:sp>
    </p:spTree>
    <p:extLst>
      <p:ext uri="{BB962C8B-B14F-4D97-AF65-F5344CB8AC3E}">
        <p14:creationId xmlns:p14="http://schemas.microsoft.com/office/powerpoint/2010/main" val="158046172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pic>
        <p:nvPicPr>
          <p:cNvPr id="43" name="图片 42">
            <a:extLst>
              <a:ext uri="{FF2B5EF4-FFF2-40B4-BE49-F238E27FC236}">
                <a16:creationId xmlns:a16="http://schemas.microsoft.com/office/drawing/2014/main" id="{E13510A9-6795-4EC2-BB37-9F7569A8E81B}"/>
              </a:ext>
            </a:extLst>
          </p:cNvPr>
          <p:cNvPicPr>
            <a:picLocks noChangeAspect="1"/>
          </p:cNvPicPr>
          <p:nvPr/>
        </p:nvPicPr>
        <p:blipFill rotWithShape="1">
          <a:blip r:embed="rId6">
            <a:extLst>
              <a:ext uri="{28A0092B-C50C-407E-A947-70E740481C1C}">
                <a14:useLocalDpi xmlns:a14="http://schemas.microsoft.com/office/drawing/2010/main" val="0"/>
              </a:ext>
            </a:extLst>
          </a:blip>
          <a:srcRect l="85729" t="49594" r="-101" b="-33"/>
          <a:stretch/>
        </p:blipFill>
        <p:spPr>
          <a:xfrm>
            <a:off x="9765437" y="3804082"/>
            <a:ext cx="2426563" cy="3053919"/>
          </a:xfrm>
          <a:prstGeom prst="rect">
            <a:avLst/>
          </a:prstGeom>
        </p:spPr>
      </p:pic>
      <p:sp>
        <p:nvSpPr>
          <p:cNvPr id="2" name="椭圆 1">
            <a:extLst>
              <a:ext uri="{FF2B5EF4-FFF2-40B4-BE49-F238E27FC236}">
                <a16:creationId xmlns:a16="http://schemas.microsoft.com/office/drawing/2014/main" id="{AF6997AD-42F2-4962-870D-C66A0D9AC79C}"/>
              </a:ext>
            </a:extLst>
          </p:cNvPr>
          <p:cNvSpPr/>
          <p:nvPr/>
        </p:nvSpPr>
        <p:spPr>
          <a:xfrm>
            <a:off x="9667783" y="4385569"/>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a:extLst>
              <a:ext uri="{FF2B5EF4-FFF2-40B4-BE49-F238E27FC236}">
                <a16:creationId xmlns:a16="http://schemas.microsoft.com/office/drawing/2014/main" id="{95DC2F98-5F79-4171-9790-DF21FA94752A}"/>
              </a:ext>
            </a:extLst>
          </p:cNvPr>
          <p:cNvSpPr/>
          <p:nvPr/>
        </p:nvSpPr>
        <p:spPr>
          <a:xfrm>
            <a:off x="9375177" y="4923244"/>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a:extLst>
              <a:ext uri="{FF2B5EF4-FFF2-40B4-BE49-F238E27FC236}">
                <a16:creationId xmlns:a16="http://schemas.microsoft.com/office/drawing/2014/main" id="{76AF58C7-79C9-4012-B556-3B4ABE3AE376}"/>
              </a:ext>
            </a:extLst>
          </p:cNvPr>
          <p:cNvSpPr/>
          <p:nvPr/>
        </p:nvSpPr>
        <p:spPr>
          <a:xfrm>
            <a:off x="1111025" y="963481"/>
            <a:ext cx="10160000" cy="1225686"/>
          </a:xfrm>
          <a:prstGeom prst="rect">
            <a:avLst/>
          </a:prstGeom>
          <a:noFill/>
        </p:spPr>
        <p:txBody>
          <a:bodyPr wrap="none" lIns="91440" tIns="45720" rIns="91440" bIns="45720">
            <a:prstTxWarp prst="textPlain">
              <a:avLst/>
            </a:prstTxWarp>
            <a:spAutoFit/>
          </a:bodyPr>
          <a:lstStyle/>
          <a:p>
            <a:pPr algn="ctr"/>
            <a:r>
              <a:rPr lang="en-US" sz="5400" b="1"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Các bạn </a:t>
            </a:r>
            <a:r>
              <a:rPr lang="en-US"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biết gì về </a:t>
            </a:r>
            <a:r>
              <a:rPr lang="vi-VN"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Hiv/</a:t>
            </a:r>
            <a:r>
              <a:rPr lang="en-US"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AIDS</a:t>
            </a:r>
            <a:r>
              <a:rPr lang="vi-VN"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 </a:t>
            </a:r>
            <a:r>
              <a:rPr lang="en-US" sz="5400" b="1" cap="none" spc="50">
                <a:ln w="28575" cmpd="sng">
                  <a:solidFill>
                    <a:srgbClr val="C00000"/>
                  </a:solidFill>
                  <a:prstDash val="solid"/>
                </a:ln>
                <a:solidFill>
                  <a:srgbClr val="FF6600"/>
                </a:solidFill>
                <a:effectLst>
                  <a:glow rad="38100">
                    <a:schemeClr val="accent1">
                      <a:alpha val="40000"/>
                    </a:schemeClr>
                  </a:glow>
                  <a:outerShdw blurRad="38100" dist="38100" dir="2700000" algn="tl">
                    <a:srgbClr val="000000">
                      <a:alpha val="43137"/>
                    </a:srgbClr>
                  </a:outerShdw>
                </a:effectLst>
                <a:latin typeface="iCiel Crocante" panose="02000000000000000000" pitchFamily="50" charset="0"/>
              </a:rPr>
              <a:t>?</a:t>
            </a:r>
          </a:p>
        </p:txBody>
      </p:sp>
      <p:pic>
        <p:nvPicPr>
          <p:cNvPr id="13" name="Picture 4" descr="Dự An phi chính phủ - không kỳ thị nguoi nhiêm HIV - YouTube">
            <a:extLst>
              <a:ext uri="{FF2B5EF4-FFF2-40B4-BE49-F238E27FC236}">
                <a16:creationId xmlns:a16="http://schemas.microsoft.com/office/drawing/2014/main" id="{1D17B142-6523-4A0A-A187-E247385710FB}"/>
              </a:ext>
            </a:extLst>
          </p:cNvPr>
          <p:cNvPicPr>
            <a:picLocks noChangeAspect="1" noChangeArrowheads="1"/>
          </p:cNvPicPr>
          <p:nvPr/>
        </p:nvPicPr>
        <p:blipFill rotWithShape="1">
          <a:blip r:embed="rId7">
            <a:clrChange>
              <a:clrFrom>
                <a:srgbClr val="FFFFFF"/>
              </a:clrFrom>
              <a:clrTo>
                <a:srgbClr val="FFFFFF">
                  <a:alpha val="0"/>
                </a:srgbClr>
              </a:clrTo>
            </a:clrChange>
            <a:extLst>
              <a:ext uri="{28A0092B-C50C-407E-A947-70E740481C1C}">
                <a14:useLocalDpi xmlns:a14="http://schemas.microsoft.com/office/drawing/2010/main" val="0"/>
              </a:ext>
            </a:extLst>
          </a:blip>
          <a:srcRect l="3263" r="4236"/>
          <a:stretch/>
        </p:blipFill>
        <p:spPr bwMode="auto">
          <a:xfrm>
            <a:off x="6667483" y="2394575"/>
            <a:ext cx="3887967" cy="3152407"/>
          </a:xfrm>
          <a:prstGeom prst="rect">
            <a:avLst/>
          </a:prstGeom>
          <a:noFill/>
          <a:extLst>
            <a:ext uri="{909E8E84-426E-40DD-AFC4-6F175D3DCCD1}">
              <a14:hiddenFill xmlns:a14="http://schemas.microsoft.com/office/drawing/2010/main">
                <a:solidFill>
                  <a:srgbClr val="FFFFFF"/>
                </a:solidFill>
              </a14:hiddenFill>
            </a:ext>
          </a:extLst>
        </p:spPr>
      </p:pic>
      <p:pic>
        <p:nvPicPr>
          <p:cNvPr id="14" name="2 Minute Timer Countdown">
            <a:hlinkClick r:id="" action="ppaction://media"/>
            <a:extLst>
              <a:ext uri="{FF2B5EF4-FFF2-40B4-BE49-F238E27FC236}">
                <a16:creationId xmlns:a16="http://schemas.microsoft.com/office/drawing/2014/main" id="{D29B58FD-EB87-4FD7-8451-DCB0A424C154}"/>
              </a:ext>
            </a:extLst>
          </p:cNvPr>
          <p:cNvPicPr>
            <a:picLocks noChangeAspect="1"/>
          </p:cNvPicPr>
          <p:nvPr>
            <a:videoFile r:link="rId2"/>
            <p:extLst>
              <p:ext uri="{DAA4B4D4-6D71-4841-9C94-3DE7FCFB9230}">
                <p14:media xmlns:p14="http://schemas.microsoft.com/office/powerpoint/2010/main" r:embed="rId1"/>
              </p:ext>
            </p:extLst>
          </p:nvPr>
        </p:nvPicPr>
        <p:blipFill>
          <a:blip r:embed="rId8"/>
          <a:stretch>
            <a:fillRect/>
          </a:stretch>
        </p:blipFill>
        <p:spPr>
          <a:xfrm>
            <a:off x="1269843" y="2617792"/>
            <a:ext cx="5207449" cy="2929190"/>
          </a:xfrm>
          <a:prstGeom prst="rect">
            <a:avLst/>
          </a:prstGeom>
        </p:spPr>
      </p:pic>
    </p:spTree>
    <p:extLst>
      <p:ext uri="{BB962C8B-B14F-4D97-AF65-F5344CB8AC3E}">
        <p14:creationId xmlns:p14="http://schemas.microsoft.com/office/powerpoint/2010/main" val="1134150261"/>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1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14"/>
                                        </p:tgtEl>
                                      </p:cBhvr>
                                    </p:cmd>
                                  </p:childTnLst>
                                </p:cTn>
                              </p:par>
                            </p:childTnLst>
                          </p:cTn>
                        </p:par>
                      </p:childTnLst>
                    </p:cTn>
                  </p:par>
                </p:childTnLst>
              </p:cTn>
              <p:nextCondLst>
                <p:cond evt="onClick" delay="0">
                  <p:tgtEl>
                    <p:spTgt spid="14"/>
                  </p:tgtEl>
                </p:cond>
              </p:nextCondLst>
            </p:seq>
            <p:video>
              <p:cMediaNode vol="80000">
                <p:cTn id="7" fill="hold" display="0">
                  <p:stCondLst>
                    <p:cond delay="indefinite"/>
                  </p:stCondLst>
                </p:cTn>
                <p:tgtEl>
                  <p:spTgt spid="14"/>
                </p:tgtEl>
              </p:cMediaNode>
            </p:vide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id="{B58361EA-42CA-4868-A514-0FF832090C4D}"/>
              </a:ext>
            </a:extLst>
          </p:cNvPr>
          <p:cNvSpPr/>
          <p:nvPr/>
        </p:nvSpPr>
        <p:spPr>
          <a:xfrm>
            <a:off x="229070" y="2748910"/>
            <a:ext cx="3980256" cy="3980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id="{BBF75196-CAD8-4C37-BD4B-936B1E8351D4}"/>
              </a:ext>
            </a:extLst>
          </p:cNvPr>
          <p:cNvPicPr>
            <a:picLocks noChangeAspect="1"/>
          </p:cNvPicPr>
          <p:nvPr/>
        </p:nvPicPr>
        <p:blipFill rotWithShape="1">
          <a:blip r:embed="rId3">
            <a:extLst>
              <a:ext uri="{28A0092B-C50C-407E-A947-70E740481C1C}">
                <a14:useLocalDpi xmlns:a14="http://schemas.microsoft.com/office/drawing/2010/main" val="0"/>
              </a:ext>
            </a:extLst>
          </a:blip>
          <a:srcRect l="57366" t="35465" r="9878" b="37633"/>
          <a:stretch/>
        </p:blipFill>
        <p:spPr>
          <a:xfrm>
            <a:off x="506159" y="3160269"/>
            <a:ext cx="3157222" cy="3466752"/>
          </a:xfrm>
          <a:prstGeom prst="rect">
            <a:avLst/>
          </a:prstGeom>
        </p:spPr>
      </p:pic>
      <p:sp>
        <p:nvSpPr>
          <p:cNvPr id="25" name="Thought Bubble: Cloud 24">
            <a:extLst>
              <a:ext uri="{FF2B5EF4-FFF2-40B4-BE49-F238E27FC236}">
                <a16:creationId xmlns:a16="http://schemas.microsoft.com/office/drawing/2014/main" id="{9A70F474-3D06-462E-97BE-B9B1EED3BBEF}"/>
              </a:ext>
            </a:extLst>
          </p:cNvPr>
          <p:cNvSpPr/>
          <p:nvPr/>
        </p:nvSpPr>
        <p:spPr>
          <a:xfrm>
            <a:off x="2565400" y="895037"/>
            <a:ext cx="7721979" cy="2683229"/>
          </a:xfrm>
          <a:prstGeom prst="cloudCallout">
            <a:avLst>
              <a:gd name="adj1" fmla="val -34553"/>
              <a:gd name="adj2" fmla="val 68259"/>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TextBox 5">
            <a:extLst>
              <a:ext uri="{FF2B5EF4-FFF2-40B4-BE49-F238E27FC236}">
                <a16:creationId xmlns:a16="http://schemas.microsoft.com/office/drawing/2014/main" id="{21828285-069D-4E72-AB75-02D039B0BB39}"/>
              </a:ext>
            </a:extLst>
          </p:cNvPr>
          <p:cNvSpPr txBox="1"/>
          <p:nvPr/>
        </p:nvSpPr>
        <p:spPr>
          <a:xfrm>
            <a:off x="-10465999" y="1541268"/>
            <a:ext cx="33784776" cy="1160511"/>
          </a:xfrm>
          <a:prstGeom prst="rect">
            <a:avLst/>
          </a:prstGeom>
        </p:spPr>
        <p:txBody>
          <a:bodyPr lIns="0" tIns="0" rIns="0" bIns="0" rtlCol="0" anchor="t">
            <a:spAutoFit/>
          </a:bodyPr>
          <a:lstStyle/>
          <a:p>
            <a:pPr algn="ctr">
              <a:lnSpc>
                <a:spcPts val="9899"/>
              </a:lnSpc>
            </a:pPr>
            <a:r>
              <a:rPr lang="en-US" sz="7200" b="1">
                <a:solidFill>
                  <a:srgbClr val="F14624"/>
                </a:solidFill>
                <a:effectLst>
                  <a:outerShdw blurRad="38100" dist="38100" dir="2700000" algn="tl">
                    <a:srgbClr val="000000">
                      <a:alpha val="43137"/>
                    </a:srgbClr>
                  </a:outerShdw>
                </a:effectLst>
                <a:latin typeface="iCiel Cadena" panose="02000503000000020004" pitchFamily="2" charset="0"/>
              </a:rPr>
              <a:t>HIV/AIDS </a:t>
            </a:r>
            <a:r>
              <a:rPr lang="vi-VN" sz="7200" b="1">
                <a:solidFill>
                  <a:srgbClr val="F14624"/>
                </a:solidFill>
                <a:effectLst>
                  <a:outerShdw blurRad="38100" dist="38100" dir="2700000" algn="tl">
                    <a:srgbClr val="000000">
                      <a:alpha val="43137"/>
                    </a:srgbClr>
                  </a:outerShdw>
                </a:effectLst>
                <a:latin typeface="iCiel Cadena" panose="02000503000000020004" pitchFamily="2" charset="0"/>
              </a:rPr>
              <a:t>là gì ?</a:t>
            </a:r>
            <a:endParaRPr lang="en-US" sz="7200" b="1">
              <a:solidFill>
                <a:srgbClr val="F14624"/>
              </a:solidFill>
              <a:effectLst>
                <a:outerShdw blurRad="38100" dist="38100" dir="2700000" algn="tl">
                  <a:srgbClr val="000000">
                    <a:alpha val="43137"/>
                  </a:srgbClr>
                </a:outerShdw>
              </a:effectLst>
              <a:latin typeface="iCiel Cadena" panose="02000503000000020004" pitchFamily="2" charset="0"/>
            </a:endParaRPr>
          </a:p>
        </p:txBody>
      </p:sp>
      <p:pic>
        <p:nvPicPr>
          <p:cNvPr id="27" name="Picture 6">
            <a:extLst>
              <a:ext uri="{FF2B5EF4-FFF2-40B4-BE49-F238E27FC236}">
                <a16:creationId xmlns:a16="http://schemas.microsoft.com/office/drawing/2014/main" id="{8B6B084F-61C8-457A-8605-95D221035374}"/>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614860" y="1799846"/>
            <a:ext cx="776513" cy="776513"/>
          </a:xfrm>
          <a:prstGeom prst="rect">
            <a:avLst/>
          </a:prstGeom>
        </p:spPr>
      </p:pic>
      <p:pic>
        <p:nvPicPr>
          <p:cNvPr id="28" name="Picture 3">
            <a:extLst>
              <a:ext uri="{FF2B5EF4-FFF2-40B4-BE49-F238E27FC236}">
                <a16:creationId xmlns:a16="http://schemas.microsoft.com/office/drawing/2014/main" id="{831FF733-E77E-4722-9DB7-C363ED85775D}"/>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9766570" y="200490"/>
            <a:ext cx="1624803" cy="1624803"/>
          </a:xfrm>
          <a:prstGeom prst="rect">
            <a:avLst/>
          </a:prstGeom>
        </p:spPr>
      </p:pic>
      <p:pic>
        <p:nvPicPr>
          <p:cNvPr id="29" name="图片 20">
            <a:extLst>
              <a:ext uri="{FF2B5EF4-FFF2-40B4-BE49-F238E27FC236}">
                <a16:creationId xmlns:a16="http://schemas.microsoft.com/office/drawing/2014/main" id="{35F1A03C-C809-4B67-8449-0BAAE90D34A8}"/>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spTree>
    <p:extLst>
      <p:ext uri="{BB962C8B-B14F-4D97-AF65-F5344CB8AC3E}">
        <p14:creationId xmlns:p14="http://schemas.microsoft.com/office/powerpoint/2010/main" val="317800332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椭圆 1">
            <a:extLst>
              <a:ext uri="{FF2B5EF4-FFF2-40B4-BE49-F238E27FC236}">
                <a16:creationId xmlns:a16="http://schemas.microsoft.com/office/drawing/2014/main" id="{B58361EA-42CA-4868-A514-0FF832090C4D}"/>
              </a:ext>
            </a:extLst>
          </p:cNvPr>
          <p:cNvSpPr/>
          <p:nvPr/>
        </p:nvSpPr>
        <p:spPr>
          <a:xfrm>
            <a:off x="8070727" y="2810512"/>
            <a:ext cx="3980256" cy="3980256"/>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4" name="图片 23">
            <a:extLst>
              <a:ext uri="{FF2B5EF4-FFF2-40B4-BE49-F238E27FC236}">
                <a16:creationId xmlns:a16="http://schemas.microsoft.com/office/drawing/2014/main" id="{BBF75196-CAD8-4C37-BD4B-936B1E8351D4}"/>
              </a:ext>
            </a:extLst>
          </p:cNvPr>
          <p:cNvPicPr>
            <a:picLocks noChangeAspect="1"/>
          </p:cNvPicPr>
          <p:nvPr/>
        </p:nvPicPr>
        <p:blipFill rotWithShape="1">
          <a:blip r:embed="rId3">
            <a:extLst>
              <a:ext uri="{28A0092B-C50C-407E-A947-70E740481C1C}">
                <a14:useLocalDpi xmlns:a14="http://schemas.microsoft.com/office/drawing/2010/main" val="0"/>
              </a:ext>
            </a:extLst>
          </a:blip>
          <a:srcRect l="57366" t="35465" r="9878" b="37633"/>
          <a:stretch/>
        </p:blipFill>
        <p:spPr>
          <a:xfrm>
            <a:off x="8393884" y="3209716"/>
            <a:ext cx="3157222" cy="3466752"/>
          </a:xfrm>
          <a:prstGeom prst="rect">
            <a:avLst/>
          </a:prstGeom>
        </p:spPr>
      </p:pic>
      <p:pic>
        <p:nvPicPr>
          <p:cNvPr id="8" name="Picture 6">
            <a:extLst>
              <a:ext uri="{FF2B5EF4-FFF2-40B4-BE49-F238E27FC236}">
                <a16:creationId xmlns:a16="http://schemas.microsoft.com/office/drawing/2014/main" id="{34EB8ADD-14FD-4AE7-AF45-F691E661557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431640" y="3699899"/>
            <a:ext cx="1019460" cy="1019460"/>
          </a:xfrm>
          <a:prstGeom prst="rect">
            <a:avLst/>
          </a:prstGeom>
        </p:spPr>
      </p:pic>
      <p:sp>
        <p:nvSpPr>
          <p:cNvPr id="9" name="Thought Bubble: Cloud 8">
            <a:extLst>
              <a:ext uri="{FF2B5EF4-FFF2-40B4-BE49-F238E27FC236}">
                <a16:creationId xmlns:a16="http://schemas.microsoft.com/office/drawing/2014/main" id="{3F740F17-43BE-4A2A-A384-BCE78772E9E6}"/>
              </a:ext>
            </a:extLst>
          </p:cNvPr>
          <p:cNvSpPr/>
          <p:nvPr/>
        </p:nvSpPr>
        <p:spPr>
          <a:xfrm>
            <a:off x="467821" y="307232"/>
            <a:ext cx="10111150" cy="3208532"/>
          </a:xfrm>
          <a:prstGeom prst="cloudCallout">
            <a:avLst>
              <a:gd name="adj1" fmla="val 32940"/>
              <a:gd name="adj2" fmla="val 67742"/>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5">
            <a:extLst>
              <a:ext uri="{FF2B5EF4-FFF2-40B4-BE49-F238E27FC236}">
                <a16:creationId xmlns:a16="http://schemas.microsoft.com/office/drawing/2014/main" id="{C844211A-B0DB-4C8E-BADF-B4AF263896DD}"/>
              </a:ext>
            </a:extLst>
          </p:cNvPr>
          <p:cNvSpPr txBox="1"/>
          <p:nvPr/>
        </p:nvSpPr>
        <p:spPr>
          <a:xfrm>
            <a:off x="467821" y="555669"/>
            <a:ext cx="10585567" cy="2675284"/>
          </a:xfrm>
          <a:prstGeom prst="rect">
            <a:avLst/>
          </a:prstGeom>
        </p:spPr>
        <p:txBody>
          <a:bodyPr wrap="square" lIns="0" tIns="0" rIns="0" bIns="0" rtlCol="0" anchor="t">
            <a:spAutoFit/>
          </a:bodyPr>
          <a:lstStyle/>
          <a:p>
            <a:pPr algn="ctr">
              <a:lnSpc>
                <a:spcPts val="10900"/>
              </a:lnSpc>
            </a:pPr>
            <a:r>
              <a:rPr lang="vi-VN" sz="7200" b="1">
                <a:solidFill>
                  <a:srgbClr val="F14624"/>
                </a:solidFill>
                <a:effectLst>
                  <a:outerShdw blurRad="38100" dist="38100" dir="2700000" algn="tl">
                    <a:srgbClr val="000000">
                      <a:alpha val="43137"/>
                    </a:srgbClr>
                  </a:outerShdw>
                </a:effectLst>
                <a:latin typeface="iCiel Cadena" panose="02000503000000020004" pitchFamily="2" charset="0"/>
              </a:rPr>
              <a:t>Cách phòng chống </a:t>
            </a:r>
          </a:p>
          <a:p>
            <a:pPr algn="ctr">
              <a:lnSpc>
                <a:spcPts val="10900"/>
              </a:lnSpc>
            </a:pPr>
            <a:r>
              <a:rPr lang="vi-VN" sz="7200" b="1">
                <a:solidFill>
                  <a:srgbClr val="F14624"/>
                </a:solidFill>
                <a:effectLst>
                  <a:outerShdw blurRad="38100" dist="38100" dir="2700000" algn="tl">
                    <a:srgbClr val="000000">
                      <a:alpha val="43137"/>
                    </a:srgbClr>
                  </a:outerShdw>
                </a:effectLst>
                <a:latin typeface="iCiel Cadena" panose="02000503000000020004" pitchFamily="2" charset="0"/>
              </a:rPr>
              <a:t>HIV/AIDS ?</a:t>
            </a:r>
            <a:endParaRPr lang="en-US" sz="7200" b="1">
              <a:solidFill>
                <a:srgbClr val="F14624"/>
              </a:solidFill>
              <a:effectLst>
                <a:outerShdw blurRad="38100" dist="38100" dir="2700000" algn="tl">
                  <a:srgbClr val="000000">
                    <a:alpha val="43137"/>
                  </a:srgbClr>
                </a:outerShdw>
              </a:effectLst>
              <a:latin typeface="iCiel Cadena" panose="02000503000000020004" pitchFamily="2" charset="0"/>
            </a:endParaRPr>
          </a:p>
        </p:txBody>
      </p:sp>
      <p:pic>
        <p:nvPicPr>
          <p:cNvPr id="11" name="Picture 3">
            <a:extLst>
              <a:ext uri="{FF2B5EF4-FFF2-40B4-BE49-F238E27FC236}">
                <a16:creationId xmlns:a16="http://schemas.microsoft.com/office/drawing/2014/main" id="{9A6A2734-0C60-4AB5-810D-030CF03A0AB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105589" y="1449719"/>
            <a:ext cx="2066045" cy="2066045"/>
          </a:xfrm>
          <a:prstGeom prst="rect">
            <a:avLst/>
          </a:prstGeom>
        </p:spPr>
      </p:pic>
      <p:pic>
        <p:nvPicPr>
          <p:cNvPr id="12" name="图片 20">
            <a:extLst>
              <a:ext uri="{FF2B5EF4-FFF2-40B4-BE49-F238E27FC236}">
                <a16:creationId xmlns:a16="http://schemas.microsoft.com/office/drawing/2014/main" id="{33088023-5095-4D7F-A574-2FEBBAFB0CD3}"/>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10060855" y="371534"/>
            <a:ext cx="3482485" cy="2036037"/>
          </a:xfrm>
          <a:prstGeom prst="rect">
            <a:avLst/>
          </a:prstGeom>
        </p:spPr>
      </p:pic>
    </p:spTree>
    <p:extLst>
      <p:ext uri="{BB962C8B-B14F-4D97-AF65-F5344CB8AC3E}">
        <p14:creationId xmlns:p14="http://schemas.microsoft.com/office/powerpoint/2010/main" val="15466596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2103120" y="1042740"/>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THỰC HÀNH</a:t>
            </a:r>
          </a:p>
        </p:txBody>
      </p:sp>
      <p:pic>
        <p:nvPicPr>
          <p:cNvPr id="5" name="图片 20">
            <a:extLst>
              <a:ext uri="{FF2B5EF4-FFF2-40B4-BE49-F238E27FC236}">
                <a16:creationId xmlns:a16="http://schemas.microsoft.com/office/drawing/2014/main" id="{73086363-3F3B-4ADF-B92A-BE9208F0562E}"/>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6" name="图片 16">
            <a:extLst>
              <a:ext uri="{FF2B5EF4-FFF2-40B4-BE49-F238E27FC236}">
                <a16:creationId xmlns:a16="http://schemas.microsoft.com/office/drawing/2014/main" id="{9D5D84AE-4293-4E81-9FDA-43EED94803C9}"/>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7807383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2E44142-0E80-4916-8EAB-B7E6F22D3ECA}"/>
              </a:ext>
            </a:extLst>
          </p:cNvPr>
          <p:cNvSpPr txBox="1">
            <a:spLocks/>
          </p:cNvSpPr>
          <p:nvPr/>
        </p:nvSpPr>
        <p:spPr>
          <a:xfrm>
            <a:off x="1481782" y="1363449"/>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11500">
                <a:ln w="76200">
                  <a:solidFill>
                    <a:srgbClr val="FFC000"/>
                  </a:solidFill>
                </a:ln>
                <a:solidFill>
                  <a:srgbClr val="FE622A"/>
                </a:solidFill>
                <a:latin typeface="iCiel Soup of Justice" pitchFamily="2" charset="0"/>
              </a:rPr>
              <a:t>ĐÚng hay sai</a:t>
            </a:r>
            <a:endParaRPr lang="en-US" sz="11500">
              <a:ln w="76200">
                <a:solidFill>
                  <a:srgbClr val="FFC000"/>
                </a:solidFill>
              </a:ln>
              <a:solidFill>
                <a:srgbClr val="FE622A"/>
              </a:solidFill>
              <a:latin typeface="iCiel Soup of Justice" pitchFamily="2" charset="0"/>
            </a:endParaRPr>
          </a:p>
        </p:txBody>
      </p:sp>
      <p:sp>
        <p:nvSpPr>
          <p:cNvPr id="4" name="Title 1">
            <a:extLst>
              <a:ext uri="{FF2B5EF4-FFF2-40B4-BE49-F238E27FC236}">
                <a16:creationId xmlns:a16="http://schemas.microsoft.com/office/drawing/2014/main" id="{188E87BF-FE7A-4A46-9363-0C99ECB46743}"/>
              </a:ext>
            </a:extLst>
          </p:cNvPr>
          <p:cNvSpPr txBox="1">
            <a:spLocks/>
          </p:cNvSpPr>
          <p:nvPr/>
        </p:nvSpPr>
        <p:spPr>
          <a:xfrm>
            <a:off x="1481782" y="527132"/>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8000">
                <a:ln w="76200">
                  <a:noFill/>
                </a:ln>
                <a:solidFill>
                  <a:srgbClr val="002060"/>
                </a:solidFill>
                <a:latin typeface="iCiel Cadena" panose="02000503000000020004" pitchFamily="2" charset="0"/>
              </a:rPr>
              <a:t>Trò chơi</a:t>
            </a:r>
            <a:endParaRPr lang="en-US" sz="8000">
              <a:ln w="76200">
                <a:noFill/>
              </a:ln>
              <a:solidFill>
                <a:srgbClr val="002060"/>
              </a:solidFill>
              <a:latin typeface="iCiel Cadena" panose="02000503000000020004" pitchFamily="2" charset="0"/>
            </a:endParaRPr>
          </a:p>
        </p:txBody>
      </p:sp>
      <p:pic>
        <p:nvPicPr>
          <p:cNvPr id="5" name="图片 20">
            <a:extLst>
              <a:ext uri="{FF2B5EF4-FFF2-40B4-BE49-F238E27FC236}">
                <a16:creationId xmlns:a16="http://schemas.microsoft.com/office/drawing/2014/main" id="{C72FFDAD-3558-49B2-B4EC-31AD230F24F0}"/>
              </a:ext>
            </a:extLst>
          </p:cNvPr>
          <p:cNvPicPr>
            <a:picLocks noChangeAspect="1"/>
          </p:cNvPicPr>
          <p:nvPr/>
        </p:nvPicPr>
        <p:blipFill rotWithShape="1">
          <a:blip r:embed="rId2">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6" name="图片 16">
            <a:extLst>
              <a:ext uri="{FF2B5EF4-FFF2-40B4-BE49-F238E27FC236}">
                <a16:creationId xmlns:a16="http://schemas.microsoft.com/office/drawing/2014/main" id="{ABBC1EC6-4DF9-4D4C-B48F-0FD6F676AC2C}"/>
              </a:ext>
            </a:extLst>
          </p:cNvPr>
          <p:cNvPicPr>
            <a:picLocks noChangeAspect="1"/>
          </p:cNvPicPr>
          <p:nvPr/>
        </p:nvPicPr>
        <p:blipFill rotWithShape="1">
          <a:blip r:embed="rId2">
            <a:extLst>
              <a:ext uri="{28A0092B-C50C-407E-A947-70E740481C1C}">
                <a14:useLocalDpi xmlns:a14="http://schemas.microsoft.com/office/drawing/2010/main" val="0"/>
              </a:ext>
            </a:extLst>
          </a:blip>
          <a:srcRect l="63121" t="290" r="3721" b="39496"/>
          <a:stretch/>
        </p:blipFill>
        <p:spPr>
          <a:xfrm>
            <a:off x="8330499" y="106149"/>
            <a:ext cx="3861501" cy="2514600"/>
          </a:xfrm>
          <a:prstGeom prst="rect">
            <a:avLst/>
          </a:prstGeom>
        </p:spPr>
      </p:pic>
      <p:pic>
        <p:nvPicPr>
          <p:cNvPr id="2052" name="Picture 4" descr="Cute Girl Holding Wrong Sign | Kids cartoon characters, Art drawings for  kids, Cute kids">
            <a:extLst>
              <a:ext uri="{FF2B5EF4-FFF2-40B4-BE49-F238E27FC236}">
                <a16:creationId xmlns:a16="http://schemas.microsoft.com/office/drawing/2014/main" id="{CF85E578-525F-4305-82F7-9DFEA0F61C66}"/>
              </a:ext>
            </a:extLst>
          </p:cNvPr>
          <p:cNvPicPr>
            <a:picLocks noChangeAspect="1" noChangeArrowheads="1"/>
          </p:cNvPicPr>
          <p:nvPr/>
        </p:nvPicPr>
        <p:blipFill>
          <a:blip r:embed="rId3">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flipH="1">
            <a:off x="5847583" y="3249989"/>
            <a:ext cx="3465909" cy="3465909"/>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Happy Cute Kid Boy Correct Wrong Stock Vector (Royalty Free) 1568126071">
            <a:extLst>
              <a:ext uri="{FF2B5EF4-FFF2-40B4-BE49-F238E27FC236}">
                <a16:creationId xmlns:a16="http://schemas.microsoft.com/office/drawing/2014/main" id="{0BB24E4E-CD2C-4BA8-8791-9D0C8F3095BC}"/>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6005" b="85030" l="267" r="49867">
                        <a14:foregroundMark x1="19800" y1="30722" x2="26000" y2="31854"/>
                        <a14:foregroundMark x1="28267" y1="28111" x2="31267" y2="32985"/>
                        <a14:foregroundMark x1="36533" y1="17406" x2="46467" y2="26458"/>
                        <a14:foregroundMark x1="40667" y1="12620" x2="40667" y2="12620"/>
                        <a14:foregroundMark x1="39333" y1="15579" x2="45600" y2="21323"/>
                        <a14:foregroundMark x1="35667" y1="17755" x2="37267" y2="26284"/>
                        <a14:foregroundMark x1="36067" y1="16101" x2="45067" y2="17406"/>
                        <a14:foregroundMark x1="46867" y1="15927" x2="44733" y2="27067"/>
                        <a14:foregroundMark x1="40467" y1="11662" x2="40933" y2="14099"/>
                        <a14:foregroundMark x1="40467" y1="29243" x2="40333" y2="43342"/>
                        <a14:foregroundMark x1="8467" y1="41862" x2="8467" y2="41862"/>
                        <a14:foregroundMark x1="8000" y1="34813" x2="8000" y2="34813"/>
                        <a14:foregroundMark x1="7400" y1="33943" x2="7400" y2="33943"/>
                        <a14:foregroundMark x1="9400" y1="33943" x2="9400" y2="33943"/>
                        <a14:foregroundMark x1="6533" y1="36205" x2="6533" y2="36205"/>
                      </a14:backgroundRemoval>
                    </a14:imgEffect>
                  </a14:imgLayer>
                </a14:imgProps>
              </a:ext>
              <a:ext uri="{28A0092B-C50C-407E-A947-70E740481C1C}">
                <a14:useLocalDpi xmlns:a14="http://schemas.microsoft.com/office/drawing/2010/main" val="0"/>
              </a:ext>
            </a:extLst>
          </a:blip>
          <a:srcRect t="9093" r="48507" b="15352"/>
          <a:stretch/>
        </p:blipFill>
        <p:spPr bwMode="auto">
          <a:xfrm>
            <a:off x="3156125" y="3330909"/>
            <a:ext cx="2939874" cy="330407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1506392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par>
                          <p:cTn id="11" fill="hold">
                            <p:stCondLst>
                              <p:cond delay="1000"/>
                            </p:stCondLst>
                            <p:childTnLst>
                              <p:par>
                                <p:cTn id="12" presetID="31"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fltVal val="0"/>
                                          </p:val>
                                        </p:tav>
                                        <p:tav tm="100000">
                                          <p:val>
                                            <p:strVal val="#ppt_w"/>
                                          </p:val>
                                        </p:tav>
                                      </p:tavLst>
                                    </p:anim>
                                    <p:anim calcmode="lin" valueType="num">
                                      <p:cBhvr>
                                        <p:cTn id="15" dur="1000" fill="hold"/>
                                        <p:tgtEl>
                                          <p:spTgt spid="8"/>
                                        </p:tgtEl>
                                        <p:attrNameLst>
                                          <p:attrName>ppt_h</p:attrName>
                                        </p:attrNameLst>
                                      </p:cBhvr>
                                      <p:tavLst>
                                        <p:tav tm="0">
                                          <p:val>
                                            <p:fltVal val="0"/>
                                          </p:val>
                                        </p:tav>
                                        <p:tav tm="100000">
                                          <p:val>
                                            <p:strVal val="#ppt_h"/>
                                          </p:val>
                                        </p:tav>
                                      </p:tavLst>
                                    </p:anim>
                                    <p:anim calcmode="lin" valueType="num">
                                      <p:cBhvr>
                                        <p:cTn id="16" dur="1000" fill="hold"/>
                                        <p:tgtEl>
                                          <p:spTgt spid="8"/>
                                        </p:tgtEl>
                                        <p:attrNameLst>
                                          <p:attrName>style.rotation</p:attrName>
                                        </p:attrNameLst>
                                      </p:cBhvr>
                                      <p:tavLst>
                                        <p:tav tm="0">
                                          <p:val>
                                            <p:fltVal val="90"/>
                                          </p:val>
                                        </p:tav>
                                        <p:tav tm="100000">
                                          <p:val>
                                            <p:fltVal val="0"/>
                                          </p:val>
                                        </p:tav>
                                      </p:tavLst>
                                    </p:anim>
                                    <p:animEffect transition="in" filter="fade">
                                      <p:cBhvr>
                                        <p:cTn id="17"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4"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0B10E94-8AD1-4749-B03F-F907FED4120D}"/>
              </a:ext>
            </a:extLst>
          </p:cNvPr>
          <p:cNvSpPr txBox="1"/>
          <p:nvPr/>
        </p:nvSpPr>
        <p:spPr>
          <a:xfrm>
            <a:off x="1928372" y="434062"/>
            <a:ext cx="9377600"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1</a:t>
            </a:r>
            <a:r>
              <a:rPr lang="en-US" sz="4000" b="1" kern="1200">
                <a:solidFill>
                  <a:srgbClr val="FE622A"/>
                </a:solidFill>
                <a:latin typeface="UTM Isadora" panose="02040603050506020204" pitchFamily="18" charset="0"/>
              </a:rPr>
              <a:t>: </a:t>
            </a:r>
            <a:r>
              <a:rPr lang="en-US" sz="4000" b="1">
                <a:solidFill>
                  <a:srgbClr val="FE622A"/>
                </a:solidFill>
                <a:latin typeface="UTM Isadora" panose="02040603050506020204" pitchFamily="18" charset="0"/>
              </a:rPr>
              <a:t>HIV</a:t>
            </a:r>
            <a:r>
              <a:rPr lang="vi-VN" sz="4000" b="1">
                <a:solidFill>
                  <a:srgbClr val="FE622A"/>
                </a:solidFill>
                <a:latin typeface="UTM Isadora" panose="02040603050506020204" pitchFamily="18" charset="0"/>
              </a:rPr>
              <a:t> </a:t>
            </a:r>
            <a:r>
              <a:rPr lang="en-US" sz="4000" b="1">
                <a:solidFill>
                  <a:srgbClr val="FE622A"/>
                </a:solidFill>
                <a:latin typeface="UTM Isadora" panose="02040603050506020204" pitchFamily="18" charset="0"/>
              </a:rPr>
              <a:t>là hội chứng suy giảm miễn dịch mắc phải do vi rút gây nên.</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925672"/>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36752" y="3014399"/>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0970" y="626697"/>
            <a:ext cx="1283787" cy="2366427"/>
          </a:xfrm>
          <a:prstGeom prst="rect">
            <a:avLst/>
          </a:prstGeom>
        </p:spPr>
      </p:pic>
      <p:pic>
        <p:nvPicPr>
          <p:cNvPr id="16" name="Picture 7">
            <a:extLst>
              <a:ext uri="{FF2B5EF4-FFF2-40B4-BE49-F238E27FC236}">
                <a16:creationId xmlns:a16="http://schemas.microsoft.com/office/drawing/2014/main" id="{75D7F78C-96F0-4D33-8E55-E04CAE84368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02D3E6C4-EF8D-478C-BCAF-16024CED9F93}"/>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rcRect/>
          <a:stretch>
            <a:fillRect/>
          </a:stretch>
        </p:blipFill>
        <p:spPr>
          <a:xfrm>
            <a:off x="10223500" y="3218068"/>
            <a:ext cx="1477530" cy="1403653"/>
          </a:xfrm>
          <a:prstGeom prst="rect">
            <a:avLst/>
          </a:prstGeom>
        </p:spPr>
      </p:pic>
      <p:sp>
        <p:nvSpPr>
          <p:cNvPr id="18" name="TextBox 4">
            <a:extLst>
              <a:ext uri="{FF2B5EF4-FFF2-40B4-BE49-F238E27FC236}">
                <a16:creationId xmlns:a16="http://schemas.microsoft.com/office/drawing/2014/main" id="{BACE8CC8-3C74-4E54-BB31-8C9B3FD6429B}"/>
              </a:ext>
            </a:extLst>
          </p:cNvPr>
          <p:cNvSpPr txBox="1"/>
          <p:nvPr/>
        </p:nvSpPr>
        <p:spPr>
          <a:xfrm>
            <a:off x="673263" y="4045748"/>
            <a:ext cx="7492166"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AIDS là giai đoạn phát bệnh của người nhiễm HIV và là giai đoạn cuối cùng của quá trình nhiễm HIV</a:t>
            </a:r>
            <a:endParaRPr lang="en-US" sz="4000">
              <a:solidFill>
                <a:srgbClr val="002060"/>
              </a:solidFill>
              <a:latin typeface="iCiel Baliho Script" pitchFamily="2" charset="0"/>
            </a:endParaRPr>
          </a:p>
        </p:txBody>
      </p:sp>
      <p:pic>
        <p:nvPicPr>
          <p:cNvPr id="19" name="Picture 18" descr="Káº¿t quáº£ hÃ¬nh áº£nh cho right wrong tick icon">
            <a:extLst>
              <a:ext uri="{FF2B5EF4-FFF2-40B4-BE49-F238E27FC236}">
                <a16:creationId xmlns:a16="http://schemas.microsoft.com/office/drawing/2014/main" id="{0BAE7F21-F3FA-4FE1-AEC6-FB61E24A4080}"/>
              </a:ext>
            </a:extLst>
          </p:cNvPr>
          <p:cNvPicPr>
            <a:picLocks noChangeAspect="1" noChangeArrowheads="1"/>
          </p:cNvPicPr>
          <p:nvPr/>
        </p:nvPicPr>
        <p:blipFill rotWithShape="1">
          <a:blip r:embed="rId9"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48024" y="1837073"/>
            <a:ext cx="1058675" cy="9304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63573813"/>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8"/>
                                        </p:tgtEl>
                                        <p:attrNameLst>
                                          <p:attrName>style.visibility</p:attrName>
                                        </p:attrNameLst>
                                      </p:cBhvr>
                                      <p:to>
                                        <p:strVal val="visible"/>
                                      </p:to>
                                    </p:set>
                                    <p:anim calcmode="lin" valueType="num">
                                      <p:cBhvr>
                                        <p:cTn id="38" dur="500" fill="hold"/>
                                        <p:tgtEl>
                                          <p:spTgt spid="18"/>
                                        </p:tgtEl>
                                        <p:attrNameLst>
                                          <p:attrName>ppt_w</p:attrName>
                                        </p:attrNameLst>
                                      </p:cBhvr>
                                      <p:tavLst>
                                        <p:tav tm="0">
                                          <p:val>
                                            <p:fltVal val="0"/>
                                          </p:val>
                                        </p:tav>
                                        <p:tav tm="100000">
                                          <p:val>
                                            <p:strVal val="#ppt_w"/>
                                          </p:val>
                                        </p:tav>
                                      </p:tavLst>
                                    </p:anim>
                                    <p:anim calcmode="lin" valueType="num">
                                      <p:cBhvr>
                                        <p:cTn id="39" dur="500" fill="hold"/>
                                        <p:tgtEl>
                                          <p:spTgt spid="18"/>
                                        </p:tgtEl>
                                        <p:attrNameLst>
                                          <p:attrName>ppt_h</p:attrName>
                                        </p:attrNameLst>
                                      </p:cBhvr>
                                      <p:tavLst>
                                        <p:tav tm="0">
                                          <p:val>
                                            <p:fltVal val="0"/>
                                          </p:val>
                                        </p:tav>
                                        <p:tav tm="100000">
                                          <p:val>
                                            <p:strVal val="#ppt_h"/>
                                          </p:val>
                                        </p:tav>
                                      </p:tavLst>
                                    </p:anim>
                                    <p:animEffect transition="in" filter="fade">
                                      <p:cBhvr>
                                        <p:cTn id="40"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2" y="545163"/>
            <a:ext cx="9807924" cy="1323439"/>
          </a:xfrm>
          <a:prstGeom prst="rect">
            <a:avLst/>
          </a:prstGeom>
          <a:noFill/>
        </p:spPr>
        <p:txBody>
          <a:bodyPr wrap="square" rtlCol="0">
            <a:spAutoFit/>
          </a:bodyPr>
          <a:lstStyle/>
          <a:p>
            <a:pPr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2</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HIV/AIDS là căn bệnh thế kỷ </a:t>
            </a:r>
          </a:p>
          <a:p>
            <a:pPr defTabSz="685800">
              <a:buClrTx/>
              <a:defRPr/>
            </a:pPr>
            <a:r>
              <a:rPr lang="vi-VN" sz="4000" b="1">
                <a:solidFill>
                  <a:srgbClr val="FE622A"/>
                </a:solidFill>
                <a:latin typeface="UTM Isadora" panose="02040603050506020204" pitchFamily="18" charset="0"/>
              </a:rPr>
              <a:t>vì </a:t>
            </a:r>
            <a:r>
              <a:rPr lang="vi-VN" sz="4000" b="1">
                <a:solidFill>
                  <a:schemeClr val="accent1"/>
                </a:solidFill>
                <a:latin typeface="UTM Isadora" panose="02040603050506020204" pitchFamily="18" charset="0"/>
              </a:rPr>
              <a:t>không có thuốc đặc trị</a:t>
            </a:r>
            <a:endParaRPr lang="en-US" sz="4000" b="1" kern="1200" dirty="0">
              <a:solidFill>
                <a:schemeClr val="accent1"/>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333349" y="1862287"/>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309269" y="2711111"/>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0970" y="499697"/>
            <a:ext cx="1283787" cy="2366427"/>
          </a:xfrm>
          <a:prstGeom prst="rect">
            <a:avLst/>
          </a:prstGeom>
        </p:spPr>
      </p:pic>
      <p:sp>
        <p:nvSpPr>
          <p:cNvPr id="16" name="TextBox 4">
            <a:extLst>
              <a:ext uri="{FF2B5EF4-FFF2-40B4-BE49-F238E27FC236}">
                <a16:creationId xmlns:a16="http://schemas.microsoft.com/office/drawing/2014/main" id="{837FE264-B767-465A-BF4E-BB336D3566A9}"/>
              </a:ext>
            </a:extLst>
          </p:cNvPr>
          <p:cNvSpPr txBox="1"/>
          <p:nvPr/>
        </p:nvSpPr>
        <p:spPr>
          <a:xfrm>
            <a:off x="563740" y="4123068"/>
            <a:ext cx="7717271"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HIV/AIDS </a:t>
            </a:r>
            <a:r>
              <a:rPr lang="vi-VN" sz="4000">
                <a:solidFill>
                  <a:srgbClr val="002060"/>
                </a:solidFill>
                <a:latin typeface="iCiel Baliho Script" pitchFamily="2" charset="0"/>
              </a:rPr>
              <a:t>rất nguy hiểm. Số lượng người mắc phải và tử vong ngày càng cao do chưa có thuốc đặc trị.</a:t>
            </a:r>
            <a:endParaRPr lang="en-US" sz="4000">
              <a:solidFill>
                <a:srgbClr val="002060"/>
              </a:solidFill>
              <a:latin typeface="iCiel Baliho Script" pitchFamily="2" charset="0"/>
            </a:endParaRPr>
          </a:p>
        </p:txBody>
      </p:sp>
      <p:pic>
        <p:nvPicPr>
          <p:cNvPr id="13" name="Picture 12" descr="Káº¿t quáº£ hÃ¬nh áº£nh cho right wrong tick icon">
            <a:extLst>
              <a:ext uri="{FF2B5EF4-FFF2-40B4-BE49-F238E27FC236}">
                <a16:creationId xmlns:a16="http://schemas.microsoft.com/office/drawing/2014/main" id="{8F783870-20D2-4DD0-8097-D2D9C53193B7}"/>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407625" y="2662862"/>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7">
            <a:extLst>
              <a:ext uri="{FF2B5EF4-FFF2-40B4-BE49-F238E27FC236}">
                <a16:creationId xmlns:a16="http://schemas.microsoft.com/office/drawing/2014/main" id="{791FB69B-855F-410D-B53B-30D0DCA09EF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8" name="Picture 8">
            <a:extLst>
              <a:ext uri="{FF2B5EF4-FFF2-40B4-BE49-F238E27FC236}">
                <a16:creationId xmlns:a16="http://schemas.microsoft.com/office/drawing/2014/main" id="{7C6BD637-4ABE-4A5F-B2CB-540C8F8FB176}"/>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595303896"/>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7"/>
                                        </p:tgtEl>
                                        <p:attrNameLst>
                                          <p:attrName>r</p:attrName>
                                        </p:attrNameLst>
                                      </p:cBhvr>
                                    </p:animRot>
                                    <p:animRot by="-240000">
                                      <p:cBhvr>
                                        <p:cTn id="7" dur="200" fill="hold">
                                          <p:stCondLst>
                                            <p:cond delay="200"/>
                                          </p:stCondLst>
                                        </p:cTn>
                                        <p:tgtEl>
                                          <p:spTgt spid="17"/>
                                        </p:tgtEl>
                                        <p:attrNameLst>
                                          <p:attrName>r</p:attrName>
                                        </p:attrNameLst>
                                      </p:cBhvr>
                                    </p:animRot>
                                    <p:animRot by="240000">
                                      <p:cBhvr>
                                        <p:cTn id="8" dur="200" fill="hold">
                                          <p:stCondLst>
                                            <p:cond delay="400"/>
                                          </p:stCondLst>
                                        </p:cTn>
                                        <p:tgtEl>
                                          <p:spTgt spid="17"/>
                                        </p:tgtEl>
                                        <p:attrNameLst>
                                          <p:attrName>r</p:attrName>
                                        </p:attrNameLst>
                                      </p:cBhvr>
                                    </p:animRot>
                                    <p:animRot by="-240000">
                                      <p:cBhvr>
                                        <p:cTn id="9" dur="200" fill="hold">
                                          <p:stCondLst>
                                            <p:cond delay="600"/>
                                          </p:stCondLst>
                                        </p:cTn>
                                        <p:tgtEl>
                                          <p:spTgt spid="17"/>
                                        </p:tgtEl>
                                        <p:attrNameLst>
                                          <p:attrName>r</p:attrName>
                                        </p:attrNameLst>
                                      </p:cBhvr>
                                    </p:animRot>
                                    <p:animRot by="120000">
                                      <p:cBhvr>
                                        <p:cTn id="10" dur="200" fill="hold">
                                          <p:stCondLst>
                                            <p:cond delay="800"/>
                                          </p:stCondLst>
                                        </p:cTn>
                                        <p:tgtEl>
                                          <p:spTgt spid="17"/>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8"/>
                                        </p:tgtEl>
                                        <p:attrNameLst>
                                          <p:attrName>r</p:attrName>
                                        </p:attrNameLst>
                                      </p:cBhvr>
                                    </p:animRot>
                                    <p:animRot by="-240000">
                                      <p:cBhvr>
                                        <p:cTn id="13" dur="200" fill="hold">
                                          <p:stCondLst>
                                            <p:cond delay="200"/>
                                          </p:stCondLst>
                                        </p:cTn>
                                        <p:tgtEl>
                                          <p:spTgt spid="18"/>
                                        </p:tgtEl>
                                        <p:attrNameLst>
                                          <p:attrName>r</p:attrName>
                                        </p:attrNameLst>
                                      </p:cBhvr>
                                    </p:animRot>
                                    <p:animRot by="240000">
                                      <p:cBhvr>
                                        <p:cTn id="14" dur="200" fill="hold">
                                          <p:stCondLst>
                                            <p:cond delay="400"/>
                                          </p:stCondLst>
                                        </p:cTn>
                                        <p:tgtEl>
                                          <p:spTgt spid="18"/>
                                        </p:tgtEl>
                                        <p:attrNameLst>
                                          <p:attrName>r</p:attrName>
                                        </p:attrNameLst>
                                      </p:cBhvr>
                                    </p:animRot>
                                    <p:animRot by="-240000">
                                      <p:cBhvr>
                                        <p:cTn id="15" dur="200" fill="hold">
                                          <p:stCondLst>
                                            <p:cond delay="600"/>
                                          </p:stCondLst>
                                        </p:cTn>
                                        <p:tgtEl>
                                          <p:spTgt spid="18"/>
                                        </p:tgtEl>
                                        <p:attrNameLst>
                                          <p:attrName>r</p:attrName>
                                        </p:attrNameLst>
                                      </p:cBhvr>
                                    </p:animRot>
                                    <p:animRot by="120000">
                                      <p:cBhvr>
                                        <p:cTn id="16" dur="200" fill="hold">
                                          <p:stCondLst>
                                            <p:cond delay="800"/>
                                          </p:stCondLst>
                                        </p:cTn>
                                        <p:tgtEl>
                                          <p:spTgt spid="18"/>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3"/>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6"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0B10E94-8AD1-4749-B03F-F907FED4120D}"/>
              </a:ext>
            </a:extLst>
          </p:cNvPr>
          <p:cNvSpPr txBox="1"/>
          <p:nvPr/>
        </p:nvSpPr>
        <p:spPr>
          <a:xfrm>
            <a:off x="1774757" y="710585"/>
            <a:ext cx="9807924" cy="1323439"/>
          </a:xfrm>
          <a:prstGeom prst="rect">
            <a:avLst/>
          </a:prstGeom>
          <a:noFill/>
        </p:spPr>
        <p:txBody>
          <a:bodyPr wrap="square" rtlCol="0">
            <a:spAutoFit/>
          </a:bodyPr>
          <a:lstStyle/>
          <a:p>
            <a:pPr defTabSz="685800">
              <a:buClrTx/>
              <a:defRPr/>
            </a:pPr>
            <a:r>
              <a:rPr lang="en-US" sz="4000" b="1" u="sng" kern="1200">
                <a:solidFill>
                  <a:srgbClr val="FE622A"/>
                </a:solidFill>
                <a:latin typeface="UTM Isadora" panose="02040603050506020204" pitchFamily="18" charset="0"/>
                <a:ea typeface="+mn-ea"/>
                <a:cs typeface="+mn-cs"/>
              </a:rPr>
              <a:t>Câu </a:t>
            </a:r>
            <a:r>
              <a:rPr lang="vi-VN" sz="4000" b="1" u="sng" kern="1200">
                <a:solidFill>
                  <a:srgbClr val="FE622A"/>
                </a:solidFill>
                <a:latin typeface="UTM Isadora" panose="02040603050506020204" pitchFamily="18" charset="0"/>
                <a:ea typeface="+mn-ea"/>
                <a:cs typeface="+mn-cs"/>
              </a:rPr>
              <a:t>3</a:t>
            </a:r>
            <a:r>
              <a:rPr lang="en-US" sz="4000" b="1" kern="1200">
                <a:solidFill>
                  <a:srgbClr val="FE622A"/>
                </a:solidFill>
                <a:latin typeface="UTM Isadora" panose="02040603050506020204" pitchFamily="18" charset="0"/>
                <a:ea typeface="+mn-ea"/>
                <a:cs typeface="+mn-cs"/>
              </a:rPr>
              <a:t>: </a:t>
            </a:r>
            <a:r>
              <a:rPr lang="vi-VN" sz="4000" b="1" kern="1200">
                <a:solidFill>
                  <a:srgbClr val="FE622A"/>
                </a:solidFill>
                <a:latin typeface="UTM Isadora" panose="02040603050506020204" pitchFamily="18" charset="0"/>
                <a:ea typeface="+mn-ea"/>
                <a:cs typeface="+mn-cs"/>
              </a:rPr>
              <a:t>Chỉ những người tiêm chích ma túy mới nhiễm HIV/AIDS</a:t>
            </a:r>
            <a:endParaRPr lang="en-US" sz="4000" b="1" kern="1200" dirty="0">
              <a:solidFill>
                <a:srgbClr val="FE622A"/>
              </a:solidFill>
              <a:latin typeface="UTM Isadora" panose="02040603050506020204" pitchFamily="18" charset="0"/>
              <a:ea typeface="+mn-ea"/>
              <a:cs typeface="+mn-cs"/>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298852" y="1916321"/>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275553" y="2801848"/>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p:blipFill>
        <p:spPr>
          <a:xfrm>
            <a:off x="490970" y="626697"/>
            <a:ext cx="1283787" cy="2366427"/>
          </a:xfrm>
          <a:prstGeom prst="rect">
            <a:avLst/>
          </a:prstGeom>
        </p:spPr>
      </p:pic>
      <p:sp>
        <p:nvSpPr>
          <p:cNvPr id="16" name="TextBox 4">
            <a:extLst>
              <a:ext uri="{FF2B5EF4-FFF2-40B4-BE49-F238E27FC236}">
                <a16:creationId xmlns:a16="http://schemas.microsoft.com/office/drawing/2014/main" id="{837FE264-B767-465A-BF4E-BB336D3566A9}"/>
              </a:ext>
            </a:extLst>
          </p:cNvPr>
          <p:cNvSpPr txBox="1"/>
          <p:nvPr/>
        </p:nvSpPr>
        <p:spPr>
          <a:xfrm>
            <a:off x="33338" y="4115352"/>
            <a:ext cx="7607300" cy="1846659"/>
          </a:xfrm>
          <a:prstGeom prst="rect">
            <a:avLst/>
          </a:prstGeom>
        </p:spPr>
        <p:txBody>
          <a:bodyPr wrap="square" lIns="0" tIns="0" rIns="0" bIns="0" rtlCol="0" anchor="t">
            <a:spAutoFit/>
          </a:bodyPr>
          <a:lstStyle/>
          <a:p>
            <a:pPr algn="ctr">
              <a:spcBef>
                <a:spcPct val="0"/>
              </a:spcBef>
            </a:pPr>
            <a:r>
              <a:rPr lang="vi-VN" sz="6000">
                <a:solidFill>
                  <a:srgbClr val="002060"/>
                </a:solidFill>
                <a:latin typeface="iCiel Baliho Script" pitchFamily="2" charset="0"/>
                <a:sym typeface="Wingdings" panose="05000000000000000000" pitchFamily="2" charset="2"/>
              </a:rPr>
              <a:t> </a:t>
            </a:r>
            <a:r>
              <a:rPr lang="vi-VN" sz="6000">
                <a:solidFill>
                  <a:srgbClr val="002060"/>
                </a:solidFill>
                <a:latin typeface="iCiel Baliho Script" pitchFamily="2" charset="0"/>
              </a:rPr>
              <a:t>Tất cả mọi người đều</a:t>
            </a:r>
          </a:p>
          <a:p>
            <a:pPr>
              <a:spcBef>
                <a:spcPct val="0"/>
              </a:spcBef>
            </a:pPr>
            <a:r>
              <a:rPr lang="vi-VN" sz="6000">
                <a:solidFill>
                  <a:srgbClr val="002060"/>
                </a:solidFill>
                <a:latin typeface="iCiel Baliho Script" pitchFamily="2" charset="0"/>
              </a:rPr>
              <a:t>        có thể nhiễm HIV</a:t>
            </a:r>
            <a:endParaRPr lang="en-US" sz="6000">
              <a:solidFill>
                <a:srgbClr val="002060"/>
              </a:solidFill>
              <a:latin typeface="iCiel Baliho Script" pitchFamily="2" charset="0"/>
            </a:endParaRPr>
          </a:p>
        </p:txBody>
      </p:sp>
      <p:pic>
        <p:nvPicPr>
          <p:cNvPr id="19" name="Picture 18" descr="Káº¿t quáº£ hÃ¬nh áº£nh cho right wrong tick icon">
            <a:extLst>
              <a:ext uri="{FF2B5EF4-FFF2-40B4-BE49-F238E27FC236}">
                <a16:creationId xmlns:a16="http://schemas.microsoft.com/office/drawing/2014/main" id="{AF4CC0ED-D4CF-44C7-9937-141B4B6E5D84}"/>
              </a:ext>
            </a:extLst>
          </p:cNvPr>
          <p:cNvPicPr>
            <a:picLocks noChangeAspect="1" noChangeArrowheads="1"/>
          </p:cNvPicPr>
          <p:nvPr/>
        </p:nvPicPr>
        <p:blipFill rotWithShape="1">
          <a:blip r:embed="rId5"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349122" y="2774539"/>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a:extLst>
              <a:ext uri="{FF2B5EF4-FFF2-40B4-BE49-F238E27FC236}">
                <a16:creationId xmlns:a16="http://schemas.microsoft.com/office/drawing/2014/main" id="{F7DDA471-63EF-4BA4-B002-48DD7B42851A}"/>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5" name="Picture 8">
            <a:extLst>
              <a:ext uri="{FF2B5EF4-FFF2-40B4-BE49-F238E27FC236}">
                <a16:creationId xmlns:a16="http://schemas.microsoft.com/office/drawing/2014/main" id="{22819FFD-037B-4F22-A3EB-51DBA8F11B0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152135561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3"/>
                                        </p:tgtEl>
                                        <p:attrNameLst>
                                          <p:attrName>r</p:attrName>
                                        </p:attrNameLst>
                                      </p:cBhvr>
                                    </p:animRot>
                                    <p:animRot by="-240000">
                                      <p:cBhvr>
                                        <p:cTn id="7" dur="200" fill="hold">
                                          <p:stCondLst>
                                            <p:cond delay="200"/>
                                          </p:stCondLst>
                                        </p:cTn>
                                        <p:tgtEl>
                                          <p:spTgt spid="13"/>
                                        </p:tgtEl>
                                        <p:attrNameLst>
                                          <p:attrName>r</p:attrName>
                                        </p:attrNameLst>
                                      </p:cBhvr>
                                    </p:animRot>
                                    <p:animRot by="240000">
                                      <p:cBhvr>
                                        <p:cTn id="8" dur="200" fill="hold">
                                          <p:stCondLst>
                                            <p:cond delay="400"/>
                                          </p:stCondLst>
                                        </p:cTn>
                                        <p:tgtEl>
                                          <p:spTgt spid="13"/>
                                        </p:tgtEl>
                                        <p:attrNameLst>
                                          <p:attrName>r</p:attrName>
                                        </p:attrNameLst>
                                      </p:cBhvr>
                                    </p:animRot>
                                    <p:animRot by="-240000">
                                      <p:cBhvr>
                                        <p:cTn id="9" dur="200" fill="hold">
                                          <p:stCondLst>
                                            <p:cond delay="600"/>
                                          </p:stCondLst>
                                        </p:cTn>
                                        <p:tgtEl>
                                          <p:spTgt spid="13"/>
                                        </p:tgtEl>
                                        <p:attrNameLst>
                                          <p:attrName>r</p:attrName>
                                        </p:attrNameLst>
                                      </p:cBhvr>
                                    </p:animRot>
                                    <p:animRot by="120000">
                                      <p:cBhvr>
                                        <p:cTn id="10" dur="200" fill="hold">
                                          <p:stCondLst>
                                            <p:cond delay="800"/>
                                          </p:stCondLst>
                                        </p:cTn>
                                        <p:tgtEl>
                                          <p:spTgt spid="13"/>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5"/>
                                        </p:tgtEl>
                                        <p:attrNameLst>
                                          <p:attrName>r</p:attrName>
                                        </p:attrNameLst>
                                      </p:cBhvr>
                                    </p:animRot>
                                    <p:animRot by="-240000">
                                      <p:cBhvr>
                                        <p:cTn id="13" dur="200" fill="hold">
                                          <p:stCondLst>
                                            <p:cond delay="200"/>
                                          </p:stCondLst>
                                        </p:cTn>
                                        <p:tgtEl>
                                          <p:spTgt spid="15"/>
                                        </p:tgtEl>
                                        <p:attrNameLst>
                                          <p:attrName>r</p:attrName>
                                        </p:attrNameLst>
                                      </p:cBhvr>
                                    </p:animRot>
                                    <p:animRot by="240000">
                                      <p:cBhvr>
                                        <p:cTn id="14" dur="200" fill="hold">
                                          <p:stCondLst>
                                            <p:cond delay="400"/>
                                          </p:stCondLst>
                                        </p:cTn>
                                        <p:tgtEl>
                                          <p:spTgt spid="15"/>
                                        </p:tgtEl>
                                        <p:attrNameLst>
                                          <p:attrName>r</p:attrName>
                                        </p:attrNameLst>
                                      </p:cBhvr>
                                    </p:animRot>
                                    <p:animRot by="-240000">
                                      <p:cBhvr>
                                        <p:cTn id="15" dur="200" fill="hold">
                                          <p:stCondLst>
                                            <p:cond delay="600"/>
                                          </p:stCondLst>
                                        </p:cTn>
                                        <p:tgtEl>
                                          <p:spTgt spid="15"/>
                                        </p:tgtEl>
                                        <p:attrNameLst>
                                          <p:attrName>r</p:attrName>
                                        </p:attrNameLst>
                                      </p:cBhvr>
                                    </p:animRot>
                                    <p:animRot by="120000">
                                      <p:cBhvr>
                                        <p:cTn id="16" dur="200" fill="hold">
                                          <p:stCondLst>
                                            <p:cond delay="800"/>
                                          </p:stCondLst>
                                        </p:cTn>
                                        <p:tgtEl>
                                          <p:spTgt spid="15"/>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19"/>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6"/>
                                        </p:tgtEl>
                                        <p:attrNameLst>
                                          <p:attrName>style.visibility</p:attrName>
                                        </p:attrNameLst>
                                      </p:cBhvr>
                                      <p:to>
                                        <p:strVal val="visible"/>
                                      </p:to>
                                    </p:set>
                                    <p:anim calcmode="lin" valueType="num">
                                      <p:cBhvr>
                                        <p:cTn id="38" dur="500" fill="hold"/>
                                        <p:tgtEl>
                                          <p:spTgt spid="16"/>
                                        </p:tgtEl>
                                        <p:attrNameLst>
                                          <p:attrName>ppt_w</p:attrName>
                                        </p:attrNameLst>
                                      </p:cBhvr>
                                      <p:tavLst>
                                        <p:tav tm="0">
                                          <p:val>
                                            <p:fltVal val="0"/>
                                          </p:val>
                                        </p:tav>
                                        <p:tav tm="100000">
                                          <p:val>
                                            <p:strVal val="#ppt_w"/>
                                          </p:val>
                                        </p:tav>
                                      </p:tavLst>
                                    </p:anim>
                                    <p:anim calcmode="lin" valueType="num">
                                      <p:cBhvr>
                                        <p:cTn id="39" dur="500" fill="hold"/>
                                        <p:tgtEl>
                                          <p:spTgt spid="16"/>
                                        </p:tgtEl>
                                        <p:attrNameLst>
                                          <p:attrName>ppt_h</p:attrName>
                                        </p:attrNameLst>
                                      </p:cBhvr>
                                      <p:tavLst>
                                        <p:tav tm="0">
                                          <p:val>
                                            <p:fltVal val="0"/>
                                          </p:val>
                                        </p:tav>
                                        <p:tav tm="100000">
                                          <p:val>
                                            <p:strVal val="#ppt_h"/>
                                          </p:val>
                                        </p:tav>
                                      </p:tavLst>
                                    </p:anim>
                                    <p:animEffect transition="in" filter="fade">
                                      <p:cBhvr>
                                        <p:cTn id="4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6"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2" y="545836"/>
            <a:ext cx="9088548"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4</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Dùng chung bơm kim tiêm </a:t>
            </a:r>
            <a:r>
              <a:rPr lang="vi-VN" sz="4000" b="1" kern="1200">
                <a:solidFill>
                  <a:srgbClr val="00B050"/>
                </a:solidFill>
                <a:latin typeface="UTM Isadora" panose="02040603050506020204" pitchFamily="18" charset="0"/>
              </a:rPr>
              <a:t>không có </a:t>
            </a:r>
            <a:r>
              <a:rPr lang="vi-VN" sz="4000" b="1" kern="1200">
                <a:solidFill>
                  <a:srgbClr val="FE622A"/>
                </a:solidFill>
                <a:latin typeface="UTM Isadora" panose="02040603050506020204" pitchFamily="18" charset="0"/>
              </a:rPr>
              <a:t>nguy cơ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930265"/>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2789900"/>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401376" y="2739279"/>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736093" y="4094725"/>
            <a:ext cx="7254187"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Tiêm chích ma tuý, dùng chung bơm kim tiêm truyền máu có thể lây nhiễm HIV/AIDS thông qua đường máu.</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8F6545C2-86E2-48D0-B20D-CDF2ABB47A54}"/>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1C517E9F-C72A-4F94-9C23-81EA6111B329}"/>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44553292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2" y="519672"/>
            <a:ext cx="9446847" cy="1938992"/>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5</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Dùng chung dao cạo, bàn chải đánh răng, kim châm, ... có nguy cơ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2324185"/>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3183820"/>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48024" y="2382735"/>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736093" y="4094725"/>
            <a:ext cx="7254187"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Dùng chung dao cạo, bàn chải đánh răng, kim châm, ... có thể lây nhiễm HIV/AIDS thông qua đường máu.</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091B6324-6B24-429D-885F-A84151B7AB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7B8B1F5B-38AC-41D9-AB20-1AB4B71DAAC8}"/>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9698318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dung-www_nhacchuongvui_com.wav"/>
                                        </p:tgtEl>
                                      </p:cMediaNode>
                                    </p:audio>
                                  </p:subTnLst>
                                </p:cTn>
                              </p:par>
                            </p:childTnLst>
                          </p:cTn>
                        </p:par>
                      </p:childTnLst>
                    </p:cTn>
                  </p:par>
                  <p:par>
                    <p:cTn id="20" fill="hold">
                      <p:stCondLst>
                        <p:cond delay="indefinite"/>
                      </p:stCondLst>
                      <p:childTnLst>
                        <p:par>
                          <p:cTn id="21" fill="hold">
                            <p:stCondLst>
                              <p:cond delay="0"/>
                            </p:stCondLst>
                            <p:childTnLst>
                              <p:par>
                                <p:cTn id="22" presetID="53" presetClass="entr" presetSubtype="16" fill="hold" grpId="0" nodeType="clickEffect">
                                  <p:stCondLst>
                                    <p:cond delay="0"/>
                                  </p:stCondLst>
                                  <p:childTnLst>
                                    <p:set>
                                      <p:cBhvr>
                                        <p:cTn id="23" dur="1" fill="hold">
                                          <p:stCondLst>
                                            <p:cond delay="0"/>
                                          </p:stCondLst>
                                        </p:cTn>
                                        <p:tgtEl>
                                          <p:spTgt spid="13"/>
                                        </p:tgtEl>
                                        <p:attrNameLst>
                                          <p:attrName>style.visibility</p:attrName>
                                        </p:attrNameLst>
                                      </p:cBhvr>
                                      <p:to>
                                        <p:strVal val="visible"/>
                                      </p:to>
                                    </p:set>
                                    <p:anim calcmode="lin" valueType="num">
                                      <p:cBhvr>
                                        <p:cTn id="24" dur="500" fill="hold"/>
                                        <p:tgtEl>
                                          <p:spTgt spid="13"/>
                                        </p:tgtEl>
                                        <p:attrNameLst>
                                          <p:attrName>ppt_w</p:attrName>
                                        </p:attrNameLst>
                                      </p:cBhvr>
                                      <p:tavLst>
                                        <p:tav tm="0">
                                          <p:val>
                                            <p:fltVal val="0"/>
                                          </p:val>
                                        </p:tav>
                                        <p:tav tm="100000">
                                          <p:val>
                                            <p:strVal val="#ppt_w"/>
                                          </p:val>
                                        </p:tav>
                                      </p:tavLst>
                                    </p:anim>
                                    <p:anim calcmode="lin" valueType="num">
                                      <p:cBhvr>
                                        <p:cTn id="25" dur="500" fill="hold"/>
                                        <p:tgtEl>
                                          <p:spTgt spid="13"/>
                                        </p:tgtEl>
                                        <p:attrNameLst>
                                          <p:attrName>ppt_h</p:attrName>
                                        </p:attrNameLst>
                                      </p:cBhvr>
                                      <p:tavLst>
                                        <p:tav tm="0">
                                          <p:val>
                                            <p:fltVal val="0"/>
                                          </p:val>
                                        </p:tav>
                                        <p:tav tm="100000">
                                          <p:val>
                                            <p:strVal val="#ppt_h"/>
                                          </p:val>
                                        </p:tav>
                                      </p:tavLst>
                                    </p:anim>
                                    <p:animEffect transition="in" filter="fade">
                                      <p:cBhvr>
                                        <p:cTn id="26" dur="500"/>
                                        <p:tgtEl>
                                          <p:spTgt spid="13"/>
                                        </p:tgtEl>
                                      </p:cBhvr>
                                    </p:animEffect>
                                  </p:childTnLst>
                                </p:cTn>
                              </p:par>
                              <p:par>
                                <p:cTn id="27" presetID="32" presetClass="emph" presetSubtype="0" repeatCount="indefinite" fill="hold" nodeType="withEffect">
                                  <p:stCondLst>
                                    <p:cond delay="0"/>
                                  </p:stCondLst>
                                  <p:childTnLst>
                                    <p:animRot by="120000">
                                      <p:cBhvr>
                                        <p:cTn id="28" dur="100" fill="hold">
                                          <p:stCondLst>
                                            <p:cond delay="0"/>
                                          </p:stCondLst>
                                        </p:cTn>
                                        <p:tgtEl>
                                          <p:spTgt spid="16"/>
                                        </p:tgtEl>
                                        <p:attrNameLst>
                                          <p:attrName>r</p:attrName>
                                        </p:attrNameLst>
                                      </p:cBhvr>
                                    </p:animRot>
                                    <p:animRot by="-240000">
                                      <p:cBhvr>
                                        <p:cTn id="29" dur="200" fill="hold">
                                          <p:stCondLst>
                                            <p:cond delay="200"/>
                                          </p:stCondLst>
                                        </p:cTn>
                                        <p:tgtEl>
                                          <p:spTgt spid="16"/>
                                        </p:tgtEl>
                                        <p:attrNameLst>
                                          <p:attrName>r</p:attrName>
                                        </p:attrNameLst>
                                      </p:cBhvr>
                                    </p:animRot>
                                    <p:animRot by="240000">
                                      <p:cBhvr>
                                        <p:cTn id="30" dur="200" fill="hold">
                                          <p:stCondLst>
                                            <p:cond delay="400"/>
                                          </p:stCondLst>
                                        </p:cTn>
                                        <p:tgtEl>
                                          <p:spTgt spid="16"/>
                                        </p:tgtEl>
                                        <p:attrNameLst>
                                          <p:attrName>r</p:attrName>
                                        </p:attrNameLst>
                                      </p:cBhvr>
                                    </p:animRot>
                                    <p:animRot by="-240000">
                                      <p:cBhvr>
                                        <p:cTn id="31" dur="200" fill="hold">
                                          <p:stCondLst>
                                            <p:cond delay="600"/>
                                          </p:stCondLst>
                                        </p:cTn>
                                        <p:tgtEl>
                                          <p:spTgt spid="16"/>
                                        </p:tgtEl>
                                        <p:attrNameLst>
                                          <p:attrName>r</p:attrName>
                                        </p:attrNameLst>
                                      </p:cBhvr>
                                    </p:animRot>
                                    <p:animRot by="120000">
                                      <p:cBhvr>
                                        <p:cTn id="32" dur="200" fill="hold">
                                          <p:stCondLst>
                                            <p:cond delay="800"/>
                                          </p:stCondLst>
                                        </p:cTn>
                                        <p:tgtEl>
                                          <p:spTgt spid="16"/>
                                        </p:tgtEl>
                                        <p:attrNameLst>
                                          <p:attrName>r</p:attrName>
                                        </p:attrNameLst>
                                      </p:cBhvr>
                                    </p:animRot>
                                  </p:childTnLst>
                                </p:cTn>
                              </p:par>
                              <p:par>
                                <p:cTn id="33" presetID="32" presetClass="emph" presetSubtype="0" repeatCount="indefinite" fill="hold" nodeType="withEffect">
                                  <p:stCondLst>
                                    <p:cond delay="0"/>
                                  </p:stCondLst>
                                  <p:childTnLst>
                                    <p:animRot by="120000">
                                      <p:cBhvr>
                                        <p:cTn id="34" dur="100" fill="hold">
                                          <p:stCondLst>
                                            <p:cond delay="0"/>
                                          </p:stCondLst>
                                        </p:cTn>
                                        <p:tgtEl>
                                          <p:spTgt spid="17"/>
                                        </p:tgtEl>
                                        <p:attrNameLst>
                                          <p:attrName>r</p:attrName>
                                        </p:attrNameLst>
                                      </p:cBhvr>
                                    </p:animRot>
                                    <p:animRot by="-240000">
                                      <p:cBhvr>
                                        <p:cTn id="35" dur="200" fill="hold">
                                          <p:stCondLst>
                                            <p:cond delay="200"/>
                                          </p:stCondLst>
                                        </p:cTn>
                                        <p:tgtEl>
                                          <p:spTgt spid="17"/>
                                        </p:tgtEl>
                                        <p:attrNameLst>
                                          <p:attrName>r</p:attrName>
                                        </p:attrNameLst>
                                      </p:cBhvr>
                                    </p:animRot>
                                    <p:animRot by="240000">
                                      <p:cBhvr>
                                        <p:cTn id="36" dur="200" fill="hold">
                                          <p:stCondLst>
                                            <p:cond delay="400"/>
                                          </p:stCondLst>
                                        </p:cTn>
                                        <p:tgtEl>
                                          <p:spTgt spid="17"/>
                                        </p:tgtEl>
                                        <p:attrNameLst>
                                          <p:attrName>r</p:attrName>
                                        </p:attrNameLst>
                                      </p:cBhvr>
                                    </p:animRot>
                                    <p:animRot by="-240000">
                                      <p:cBhvr>
                                        <p:cTn id="37" dur="200" fill="hold">
                                          <p:stCondLst>
                                            <p:cond delay="600"/>
                                          </p:stCondLst>
                                        </p:cTn>
                                        <p:tgtEl>
                                          <p:spTgt spid="17"/>
                                        </p:tgtEl>
                                        <p:attrNameLst>
                                          <p:attrName>r</p:attrName>
                                        </p:attrNameLst>
                                      </p:cBhvr>
                                    </p:animRot>
                                    <p:animRot by="120000">
                                      <p:cBhvr>
                                        <p:cTn id="38"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1954457" y="1535736"/>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KHỞI ĐỘNG</a:t>
            </a:r>
          </a:p>
        </p:txBody>
      </p:sp>
      <p:pic>
        <p:nvPicPr>
          <p:cNvPr id="4" name="图片 20">
            <a:extLst>
              <a:ext uri="{FF2B5EF4-FFF2-40B4-BE49-F238E27FC236}">
                <a16:creationId xmlns:a16="http://schemas.microsoft.com/office/drawing/2014/main" id="{DD813615-0BE7-4F25-8DFD-7DEF337BDF3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5" name="图片 16">
            <a:extLst>
              <a:ext uri="{FF2B5EF4-FFF2-40B4-BE49-F238E27FC236}">
                <a16:creationId xmlns:a16="http://schemas.microsoft.com/office/drawing/2014/main" id="{E640D26D-D3DE-4752-85D7-CB4F73A0D22E}"/>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229274050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1970453" y="519672"/>
            <a:ext cx="9015048"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5</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Bị muỗi chích có nguy cơ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634851"/>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2494486"/>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59660" y="2427456"/>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pic>
        <p:nvPicPr>
          <p:cNvPr id="13" name="Picture 7">
            <a:extLst>
              <a:ext uri="{FF2B5EF4-FFF2-40B4-BE49-F238E27FC236}">
                <a16:creationId xmlns:a16="http://schemas.microsoft.com/office/drawing/2014/main" id="{85D0760F-70C9-43E5-AC56-EFE75A0DECB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6" name="Picture 8">
            <a:extLst>
              <a:ext uri="{FF2B5EF4-FFF2-40B4-BE49-F238E27FC236}">
                <a16:creationId xmlns:a16="http://schemas.microsoft.com/office/drawing/2014/main" id="{D77F9F8B-0DDA-4D05-B693-1254F7BB4FD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150057540"/>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dung-www_nhacchuongvui_com.wav"/>
                                        </p:tgtEl>
                                      </p:cMediaNode>
                                    </p:audio>
                                  </p:sub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3"/>
                                        </p:tgtEl>
                                        <p:attrNameLst>
                                          <p:attrName>r</p:attrName>
                                        </p:attrNameLst>
                                      </p:cBhvr>
                                    </p:animRot>
                                    <p:animRot by="-240000">
                                      <p:cBhvr>
                                        <p:cTn id="22" dur="200" fill="hold">
                                          <p:stCondLst>
                                            <p:cond delay="200"/>
                                          </p:stCondLst>
                                        </p:cTn>
                                        <p:tgtEl>
                                          <p:spTgt spid="13"/>
                                        </p:tgtEl>
                                        <p:attrNameLst>
                                          <p:attrName>r</p:attrName>
                                        </p:attrNameLst>
                                      </p:cBhvr>
                                    </p:animRot>
                                    <p:animRot by="240000">
                                      <p:cBhvr>
                                        <p:cTn id="23" dur="200" fill="hold">
                                          <p:stCondLst>
                                            <p:cond delay="400"/>
                                          </p:stCondLst>
                                        </p:cTn>
                                        <p:tgtEl>
                                          <p:spTgt spid="13"/>
                                        </p:tgtEl>
                                        <p:attrNameLst>
                                          <p:attrName>r</p:attrName>
                                        </p:attrNameLst>
                                      </p:cBhvr>
                                    </p:animRot>
                                    <p:animRot by="-240000">
                                      <p:cBhvr>
                                        <p:cTn id="24" dur="200" fill="hold">
                                          <p:stCondLst>
                                            <p:cond delay="600"/>
                                          </p:stCondLst>
                                        </p:cTn>
                                        <p:tgtEl>
                                          <p:spTgt spid="13"/>
                                        </p:tgtEl>
                                        <p:attrNameLst>
                                          <p:attrName>r</p:attrName>
                                        </p:attrNameLst>
                                      </p:cBhvr>
                                    </p:animRot>
                                    <p:animRot by="120000">
                                      <p:cBhvr>
                                        <p:cTn id="25" dur="200" fill="hold">
                                          <p:stCondLst>
                                            <p:cond delay="800"/>
                                          </p:stCondLst>
                                        </p:cTn>
                                        <p:tgtEl>
                                          <p:spTgt spid="13"/>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6"/>
                                        </p:tgtEl>
                                        <p:attrNameLst>
                                          <p:attrName>r</p:attrName>
                                        </p:attrNameLst>
                                      </p:cBhvr>
                                    </p:animRot>
                                    <p:animRot by="-240000">
                                      <p:cBhvr>
                                        <p:cTn id="28" dur="200" fill="hold">
                                          <p:stCondLst>
                                            <p:cond delay="200"/>
                                          </p:stCondLst>
                                        </p:cTn>
                                        <p:tgtEl>
                                          <p:spTgt spid="16"/>
                                        </p:tgtEl>
                                        <p:attrNameLst>
                                          <p:attrName>r</p:attrName>
                                        </p:attrNameLst>
                                      </p:cBhvr>
                                    </p:animRot>
                                    <p:animRot by="240000">
                                      <p:cBhvr>
                                        <p:cTn id="29" dur="200" fill="hold">
                                          <p:stCondLst>
                                            <p:cond delay="400"/>
                                          </p:stCondLst>
                                        </p:cTn>
                                        <p:tgtEl>
                                          <p:spTgt spid="16"/>
                                        </p:tgtEl>
                                        <p:attrNameLst>
                                          <p:attrName>r</p:attrName>
                                        </p:attrNameLst>
                                      </p:cBhvr>
                                    </p:animRot>
                                    <p:animRot by="-240000">
                                      <p:cBhvr>
                                        <p:cTn id="30" dur="200" fill="hold">
                                          <p:stCondLst>
                                            <p:cond delay="600"/>
                                          </p:stCondLst>
                                        </p:cTn>
                                        <p:tgtEl>
                                          <p:spTgt spid="16"/>
                                        </p:tgtEl>
                                        <p:attrNameLst>
                                          <p:attrName>r</p:attrName>
                                        </p:attrNameLst>
                                      </p:cBhvr>
                                    </p:animRot>
                                    <p:animRot by="120000">
                                      <p:cBhvr>
                                        <p:cTn id="31"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hiv2">
            <a:hlinkClick r:id="" action="ppaction://media"/>
            <a:extLst>
              <a:ext uri="{FF2B5EF4-FFF2-40B4-BE49-F238E27FC236}">
                <a16:creationId xmlns:a16="http://schemas.microsoft.com/office/drawing/2014/main" id="{0607291B-AA35-4950-B4AE-527EB86189E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9692566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793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9237977" cy="2554545"/>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7</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Các hành động biểu lộ tình cảm hàng ngày như: bắt tay, ngồi gần, ôm người nhiễm HIV/AIDS thì có nguy cơ lây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3125429"/>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3985064"/>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18552" y="3935343"/>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680489" y="4863986"/>
            <a:ext cx="7254187" cy="1231106"/>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HIV/AIDS không lây nhiễm qua tiếp xúc thông thường.</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918B0F07-5016-43E8-A96C-8041B43B4D28}"/>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141FBB51-7E04-48AE-AC1B-881B2FA87D9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961974325"/>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9237977" cy="2554545"/>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8</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Quan hệ tình dục </a:t>
            </a:r>
            <a:r>
              <a:rPr lang="vi-VN" sz="4000" b="1">
                <a:solidFill>
                  <a:schemeClr val="accent1"/>
                </a:solidFill>
                <a:latin typeface="UTM Isadora" panose="02040603050506020204" pitchFamily="18" charset="0"/>
              </a:rPr>
              <a:t>không an toàn</a:t>
            </a:r>
            <a:r>
              <a:rPr lang="vi-VN" sz="4000" b="1">
                <a:solidFill>
                  <a:srgbClr val="FE622A"/>
                </a:solidFill>
                <a:latin typeface="UTM Isadora" panose="02040603050506020204" pitchFamily="18" charset="0"/>
              </a:rPr>
              <a:t> với một  một người cùng giới (hoặc khác giới) thì </a:t>
            </a:r>
            <a:r>
              <a:rPr lang="vi-VN" sz="4000" b="1">
                <a:solidFill>
                  <a:schemeClr val="accent1"/>
                </a:solidFill>
                <a:latin typeface="UTM Isadora" panose="02040603050506020204" pitchFamily="18" charset="0"/>
              </a:rPr>
              <a:t>không có  </a:t>
            </a:r>
            <a:r>
              <a:rPr lang="vi-VN" sz="4000" b="1">
                <a:solidFill>
                  <a:srgbClr val="FE622A"/>
                </a:solidFill>
                <a:latin typeface="UTM Isadora" panose="02040603050506020204" pitchFamily="18" charset="0"/>
              </a:rPr>
              <a:t>nguy cơ bị lây nhiễm HIV/AIDS.</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3125429"/>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3985064"/>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18552" y="3935343"/>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680489" y="4863986"/>
            <a:ext cx="7254187" cy="1231106"/>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Nếu không dùng bao cao su khi quan hệ tình dục có thể nhiễm HIV/AIDS.</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DE96F37D-164F-415C-BAC1-5757AD8E9017}"/>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197847C2-3C99-4E64-9BA3-1F19EA9924A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209290711"/>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8615677" cy="1938992"/>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9</a:t>
            </a:r>
            <a:r>
              <a:rPr lang="en-US" sz="4000" b="1" kern="1200">
                <a:solidFill>
                  <a:srgbClr val="FE622A"/>
                </a:solidFill>
                <a:latin typeface="UTM Isadora" panose="02040603050506020204" pitchFamily="18" charset="0"/>
              </a:rPr>
              <a:t>: </a:t>
            </a:r>
            <a:r>
              <a:rPr lang="vi-VN" sz="4000" b="1">
                <a:solidFill>
                  <a:srgbClr val="FE622A"/>
                </a:solidFill>
                <a:latin typeface="UTM Isadora" panose="02040603050506020204" pitchFamily="18" charset="0"/>
              </a:rPr>
              <a:t>HIV/AIDS lây truyền qua </a:t>
            </a:r>
          </a:p>
          <a:p>
            <a:pPr algn="just" defTabSz="685800">
              <a:buClrTx/>
              <a:defRPr/>
            </a:pPr>
            <a:r>
              <a:rPr lang="vi-VN" sz="4000" b="1">
                <a:solidFill>
                  <a:srgbClr val="FE622A"/>
                </a:solidFill>
                <a:latin typeface="UTM Isadora" panose="02040603050506020204" pitchFamily="18" charset="0"/>
              </a:rPr>
              <a:t>3 con đường là đường máu, đường tình dục, đường từ mẹ sang con</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25763" y="2670365"/>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11401" y="3530000"/>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479999" y="2541857"/>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sp>
        <p:nvSpPr>
          <p:cNvPr id="13" name="TextBox 4">
            <a:extLst>
              <a:ext uri="{FF2B5EF4-FFF2-40B4-BE49-F238E27FC236}">
                <a16:creationId xmlns:a16="http://schemas.microsoft.com/office/drawing/2014/main" id="{4677B45A-B566-46A3-84B3-36093A8473EB}"/>
              </a:ext>
            </a:extLst>
          </p:cNvPr>
          <p:cNvSpPr txBox="1"/>
          <p:nvPr/>
        </p:nvSpPr>
        <p:spPr>
          <a:xfrm>
            <a:off x="680489" y="4573125"/>
            <a:ext cx="7254187" cy="1846659"/>
          </a:xfrm>
          <a:prstGeom prst="rect">
            <a:avLst/>
          </a:prstGeom>
        </p:spPr>
        <p:txBody>
          <a:bodyPr wrap="square" lIns="0" tIns="0" rIns="0" bIns="0" rtlCol="0" anchor="t">
            <a:spAutoFit/>
          </a:bodyPr>
          <a:lstStyle/>
          <a:p>
            <a:pPr algn="just">
              <a:spcBef>
                <a:spcPct val="0"/>
              </a:spcBef>
            </a:pPr>
            <a:r>
              <a:rPr lang="vi-VN" sz="4000">
                <a:solidFill>
                  <a:srgbClr val="002060"/>
                </a:solidFill>
                <a:latin typeface="iCiel Baliho Script" pitchFamily="2" charset="0"/>
                <a:sym typeface="Wingdings" panose="05000000000000000000" pitchFamily="2" charset="2"/>
              </a:rPr>
              <a:t> Để phòng tránh phải thực hiện tốt quy định về truyền máu, sống lành mạnh.</a:t>
            </a:r>
            <a:endParaRPr lang="en-US" sz="4000">
              <a:solidFill>
                <a:srgbClr val="002060"/>
              </a:solidFill>
              <a:latin typeface="iCiel Baliho Script" pitchFamily="2" charset="0"/>
            </a:endParaRPr>
          </a:p>
        </p:txBody>
      </p:sp>
      <p:pic>
        <p:nvPicPr>
          <p:cNvPr id="16" name="Picture 7">
            <a:extLst>
              <a:ext uri="{FF2B5EF4-FFF2-40B4-BE49-F238E27FC236}">
                <a16:creationId xmlns:a16="http://schemas.microsoft.com/office/drawing/2014/main" id="{525B008B-F76A-40DB-B856-F96AFC806C33}"/>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7" name="Picture 8">
            <a:extLst>
              <a:ext uri="{FF2B5EF4-FFF2-40B4-BE49-F238E27FC236}">
                <a16:creationId xmlns:a16="http://schemas.microsoft.com/office/drawing/2014/main" id="{FBC7A29B-8D60-4CBC-A5EC-AD0F7AE3C70E}"/>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035916139"/>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withEffect">
                                  <p:stCondLst>
                                    <p:cond delay="0"/>
                                  </p:stCondLst>
                                  <p:childTnLst>
                                    <p:animRot by="120000">
                                      <p:cBhvr>
                                        <p:cTn id="6" dur="100" fill="hold">
                                          <p:stCondLst>
                                            <p:cond delay="0"/>
                                          </p:stCondLst>
                                        </p:cTn>
                                        <p:tgtEl>
                                          <p:spTgt spid="16"/>
                                        </p:tgtEl>
                                        <p:attrNameLst>
                                          <p:attrName>r</p:attrName>
                                        </p:attrNameLst>
                                      </p:cBhvr>
                                    </p:animRot>
                                    <p:animRot by="-240000">
                                      <p:cBhvr>
                                        <p:cTn id="7" dur="200" fill="hold">
                                          <p:stCondLst>
                                            <p:cond delay="200"/>
                                          </p:stCondLst>
                                        </p:cTn>
                                        <p:tgtEl>
                                          <p:spTgt spid="16"/>
                                        </p:tgtEl>
                                        <p:attrNameLst>
                                          <p:attrName>r</p:attrName>
                                        </p:attrNameLst>
                                      </p:cBhvr>
                                    </p:animRot>
                                    <p:animRot by="240000">
                                      <p:cBhvr>
                                        <p:cTn id="8" dur="200" fill="hold">
                                          <p:stCondLst>
                                            <p:cond delay="400"/>
                                          </p:stCondLst>
                                        </p:cTn>
                                        <p:tgtEl>
                                          <p:spTgt spid="16"/>
                                        </p:tgtEl>
                                        <p:attrNameLst>
                                          <p:attrName>r</p:attrName>
                                        </p:attrNameLst>
                                      </p:cBhvr>
                                    </p:animRot>
                                    <p:animRot by="-240000">
                                      <p:cBhvr>
                                        <p:cTn id="9" dur="200" fill="hold">
                                          <p:stCondLst>
                                            <p:cond delay="600"/>
                                          </p:stCondLst>
                                        </p:cTn>
                                        <p:tgtEl>
                                          <p:spTgt spid="16"/>
                                        </p:tgtEl>
                                        <p:attrNameLst>
                                          <p:attrName>r</p:attrName>
                                        </p:attrNameLst>
                                      </p:cBhvr>
                                    </p:animRot>
                                    <p:animRot by="120000">
                                      <p:cBhvr>
                                        <p:cTn id="10" dur="200" fill="hold">
                                          <p:stCondLst>
                                            <p:cond delay="800"/>
                                          </p:stCondLst>
                                        </p:cTn>
                                        <p:tgtEl>
                                          <p:spTgt spid="16"/>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100" fill="hold">
                                          <p:stCondLst>
                                            <p:cond delay="0"/>
                                          </p:stCondLst>
                                        </p:cTn>
                                        <p:tgtEl>
                                          <p:spTgt spid="17"/>
                                        </p:tgtEl>
                                        <p:attrNameLst>
                                          <p:attrName>r</p:attrName>
                                        </p:attrNameLst>
                                      </p:cBhvr>
                                    </p:animRot>
                                    <p:animRot by="-240000">
                                      <p:cBhvr>
                                        <p:cTn id="13" dur="200" fill="hold">
                                          <p:stCondLst>
                                            <p:cond delay="200"/>
                                          </p:stCondLst>
                                        </p:cTn>
                                        <p:tgtEl>
                                          <p:spTgt spid="17"/>
                                        </p:tgtEl>
                                        <p:attrNameLst>
                                          <p:attrName>r</p:attrName>
                                        </p:attrNameLst>
                                      </p:cBhvr>
                                    </p:animRot>
                                    <p:animRot by="240000">
                                      <p:cBhvr>
                                        <p:cTn id="14" dur="200" fill="hold">
                                          <p:stCondLst>
                                            <p:cond delay="400"/>
                                          </p:stCondLst>
                                        </p:cTn>
                                        <p:tgtEl>
                                          <p:spTgt spid="17"/>
                                        </p:tgtEl>
                                        <p:attrNameLst>
                                          <p:attrName>r</p:attrName>
                                        </p:attrNameLst>
                                      </p:cBhvr>
                                    </p:animRot>
                                    <p:animRot by="-240000">
                                      <p:cBhvr>
                                        <p:cTn id="15" dur="200" fill="hold">
                                          <p:stCondLst>
                                            <p:cond delay="600"/>
                                          </p:stCondLst>
                                        </p:cTn>
                                        <p:tgtEl>
                                          <p:spTgt spid="17"/>
                                        </p:tgtEl>
                                        <p:attrNameLst>
                                          <p:attrName>r</p:attrName>
                                        </p:attrNameLst>
                                      </p:cBhvr>
                                    </p:animRot>
                                    <p:animRot by="120000">
                                      <p:cBhvr>
                                        <p:cTn id="16" dur="200" fill="hold">
                                          <p:stCondLst>
                                            <p:cond delay="800"/>
                                          </p:stCondLst>
                                        </p:cTn>
                                        <p:tgtEl>
                                          <p:spTgt spid="17"/>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grpId="0" nodeType="clickEffect">
                                  <p:stCondLst>
                                    <p:cond delay="0"/>
                                  </p:stCondLst>
                                  <p:childTnLst>
                                    <p:set>
                                      <p:cBhvr>
                                        <p:cTn id="20" dur="1" fill="hold">
                                          <p:stCondLst>
                                            <p:cond delay="0"/>
                                          </p:stCondLst>
                                        </p:cTn>
                                        <p:tgtEl>
                                          <p:spTgt spid="4"/>
                                        </p:tgtEl>
                                        <p:attrNameLst>
                                          <p:attrName>style.visibility</p:attrName>
                                        </p:attrNameLst>
                                      </p:cBhvr>
                                      <p:to>
                                        <p:strVal val="visible"/>
                                      </p:to>
                                    </p:set>
                                    <p:animEffect transition="in" filter="wipe(up)">
                                      <p:cBhvr>
                                        <p:cTn id="21" dur="500"/>
                                        <p:tgtEl>
                                          <p:spTgt spid="4"/>
                                        </p:tgtEl>
                                      </p:cBhvr>
                                    </p:animEffect>
                                  </p:childTnLst>
                                </p:cTn>
                              </p:par>
                            </p:childTnLst>
                          </p:cTn>
                        </p:par>
                        <p:par>
                          <p:cTn id="22" fill="hold">
                            <p:stCondLst>
                              <p:cond delay="500"/>
                            </p:stCondLst>
                            <p:childTnLst>
                              <p:par>
                                <p:cTn id="23" presetID="22" presetClass="entr" presetSubtype="8" fill="hold" grpId="0" nodeType="afterEffect">
                                  <p:stCondLst>
                                    <p:cond delay="0"/>
                                  </p:stCondLst>
                                  <p:childTnLst>
                                    <p:set>
                                      <p:cBhvr>
                                        <p:cTn id="24" dur="1" fill="hold">
                                          <p:stCondLst>
                                            <p:cond delay="0"/>
                                          </p:stCondLst>
                                        </p:cTn>
                                        <p:tgtEl>
                                          <p:spTgt spid="5"/>
                                        </p:tgtEl>
                                        <p:attrNameLst>
                                          <p:attrName>style.visibility</p:attrName>
                                        </p:attrNameLst>
                                      </p:cBhvr>
                                      <p:to>
                                        <p:strVal val="visible"/>
                                      </p:to>
                                    </p:set>
                                    <p:animEffect transition="in" filter="wipe(left)">
                                      <p:cBhvr>
                                        <p:cTn id="25" dur="500"/>
                                        <p:tgtEl>
                                          <p:spTgt spid="5"/>
                                        </p:tgtEl>
                                      </p:cBhvr>
                                    </p:animEffect>
                                  </p:childTnLst>
                                </p:cTn>
                              </p:par>
                            </p:childTnLst>
                          </p:cTn>
                        </p:par>
                        <p:par>
                          <p:cTn id="26" fill="hold">
                            <p:stCondLst>
                              <p:cond delay="1000"/>
                            </p:stCondLst>
                            <p:childTnLst>
                              <p:par>
                                <p:cTn id="27" presetID="22" presetClass="entr" presetSubtype="8" fill="hold" grpId="0" nodeType="afterEffect">
                                  <p:stCondLst>
                                    <p:cond delay="0"/>
                                  </p:stCondLst>
                                  <p:childTnLst>
                                    <p:set>
                                      <p:cBhvr>
                                        <p:cTn id="28" dur="1" fill="hold">
                                          <p:stCondLst>
                                            <p:cond delay="0"/>
                                          </p:stCondLst>
                                        </p:cTn>
                                        <p:tgtEl>
                                          <p:spTgt spid="6"/>
                                        </p:tgtEl>
                                        <p:attrNameLst>
                                          <p:attrName>style.visibility</p:attrName>
                                        </p:attrNameLst>
                                      </p:cBhvr>
                                      <p:to>
                                        <p:strVal val="visible"/>
                                      </p:to>
                                    </p:set>
                                    <p:animEffect transition="in" filter="wipe(left)">
                                      <p:cBhvr>
                                        <p:cTn id="29" dur="500"/>
                                        <p:tgtEl>
                                          <p:spTgt spid="6"/>
                                        </p:tgtEl>
                                      </p:cBhvr>
                                    </p:animEffect>
                                  </p:childTnLst>
                                </p:cTn>
                              </p:par>
                            </p:childTnLst>
                          </p:cTn>
                        </p:par>
                      </p:childTnLst>
                    </p:cTn>
                  </p:par>
                  <p:par>
                    <p:cTn id="30" fill="hold">
                      <p:stCondLst>
                        <p:cond delay="indefinite"/>
                      </p:stCondLst>
                      <p:childTnLst>
                        <p:par>
                          <p:cTn id="31" fill="hold">
                            <p:stCondLst>
                              <p:cond delay="0"/>
                            </p:stCondLst>
                            <p:childTnLst>
                              <p:par>
                                <p:cTn id="32" presetID="1" presetClass="entr" presetSubtype="0" fill="hold" nodeType="clickEffect">
                                  <p:stCondLst>
                                    <p:cond delay="0"/>
                                  </p:stCondLst>
                                  <p:childTnLst>
                                    <p:set>
                                      <p:cBhvr>
                                        <p:cTn id="33"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32"/>
                                            </p:cond>
                                          </p:stCondLst>
                                          <p:endCondLst>
                                            <p:cond evt="onStopAudio" delay="0">
                                              <p:tgtEl>
                                                <p:sldTgt/>
                                              </p:tgtEl>
                                            </p:cond>
                                          </p:endCondLst>
                                        </p:cTn>
                                        <p:tgtEl>
                                          <p:sndTgt r:embed="rId2" name="Am-thanh-tra-loi-dung-www_nhacchuongvui_com.wav"/>
                                        </p:tgtEl>
                                      </p:cMediaNode>
                                    </p:audio>
                                  </p:subTnLst>
                                </p:cTn>
                              </p:par>
                            </p:childTnLst>
                          </p:cTn>
                        </p:par>
                      </p:childTnLst>
                    </p:cTn>
                  </p:par>
                  <p:par>
                    <p:cTn id="34" fill="hold">
                      <p:stCondLst>
                        <p:cond delay="indefinite"/>
                      </p:stCondLst>
                      <p:childTnLst>
                        <p:par>
                          <p:cTn id="35" fill="hold">
                            <p:stCondLst>
                              <p:cond delay="0"/>
                            </p:stCondLst>
                            <p:childTnLst>
                              <p:par>
                                <p:cTn id="36" presetID="53" presetClass="entr" presetSubtype="16" fill="hold" grpId="0" nodeType="clickEffect">
                                  <p:stCondLst>
                                    <p:cond delay="0"/>
                                  </p:stCondLst>
                                  <p:childTnLst>
                                    <p:set>
                                      <p:cBhvr>
                                        <p:cTn id="37" dur="1" fill="hold">
                                          <p:stCondLst>
                                            <p:cond delay="0"/>
                                          </p:stCondLst>
                                        </p:cTn>
                                        <p:tgtEl>
                                          <p:spTgt spid="13"/>
                                        </p:tgtEl>
                                        <p:attrNameLst>
                                          <p:attrName>style.visibility</p:attrName>
                                        </p:attrNameLst>
                                      </p:cBhvr>
                                      <p:to>
                                        <p:strVal val="visible"/>
                                      </p:to>
                                    </p:set>
                                    <p:anim calcmode="lin" valueType="num">
                                      <p:cBhvr>
                                        <p:cTn id="38" dur="500" fill="hold"/>
                                        <p:tgtEl>
                                          <p:spTgt spid="13"/>
                                        </p:tgtEl>
                                        <p:attrNameLst>
                                          <p:attrName>ppt_w</p:attrName>
                                        </p:attrNameLst>
                                      </p:cBhvr>
                                      <p:tavLst>
                                        <p:tav tm="0">
                                          <p:val>
                                            <p:fltVal val="0"/>
                                          </p:val>
                                        </p:tav>
                                        <p:tav tm="100000">
                                          <p:val>
                                            <p:strVal val="#ppt_w"/>
                                          </p:val>
                                        </p:tav>
                                      </p:tavLst>
                                    </p:anim>
                                    <p:anim calcmode="lin" valueType="num">
                                      <p:cBhvr>
                                        <p:cTn id="39" dur="500" fill="hold"/>
                                        <p:tgtEl>
                                          <p:spTgt spid="13"/>
                                        </p:tgtEl>
                                        <p:attrNameLst>
                                          <p:attrName>ppt_h</p:attrName>
                                        </p:attrNameLst>
                                      </p:cBhvr>
                                      <p:tavLst>
                                        <p:tav tm="0">
                                          <p:val>
                                            <p:fltVal val="0"/>
                                          </p:val>
                                        </p:tav>
                                        <p:tav tm="100000">
                                          <p:val>
                                            <p:strVal val="#ppt_h"/>
                                          </p:val>
                                        </p:tav>
                                      </p:tavLst>
                                    </p:anim>
                                    <p:animEffect transition="in" filter="fade">
                                      <p:cBhvr>
                                        <p:cTn id="4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P spid="13"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Rounded Corners 7">
            <a:extLst>
              <a:ext uri="{FF2B5EF4-FFF2-40B4-BE49-F238E27FC236}">
                <a16:creationId xmlns:a16="http://schemas.microsoft.com/office/drawing/2014/main" id="{86CD3687-E9B3-4178-998B-2B3188120E10}"/>
              </a:ext>
            </a:extLst>
          </p:cNvPr>
          <p:cNvSpPr/>
          <p:nvPr/>
        </p:nvSpPr>
        <p:spPr>
          <a:xfrm>
            <a:off x="295275" y="428625"/>
            <a:ext cx="11534775" cy="6000750"/>
          </a:xfrm>
          <a:prstGeom prst="roundRect">
            <a:avLst>
              <a:gd name="adj" fmla="val 1793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sp>
        <p:nvSpPr>
          <p:cNvPr id="4" name="TextBox 3">
            <a:extLst>
              <a:ext uri="{FF2B5EF4-FFF2-40B4-BE49-F238E27FC236}">
                <a16:creationId xmlns:a16="http://schemas.microsoft.com/office/drawing/2014/main" id="{D0B10E94-8AD1-4749-B03F-F907FED4120D}"/>
              </a:ext>
            </a:extLst>
          </p:cNvPr>
          <p:cNvSpPr txBox="1"/>
          <p:nvPr/>
        </p:nvSpPr>
        <p:spPr>
          <a:xfrm>
            <a:off x="2217423" y="545163"/>
            <a:ext cx="8983977" cy="1323439"/>
          </a:xfrm>
          <a:prstGeom prst="rect">
            <a:avLst/>
          </a:prstGeom>
          <a:noFill/>
        </p:spPr>
        <p:txBody>
          <a:bodyPr wrap="square" rtlCol="0">
            <a:spAutoFit/>
          </a:bodyPr>
          <a:lstStyle/>
          <a:p>
            <a:pPr algn="just" defTabSz="685800">
              <a:buClrTx/>
              <a:defRPr/>
            </a:pPr>
            <a:r>
              <a:rPr lang="en-US" sz="4000" b="1" u="sng" kern="1200">
                <a:solidFill>
                  <a:srgbClr val="FE622A"/>
                </a:solidFill>
                <a:latin typeface="UTM Isadora" panose="02040603050506020204" pitchFamily="18" charset="0"/>
              </a:rPr>
              <a:t>Câu </a:t>
            </a:r>
            <a:r>
              <a:rPr lang="vi-VN" sz="4000" b="1" u="sng" kern="1200">
                <a:solidFill>
                  <a:srgbClr val="FE622A"/>
                </a:solidFill>
                <a:latin typeface="UTM Isadora" panose="02040603050506020204" pitchFamily="18" charset="0"/>
              </a:rPr>
              <a:t>10</a:t>
            </a:r>
            <a:r>
              <a:rPr lang="en-US" sz="4000" b="1" kern="1200">
                <a:solidFill>
                  <a:srgbClr val="FE622A"/>
                </a:solidFill>
                <a:latin typeface="UTM Isadora" panose="02040603050506020204" pitchFamily="18" charset="0"/>
              </a:rPr>
              <a:t>: </a:t>
            </a:r>
            <a:r>
              <a:rPr lang="vi-VN" sz="4000" b="1" kern="1200">
                <a:solidFill>
                  <a:srgbClr val="FE622A"/>
                </a:solidFill>
                <a:latin typeface="UTM Isadora" panose="02040603050506020204" pitchFamily="18" charset="0"/>
              </a:rPr>
              <a:t>Để phát hiện một người có nhiễm HIV người ta xét nghiệm máu</a:t>
            </a:r>
            <a:endParaRPr lang="en-US" sz="4000" b="1" kern="1200" dirty="0">
              <a:solidFill>
                <a:srgbClr val="FE622A"/>
              </a:solidFill>
              <a:latin typeface="UTM Isadora" panose="02040603050506020204" pitchFamily="18" charset="0"/>
            </a:endParaRPr>
          </a:p>
        </p:txBody>
      </p:sp>
      <p:sp>
        <p:nvSpPr>
          <p:cNvPr id="5" name="TextBox 4">
            <a:extLst>
              <a:ext uri="{FF2B5EF4-FFF2-40B4-BE49-F238E27FC236}">
                <a16:creationId xmlns:a16="http://schemas.microsoft.com/office/drawing/2014/main" id="{D30CD5C1-92A8-4B8A-9F0D-88AE67F4973D}"/>
              </a:ext>
            </a:extLst>
          </p:cNvPr>
          <p:cNvSpPr txBox="1"/>
          <p:nvPr/>
        </p:nvSpPr>
        <p:spPr>
          <a:xfrm>
            <a:off x="3460051" y="1985140"/>
            <a:ext cx="6172289"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A</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Đúng</a:t>
            </a:r>
            <a:endParaRPr lang="en-US" sz="4000" dirty="0">
              <a:solidFill>
                <a:sysClr val="windowText" lastClr="000000"/>
              </a:solidFill>
              <a:latin typeface="UTM Cooper Black" pitchFamily="18" charset="0"/>
              <a:ea typeface="+mn-ea"/>
            </a:endParaRPr>
          </a:p>
        </p:txBody>
      </p:sp>
      <p:sp>
        <p:nvSpPr>
          <p:cNvPr id="6" name="TextBox 5">
            <a:extLst>
              <a:ext uri="{FF2B5EF4-FFF2-40B4-BE49-F238E27FC236}">
                <a16:creationId xmlns:a16="http://schemas.microsoft.com/office/drawing/2014/main" id="{32696EDF-4412-49A7-9266-971CA9651F8C}"/>
              </a:ext>
            </a:extLst>
          </p:cNvPr>
          <p:cNvSpPr txBox="1"/>
          <p:nvPr/>
        </p:nvSpPr>
        <p:spPr>
          <a:xfrm>
            <a:off x="3445689" y="2844775"/>
            <a:ext cx="5562600" cy="829201"/>
          </a:xfrm>
          <a:prstGeom prst="rect">
            <a:avLst/>
          </a:prstGeom>
          <a:noFill/>
        </p:spPr>
        <p:txBody>
          <a:bodyPr wrap="square" rtlCol="0">
            <a:spAutoFit/>
          </a:bodyPr>
          <a:lstStyle/>
          <a:p>
            <a:pPr algn="just" defTabSz="914378">
              <a:lnSpc>
                <a:spcPct val="130000"/>
              </a:lnSpc>
              <a:defRPr/>
            </a:pPr>
            <a:r>
              <a:rPr lang="en-US" sz="4000" b="1" kern="1200" dirty="0">
                <a:solidFill>
                  <a:sysClr val="windowText" lastClr="000000"/>
                </a:solidFill>
                <a:latin typeface="UTM Isadora" panose="02040603050506020204" pitchFamily="18" charset="0"/>
                <a:ea typeface="+mn-ea"/>
              </a:rPr>
              <a:t>B</a:t>
            </a:r>
            <a:r>
              <a:rPr lang="en-US" sz="4000" b="1" kern="1200">
                <a:solidFill>
                  <a:sysClr val="windowText" lastClr="000000"/>
                </a:solidFill>
                <a:latin typeface="UTM Isadora" panose="02040603050506020204" pitchFamily="18" charset="0"/>
                <a:ea typeface="+mn-ea"/>
              </a:rPr>
              <a:t>. </a:t>
            </a:r>
            <a:r>
              <a:rPr lang="vi-VN" sz="4000" b="1" kern="1200">
                <a:solidFill>
                  <a:sysClr val="windowText" lastClr="000000"/>
                </a:solidFill>
                <a:latin typeface="UTM Isadora" panose="02040603050506020204" pitchFamily="18" charset="0"/>
                <a:ea typeface="+mn-ea"/>
              </a:rPr>
              <a:t>Sai</a:t>
            </a:r>
            <a:endParaRPr lang="en-US" sz="4000" dirty="0">
              <a:solidFill>
                <a:sysClr val="windowText" lastClr="000000"/>
              </a:solidFill>
              <a:latin typeface="UTM Cooper Black" pitchFamily="18" charset="0"/>
              <a:ea typeface="+mn-ea"/>
            </a:endParaRPr>
          </a:p>
        </p:txBody>
      </p:sp>
      <p:pic>
        <p:nvPicPr>
          <p:cNvPr id="7" name="Picture 6" descr="Káº¿t quáº£ hÃ¬nh áº£nh cho right wrong tick icon">
            <a:extLst>
              <a:ext uri="{FF2B5EF4-FFF2-40B4-BE49-F238E27FC236}">
                <a16:creationId xmlns:a16="http://schemas.microsoft.com/office/drawing/2014/main" id="{098844AC-7E17-4621-97D6-B17CB8762B3B}"/>
              </a:ext>
            </a:extLst>
          </p:cNvPr>
          <p:cNvPicPr>
            <a:picLocks noChangeAspect="1" noChangeArrowheads="1"/>
          </p:cNvPicPr>
          <p:nvPr/>
        </p:nvPicPr>
        <p:blipFill rotWithShape="1">
          <a:blip r:embed="rId3" cstate="print">
            <a:clrChange>
              <a:clrFrom>
                <a:srgbClr val="FFFFFF"/>
              </a:clrFrom>
              <a:clrTo>
                <a:srgbClr val="FFFFFF">
                  <a:alpha val="0"/>
                </a:srgbClr>
              </a:clrTo>
            </a:clrChange>
            <a:extLst>
              <a:ext uri="{28A0092B-C50C-407E-A947-70E740481C1C}">
                <a14:useLocalDpi xmlns:a14="http://schemas.microsoft.com/office/drawing/2010/main" val="0"/>
              </a:ext>
            </a:extLst>
          </a:blip>
          <a:srcRect l="47149" t="18843" r="5517" b="28298"/>
          <a:stretch/>
        </p:blipFill>
        <p:spPr bwMode="auto">
          <a:xfrm>
            <a:off x="2514287" y="1856632"/>
            <a:ext cx="1058675" cy="930441"/>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1">
            <a:extLst>
              <a:ext uri="{FF2B5EF4-FFF2-40B4-BE49-F238E27FC236}">
                <a16:creationId xmlns:a16="http://schemas.microsoft.com/office/drawing/2014/main" id="{3C43832F-84C2-4072-A60F-92751D9D59CC}"/>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rcRect/>
          <a:stretch>
            <a:fillRect/>
          </a:stretch>
        </p:blipFill>
        <p:spPr>
          <a:xfrm>
            <a:off x="490970" y="499697"/>
            <a:ext cx="1283787" cy="2366427"/>
          </a:xfrm>
          <a:prstGeom prst="rect">
            <a:avLst/>
          </a:prstGeom>
        </p:spPr>
      </p:pic>
      <p:pic>
        <p:nvPicPr>
          <p:cNvPr id="13" name="Picture 7">
            <a:extLst>
              <a:ext uri="{FF2B5EF4-FFF2-40B4-BE49-F238E27FC236}">
                <a16:creationId xmlns:a16="http://schemas.microsoft.com/office/drawing/2014/main" id="{F8C24FE8-991B-4DC5-A5FD-E4D3DB7D8AAD}"/>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rcRect/>
          <a:stretch>
            <a:fillRect/>
          </a:stretch>
        </p:blipFill>
        <p:spPr>
          <a:xfrm>
            <a:off x="9180239" y="4623224"/>
            <a:ext cx="2125731" cy="2125731"/>
          </a:xfrm>
          <a:prstGeom prst="rect">
            <a:avLst/>
          </a:prstGeom>
        </p:spPr>
      </p:pic>
      <p:pic>
        <p:nvPicPr>
          <p:cNvPr id="16" name="Picture 8">
            <a:extLst>
              <a:ext uri="{FF2B5EF4-FFF2-40B4-BE49-F238E27FC236}">
                <a16:creationId xmlns:a16="http://schemas.microsoft.com/office/drawing/2014/main" id="{3C84E9B4-7731-4090-B8E0-7DD0CEC3F9AA}"/>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rcRect/>
          <a:stretch>
            <a:fillRect/>
          </a:stretch>
        </p:blipFill>
        <p:spPr>
          <a:xfrm>
            <a:off x="10223500" y="3218068"/>
            <a:ext cx="1477530" cy="1403653"/>
          </a:xfrm>
          <a:prstGeom prst="rect">
            <a:avLst/>
          </a:prstGeom>
        </p:spPr>
      </p:pic>
    </p:spTree>
    <p:extLst>
      <p:ext uri="{BB962C8B-B14F-4D97-AF65-F5344CB8AC3E}">
        <p14:creationId xmlns:p14="http://schemas.microsoft.com/office/powerpoint/2010/main" val="3257652348"/>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up)">
                                      <p:cBhvr>
                                        <p:cTn id="7" dur="500"/>
                                        <p:tgtEl>
                                          <p:spTgt spid="4"/>
                                        </p:tgtEl>
                                      </p:cBhvr>
                                    </p:animEffect>
                                  </p:childTnLst>
                                </p:cTn>
                              </p:par>
                            </p:childTnLst>
                          </p:cTn>
                        </p:par>
                        <p:par>
                          <p:cTn id="8" fill="hold">
                            <p:stCondLst>
                              <p:cond delay="500"/>
                            </p:stCondLst>
                            <p:childTnLst>
                              <p:par>
                                <p:cTn id="9" presetID="22" presetClass="entr" presetSubtype="8" fill="hold" grpId="0" nodeType="afterEffect">
                                  <p:stCondLst>
                                    <p:cond delay="0"/>
                                  </p:stCondLst>
                                  <p:childTnLst>
                                    <p:set>
                                      <p:cBhvr>
                                        <p:cTn id="10" dur="1" fill="hold">
                                          <p:stCondLst>
                                            <p:cond delay="0"/>
                                          </p:stCondLst>
                                        </p:cTn>
                                        <p:tgtEl>
                                          <p:spTgt spid="5"/>
                                        </p:tgtEl>
                                        <p:attrNameLst>
                                          <p:attrName>style.visibility</p:attrName>
                                        </p:attrNameLst>
                                      </p:cBhvr>
                                      <p:to>
                                        <p:strVal val="visible"/>
                                      </p:to>
                                    </p:set>
                                    <p:animEffect transition="in" filter="wipe(left)">
                                      <p:cBhvr>
                                        <p:cTn id="11" dur="500"/>
                                        <p:tgtEl>
                                          <p:spTgt spid="5"/>
                                        </p:tgtEl>
                                      </p:cBhvr>
                                    </p:animEffect>
                                  </p:childTnLst>
                                </p:cTn>
                              </p:par>
                            </p:childTnLst>
                          </p:cTn>
                        </p:par>
                        <p:par>
                          <p:cTn id="12" fill="hold">
                            <p:stCondLst>
                              <p:cond delay="1000"/>
                            </p:stCondLst>
                            <p:childTnLst>
                              <p:par>
                                <p:cTn id="13" presetID="22" presetClass="entr" presetSubtype="8" fill="hold" grpId="0" nodeType="afterEffect">
                                  <p:stCondLst>
                                    <p:cond delay="0"/>
                                  </p:stCondLst>
                                  <p:childTnLst>
                                    <p:set>
                                      <p:cBhvr>
                                        <p:cTn id="14" dur="1" fill="hold">
                                          <p:stCondLst>
                                            <p:cond delay="0"/>
                                          </p:stCondLst>
                                        </p:cTn>
                                        <p:tgtEl>
                                          <p:spTgt spid="6"/>
                                        </p:tgtEl>
                                        <p:attrNameLst>
                                          <p:attrName>style.visibility</p:attrName>
                                        </p:attrNameLst>
                                      </p:cBhvr>
                                      <p:to>
                                        <p:strVal val="visible"/>
                                      </p:to>
                                    </p:set>
                                    <p:animEffect transition="in" filter="wipe(left)">
                                      <p:cBhvr>
                                        <p:cTn id="15" dur="500"/>
                                        <p:tgtEl>
                                          <p:spTgt spid="6"/>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nodeType="clickEffect">
                                  <p:stCondLst>
                                    <p:cond delay="0"/>
                                  </p:stCondLst>
                                  <p:childTnLst>
                                    <p:set>
                                      <p:cBhvr>
                                        <p:cTn id="19" dur="1" fill="hold">
                                          <p:stCondLst>
                                            <p:cond delay="0"/>
                                          </p:stCondLst>
                                        </p:cTn>
                                        <p:tgtEl>
                                          <p:spTgt spid="7"/>
                                        </p:tgtEl>
                                        <p:attrNameLst>
                                          <p:attrName>style.visibility</p:attrName>
                                        </p:attrNameLst>
                                      </p:cBhvr>
                                      <p:to>
                                        <p:strVal val="visible"/>
                                      </p:to>
                                    </p:set>
                                  </p:childTnLst>
                                  <p:subTnLst>
                                    <p:audio>
                                      <p:cMediaNode>
                                        <p:cTn display="0" masterRel="sameClick">
                                          <p:stCondLst>
                                            <p:cond evt="begin" delay="0">
                                              <p:tn val="18"/>
                                            </p:cond>
                                          </p:stCondLst>
                                          <p:endCondLst>
                                            <p:cond evt="onStopAudio" delay="0">
                                              <p:tgtEl>
                                                <p:sldTgt/>
                                              </p:tgtEl>
                                            </p:cond>
                                          </p:endCondLst>
                                        </p:cTn>
                                        <p:tgtEl>
                                          <p:sndTgt r:embed="rId2" name="Am-thanh-tra-loi-dung-www_nhacchuongvui_com.wav"/>
                                        </p:tgtEl>
                                      </p:cMediaNode>
                                    </p:audio>
                                  </p:subTnLst>
                                </p:cTn>
                              </p:par>
                              <p:par>
                                <p:cTn id="20" presetID="32" presetClass="emph" presetSubtype="0" repeatCount="indefinite" fill="hold" nodeType="withEffect">
                                  <p:stCondLst>
                                    <p:cond delay="0"/>
                                  </p:stCondLst>
                                  <p:childTnLst>
                                    <p:animRot by="120000">
                                      <p:cBhvr>
                                        <p:cTn id="21" dur="100" fill="hold">
                                          <p:stCondLst>
                                            <p:cond delay="0"/>
                                          </p:stCondLst>
                                        </p:cTn>
                                        <p:tgtEl>
                                          <p:spTgt spid="13"/>
                                        </p:tgtEl>
                                        <p:attrNameLst>
                                          <p:attrName>r</p:attrName>
                                        </p:attrNameLst>
                                      </p:cBhvr>
                                    </p:animRot>
                                    <p:animRot by="-240000">
                                      <p:cBhvr>
                                        <p:cTn id="22" dur="200" fill="hold">
                                          <p:stCondLst>
                                            <p:cond delay="200"/>
                                          </p:stCondLst>
                                        </p:cTn>
                                        <p:tgtEl>
                                          <p:spTgt spid="13"/>
                                        </p:tgtEl>
                                        <p:attrNameLst>
                                          <p:attrName>r</p:attrName>
                                        </p:attrNameLst>
                                      </p:cBhvr>
                                    </p:animRot>
                                    <p:animRot by="240000">
                                      <p:cBhvr>
                                        <p:cTn id="23" dur="200" fill="hold">
                                          <p:stCondLst>
                                            <p:cond delay="400"/>
                                          </p:stCondLst>
                                        </p:cTn>
                                        <p:tgtEl>
                                          <p:spTgt spid="13"/>
                                        </p:tgtEl>
                                        <p:attrNameLst>
                                          <p:attrName>r</p:attrName>
                                        </p:attrNameLst>
                                      </p:cBhvr>
                                    </p:animRot>
                                    <p:animRot by="-240000">
                                      <p:cBhvr>
                                        <p:cTn id="24" dur="200" fill="hold">
                                          <p:stCondLst>
                                            <p:cond delay="600"/>
                                          </p:stCondLst>
                                        </p:cTn>
                                        <p:tgtEl>
                                          <p:spTgt spid="13"/>
                                        </p:tgtEl>
                                        <p:attrNameLst>
                                          <p:attrName>r</p:attrName>
                                        </p:attrNameLst>
                                      </p:cBhvr>
                                    </p:animRot>
                                    <p:animRot by="120000">
                                      <p:cBhvr>
                                        <p:cTn id="25" dur="200" fill="hold">
                                          <p:stCondLst>
                                            <p:cond delay="800"/>
                                          </p:stCondLst>
                                        </p:cTn>
                                        <p:tgtEl>
                                          <p:spTgt spid="13"/>
                                        </p:tgtEl>
                                        <p:attrNameLst>
                                          <p:attrName>r</p:attrName>
                                        </p:attrNameLst>
                                      </p:cBhvr>
                                    </p:animRot>
                                  </p:childTnLst>
                                </p:cTn>
                              </p:par>
                              <p:par>
                                <p:cTn id="26" presetID="32" presetClass="emph" presetSubtype="0" repeatCount="indefinite" fill="hold" nodeType="withEffect">
                                  <p:stCondLst>
                                    <p:cond delay="0"/>
                                  </p:stCondLst>
                                  <p:childTnLst>
                                    <p:animRot by="120000">
                                      <p:cBhvr>
                                        <p:cTn id="27" dur="100" fill="hold">
                                          <p:stCondLst>
                                            <p:cond delay="0"/>
                                          </p:stCondLst>
                                        </p:cTn>
                                        <p:tgtEl>
                                          <p:spTgt spid="16"/>
                                        </p:tgtEl>
                                        <p:attrNameLst>
                                          <p:attrName>r</p:attrName>
                                        </p:attrNameLst>
                                      </p:cBhvr>
                                    </p:animRot>
                                    <p:animRot by="-240000">
                                      <p:cBhvr>
                                        <p:cTn id="28" dur="200" fill="hold">
                                          <p:stCondLst>
                                            <p:cond delay="200"/>
                                          </p:stCondLst>
                                        </p:cTn>
                                        <p:tgtEl>
                                          <p:spTgt spid="16"/>
                                        </p:tgtEl>
                                        <p:attrNameLst>
                                          <p:attrName>r</p:attrName>
                                        </p:attrNameLst>
                                      </p:cBhvr>
                                    </p:animRot>
                                    <p:animRot by="240000">
                                      <p:cBhvr>
                                        <p:cTn id="29" dur="200" fill="hold">
                                          <p:stCondLst>
                                            <p:cond delay="400"/>
                                          </p:stCondLst>
                                        </p:cTn>
                                        <p:tgtEl>
                                          <p:spTgt spid="16"/>
                                        </p:tgtEl>
                                        <p:attrNameLst>
                                          <p:attrName>r</p:attrName>
                                        </p:attrNameLst>
                                      </p:cBhvr>
                                    </p:animRot>
                                    <p:animRot by="-240000">
                                      <p:cBhvr>
                                        <p:cTn id="30" dur="200" fill="hold">
                                          <p:stCondLst>
                                            <p:cond delay="600"/>
                                          </p:stCondLst>
                                        </p:cTn>
                                        <p:tgtEl>
                                          <p:spTgt spid="16"/>
                                        </p:tgtEl>
                                        <p:attrNameLst>
                                          <p:attrName>r</p:attrName>
                                        </p:attrNameLst>
                                      </p:cBhvr>
                                    </p:animRot>
                                    <p:animRot by="120000">
                                      <p:cBhvr>
                                        <p:cTn id="31" dur="200" fill="hold">
                                          <p:stCondLst>
                                            <p:cond delay="800"/>
                                          </p:stCondLst>
                                        </p:cTn>
                                        <p:tgtEl>
                                          <p:spTgt spid="16"/>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12E44142-0E80-4916-8EAB-B7E6F22D3ECA}"/>
              </a:ext>
            </a:extLst>
          </p:cNvPr>
          <p:cNvSpPr txBox="1">
            <a:spLocks/>
          </p:cNvSpPr>
          <p:nvPr/>
        </p:nvSpPr>
        <p:spPr>
          <a:xfrm>
            <a:off x="1481782" y="219308"/>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9600">
                <a:ln w="76200">
                  <a:solidFill>
                    <a:srgbClr val="FFC000"/>
                  </a:solidFill>
                </a:ln>
                <a:solidFill>
                  <a:srgbClr val="FE622A"/>
                </a:solidFill>
                <a:latin typeface="iCiel Soup of Justice" pitchFamily="2" charset="0"/>
              </a:rPr>
              <a:t>Chúc mừng</a:t>
            </a:r>
          </a:p>
          <a:p>
            <a:pPr algn="ctr"/>
            <a:r>
              <a:rPr lang="vi-VN" sz="9600">
                <a:ln w="76200">
                  <a:solidFill>
                    <a:srgbClr val="FFC000"/>
                  </a:solidFill>
                </a:ln>
                <a:solidFill>
                  <a:srgbClr val="FE622A"/>
                </a:solidFill>
                <a:latin typeface="iCiel Soup of Justice" pitchFamily="2" charset="0"/>
              </a:rPr>
              <a:t>Chiến thắng</a:t>
            </a:r>
            <a:endParaRPr lang="en-US" sz="9600">
              <a:ln w="76200">
                <a:solidFill>
                  <a:srgbClr val="FFC000"/>
                </a:solidFill>
              </a:ln>
              <a:solidFill>
                <a:srgbClr val="FE622A"/>
              </a:solidFill>
              <a:latin typeface="iCiel Soup of Justice" pitchFamily="2" charset="0"/>
            </a:endParaRPr>
          </a:p>
        </p:txBody>
      </p:sp>
      <p:pic>
        <p:nvPicPr>
          <p:cNvPr id="5" name="Tieng-yeah-tre-con-www_nhacchuongvui_com (1)">
            <a:hlinkClick r:id="" action="ppaction://media"/>
            <a:extLst>
              <a:ext uri="{FF2B5EF4-FFF2-40B4-BE49-F238E27FC236}">
                <a16:creationId xmlns:a16="http://schemas.microsoft.com/office/drawing/2014/main" id="{498CE44A-17BD-4649-8009-9F4AD4714E8E}"/>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1003610" y="6375400"/>
            <a:ext cx="406400" cy="406400"/>
          </a:xfrm>
          <a:prstGeom prst="rect">
            <a:avLst/>
          </a:prstGeom>
        </p:spPr>
      </p:pic>
      <p:pic>
        <p:nvPicPr>
          <p:cNvPr id="1026" name="Picture 2" descr="43 Overall Champion Illustrations &amp;amp; Clip Art - iStock">
            <a:extLst>
              <a:ext uri="{FF2B5EF4-FFF2-40B4-BE49-F238E27FC236}">
                <a16:creationId xmlns:a16="http://schemas.microsoft.com/office/drawing/2014/main" id="{32D7929C-C118-4C5F-A416-AD9BCF2F955E}"/>
              </a:ext>
            </a:extLst>
          </p:cNvPr>
          <p:cNvPicPr>
            <a:picLocks noChangeAspect="1" noChangeArrowheads="1"/>
          </p:cNvPicPr>
          <p:nvPr/>
        </p:nvPicPr>
        <p:blipFill>
          <a:blip r:embed="rId5">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2668221" y="2725149"/>
            <a:ext cx="6855558" cy="3853451"/>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20">
            <a:extLst>
              <a:ext uri="{FF2B5EF4-FFF2-40B4-BE49-F238E27FC236}">
                <a16:creationId xmlns:a16="http://schemas.microsoft.com/office/drawing/2014/main" id="{9034738B-9CD3-42A5-9A2F-F902B5334CD5}"/>
              </a:ext>
            </a:extLst>
          </p:cNvPr>
          <p:cNvPicPr>
            <a:picLocks noChangeAspect="1"/>
          </p:cNvPicPr>
          <p:nvPr/>
        </p:nvPicPr>
        <p:blipFill rotWithShape="1">
          <a:blip r:embed="rId6">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10" name="图片 16">
            <a:extLst>
              <a:ext uri="{FF2B5EF4-FFF2-40B4-BE49-F238E27FC236}">
                <a16:creationId xmlns:a16="http://schemas.microsoft.com/office/drawing/2014/main" id="{1596C7C6-8D89-4406-9E01-4D6FD18BFEB5}"/>
              </a:ext>
            </a:extLst>
          </p:cNvPr>
          <p:cNvPicPr>
            <a:picLocks noChangeAspect="1"/>
          </p:cNvPicPr>
          <p:nvPr/>
        </p:nvPicPr>
        <p:blipFill rotWithShape="1">
          <a:blip r:embed="rId6">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4086658982"/>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fltVal val="0"/>
                                          </p:val>
                                        </p:tav>
                                        <p:tav tm="100000">
                                          <p:val>
                                            <p:strVal val="#ppt_w"/>
                                          </p:val>
                                        </p:tav>
                                      </p:tavLst>
                                    </p:anim>
                                    <p:anim calcmode="lin" valueType="num">
                                      <p:cBhvr>
                                        <p:cTn id="8" dur="1000" fill="hold"/>
                                        <p:tgtEl>
                                          <p:spTgt spid="8"/>
                                        </p:tgtEl>
                                        <p:attrNameLst>
                                          <p:attrName>ppt_h</p:attrName>
                                        </p:attrNameLst>
                                      </p:cBhvr>
                                      <p:tavLst>
                                        <p:tav tm="0">
                                          <p:val>
                                            <p:fltVal val="0"/>
                                          </p:val>
                                        </p:tav>
                                        <p:tav tm="100000">
                                          <p:val>
                                            <p:strVal val="#ppt_h"/>
                                          </p:val>
                                        </p:tav>
                                      </p:tavLst>
                                    </p:anim>
                                    <p:anim calcmode="lin" valueType="num">
                                      <p:cBhvr>
                                        <p:cTn id="9" dur="1000" fill="hold"/>
                                        <p:tgtEl>
                                          <p:spTgt spid="8"/>
                                        </p:tgtEl>
                                        <p:attrNameLst>
                                          <p:attrName>style.rotation</p:attrName>
                                        </p:attrNameLst>
                                      </p:cBhvr>
                                      <p:tavLst>
                                        <p:tav tm="0">
                                          <p:val>
                                            <p:fltVal val="90"/>
                                          </p:val>
                                        </p:tav>
                                        <p:tav tm="100000">
                                          <p:val>
                                            <p:fltVal val="0"/>
                                          </p:val>
                                        </p:tav>
                                      </p:tavLst>
                                    </p:anim>
                                    <p:animEffect transition="in" filter="fade">
                                      <p:cBhvr>
                                        <p:cTn id="10" dur="1000"/>
                                        <p:tgtEl>
                                          <p:spTgt spid="8"/>
                                        </p:tgtEl>
                                      </p:cBhvr>
                                    </p:animEffect>
                                  </p:childTnLst>
                                </p:cTn>
                              </p:par>
                              <p:par>
                                <p:cTn id="11" presetID="1" presetClass="mediacall" presetSubtype="0" fill="hold" nodeType="withEffect">
                                  <p:stCondLst>
                                    <p:cond delay="0"/>
                                  </p:stCondLst>
                                  <p:childTnLst>
                                    <p:cmd type="call" cmd="playFrom(0.0)">
                                      <p:cBhvr>
                                        <p:cTn id="12" dur="4414"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5"/>
                </p:tgtEl>
              </p:cMediaNode>
            </p:audio>
          </p:childTnLst>
        </p:cTn>
      </p:par>
    </p:tnLst>
    <p:bldLst>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586864E-7459-4F63-8B09-1888C37EDBCF}"/>
              </a:ext>
            </a:extLst>
          </p:cNvPr>
          <p:cNvSpPr>
            <a:spLocks noChangeArrowheads="1"/>
          </p:cNvSpPr>
          <p:nvPr/>
        </p:nvSpPr>
        <p:spPr bwMode="auto">
          <a:xfrm>
            <a:off x="863600" y="939781"/>
            <a:ext cx="10464800"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600" b="1" i="1">
                <a:solidFill>
                  <a:schemeClr val="accent2"/>
                </a:solidFill>
              </a:rPr>
              <a:t>HIV / AIDS là một loại bệnh có khả năng lây truyền trong cộng đồng rất cao. Đây là một căn bệnh nguy hiểm bởi nó làm suy giảm hệ miễn dịch thông thường, giảm khả năng lao động của con người. Hiện nay chưa có thuốc chữa trị dứt điểm căn bệnh thế kỉ này.</a:t>
            </a:r>
            <a:endParaRPr lang="en-US" altLang="en-US" sz="3600" b="1" i="1">
              <a:solidFill>
                <a:schemeClr val="accent2"/>
              </a:solidFill>
            </a:endParaRPr>
          </a:p>
        </p:txBody>
      </p:sp>
      <p:pic>
        <p:nvPicPr>
          <p:cNvPr id="5" name="图片 8">
            <a:extLst>
              <a:ext uri="{FF2B5EF4-FFF2-40B4-BE49-F238E27FC236}">
                <a16:creationId xmlns:a16="http://schemas.microsoft.com/office/drawing/2014/main" id="{D60D781C-3E80-41E6-AE73-3B14CB70A9B8}"/>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2292" b="88125" l="0" r="95525"/>
                    </a14:imgEffect>
                  </a14:imgLayer>
                </a14:imgProps>
              </a:ext>
              <a:ext uri="{28A0092B-C50C-407E-A947-70E740481C1C}">
                <a14:useLocalDpi xmlns:a14="http://schemas.microsoft.com/office/drawing/2010/main" val="0"/>
              </a:ext>
            </a:extLst>
          </a:blip>
          <a:srcRect t="28654" b="12423"/>
          <a:stretch/>
        </p:blipFill>
        <p:spPr>
          <a:xfrm flipH="1">
            <a:off x="6830557" y="3810000"/>
            <a:ext cx="5525748" cy="3255963"/>
          </a:xfrm>
          <a:prstGeom prst="rect">
            <a:avLst/>
          </a:prstGeom>
        </p:spPr>
      </p:pic>
    </p:spTree>
    <p:extLst>
      <p:ext uri="{BB962C8B-B14F-4D97-AF65-F5344CB8AC3E}">
        <p14:creationId xmlns:p14="http://schemas.microsoft.com/office/powerpoint/2010/main" val="308419659"/>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1000" fill="hold"/>
                                        <p:tgtEl>
                                          <p:spTgt spid="4"/>
                                        </p:tgtEl>
                                        <p:attrNameLst>
                                          <p:attrName>ppt_w</p:attrName>
                                        </p:attrNameLst>
                                      </p:cBhvr>
                                      <p:tavLst>
                                        <p:tav tm="0">
                                          <p:val>
                                            <p:strVal val="#ppt_w*0.70"/>
                                          </p:val>
                                        </p:tav>
                                        <p:tav tm="100000">
                                          <p:val>
                                            <p:strVal val="#ppt_w"/>
                                          </p:val>
                                        </p:tav>
                                      </p:tavLst>
                                    </p:anim>
                                    <p:anim calcmode="lin" valueType="num">
                                      <p:cBhvr>
                                        <p:cTn id="15" dur="1000" fill="hold"/>
                                        <p:tgtEl>
                                          <p:spTgt spid="4"/>
                                        </p:tgtEl>
                                        <p:attrNameLst>
                                          <p:attrName>ppt_h</p:attrName>
                                        </p:attrNameLst>
                                      </p:cBhvr>
                                      <p:tavLst>
                                        <p:tav tm="0">
                                          <p:val>
                                            <p:strVal val="#ppt_h"/>
                                          </p:val>
                                        </p:tav>
                                        <p:tav tm="100000">
                                          <p:val>
                                            <p:strVal val="#ppt_h"/>
                                          </p:val>
                                        </p:tav>
                                      </p:tavLst>
                                    </p:anim>
                                    <p:animEffect transition="in" filter="fade">
                                      <p:cBhvr>
                                        <p:cTn id="16"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3BAA800-DE7C-408C-A9FB-643D3E6DD514}"/>
              </a:ext>
            </a:extLst>
          </p:cNvPr>
          <p:cNvSpPr>
            <a:spLocks noChangeArrowheads="1"/>
          </p:cNvSpPr>
          <p:nvPr/>
        </p:nvSpPr>
        <p:spPr bwMode="auto">
          <a:xfrm>
            <a:off x="863598" y="619125"/>
            <a:ext cx="10464800" cy="39703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600" b="1" i="1">
                <a:solidFill>
                  <a:schemeClr val="accent2"/>
                </a:solidFill>
              </a:rPr>
              <a:t>- Chỉ dùng bơm kim tiêm một lần rồi bỏ.</a:t>
            </a:r>
          </a:p>
          <a:p>
            <a:pPr algn="just" eaLnBrk="1" hangingPunct="1"/>
            <a:r>
              <a:rPr lang="vi-VN" altLang="en-US" sz="3600" b="1" i="1">
                <a:solidFill>
                  <a:schemeClr val="accent2"/>
                </a:solidFill>
              </a:rPr>
              <a:t>- Nếu phải dùng chung bơm kim tiêm thì cần </a:t>
            </a:r>
          </a:p>
          <a:p>
            <a:pPr algn="just" eaLnBrk="1" hangingPunct="1"/>
            <a:r>
              <a:rPr lang="vi-VN" altLang="en-US" sz="3600" b="1" i="1">
                <a:solidFill>
                  <a:schemeClr val="accent2"/>
                </a:solidFill>
              </a:rPr>
              <a:t>luộc 20 phút kể từ khi nước sôi.</a:t>
            </a:r>
          </a:p>
          <a:p>
            <a:pPr algn="just" eaLnBrk="1" hangingPunct="1"/>
            <a:r>
              <a:rPr lang="vi-VN" altLang="en-US" sz="3600" b="1" i="1">
                <a:solidFill>
                  <a:schemeClr val="accent2"/>
                </a:solidFill>
              </a:rPr>
              <a:t>- Không tiêm chích ma túy.</a:t>
            </a:r>
          </a:p>
          <a:p>
            <a:pPr algn="just" eaLnBrk="1" hangingPunct="1"/>
            <a:r>
              <a:rPr lang="vi-VN" altLang="en-US" sz="3600" b="1" i="1">
                <a:solidFill>
                  <a:schemeClr val="accent2"/>
                </a:solidFill>
              </a:rPr>
              <a:t>- Không dùng chung các dụng cụ có thể dính máu như : dao cạo, bàn chảy đánh răng, kim châm, …</a:t>
            </a:r>
          </a:p>
        </p:txBody>
      </p:sp>
      <p:pic>
        <p:nvPicPr>
          <p:cNvPr id="5" name="图片 8">
            <a:extLst>
              <a:ext uri="{FF2B5EF4-FFF2-40B4-BE49-F238E27FC236}">
                <a16:creationId xmlns:a16="http://schemas.microsoft.com/office/drawing/2014/main" id="{0E0135C2-2D0B-4E6E-8A2E-28C2AB11558B}"/>
              </a:ext>
            </a:extLst>
          </p:cNvPr>
          <p:cNvPicPr>
            <a:picLocks noChangeAspect="1"/>
          </p:cNvPicPr>
          <p:nvPr/>
        </p:nvPicPr>
        <p:blipFill rotWithShape="1">
          <a:blip r:embed="rId2" cstate="print">
            <a:extLst>
              <a:ext uri="{BEBA8EAE-BF5A-486C-A8C5-ECC9F3942E4B}">
                <a14:imgProps xmlns:a14="http://schemas.microsoft.com/office/drawing/2010/main">
                  <a14:imgLayer r:embed="rId3">
                    <a14:imgEffect>
                      <a14:backgroundRemoval t="22292" b="88125" l="0" r="95525"/>
                    </a14:imgEffect>
                  </a14:imgLayer>
                </a14:imgProps>
              </a:ext>
              <a:ext uri="{28A0092B-C50C-407E-A947-70E740481C1C}">
                <a14:useLocalDpi xmlns:a14="http://schemas.microsoft.com/office/drawing/2010/main" val="0"/>
              </a:ext>
            </a:extLst>
          </a:blip>
          <a:srcRect t="28654" b="12423"/>
          <a:stretch/>
        </p:blipFill>
        <p:spPr>
          <a:xfrm flipH="1">
            <a:off x="6830557" y="3810000"/>
            <a:ext cx="5525748" cy="3255963"/>
          </a:xfrm>
          <a:prstGeom prst="rect">
            <a:avLst/>
          </a:prstGeom>
        </p:spPr>
      </p:pic>
    </p:spTree>
    <p:extLst>
      <p:ext uri="{BB962C8B-B14F-4D97-AF65-F5344CB8AC3E}">
        <p14:creationId xmlns:p14="http://schemas.microsoft.com/office/powerpoint/2010/main" val="257885629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par>
                                <p:cTn id="10" presetID="53" presetClass="entr" presetSubtype="16" fill="hold" nodeType="with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500" fill="hold"/>
                                        <p:tgtEl>
                                          <p:spTgt spid="5"/>
                                        </p:tgtEl>
                                        <p:attrNameLst>
                                          <p:attrName>ppt_w</p:attrName>
                                        </p:attrNameLst>
                                      </p:cBhvr>
                                      <p:tavLst>
                                        <p:tav tm="0">
                                          <p:val>
                                            <p:fltVal val="0"/>
                                          </p:val>
                                        </p:tav>
                                        <p:tav tm="100000">
                                          <p:val>
                                            <p:strVal val="#ppt_w"/>
                                          </p:val>
                                        </p:tav>
                                      </p:tavLst>
                                    </p:anim>
                                    <p:anim calcmode="lin" valueType="num">
                                      <p:cBhvr>
                                        <p:cTn id="13" dur="500" fill="hold"/>
                                        <p:tgtEl>
                                          <p:spTgt spid="5"/>
                                        </p:tgtEl>
                                        <p:attrNameLst>
                                          <p:attrName>ppt_h</p:attrName>
                                        </p:attrNameLst>
                                      </p:cBhvr>
                                      <p:tavLst>
                                        <p:tav tm="0">
                                          <p:val>
                                            <p:fltVal val="0"/>
                                          </p:val>
                                        </p:tav>
                                        <p:tav tm="100000">
                                          <p:val>
                                            <p:strVal val="#ppt_h"/>
                                          </p:val>
                                        </p:tav>
                                      </p:tavLst>
                                    </p:anim>
                                    <p:animEffect transition="in" filter="fade">
                                      <p:cBhvr>
                                        <p:cTn id="14"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2073910" y="547440"/>
            <a:ext cx="8044180" cy="2881560"/>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LIÊN HỆ</a:t>
            </a:r>
          </a:p>
          <a:p>
            <a:pPr algn="ctr"/>
            <a:r>
              <a:rPr lang="vi-VN" sz="1600" b="1">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THỰC TẾ</a:t>
            </a:r>
            <a:endPar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endParaRPr>
          </a:p>
        </p:txBody>
      </p:sp>
    </p:spTree>
    <p:extLst>
      <p:ext uri="{BB962C8B-B14F-4D97-AF65-F5344CB8AC3E}">
        <p14:creationId xmlns:p14="http://schemas.microsoft.com/office/powerpoint/2010/main" val="2341252247"/>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16 Hospital ideas | hospital, episode backgrounds, hospital interior">
            <a:extLst>
              <a:ext uri="{FF2B5EF4-FFF2-40B4-BE49-F238E27FC236}">
                <a16:creationId xmlns:a16="http://schemas.microsoft.com/office/drawing/2014/main" id="{BAF4E815-DB4A-4C4D-8298-8C25B164E1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sp>
        <p:nvSpPr>
          <p:cNvPr id="19" name="Rectangle: Rounded Corners 18">
            <a:extLst>
              <a:ext uri="{FF2B5EF4-FFF2-40B4-BE49-F238E27FC236}">
                <a16:creationId xmlns:a16="http://schemas.microsoft.com/office/drawing/2014/main" id="{2E4CC384-13C0-4B30-9157-5AA3F9F729A7}"/>
              </a:ext>
            </a:extLst>
          </p:cNvPr>
          <p:cNvSpPr/>
          <p:nvPr/>
        </p:nvSpPr>
        <p:spPr>
          <a:xfrm>
            <a:off x="1695450" y="169034"/>
            <a:ext cx="8801100" cy="1145406"/>
          </a:xfrm>
          <a:prstGeom prst="roundRect">
            <a:avLst/>
          </a:prstGeom>
          <a:solidFill>
            <a:schemeClr val="bg1"/>
          </a:solidFill>
          <a:ln w="76200">
            <a:solidFill>
              <a:schemeClr val="bg1"/>
            </a:solidFill>
          </a:ln>
          <a:effectLst>
            <a:outerShdw blurRad="107950" dist="12700" dir="5400000" algn="ctr">
              <a:srgbClr val="000000"/>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a:p>
        </p:txBody>
      </p:sp>
      <p:pic>
        <p:nvPicPr>
          <p:cNvPr id="1026" name="Picture 2" descr="Cartoon Physician, Doctor cartoon illustration, cartoon Character, child,  hand png | PNGWing">
            <a:extLst>
              <a:ext uri="{FF2B5EF4-FFF2-40B4-BE49-F238E27FC236}">
                <a16:creationId xmlns:a16="http://schemas.microsoft.com/office/drawing/2014/main" id="{F44F409D-F2F0-4D1A-89A9-02CD06A6A08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51630">
                        <a14:foregroundMark x1="20217" y1="46522" x2="27826" y2="72609"/>
                        <a14:foregroundMark x1="17609" y1="49022" x2="18478" y2="75326"/>
                        <a14:foregroundMark x1="16739" y1="44783" x2="9239" y2="52391"/>
                        <a14:foregroundMark x1="7609" y1="55217" x2="8261" y2="62174"/>
                        <a14:foregroundMark x1="4891" y1="58152" x2="6848" y2="65435"/>
                        <a14:foregroundMark x1="7065" y1="50761" x2="17391" y2="42174"/>
                        <a14:foregroundMark x1="21304" y1="41522" x2="22935" y2="53152"/>
                        <a14:foregroundMark x1="19674" y1="41630" x2="20326" y2="51304"/>
                        <a14:foregroundMark x1="18478" y1="53587" x2="19674" y2="60109"/>
                        <a14:foregroundMark x1="7609" y1="49891" x2="13804" y2="44457"/>
                        <a14:foregroundMark x1="30761" y1="42391" x2="34457" y2="65761"/>
                        <a14:foregroundMark x1="31087" y1="42717" x2="36848" y2="51957"/>
                        <a14:foregroundMark x1="37065" y1="52391" x2="46413" y2="45652"/>
                        <a14:foregroundMark x1="34674" y1="43478" x2="38152" y2="50435"/>
                        <a14:foregroundMark x1="37174" y1="48043" x2="38804" y2="51087"/>
                        <a14:foregroundMark x1="47935" y1="45000" x2="49783" y2="44891"/>
                        <a14:foregroundMark x1="33696" y1="61522" x2="35652" y2="80435"/>
                        <a14:foregroundMark x1="17935" y1="93370" x2="22500" y2="92391"/>
                        <a14:foregroundMark x1="30543" y1="92174" x2="35000" y2="92826"/>
                        <a14:foregroundMark x1="27065" y1="14783" x2="28913" y2="16413"/>
                        <a14:foregroundMark x1="25435" y1="11522" x2="28478" y2="13370"/>
                        <a14:foregroundMark x1="10326" y1="18696" x2="8043" y2="24565"/>
                        <a14:foregroundMark x1="7826" y1="33804" x2="7935" y2="34022"/>
                        <a14:foregroundMark x1="11739" y1="37283" x2="14457" y2="37826"/>
                        <a14:foregroundMark x1="11196" y1="38043" x2="13370" y2="37500"/>
                        <a14:foregroundMark x1="41848" y1="47283" x2="37826" y2="50109"/>
                        <a14:foregroundMark x1="44783" y1="49239" x2="37500" y2="53804"/>
                        <a14:foregroundMark x1="43804" y1="51087" x2="38587" y2="53913"/>
                        <a14:foregroundMark x1="45543" y1="44348" x2="44565" y2="46413"/>
                        <a14:foregroundMark x1="34565" y1="52609" x2="35543" y2="64022"/>
                        <a14:foregroundMark x1="35326" y1="54348" x2="36304" y2="68913"/>
                        <a14:foregroundMark x1="44891" y1="44348" x2="44891" y2="44348"/>
                        <a14:foregroundMark x1="46739" y1="42826" x2="46739" y2="42826"/>
                        <a14:foregroundMark x1="46848" y1="48804" x2="46848" y2="48804"/>
                        <a14:foregroundMark x1="49674" y1="48478" x2="49674" y2="48478"/>
                        <a14:foregroundMark x1="49891" y1="44891" x2="49891" y2="44891"/>
                        <a14:foregroundMark x1="50109" y1="44457" x2="50652" y2="44457"/>
                        <a14:foregroundMark x1="49457" y1="46522" x2="50652" y2="47391"/>
                        <a14:foregroundMark x1="49891" y1="45978" x2="50652" y2="47174"/>
                        <a14:foregroundMark x1="30652" y1="92283" x2="35652" y2="93478"/>
                        <a14:foregroundMark x1="29891" y1="92283" x2="30652" y2="92935"/>
                        <a14:foregroundMark x1="30652" y1="92935" x2="32283" y2="93587"/>
                        <a14:backgroundMark x1="49457" y1="45326" x2="49457" y2="45326"/>
                      </a14:backgroundRemoval>
                    </a14:imgEffect>
                  </a14:imgLayer>
                </a14:imgProps>
              </a:ext>
              <a:ext uri="{28A0092B-C50C-407E-A947-70E740481C1C}">
                <a14:useLocalDpi xmlns:a14="http://schemas.microsoft.com/office/drawing/2010/main" val="0"/>
              </a:ext>
            </a:extLst>
          </a:blip>
          <a:srcRect r="43611"/>
          <a:stretch/>
        </p:blipFill>
        <p:spPr bwMode="auto">
          <a:xfrm>
            <a:off x="-108154" y="286252"/>
            <a:ext cx="3867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artoon Physician, Doctor cartoon illustration, cartoon Character, child,  hand png | PNGWing">
            <a:extLst>
              <a:ext uri="{FF2B5EF4-FFF2-40B4-BE49-F238E27FC236}">
                <a16:creationId xmlns:a16="http://schemas.microsoft.com/office/drawing/2014/main" id="{15DA58FC-0648-492D-9567-14B0AF2D405A}"/>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4022" b="100000" l="45435" r="100000">
                        <a14:foregroundMark x1="69674" y1="47609" x2="79783" y2="69783"/>
                        <a14:foregroundMark x1="77717" y1="41087" x2="77391" y2="63478"/>
                        <a14:foregroundMark x1="78804" y1="42500" x2="89674" y2="56196"/>
                        <a14:foregroundMark x1="89783" y1="56957" x2="80761" y2="67500"/>
                        <a14:foregroundMark x1="69022" y1="44565" x2="71630" y2="50435"/>
                        <a14:foregroundMark x1="68261" y1="45652" x2="61630" y2="54130"/>
                        <a14:foregroundMark x1="54022" y1="36739" x2="54022" y2="36739"/>
                        <a14:foregroundMark x1="53370" y1="34674" x2="54239" y2="43043"/>
                        <a14:foregroundMark x1="53370" y1="29130" x2="53370" y2="29130"/>
                        <a14:foregroundMark x1="53696" y1="33370" x2="53696" y2="33370"/>
                        <a14:foregroundMark x1="53370" y1="31522" x2="53370" y2="31522"/>
                        <a14:foregroundMark x1="53043" y1="28261" x2="53043" y2="28261"/>
                        <a14:foregroundMark x1="55978" y1="45543" x2="57935" y2="46630"/>
                        <a14:foregroundMark x1="56413" y1="45761" x2="58152" y2="47935"/>
                        <a14:foregroundMark x1="56630" y1="41630" x2="58370" y2="44783"/>
                        <a14:foregroundMark x1="58804" y1="51304" x2="62609" y2="56522"/>
                        <a14:foregroundMark x1="62609" y1="56522" x2="65652" y2="53261"/>
                        <a14:foregroundMark x1="71522" y1="73152" x2="82391" y2="78478"/>
                        <a14:foregroundMark x1="71848" y1="81413" x2="70870" y2="90761"/>
                        <a14:foregroundMark x1="81522" y1="81957" x2="80543" y2="91522"/>
                        <a14:foregroundMark x1="79348" y1="92283" x2="79348" y2="92283"/>
                        <a14:foregroundMark x1="70000" y1="91304" x2="70000" y2="91304"/>
                        <a14:foregroundMark x1="54022" y1="76413" x2="70000" y2="87935"/>
                        <a14:foregroundMark x1="62500" y1="73152" x2="62500" y2="73152"/>
                        <a14:foregroundMark x1="53804" y1="79022" x2="54565" y2="87065"/>
                        <a14:foregroundMark x1="54022" y1="44239" x2="54022" y2="44239"/>
                        <a14:foregroundMark x1="53370" y1="32935" x2="53370" y2="32935"/>
                        <a14:foregroundMark x1="66630" y1="9783" x2="69457" y2="18804"/>
                        <a14:foregroundMark x1="67609" y1="11522" x2="74457" y2="21413"/>
                        <a14:foregroundMark x1="78804" y1="14891" x2="80652" y2="30217"/>
                        <a14:foregroundMark x1="94891" y1="36739" x2="95109" y2="37609"/>
                        <a14:foregroundMark x1="52826" y1="45435" x2="52826" y2="45435"/>
                        <a14:foregroundMark x1="60326" y1="46522" x2="63478" y2="50870"/>
                        <a14:foregroundMark x1="68804" y1="42935" x2="62391" y2="50652"/>
                        <a14:foregroundMark x1="69891" y1="42391" x2="72065" y2="43043"/>
                        <a14:foregroundMark x1="80978" y1="42609" x2="84130" y2="43043"/>
                        <a14:foregroundMark x1="84348" y1="43261" x2="90326" y2="52826"/>
                        <a14:foregroundMark x1="84674" y1="43587" x2="88587" y2="49674"/>
                        <a14:foregroundMark x1="84891" y1="53804" x2="84891" y2="60326"/>
                        <a14:foregroundMark x1="91196" y1="55543" x2="89783" y2="60978"/>
                        <a14:foregroundMark x1="67717" y1="53804" x2="67717" y2="65543"/>
                        <a14:foregroundMark x1="67391" y1="64348" x2="67065" y2="71522"/>
                        <a14:foregroundMark x1="85109" y1="65435" x2="85435" y2="72065"/>
                        <a14:foregroundMark x1="85652" y1="64457" x2="85761" y2="70109"/>
                        <a14:foregroundMark x1="67174" y1="90326" x2="67174" y2="90326"/>
                        <a14:foregroundMark x1="67174" y1="90870" x2="67174" y2="90870"/>
                        <a14:foregroundMark x1="67174" y1="91304" x2="69348" y2="91739"/>
                        <a14:foregroundMark x1="77826" y1="91957" x2="79674" y2="92174"/>
                        <a14:foregroundMark x1="83043" y1="90652" x2="83043" y2="91848"/>
                        <a14:foregroundMark x1="52500" y1="80870" x2="52935" y2="87717"/>
                        <a14:foregroundMark x1="55217" y1="89130" x2="67717" y2="89130"/>
                        <a14:foregroundMark x1="52826" y1="75761" x2="52500" y2="79348"/>
                        <a14:foregroundMark x1="53804" y1="75109" x2="56848" y2="75000"/>
                        <a14:foregroundMark x1="61739" y1="73152" x2="60543" y2="75326"/>
                        <a14:backgroundMark x1="63152" y1="73913" x2="63152" y2="73913"/>
                        <a14:backgroundMark x1="55217" y1="42935" x2="55217" y2="42935"/>
                        <a14:backgroundMark x1="65870" y1="46087" x2="63261" y2="49130"/>
                      </a14:backgroundRemoval>
                    </a14:imgEffect>
                  </a14:imgLayer>
                </a14:imgProps>
              </a:ext>
              <a:ext uri="{28A0092B-C50C-407E-A947-70E740481C1C}">
                <a14:useLocalDpi xmlns:a14="http://schemas.microsoft.com/office/drawing/2010/main" val="0"/>
              </a:ext>
            </a:extLst>
          </a:blip>
          <a:srcRect l="49028" r="-5417"/>
          <a:stretch/>
        </p:blipFill>
        <p:spPr bwMode="auto">
          <a:xfrm>
            <a:off x="8643486" y="361949"/>
            <a:ext cx="3946902" cy="6858000"/>
          </a:xfrm>
          <a:prstGeom prst="rect">
            <a:avLst/>
          </a:prstGeom>
          <a:noFill/>
          <a:extLst>
            <a:ext uri="{909E8E84-426E-40DD-AFC4-6F175D3DCCD1}">
              <a14:hiddenFill xmlns:a14="http://schemas.microsoft.com/office/drawing/2010/main">
                <a:solidFill>
                  <a:srgbClr val="FFFFFF"/>
                </a:solidFill>
              </a14:hiddenFill>
            </a:ext>
          </a:extLst>
        </p:spPr>
      </p:pic>
      <p:sp>
        <p:nvSpPr>
          <p:cNvPr id="26" name="Title 1">
            <a:extLst>
              <a:ext uri="{FF2B5EF4-FFF2-40B4-BE49-F238E27FC236}">
                <a16:creationId xmlns:a16="http://schemas.microsoft.com/office/drawing/2014/main" id="{065EE602-49B2-493A-A7D0-501133EACD18}"/>
              </a:ext>
            </a:extLst>
          </p:cNvPr>
          <p:cNvSpPr txBox="1">
            <a:spLocks/>
          </p:cNvSpPr>
          <p:nvPr/>
        </p:nvSpPr>
        <p:spPr>
          <a:xfrm>
            <a:off x="2168683" y="214654"/>
            <a:ext cx="7826056" cy="205840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vi-VN"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rPr>
              <a:t>BÁC SĨ</a:t>
            </a:r>
            <a:r>
              <a:rPr lang="en-US"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rPr>
              <a:t> </a:t>
            </a:r>
            <a:r>
              <a:rPr lang="vi-VN"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rPr>
              <a:t>NHÍ</a:t>
            </a:r>
            <a:endParaRPr lang="en-US" sz="8000">
              <a:ln w="38100">
                <a:solidFill>
                  <a:srgbClr val="FFC000"/>
                </a:solidFill>
              </a:ln>
              <a:solidFill>
                <a:srgbClr val="FFFF00"/>
              </a:solidFill>
              <a:effectLst>
                <a:outerShdw blurRad="38100" dist="38100" dir="2700000" algn="tl">
                  <a:srgbClr val="000000">
                    <a:alpha val="43137"/>
                  </a:srgbClr>
                </a:outerShdw>
              </a:effectLst>
              <a:latin typeface="iCiel Cadena" panose="02000503000000020004" pitchFamily="2" charset="0"/>
            </a:endParaRPr>
          </a:p>
        </p:txBody>
      </p:sp>
      <p:pic>
        <p:nvPicPr>
          <p:cNvPr id="31" name="Picture 30">
            <a:hlinkClick r:id="rId9" action="ppaction://hlinksldjump"/>
            <a:extLst>
              <a:ext uri="{FF2B5EF4-FFF2-40B4-BE49-F238E27FC236}">
                <a16:creationId xmlns:a16="http://schemas.microsoft.com/office/drawing/2014/main" id="{AB3840E9-E7BF-42AB-9095-B9A7E03DA0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281235" y="113848"/>
            <a:ext cx="627889" cy="627889"/>
          </a:xfrm>
          <a:prstGeom prst="rect">
            <a:avLst/>
          </a:prstGeom>
        </p:spPr>
      </p:pic>
      <p:pic>
        <p:nvPicPr>
          <p:cNvPr id="32" name="tiếng trò chơi xuất hiện">
            <a:hlinkClick r:id="" action="ppaction://media"/>
            <a:extLst>
              <a:ext uri="{FF2B5EF4-FFF2-40B4-BE49-F238E27FC236}">
                <a16:creationId xmlns:a16="http://schemas.microsoft.com/office/drawing/2014/main" id="{F82BD307-47D4-4381-BA58-4EAFD1F40FD3}"/>
              </a:ext>
            </a:extLst>
          </p:cNvPr>
          <p:cNvPicPr>
            <a:picLocks noChangeAspect="1"/>
          </p:cNvPicPr>
          <p:nvPr>
            <a:audioFile r:link="rId1"/>
            <p:extLst>
              <p:ext uri="{DAA4B4D4-6D71-4841-9C94-3DE7FCFB9230}">
                <p14:media xmlns:p14="http://schemas.microsoft.com/office/powerpoint/2010/main" r:embed="rId2">
                  <p14:trim st="4071"/>
                </p14:media>
              </p:ext>
            </p:extLst>
          </p:nvPr>
        </p:nvPicPr>
        <p:blipFill>
          <a:blip r:embed="rId11"/>
          <a:stretch>
            <a:fillRect/>
          </a:stretch>
        </p:blipFill>
        <p:spPr>
          <a:xfrm>
            <a:off x="-923925" y="6188075"/>
            <a:ext cx="406400" cy="406400"/>
          </a:xfrm>
          <a:prstGeom prst="rect">
            <a:avLst/>
          </a:prstGeom>
        </p:spPr>
      </p:pic>
    </p:spTree>
    <p:extLst>
      <p:ext uri="{BB962C8B-B14F-4D97-AF65-F5344CB8AC3E}">
        <p14:creationId xmlns:p14="http://schemas.microsoft.com/office/powerpoint/2010/main" val="1515092614"/>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repeatCount="500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26"/>
                                        </p:tgtEl>
                                        <p:attrNameLst>
                                          <p:attrName>ppt_x</p:attrName>
                                          <p:attrName>ppt_y</p:attrName>
                                        </p:attrNameLst>
                                      </p:cBhvr>
                                    </p:animMotion>
                                    <p:animRot by="1500000">
                                      <p:cBhvr>
                                        <p:cTn id="7" dur="125" fill="hold">
                                          <p:stCondLst>
                                            <p:cond delay="0"/>
                                          </p:stCondLst>
                                        </p:cTn>
                                        <p:tgtEl>
                                          <p:spTgt spid="26"/>
                                        </p:tgtEl>
                                        <p:attrNameLst>
                                          <p:attrName>r</p:attrName>
                                        </p:attrNameLst>
                                      </p:cBhvr>
                                    </p:animRot>
                                    <p:animRot by="-1500000">
                                      <p:cBhvr>
                                        <p:cTn id="8" dur="125" fill="hold">
                                          <p:stCondLst>
                                            <p:cond delay="125"/>
                                          </p:stCondLst>
                                        </p:cTn>
                                        <p:tgtEl>
                                          <p:spTgt spid="26"/>
                                        </p:tgtEl>
                                        <p:attrNameLst>
                                          <p:attrName>r</p:attrName>
                                        </p:attrNameLst>
                                      </p:cBhvr>
                                    </p:animRot>
                                    <p:animRot by="-1500000">
                                      <p:cBhvr>
                                        <p:cTn id="9" dur="125" fill="hold">
                                          <p:stCondLst>
                                            <p:cond delay="250"/>
                                          </p:stCondLst>
                                        </p:cTn>
                                        <p:tgtEl>
                                          <p:spTgt spid="26"/>
                                        </p:tgtEl>
                                        <p:attrNameLst>
                                          <p:attrName>r</p:attrName>
                                        </p:attrNameLst>
                                      </p:cBhvr>
                                    </p:animRot>
                                    <p:animRot by="1500000">
                                      <p:cBhvr>
                                        <p:cTn id="10" dur="125" fill="hold">
                                          <p:stCondLst>
                                            <p:cond delay="375"/>
                                          </p:stCondLst>
                                        </p:cTn>
                                        <p:tgtEl>
                                          <p:spTgt spid="26"/>
                                        </p:tgtEl>
                                        <p:attrNameLst>
                                          <p:attrName>r</p:attrName>
                                        </p:attrNameLst>
                                      </p:cBhvr>
                                    </p:animRot>
                                  </p:childTnLst>
                                </p:cTn>
                              </p:par>
                              <p:par>
                                <p:cTn id="11" presetID="1" presetClass="mediacall" presetSubtype="0" fill="hold" nodeType="withEffect">
                                  <p:stCondLst>
                                    <p:cond delay="0"/>
                                  </p:stCondLst>
                                  <p:childTnLst>
                                    <p:cmd type="call" cmd="playFrom(0.0)">
                                      <p:cBhvr>
                                        <p:cTn id="12" dur="7449" fill="hold"/>
                                        <p:tgtEl>
                                          <p:spTgt spid="3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3" fill="hold" display="0">
                  <p:stCondLst>
                    <p:cond delay="indefinite"/>
                  </p:stCondLst>
                  <p:endCondLst>
                    <p:cond evt="onStopAudio" delay="0">
                      <p:tgtEl>
                        <p:sldTgt/>
                      </p:tgtEl>
                    </p:cond>
                  </p:endCondLst>
                </p:cTn>
                <p:tgtEl>
                  <p:spTgt spid="32"/>
                </p:tgtEl>
              </p:cMediaNode>
            </p:audio>
          </p:childTnLst>
        </p:cTn>
      </p:par>
    </p:tnLst>
    <p:bldLst>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3">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pic>
        <p:nvPicPr>
          <p:cNvPr id="42" name="图片 41">
            <a:extLst>
              <a:ext uri="{FF2B5EF4-FFF2-40B4-BE49-F238E27FC236}">
                <a16:creationId xmlns:a16="http://schemas.microsoft.com/office/drawing/2014/main" id="{D7CB9F13-B01C-4F8C-A36C-826D92F06A16}"/>
              </a:ext>
            </a:extLst>
          </p:cNvPr>
          <p:cNvPicPr>
            <a:picLocks noChangeAspect="1"/>
          </p:cNvPicPr>
          <p:nvPr/>
        </p:nvPicPr>
        <p:blipFill rotWithShape="1">
          <a:blip r:embed="rId3">
            <a:extLst>
              <a:ext uri="{28A0092B-C50C-407E-A947-70E740481C1C}">
                <a14:useLocalDpi xmlns:a14="http://schemas.microsoft.com/office/drawing/2010/main" val="0"/>
              </a:ext>
            </a:extLst>
          </a:blip>
          <a:srcRect l="78264" t="290" r="3721" b="39496"/>
          <a:stretch/>
        </p:blipFill>
        <p:spPr>
          <a:xfrm>
            <a:off x="199873" y="1572073"/>
            <a:ext cx="4410227" cy="5285927"/>
          </a:xfrm>
          <a:prstGeom prst="rect">
            <a:avLst/>
          </a:prstGeom>
        </p:spPr>
      </p:pic>
      <p:pic>
        <p:nvPicPr>
          <p:cNvPr id="43" name="图片 42">
            <a:extLst>
              <a:ext uri="{FF2B5EF4-FFF2-40B4-BE49-F238E27FC236}">
                <a16:creationId xmlns:a16="http://schemas.microsoft.com/office/drawing/2014/main" id="{E13510A9-6795-4EC2-BB37-9F7569A8E81B}"/>
              </a:ext>
            </a:extLst>
          </p:cNvPr>
          <p:cNvPicPr>
            <a:picLocks noChangeAspect="1"/>
          </p:cNvPicPr>
          <p:nvPr/>
        </p:nvPicPr>
        <p:blipFill rotWithShape="1">
          <a:blip r:embed="rId3">
            <a:extLst>
              <a:ext uri="{28A0092B-C50C-407E-A947-70E740481C1C}">
                <a14:useLocalDpi xmlns:a14="http://schemas.microsoft.com/office/drawing/2010/main" val="0"/>
              </a:ext>
            </a:extLst>
          </a:blip>
          <a:srcRect l="85729" t="49594" r="-101" b="-33"/>
          <a:stretch/>
        </p:blipFill>
        <p:spPr>
          <a:xfrm>
            <a:off x="9765437" y="3804082"/>
            <a:ext cx="2426563" cy="3053919"/>
          </a:xfrm>
          <a:prstGeom prst="rect">
            <a:avLst/>
          </a:prstGeom>
        </p:spPr>
      </p:pic>
      <p:sp>
        <p:nvSpPr>
          <p:cNvPr id="2" name="椭圆 1">
            <a:extLst>
              <a:ext uri="{FF2B5EF4-FFF2-40B4-BE49-F238E27FC236}">
                <a16:creationId xmlns:a16="http://schemas.microsoft.com/office/drawing/2014/main" id="{AF6997AD-42F2-4962-870D-C66A0D9AC79C}"/>
              </a:ext>
            </a:extLst>
          </p:cNvPr>
          <p:cNvSpPr/>
          <p:nvPr/>
        </p:nvSpPr>
        <p:spPr>
          <a:xfrm>
            <a:off x="9667783" y="4385569"/>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4" name="椭圆 43">
            <a:extLst>
              <a:ext uri="{FF2B5EF4-FFF2-40B4-BE49-F238E27FC236}">
                <a16:creationId xmlns:a16="http://schemas.microsoft.com/office/drawing/2014/main" id="{95DC2F98-5F79-4171-9790-DF21FA94752A}"/>
              </a:ext>
            </a:extLst>
          </p:cNvPr>
          <p:cNvSpPr/>
          <p:nvPr/>
        </p:nvSpPr>
        <p:spPr>
          <a:xfrm>
            <a:off x="9375177" y="4923244"/>
            <a:ext cx="887667" cy="1100831"/>
          </a:xfrm>
          <a:prstGeom prst="ellipse">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Rectangle 11">
            <a:extLst>
              <a:ext uri="{FF2B5EF4-FFF2-40B4-BE49-F238E27FC236}">
                <a16:creationId xmlns:a16="http://schemas.microsoft.com/office/drawing/2014/main" id="{E9FCEE01-65DA-4FEB-BADC-0E3132CA65DB}"/>
              </a:ext>
            </a:extLst>
          </p:cNvPr>
          <p:cNvSpPr>
            <a:spLocks noChangeArrowheads="1"/>
          </p:cNvSpPr>
          <p:nvPr/>
        </p:nvSpPr>
        <p:spPr bwMode="auto">
          <a:xfrm>
            <a:off x="4470400" y="2422364"/>
            <a:ext cx="6870698"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just" eaLnBrk="1" hangingPunct="1"/>
            <a:r>
              <a:rPr lang="vi-VN" altLang="en-US" sz="3600" b="1" i="1">
                <a:solidFill>
                  <a:schemeClr val="accent2"/>
                </a:solidFill>
              </a:rPr>
              <a:t>Các em hãy sưu tầm thông tin hoặc tranh ảnh về phòng chống HIV/AIDS</a:t>
            </a:r>
          </a:p>
        </p:txBody>
      </p:sp>
    </p:spTree>
    <p:extLst>
      <p:ext uri="{BB962C8B-B14F-4D97-AF65-F5344CB8AC3E}">
        <p14:creationId xmlns:p14="http://schemas.microsoft.com/office/powerpoint/2010/main" val="4048769783"/>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1000" fill="hold"/>
                                        <p:tgtEl>
                                          <p:spTgt spid="12"/>
                                        </p:tgtEl>
                                        <p:attrNameLst>
                                          <p:attrName>ppt_w</p:attrName>
                                        </p:attrNameLst>
                                      </p:cBhvr>
                                      <p:tavLst>
                                        <p:tav tm="0">
                                          <p:val>
                                            <p:strVal val="#ppt_w*0.70"/>
                                          </p:val>
                                        </p:tav>
                                        <p:tav tm="100000">
                                          <p:val>
                                            <p:strVal val="#ppt_w"/>
                                          </p:val>
                                        </p:tav>
                                      </p:tavLst>
                                    </p:anim>
                                    <p:anim calcmode="lin" valueType="num">
                                      <p:cBhvr>
                                        <p:cTn id="8" dur="1000" fill="hold"/>
                                        <p:tgtEl>
                                          <p:spTgt spid="12"/>
                                        </p:tgtEl>
                                        <p:attrNameLst>
                                          <p:attrName>ppt_h</p:attrName>
                                        </p:attrNameLst>
                                      </p:cBhvr>
                                      <p:tavLst>
                                        <p:tav tm="0">
                                          <p:val>
                                            <p:strVal val="#ppt_h"/>
                                          </p:val>
                                        </p:tav>
                                        <p:tav tm="100000">
                                          <p:val>
                                            <p:strVal val="#ppt_h"/>
                                          </p:val>
                                        </p:tav>
                                      </p:tavLst>
                                    </p:anim>
                                    <p:animEffect transition="in" filter="fade">
                                      <p:cBhvr>
                                        <p:cTn id="9" dur="10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图片 20">
            <a:extLst>
              <a:ext uri="{FF2B5EF4-FFF2-40B4-BE49-F238E27FC236}">
                <a16:creationId xmlns:a16="http://schemas.microsoft.com/office/drawing/2014/main" id="{398C5EBD-F2D5-4A28-98A9-FDA27860AA0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14893"/>
            <a:ext cx="3632200" cy="3632200"/>
          </a:xfrm>
          <a:prstGeom prst="rect">
            <a:avLst/>
          </a:prstGeom>
        </p:spPr>
      </p:pic>
      <p:sp>
        <p:nvSpPr>
          <p:cNvPr id="23" name="Title 1">
            <a:extLst>
              <a:ext uri="{FF2B5EF4-FFF2-40B4-BE49-F238E27FC236}">
                <a16:creationId xmlns:a16="http://schemas.microsoft.com/office/drawing/2014/main" id="{9772930C-C179-4580-86D6-FF5C156D1418}"/>
              </a:ext>
            </a:extLst>
          </p:cNvPr>
          <p:cNvSpPr txBox="1">
            <a:spLocks/>
          </p:cNvSpPr>
          <p:nvPr/>
        </p:nvSpPr>
        <p:spPr>
          <a:xfrm>
            <a:off x="1481782" y="152758"/>
            <a:ext cx="9228435" cy="2301875"/>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lnSpc>
                <a:spcPct val="100000"/>
              </a:lnSpc>
            </a:pPr>
            <a:r>
              <a:rPr lang="vi-VN" sz="9600">
                <a:ln w="76200">
                  <a:solidFill>
                    <a:srgbClr val="FFC000"/>
                  </a:solidFill>
                </a:ln>
                <a:solidFill>
                  <a:srgbClr val="FE622A"/>
                </a:solidFill>
                <a:latin typeface="iCiel Soup of Justice" pitchFamily="2" charset="0"/>
              </a:rPr>
              <a:t>Dặn dò</a:t>
            </a:r>
            <a:endParaRPr lang="en-US" sz="9600">
              <a:ln w="76200">
                <a:solidFill>
                  <a:srgbClr val="FFC000"/>
                </a:solidFill>
              </a:ln>
              <a:solidFill>
                <a:srgbClr val="FE622A"/>
              </a:solidFill>
              <a:latin typeface="iCiel Soup of Justice" pitchFamily="2" charset="0"/>
            </a:endParaRPr>
          </a:p>
        </p:txBody>
      </p:sp>
      <p:sp>
        <p:nvSpPr>
          <p:cNvPr id="24" name="TextBox 23">
            <a:extLst>
              <a:ext uri="{FF2B5EF4-FFF2-40B4-BE49-F238E27FC236}">
                <a16:creationId xmlns:a16="http://schemas.microsoft.com/office/drawing/2014/main" id="{07F79857-A9C1-465C-814B-011BE588DFE2}"/>
              </a:ext>
            </a:extLst>
          </p:cNvPr>
          <p:cNvSpPr txBox="1"/>
          <p:nvPr/>
        </p:nvSpPr>
        <p:spPr>
          <a:xfrm>
            <a:off x="3238500" y="2189732"/>
            <a:ext cx="7886700" cy="3539430"/>
          </a:xfrm>
          <a:prstGeom prst="rect">
            <a:avLst/>
          </a:prstGeom>
          <a:noFill/>
        </p:spPr>
        <p:txBody>
          <a:bodyPr wrap="square">
            <a:spAutoFit/>
          </a:bodyPr>
          <a:lstStyle/>
          <a:p>
            <a:pPr marL="571500" indent="-571500" algn="just" eaLnBrk="1" hangingPunct="1">
              <a:buFontTx/>
              <a:buChar char="-"/>
            </a:pPr>
            <a:r>
              <a:rPr lang="vi-VN" altLang="en-US" sz="3200" b="1" i="1">
                <a:solidFill>
                  <a:schemeClr val="accent2"/>
                </a:solidFill>
              </a:rPr>
              <a:t>Hãy tuyên truyền, vận động mọi người cùng phòng tránh HIV / AIDS.</a:t>
            </a:r>
          </a:p>
          <a:p>
            <a:pPr marL="571500" indent="-571500" algn="just" eaLnBrk="1" hangingPunct="1">
              <a:buFontTx/>
              <a:buChar char="-"/>
            </a:pPr>
            <a:r>
              <a:rPr lang="vi-VN" altLang="en-US" sz="3200" b="1" i="1">
                <a:solidFill>
                  <a:schemeClr val="accent2"/>
                </a:solidFill>
              </a:rPr>
              <a:t>Sưu tầm những thông tin, tranh, ảnh, vẽ tranh về phòng tránh HIV / AIDS.</a:t>
            </a:r>
          </a:p>
          <a:p>
            <a:pPr marL="571500" indent="-571500" algn="just" eaLnBrk="1" hangingPunct="1">
              <a:buFontTx/>
              <a:buChar char="-"/>
            </a:pPr>
            <a:r>
              <a:rPr lang="vi-VN" altLang="en-US" sz="3200" b="1" i="1">
                <a:solidFill>
                  <a:schemeClr val="accent2"/>
                </a:solidFill>
              </a:rPr>
              <a:t>Chuẩn bị bài mới</a:t>
            </a:r>
            <a:r>
              <a:rPr lang="en-US" altLang="en-US" sz="3200" b="1" i="1">
                <a:solidFill>
                  <a:schemeClr val="accent2"/>
                </a:solidFill>
              </a:rPr>
              <a:t>: </a:t>
            </a:r>
            <a:r>
              <a:rPr lang="vi-VN" altLang="en-US" sz="3200" b="1" i="1">
                <a:solidFill>
                  <a:schemeClr val="accent2"/>
                </a:solidFill>
              </a:rPr>
              <a:t>Thái độ với người nhiễm HIV/AIDS</a:t>
            </a:r>
          </a:p>
        </p:txBody>
      </p:sp>
    </p:spTree>
    <p:extLst>
      <p:ext uri="{BB962C8B-B14F-4D97-AF65-F5344CB8AC3E}">
        <p14:creationId xmlns:p14="http://schemas.microsoft.com/office/powerpoint/2010/main" val="3720074368"/>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grpId="0" nodeType="afterEffect">
                                  <p:stCondLst>
                                    <p:cond delay="0"/>
                                  </p:stCondLst>
                                  <p:childTnLst>
                                    <p:set>
                                      <p:cBhvr>
                                        <p:cTn id="6" dur="1" fill="hold">
                                          <p:stCondLst>
                                            <p:cond delay="0"/>
                                          </p:stCondLst>
                                        </p:cTn>
                                        <p:tgtEl>
                                          <p:spTgt spid="23"/>
                                        </p:tgtEl>
                                        <p:attrNameLst>
                                          <p:attrName>style.visibility</p:attrName>
                                        </p:attrNameLst>
                                      </p:cBhvr>
                                      <p:to>
                                        <p:strVal val="visible"/>
                                      </p:to>
                                    </p:set>
                                    <p:anim calcmode="lin" valueType="num">
                                      <p:cBhvr>
                                        <p:cTn id="7" dur="1000" fill="hold"/>
                                        <p:tgtEl>
                                          <p:spTgt spid="23"/>
                                        </p:tgtEl>
                                        <p:attrNameLst>
                                          <p:attrName>ppt_w</p:attrName>
                                        </p:attrNameLst>
                                      </p:cBhvr>
                                      <p:tavLst>
                                        <p:tav tm="0">
                                          <p:val>
                                            <p:fltVal val="0"/>
                                          </p:val>
                                        </p:tav>
                                        <p:tav tm="100000">
                                          <p:val>
                                            <p:strVal val="#ppt_w"/>
                                          </p:val>
                                        </p:tav>
                                      </p:tavLst>
                                    </p:anim>
                                    <p:anim calcmode="lin" valueType="num">
                                      <p:cBhvr>
                                        <p:cTn id="8" dur="1000" fill="hold"/>
                                        <p:tgtEl>
                                          <p:spTgt spid="23"/>
                                        </p:tgtEl>
                                        <p:attrNameLst>
                                          <p:attrName>ppt_h</p:attrName>
                                        </p:attrNameLst>
                                      </p:cBhvr>
                                      <p:tavLst>
                                        <p:tav tm="0">
                                          <p:val>
                                            <p:fltVal val="0"/>
                                          </p:val>
                                        </p:tav>
                                        <p:tav tm="100000">
                                          <p:val>
                                            <p:strVal val="#ppt_h"/>
                                          </p:val>
                                        </p:tav>
                                      </p:tavLst>
                                    </p:anim>
                                    <p:anim calcmode="lin" valueType="num">
                                      <p:cBhvr>
                                        <p:cTn id="9" dur="1000" fill="hold"/>
                                        <p:tgtEl>
                                          <p:spTgt spid="23"/>
                                        </p:tgtEl>
                                        <p:attrNameLst>
                                          <p:attrName>style.rotation</p:attrName>
                                        </p:attrNameLst>
                                      </p:cBhvr>
                                      <p:tavLst>
                                        <p:tav tm="0">
                                          <p:val>
                                            <p:fltVal val="90"/>
                                          </p:val>
                                        </p:tav>
                                        <p:tav tm="100000">
                                          <p:val>
                                            <p:fltVal val="0"/>
                                          </p:val>
                                        </p:tav>
                                      </p:tavLst>
                                    </p:anim>
                                    <p:animEffect transition="in" filter="fade">
                                      <p:cBhvr>
                                        <p:cTn id="10" dur="10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F1E8021-A200-4249-BD7E-1AF85AF3D266}"/>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11" name="矩形 10">
            <a:extLst>
              <a:ext uri="{FF2B5EF4-FFF2-40B4-BE49-F238E27FC236}">
                <a16:creationId xmlns:a16="http://schemas.microsoft.com/office/drawing/2014/main" id="{DBFD2769-D875-4FCC-AFA4-CDE2DA2154FE}"/>
              </a:ext>
            </a:extLst>
          </p:cNvPr>
          <p:cNvSpPr/>
          <p:nvPr/>
        </p:nvSpPr>
        <p:spPr>
          <a:xfrm>
            <a:off x="9531297" y="2396971"/>
            <a:ext cx="269585" cy="310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5D349C36-4E2B-4F7D-9E02-E47CDFF77928}"/>
              </a:ext>
            </a:extLst>
          </p:cNvPr>
          <p:cNvPicPr>
            <a:picLocks noChangeAspect="1"/>
          </p:cNvPicPr>
          <p:nvPr/>
        </p:nvPicPr>
        <p:blipFill rotWithShape="1">
          <a:blip r:embed="rId4">
            <a:extLst>
              <a:ext uri="{28A0092B-C50C-407E-A947-70E740481C1C}">
                <a14:useLocalDpi xmlns:a14="http://schemas.microsoft.com/office/drawing/2010/main" val="0"/>
              </a:ext>
            </a:extLst>
          </a:blip>
          <a:srcRect t="7821" r="24732"/>
          <a:stretch/>
        </p:blipFill>
        <p:spPr>
          <a:xfrm>
            <a:off x="-565337" y="3040183"/>
            <a:ext cx="8693337" cy="3817818"/>
          </a:xfrm>
          <a:prstGeom prst="rect">
            <a:avLst/>
          </a:prstGeom>
        </p:spPr>
      </p:pic>
      <p:pic>
        <p:nvPicPr>
          <p:cNvPr id="19" name="图片 18">
            <a:extLst>
              <a:ext uri="{FF2B5EF4-FFF2-40B4-BE49-F238E27FC236}">
                <a16:creationId xmlns:a16="http://schemas.microsoft.com/office/drawing/2014/main" id="{4555CBF9-4844-4B32-80B6-E61860ADC8CA}"/>
              </a:ext>
            </a:extLst>
          </p:cNvPr>
          <p:cNvPicPr>
            <a:picLocks noChangeAspect="1"/>
          </p:cNvPicPr>
          <p:nvPr/>
        </p:nvPicPr>
        <p:blipFill rotWithShape="1">
          <a:blip r:embed="rId4">
            <a:extLst>
              <a:ext uri="{28A0092B-C50C-407E-A947-70E740481C1C}">
                <a14:useLocalDpi xmlns:a14="http://schemas.microsoft.com/office/drawing/2010/main" val="0"/>
              </a:ext>
            </a:extLst>
          </a:blip>
          <a:srcRect l="85729" t="49594" r="-101" b="-33"/>
          <a:stretch/>
        </p:blipFill>
        <p:spPr>
          <a:xfrm>
            <a:off x="10040645" y="4150441"/>
            <a:ext cx="2151355" cy="270756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Rectangle 15">
            <a:extLst>
              <a:ext uri="{FF2B5EF4-FFF2-40B4-BE49-F238E27FC236}">
                <a16:creationId xmlns:a16="http://schemas.microsoft.com/office/drawing/2014/main" id="{D71C3625-6DFB-4E34-80A0-0D386840BAF0}"/>
              </a:ext>
            </a:extLst>
          </p:cNvPr>
          <p:cNvSpPr/>
          <p:nvPr/>
        </p:nvSpPr>
        <p:spPr>
          <a:xfrm>
            <a:off x="2776392" y="1650086"/>
            <a:ext cx="6889697" cy="3270691"/>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CHÚC CÁC EM</a:t>
            </a:r>
          </a:p>
          <a:p>
            <a:pPr algn="ctr"/>
            <a:r>
              <a:rPr lang="vi-VN" sz="1600" b="1">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HỌC TỐT !</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Tree>
    <p:extLst>
      <p:ext uri="{BB962C8B-B14F-4D97-AF65-F5344CB8AC3E}">
        <p14:creationId xmlns:p14="http://schemas.microsoft.com/office/powerpoint/2010/main" val="3493501966"/>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8" descr="16 Hospital ideas | hospital, episode backgrounds, hospital interior">
            <a:extLst>
              <a:ext uri="{FF2B5EF4-FFF2-40B4-BE49-F238E27FC236}">
                <a16:creationId xmlns:a16="http://schemas.microsoft.com/office/drawing/2014/main" id="{C1DE7254-56BB-424A-9C49-73C7AE0DD3A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4647A369-6D63-4024-A452-D351962C126F}"/>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87502" y="4971280"/>
            <a:ext cx="5206435" cy="1536325"/>
          </a:xfrm>
          <a:prstGeom prst="rect">
            <a:avLst/>
          </a:prstGeom>
        </p:spPr>
      </p:pic>
      <p:pic>
        <p:nvPicPr>
          <p:cNvPr id="10" name="Picture 9">
            <a:extLst>
              <a:ext uri="{FF2B5EF4-FFF2-40B4-BE49-F238E27FC236}">
                <a16:creationId xmlns:a16="http://schemas.microsoft.com/office/drawing/2014/main" id="{1C4A08A2-72F6-4D3C-A6E4-EF2C8A5A4AFE}"/>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3832" y="2990887"/>
            <a:ext cx="5212532" cy="1536325"/>
          </a:xfrm>
          <a:prstGeom prst="rect">
            <a:avLst/>
          </a:prstGeom>
        </p:spPr>
      </p:pic>
      <p:pic>
        <p:nvPicPr>
          <p:cNvPr id="11" name="Picture 10">
            <a:extLst>
              <a:ext uri="{FF2B5EF4-FFF2-40B4-BE49-F238E27FC236}">
                <a16:creationId xmlns:a16="http://schemas.microsoft.com/office/drawing/2014/main" id="{71AC4C39-D99D-4BB2-881B-A853CD32179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90451" y="3020623"/>
            <a:ext cx="5206435" cy="1536325"/>
          </a:xfrm>
          <a:prstGeom prst="rect">
            <a:avLst/>
          </a:prstGeom>
        </p:spPr>
      </p:pic>
      <p:pic>
        <p:nvPicPr>
          <p:cNvPr id="12" name="Picture 11">
            <a:extLst>
              <a:ext uri="{FF2B5EF4-FFF2-40B4-BE49-F238E27FC236}">
                <a16:creationId xmlns:a16="http://schemas.microsoft.com/office/drawing/2014/main" id="{CD620C87-02D2-4BCA-BAAC-45A98E35523D}"/>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369024" y="4938877"/>
            <a:ext cx="5212532" cy="1536325"/>
          </a:xfrm>
          <a:prstGeom prst="rect">
            <a:avLst/>
          </a:prstGeom>
        </p:spPr>
      </p:pic>
      <p:sp>
        <p:nvSpPr>
          <p:cNvPr id="13" name="Rectangle: Rounded Corners 12">
            <a:extLst>
              <a:ext uri="{FF2B5EF4-FFF2-40B4-BE49-F238E27FC236}">
                <a16:creationId xmlns:a16="http://schemas.microsoft.com/office/drawing/2014/main" id="{54C547A1-378D-4B7A-837B-F272F1232286}"/>
              </a:ext>
            </a:extLst>
          </p:cNvPr>
          <p:cNvSpPr/>
          <p:nvPr/>
        </p:nvSpPr>
        <p:spPr>
          <a:xfrm>
            <a:off x="428052" y="368547"/>
            <a:ext cx="11518900" cy="2286000"/>
          </a:xfrm>
          <a:prstGeom prst="roundRect">
            <a:avLst/>
          </a:prstGeom>
          <a:solidFill>
            <a:schemeClr val="bg1"/>
          </a:solidFill>
          <a:ln w="76200">
            <a:solidFill>
              <a:srgbClr val="FEC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F628ADF2-2621-427F-A231-4104FB9F6B3A}"/>
              </a:ext>
            </a:extLst>
          </p:cNvPr>
          <p:cNvSpPr txBox="1"/>
          <p:nvPr/>
        </p:nvSpPr>
        <p:spPr>
          <a:xfrm>
            <a:off x="2394182" y="629629"/>
            <a:ext cx="8087150" cy="1661993"/>
          </a:xfrm>
          <a:prstGeom prst="rect">
            <a:avLst/>
          </a:prstGeom>
          <a:noFill/>
          <a:ln>
            <a:noFill/>
          </a:ln>
        </p:spPr>
        <p:txBody>
          <a:bodyPr wrap="none" lIns="0" tIns="0" rIns="0" bIns="0" rtlCol="0">
            <a:spAutoFit/>
          </a:bodyPr>
          <a:lstStyle/>
          <a:p>
            <a:pPr algn="ctr"/>
            <a:r>
              <a:rPr lang="vi-VN"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Bệnh viêm gan A </a:t>
            </a:r>
            <a:endPar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a:p>
            <a:pPr algn="ctr"/>
            <a:r>
              <a:rPr lang="vi-VN"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lây truyền qua đường nào?</a:t>
            </a:r>
            <a:endPar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p:txBody>
      </p:sp>
      <p:sp>
        <p:nvSpPr>
          <p:cNvPr id="15" name="TextBox 14">
            <a:extLst>
              <a:ext uri="{FF2B5EF4-FFF2-40B4-BE49-F238E27FC236}">
                <a16:creationId xmlns:a16="http://schemas.microsoft.com/office/drawing/2014/main" id="{0952E1FD-C5B3-4652-981F-C6B7DFCDEB81}"/>
              </a:ext>
            </a:extLst>
          </p:cNvPr>
          <p:cNvSpPr txBox="1"/>
          <p:nvPr/>
        </p:nvSpPr>
        <p:spPr>
          <a:xfrm>
            <a:off x="1538223" y="3360849"/>
            <a:ext cx="3422412"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tiêu hóa</a:t>
            </a:r>
          </a:p>
        </p:txBody>
      </p:sp>
      <p:sp>
        <p:nvSpPr>
          <p:cNvPr id="16" name="TextBox 15">
            <a:extLst>
              <a:ext uri="{FF2B5EF4-FFF2-40B4-BE49-F238E27FC236}">
                <a16:creationId xmlns:a16="http://schemas.microsoft.com/office/drawing/2014/main" id="{3E03EA90-733A-4076-9B57-2D268E9B066E}"/>
              </a:ext>
            </a:extLst>
          </p:cNvPr>
          <p:cNvSpPr txBox="1"/>
          <p:nvPr/>
        </p:nvSpPr>
        <p:spPr>
          <a:xfrm>
            <a:off x="1749652" y="5399262"/>
            <a:ext cx="2556790"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máu</a:t>
            </a:r>
            <a:endParaRPr lang="en-US"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p:txBody>
      </p:sp>
      <p:sp>
        <p:nvSpPr>
          <p:cNvPr id="17" name="TextBox 16">
            <a:extLst>
              <a:ext uri="{FF2B5EF4-FFF2-40B4-BE49-F238E27FC236}">
                <a16:creationId xmlns:a16="http://schemas.microsoft.com/office/drawing/2014/main" id="{F2EB0F93-223E-4F10-94B0-854EB8ED042B}"/>
              </a:ext>
            </a:extLst>
          </p:cNvPr>
          <p:cNvSpPr txBox="1"/>
          <p:nvPr/>
        </p:nvSpPr>
        <p:spPr>
          <a:xfrm>
            <a:off x="7683081" y="3411749"/>
            <a:ext cx="3090590"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hô hấp</a:t>
            </a:r>
          </a:p>
        </p:txBody>
      </p:sp>
      <p:sp>
        <p:nvSpPr>
          <p:cNvPr id="18" name="TextBox 17">
            <a:extLst>
              <a:ext uri="{FF2B5EF4-FFF2-40B4-BE49-F238E27FC236}">
                <a16:creationId xmlns:a16="http://schemas.microsoft.com/office/drawing/2014/main" id="{7806A182-6B13-4886-A854-40BD8B1094CA}"/>
              </a:ext>
            </a:extLst>
          </p:cNvPr>
          <p:cNvSpPr txBox="1"/>
          <p:nvPr/>
        </p:nvSpPr>
        <p:spPr>
          <a:xfrm>
            <a:off x="7448241" y="5347938"/>
            <a:ext cx="3560270" cy="615553"/>
          </a:xfrm>
          <a:prstGeom prst="rect">
            <a:avLst/>
          </a:prstGeom>
          <a:noFill/>
          <a:ln>
            <a:noFill/>
          </a:ln>
        </p:spPr>
        <p:txBody>
          <a:bodyPr wrap="none" lIns="0" tIns="0" rIns="0" bIns="0" rtlCol="0">
            <a:spAutoFit/>
          </a:bodyPr>
          <a:lstStyle/>
          <a:p>
            <a:pPr algn="ctr"/>
            <a:r>
              <a:rPr lang="vi-VN" sz="4000" b="1">
                <a:ln w="28575">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Đường giao tiếp</a:t>
            </a:r>
          </a:p>
        </p:txBody>
      </p:sp>
      <p:pic>
        <p:nvPicPr>
          <p:cNvPr id="22" name="AmthanhThua">
            <a:hlinkClick r:id="" action="ppaction://media"/>
            <a:extLst>
              <a:ext uri="{FF2B5EF4-FFF2-40B4-BE49-F238E27FC236}">
                <a16:creationId xmlns:a16="http://schemas.microsoft.com/office/drawing/2014/main" id="{A7E13B93-B031-425D-B5AF-B664ECB03968}"/>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5012" y="4407923"/>
            <a:ext cx="487363" cy="487363"/>
          </a:xfrm>
          <a:prstGeom prst="rect">
            <a:avLst/>
          </a:prstGeom>
        </p:spPr>
      </p:pic>
      <p:sp>
        <p:nvSpPr>
          <p:cNvPr id="23" name="TextBox 22">
            <a:extLst>
              <a:ext uri="{FF2B5EF4-FFF2-40B4-BE49-F238E27FC236}">
                <a16:creationId xmlns:a16="http://schemas.microsoft.com/office/drawing/2014/main" id="{9EC99A3B-1CF9-4EB2-819D-7C16124FDDEC}"/>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24" name="TextBox 23">
            <a:extLst>
              <a:ext uri="{FF2B5EF4-FFF2-40B4-BE49-F238E27FC236}">
                <a16:creationId xmlns:a16="http://schemas.microsoft.com/office/drawing/2014/main" id="{AF975831-B211-4F2B-86E3-5064A76874A8}"/>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25" name="59c3c5f047238">
            <a:hlinkClick r:id="" action="ppaction://media"/>
            <a:extLst>
              <a:ext uri="{FF2B5EF4-FFF2-40B4-BE49-F238E27FC236}">
                <a16:creationId xmlns:a16="http://schemas.microsoft.com/office/drawing/2014/main" id="{4291A6BA-BC1C-46D6-9DD8-15BB063C6FDF}"/>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45012" y="1348650"/>
            <a:ext cx="487363" cy="487363"/>
          </a:xfrm>
          <a:prstGeom prst="rect">
            <a:avLst/>
          </a:prstGeom>
        </p:spPr>
      </p:pic>
      <p:pic>
        <p:nvPicPr>
          <p:cNvPr id="27" name="AmthanhThua">
            <a:hlinkClick r:id="" action="ppaction://media"/>
            <a:extLst>
              <a:ext uri="{FF2B5EF4-FFF2-40B4-BE49-F238E27FC236}">
                <a16:creationId xmlns:a16="http://schemas.microsoft.com/office/drawing/2014/main" id="{1DFD05A8-71BB-495A-B6C1-80F14A80AB0E}"/>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2490" y="5031842"/>
            <a:ext cx="487363" cy="487363"/>
          </a:xfrm>
          <a:prstGeom prst="rect">
            <a:avLst/>
          </a:prstGeom>
        </p:spPr>
      </p:pic>
      <p:pic>
        <p:nvPicPr>
          <p:cNvPr id="28" name="AmthanhThua">
            <a:hlinkClick r:id="" action="ppaction://media"/>
            <a:extLst>
              <a:ext uri="{FF2B5EF4-FFF2-40B4-BE49-F238E27FC236}">
                <a16:creationId xmlns:a16="http://schemas.microsoft.com/office/drawing/2014/main" id="{5060A992-DD4B-4A31-8E0A-EF7034597C50}"/>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7935" y="5655715"/>
            <a:ext cx="487363" cy="487363"/>
          </a:xfrm>
          <a:prstGeom prst="rect">
            <a:avLst/>
          </a:prstGeom>
        </p:spPr>
      </p:pic>
      <p:pic>
        <p:nvPicPr>
          <p:cNvPr id="1026" name="Picture 2" descr="Cartoon Physician, Doctor cartoon illustration, cartoon Character, child,  hand png | PNGWing">
            <a:extLst>
              <a:ext uri="{FF2B5EF4-FFF2-40B4-BE49-F238E27FC236}">
                <a16:creationId xmlns:a16="http://schemas.microsoft.com/office/drawing/2014/main" id="{F44F409D-F2F0-4D1A-89A9-02CD06A6A086}"/>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0" b="100000" l="0" r="51630">
                        <a14:foregroundMark x1="20217" y1="46522" x2="27826" y2="72609"/>
                        <a14:foregroundMark x1="17609" y1="49022" x2="18478" y2="75326"/>
                        <a14:foregroundMark x1="16739" y1="44783" x2="9239" y2="52391"/>
                        <a14:foregroundMark x1="7609" y1="55217" x2="8261" y2="62174"/>
                        <a14:foregroundMark x1="4891" y1="58152" x2="6848" y2="65435"/>
                        <a14:foregroundMark x1="7065" y1="50761" x2="17391" y2="42174"/>
                        <a14:foregroundMark x1="21304" y1="41522" x2="22935" y2="53152"/>
                        <a14:foregroundMark x1="19674" y1="41630" x2="20326" y2="51304"/>
                        <a14:foregroundMark x1="18478" y1="53587" x2="19674" y2="60109"/>
                        <a14:foregroundMark x1="7609" y1="49891" x2="13804" y2="44457"/>
                        <a14:foregroundMark x1="30761" y1="42391" x2="34457" y2="65761"/>
                        <a14:foregroundMark x1="31087" y1="42717" x2="36848" y2="51957"/>
                        <a14:foregroundMark x1="37065" y1="52391" x2="46413" y2="45652"/>
                        <a14:foregroundMark x1="34674" y1="43478" x2="38152" y2="50435"/>
                        <a14:foregroundMark x1="37174" y1="48043" x2="38804" y2="51087"/>
                        <a14:foregroundMark x1="47935" y1="45000" x2="49783" y2="44891"/>
                        <a14:foregroundMark x1="33696" y1="61522" x2="35652" y2="80435"/>
                        <a14:foregroundMark x1="17935" y1="93370" x2="22500" y2="92391"/>
                        <a14:foregroundMark x1="30543" y1="92174" x2="35000" y2="92826"/>
                        <a14:foregroundMark x1="27065" y1="14783" x2="28913" y2="16413"/>
                        <a14:foregroundMark x1="25435" y1="11522" x2="28478" y2="13370"/>
                        <a14:foregroundMark x1="10326" y1="18696" x2="8043" y2="24565"/>
                        <a14:foregroundMark x1="7826" y1="33804" x2="7935" y2="34022"/>
                        <a14:foregroundMark x1="11739" y1="37283" x2="14457" y2="37826"/>
                        <a14:foregroundMark x1="11196" y1="38043" x2="13370" y2="37500"/>
                        <a14:foregroundMark x1="41848" y1="47283" x2="37826" y2="50109"/>
                        <a14:foregroundMark x1="44783" y1="49239" x2="37500" y2="53804"/>
                        <a14:foregroundMark x1="43804" y1="51087" x2="38587" y2="53913"/>
                        <a14:foregroundMark x1="45543" y1="44348" x2="44565" y2="46413"/>
                        <a14:foregroundMark x1="34565" y1="52609" x2="35543" y2="64022"/>
                        <a14:foregroundMark x1="35326" y1="54348" x2="36304" y2="68913"/>
                        <a14:foregroundMark x1="44891" y1="44348" x2="44891" y2="44348"/>
                        <a14:foregroundMark x1="46739" y1="42826" x2="46739" y2="42826"/>
                        <a14:foregroundMark x1="46848" y1="48804" x2="46848" y2="48804"/>
                        <a14:foregroundMark x1="49674" y1="48478" x2="49674" y2="48478"/>
                        <a14:foregroundMark x1="49891" y1="44891" x2="49891" y2="44891"/>
                        <a14:foregroundMark x1="50109" y1="44457" x2="50652" y2="44457"/>
                        <a14:foregroundMark x1="49457" y1="46522" x2="50652" y2="47391"/>
                        <a14:foregroundMark x1="49891" y1="45978" x2="50652" y2="47174"/>
                        <a14:foregroundMark x1="30652" y1="92283" x2="35652" y2="93478"/>
                        <a14:foregroundMark x1="29891" y1="92283" x2="30652" y2="92935"/>
                        <a14:foregroundMark x1="30652" y1="92935" x2="32283" y2="93587"/>
                        <a14:backgroundMark x1="49457" y1="45326" x2="49457" y2="45326"/>
                      </a14:backgroundRemoval>
                    </a14:imgEffect>
                  </a14:imgLayer>
                </a14:imgProps>
              </a:ext>
              <a:ext uri="{28A0092B-C50C-407E-A947-70E740481C1C}">
                <a14:useLocalDpi xmlns:a14="http://schemas.microsoft.com/office/drawing/2010/main" val="0"/>
              </a:ext>
            </a:extLst>
          </a:blip>
          <a:srcRect r="43611" b="30025"/>
          <a:stretch/>
        </p:blipFill>
        <p:spPr bwMode="auto">
          <a:xfrm>
            <a:off x="121159" y="-80377"/>
            <a:ext cx="2188333" cy="2715581"/>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2" descr="Pill And Tablet Cartoon - Pill - Sticker | TeePublic">
            <a:extLst>
              <a:ext uri="{FF2B5EF4-FFF2-40B4-BE49-F238E27FC236}">
                <a16:creationId xmlns:a16="http://schemas.microsoft.com/office/drawing/2014/main" id="{897247CD-8D1D-42F2-BAE8-DE9AA7620570}"/>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810437" y="3386344"/>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2" descr="Pill And Tablet Cartoon - Pill - Sticker | TeePublic">
            <a:extLst>
              <a:ext uri="{FF2B5EF4-FFF2-40B4-BE49-F238E27FC236}">
                <a16:creationId xmlns:a16="http://schemas.microsoft.com/office/drawing/2014/main" id="{68C7E47F-F5E3-45F9-9236-4A6FCC8CEC46}"/>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781470" y="5373568"/>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2" descr="Pill And Tablet Cartoon - Pill - Sticker | TeePublic">
            <a:extLst>
              <a:ext uri="{FF2B5EF4-FFF2-40B4-BE49-F238E27FC236}">
                <a16:creationId xmlns:a16="http://schemas.microsoft.com/office/drawing/2014/main" id="{7F203172-D551-4442-A381-D546BC6C3C8D}"/>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65632" y="3492772"/>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4" name="Picture 2" descr="Pill And Tablet Cartoon - Pill - Sticker | TeePublic">
            <a:extLst>
              <a:ext uri="{FF2B5EF4-FFF2-40B4-BE49-F238E27FC236}">
                <a16:creationId xmlns:a16="http://schemas.microsoft.com/office/drawing/2014/main" id="{45635F48-DAA2-4FFE-88E7-48A85F516164}"/>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08861" y="5386018"/>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36" name="Picture 35">
            <a:hlinkClick r:id="rId17" action="ppaction://hlinksldjump"/>
            <a:extLst>
              <a:ext uri="{FF2B5EF4-FFF2-40B4-BE49-F238E27FC236}">
                <a16:creationId xmlns:a16="http://schemas.microsoft.com/office/drawing/2014/main" id="{9E7F7BDB-D8B9-40F0-A39F-FF0DD0D26BB9}"/>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11393937" y="54602"/>
            <a:ext cx="627889" cy="627889"/>
          </a:xfrm>
          <a:prstGeom prst="rect">
            <a:avLst/>
          </a:prstGeom>
        </p:spPr>
      </p:pic>
    </p:spTree>
    <p:extLst>
      <p:ext uri="{BB962C8B-B14F-4D97-AF65-F5344CB8AC3E}">
        <p14:creationId xmlns:p14="http://schemas.microsoft.com/office/powerpoint/2010/main" val="78876019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14"/>
                                        </p:tgtEl>
                                        <p:attrNameLst>
                                          <p:attrName>style.visibility</p:attrName>
                                        </p:attrNameLst>
                                      </p:cBhvr>
                                      <p:to>
                                        <p:strVal val="visible"/>
                                      </p:to>
                                    </p:set>
                                    <p:animEffect transition="in" filter="randombar(horizontal)">
                                      <p:cBhvr>
                                        <p:cTn id="7" dur="500"/>
                                        <p:tgtEl>
                                          <p:spTgt spid="14"/>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randombar(horizontal)">
                                      <p:cBhvr>
                                        <p:cTn id="10" dur="500"/>
                                        <p:tgtEl>
                                          <p:spTgt spid="13"/>
                                        </p:tgtEl>
                                      </p:cBhvr>
                                    </p:animEffect>
                                  </p:childTnLst>
                                </p:cTn>
                              </p:par>
                              <p:par>
                                <p:cTn id="11" presetID="14" presetClass="entr" presetSubtype="1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randombar(horizontal)">
                                      <p:cBhvr>
                                        <p:cTn id="13" dur="500"/>
                                        <p:tgtEl>
                                          <p:spTgt spid="1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15">
                                            <p:txEl>
                                              <p:pRg st="0" end="0"/>
                                            </p:txEl>
                                          </p:spTgt>
                                        </p:tgtEl>
                                        <p:attrNameLst>
                                          <p:attrName>style.visibility</p:attrName>
                                        </p:attrNameLst>
                                      </p:cBhvr>
                                      <p:to>
                                        <p:strVal val="visible"/>
                                      </p:to>
                                    </p:set>
                                    <p:animEffect transition="in" filter="randombar(horizontal)">
                                      <p:cBhvr>
                                        <p:cTn id="16" dur="500"/>
                                        <p:tgtEl>
                                          <p:spTgt spid="15">
                                            <p:txEl>
                                              <p:pRg st="0" end="0"/>
                                            </p:txEl>
                                          </p:spTgt>
                                        </p:tgtEl>
                                      </p:cBhvr>
                                    </p:animEffect>
                                  </p:childTnLst>
                                </p:cTn>
                              </p:par>
                              <p:par>
                                <p:cTn id="17" presetID="14" presetClass="entr" presetSubtype="10" fill="hold"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randombar(horizontal)">
                                      <p:cBhvr>
                                        <p:cTn id="19" dur="500"/>
                                        <p:tgtEl>
                                          <p:spTgt spid="1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randombar(horizontal)">
                                      <p:cBhvr>
                                        <p:cTn id="22" dur="500"/>
                                        <p:tgtEl>
                                          <p:spTgt spid="17"/>
                                        </p:tgtEl>
                                      </p:cBhvr>
                                    </p:animEffect>
                                  </p:childTnLst>
                                </p:cTn>
                              </p:par>
                              <p:par>
                                <p:cTn id="23" presetID="14" presetClass="entr" presetSubtype="10" fill="hold" nodeType="withEffect">
                                  <p:stCondLst>
                                    <p:cond delay="0"/>
                                  </p:stCondLst>
                                  <p:childTnLst>
                                    <p:set>
                                      <p:cBhvr>
                                        <p:cTn id="24" dur="1" fill="hold">
                                          <p:stCondLst>
                                            <p:cond delay="0"/>
                                          </p:stCondLst>
                                        </p:cTn>
                                        <p:tgtEl>
                                          <p:spTgt spid="12"/>
                                        </p:tgtEl>
                                        <p:attrNameLst>
                                          <p:attrName>style.visibility</p:attrName>
                                        </p:attrNameLst>
                                      </p:cBhvr>
                                      <p:to>
                                        <p:strVal val="visible"/>
                                      </p:to>
                                    </p:set>
                                    <p:animEffect transition="in" filter="randombar(horizontal)">
                                      <p:cBhvr>
                                        <p:cTn id="25" dur="500"/>
                                        <p:tgtEl>
                                          <p:spTgt spid="12"/>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16"/>
                                        </p:tgtEl>
                                        <p:attrNameLst>
                                          <p:attrName>style.visibility</p:attrName>
                                        </p:attrNameLst>
                                      </p:cBhvr>
                                      <p:to>
                                        <p:strVal val="visible"/>
                                      </p:to>
                                    </p:set>
                                    <p:animEffect transition="in" filter="randombar(horizontal)">
                                      <p:cBhvr>
                                        <p:cTn id="28" dur="500"/>
                                        <p:tgtEl>
                                          <p:spTgt spid="16"/>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18"/>
                                        </p:tgtEl>
                                        <p:attrNameLst>
                                          <p:attrName>style.visibility</p:attrName>
                                        </p:attrNameLst>
                                      </p:cBhvr>
                                      <p:to>
                                        <p:strVal val="visible"/>
                                      </p:to>
                                    </p:set>
                                    <p:animEffect transition="in" filter="randombar(horizontal)">
                                      <p:cBhvr>
                                        <p:cTn id="31" dur="500"/>
                                        <p:tgtEl>
                                          <p:spTgt spid="18"/>
                                        </p:tgtEl>
                                      </p:cBhvr>
                                    </p:animEffect>
                                  </p:childTnLst>
                                </p:cTn>
                              </p:par>
                              <p:par>
                                <p:cTn id="32" presetID="14" presetClass="entr" presetSubtype="10" fill="hold" nodeType="withEffect">
                                  <p:stCondLst>
                                    <p:cond delay="0"/>
                                  </p:stCondLst>
                                  <p:childTnLst>
                                    <p:set>
                                      <p:cBhvr>
                                        <p:cTn id="33" dur="1" fill="hold">
                                          <p:stCondLst>
                                            <p:cond delay="0"/>
                                          </p:stCondLst>
                                        </p:cTn>
                                        <p:tgtEl>
                                          <p:spTgt spid="9"/>
                                        </p:tgtEl>
                                        <p:attrNameLst>
                                          <p:attrName>style.visibility</p:attrName>
                                        </p:attrNameLst>
                                      </p:cBhvr>
                                      <p:to>
                                        <p:strVal val="visible"/>
                                      </p:to>
                                    </p:set>
                                    <p:animEffect transition="in" filter="randombar(horizontal)">
                                      <p:cBhvr>
                                        <p:cTn id="34" dur="500"/>
                                        <p:tgtEl>
                                          <p:spTgt spid="9"/>
                                        </p:tgtEl>
                                      </p:cBhvr>
                                    </p:animEffect>
                                  </p:childTnLst>
                                </p:cTn>
                              </p:par>
                              <p:par>
                                <p:cTn id="35" presetID="42" presetClass="entr" presetSubtype="0" fill="hold" nodeType="withEffect">
                                  <p:stCondLst>
                                    <p:cond delay="0"/>
                                  </p:stCondLst>
                                  <p:childTnLst>
                                    <p:set>
                                      <p:cBhvr>
                                        <p:cTn id="36" dur="1" fill="hold">
                                          <p:stCondLst>
                                            <p:cond delay="0"/>
                                          </p:stCondLst>
                                        </p:cTn>
                                        <p:tgtEl>
                                          <p:spTgt spid="1026"/>
                                        </p:tgtEl>
                                        <p:attrNameLst>
                                          <p:attrName>style.visibility</p:attrName>
                                        </p:attrNameLst>
                                      </p:cBhvr>
                                      <p:to>
                                        <p:strVal val="visible"/>
                                      </p:to>
                                    </p:set>
                                    <p:animEffect transition="in" filter="fade">
                                      <p:cBhvr>
                                        <p:cTn id="37" dur="1000"/>
                                        <p:tgtEl>
                                          <p:spTgt spid="1026"/>
                                        </p:tgtEl>
                                      </p:cBhvr>
                                    </p:animEffect>
                                    <p:anim calcmode="lin" valueType="num">
                                      <p:cBhvr>
                                        <p:cTn id="38" dur="1000" fill="hold"/>
                                        <p:tgtEl>
                                          <p:spTgt spid="1026"/>
                                        </p:tgtEl>
                                        <p:attrNameLst>
                                          <p:attrName>ppt_x</p:attrName>
                                        </p:attrNameLst>
                                      </p:cBhvr>
                                      <p:tavLst>
                                        <p:tav tm="0">
                                          <p:val>
                                            <p:strVal val="#ppt_x"/>
                                          </p:val>
                                        </p:tav>
                                        <p:tav tm="100000">
                                          <p:val>
                                            <p:strVal val="#ppt_x"/>
                                          </p:val>
                                        </p:tav>
                                      </p:tavLst>
                                    </p:anim>
                                    <p:anim calcmode="lin" valueType="num">
                                      <p:cBhvr>
                                        <p:cTn id="39" dur="1000" fill="hold"/>
                                        <p:tgtEl>
                                          <p:spTgt spid="1026"/>
                                        </p:tgtEl>
                                        <p:attrNameLst>
                                          <p:attrName>ppt_y</p:attrName>
                                        </p:attrNameLst>
                                      </p:cBhvr>
                                      <p:tavLst>
                                        <p:tav tm="0">
                                          <p:val>
                                            <p:strVal val="#ppt_y+.1"/>
                                          </p:val>
                                        </p:tav>
                                        <p:tav tm="100000">
                                          <p:val>
                                            <p:strVal val="#ppt_y"/>
                                          </p:val>
                                        </p:tav>
                                      </p:tavLst>
                                    </p:anim>
                                  </p:childTnLst>
                                </p:cTn>
                              </p:par>
                              <p:par>
                                <p:cTn id="40" presetID="10" presetClass="entr" presetSubtype="0" fill="hold" nodeType="withEffect">
                                  <p:stCondLst>
                                    <p:cond delay="0"/>
                                  </p:stCondLst>
                                  <p:childTnLst>
                                    <p:set>
                                      <p:cBhvr>
                                        <p:cTn id="41" dur="1" fill="hold">
                                          <p:stCondLst>
                                            <p:cond delay="0"/>
                                          </p:stCondLst>
                                        </p:cTn>
                                        <p:tgtEl>
                                          <p:spTgt spid="31"/>
                                        </p:tgtEl>
                                        <p:attrNameLst>
                                          <p:attrName>style.visibility</p:attrName>
                                        </p:attrNameLst>
                                      </p:cBhvr>
                                      <p:to>
                                        <p:strVal val="visible"/>
                                      </p:to>
                                    </p:set>
                                    <p:animEffect transition="in" filter="fade">
                                      <p:cBhvr>
                                        <p:cTn id="42" dur="500"/>
                                        <p:tgtEl>
                                          <p:spTgt spid="31"/>
                                        </p:tgtEl>
                                      </p:cBhvr>
                                    </p:animEffect>
                                  </p:childTnLst>
                                </p:cTn>
                              </p:par>
                              <p:par>
                                <p:cTn id="43" presetID="10" presetClass="entr" presetSubtype="0" fill="hold" nodeType="withEffect">
                                  <p:stCondLst>
                                    <p:cond delay="0"/>
                                  </p:stCondLst>
                                  <p:childTnLst>
                                    <p:set>
                                      <p:cBhvr>
                                        <p:cTn id="44" dur="1" fill="hold">
                                          <p:stCondLst>
                                            <p:cond delay="0"/>
                                          </p:stCondLst>
                                        </p:cTn>
                                        <p:tgtEl>
                                          <p:spTgt spid="32"/>
                                        </p:tgtEl>
                                        <p:attrNameLst>
                                          <p:attrName>style.visibility</p:attrName>
                                        </p:attrNameLst>
                                      </p:cBhvr>
                                      <p:to>
                                        <p:strVal val="visible"/>
                                      </p:to>
                                    </p:set>
                                    <p:animEffect transition="in" filter="fade">
                                      <p:cBhvr>
                                        <p:cTn id="45" dur="500"/>
                                        <p:tgtEl>
                                          <p:spTgt spid="32"/>
                                        </p:tgtEl>
                                      </p:cBhvr>
                                    </p:animEffect>
                                  </p:childTnLst>
                                </p:cTn>
                              </p:par>
                              <p:par>
                                <p:cTn id="46" presetID="10" presetClass="entr" presetSubtype="0" fill="hold" nodeType="withEffect">
                                  <p:stCondLst>
                                    <p:cond delay="0"/>
                                  </p:stCondLst>
                                  <p:childTnLst>
                                    <p:set>
                                      <p:cBhvr>
                                        <p:cTn id="47" dur="1" fill="hold">
                                          <p:stCondLst>
                                            <p:cond delay="0"/>
                                          </p:stCondLst>
                                        </p:cTn>
                                        <p:tgtEl>
                                          <p:spTgt spid="33"/>
                                        </p:tgtEl>
                                        <p:attrNameLst>
                                          <p:attrName>style.visibility</p:attrName>
                                        </p:attrNameLst>
                                      </p:cBhvr>
                                      <p:to>
                                        <p:strVal val="visible"/>
                                      </p:to>
                                    </p:set>
                                    <p:animEffect transition="in" filter="fade">
                                      <p:cBhvr>
                                        <p:cTn id="48" dur="500"/>
                                        <p:tgtEl>
                                          <p:spTgt spid="33"/>
                                        </p:tgtEl>
                                      </p:cBhvr>
                                    </p:animEffect>
                                  </p:childTnLst>
                                </p:cTn>
                              </p:par>
                              <p:par>
                                <p:cTn id="49" presetID="10" presetClass="entr" presetSubtype="0" fill="hold" nodeType="withEffect">
                                  <p:stCondLst>
                                    <p:cond delay="0"/>
                                  </p:stCondLst>
                                  <p:childTnLst>
                                    <p:set>
                                      <p:cBhvr>
                                        <p:cTn id="50" dur="1" fill="hold">
                                          <p:stCondLst>
                                            <p:cond delay="0"/>
                                          </p:stCondLst>
                                        </p:cTn>
                                        <p:tgtEl>
                                          <p:spTgt spid="34"/>
                                        </p:tgtEl>
                                        <p:attrNameLst>
                                          <p:attrName>style.visibility</p:attrName>
                                        </p:attrNameLst>
                                      </p:cBhvr>
                                      <p:to>
                                        <p:strVal val="visible"/>
                                      </p:to>
                                    </p:set>
                                    <p:animEffect transition="in" filter="fade">
                                      <p:cBhvr>
                                        <p:cTn id="51" dur="500"/>
                                        <p:tgtEl>
                                          <p:spTgt spid="34"/>
                                        </p:tgtEl>
                                      </p:cBhvr>
                                    </p:animEffect>
                                  </p:childTnLst>
                                </p:cTn>
                              </p:par>
                              <p:par>
                                <p:cTn id="52" presetID="32" presetClass="emph" presetSubtype="0" repeatCount="indefinite" fill="hold" nodeType="withEffect">
                                  <p:stCondLst>
                                    <p:cond delay="0"/>
                                  </p:stCondLst>
                                  <p:childTnLst>
                                    <p:animRot by="120000">
                                      <p:cBhvr>
                                        <p:cTn id="53" dur="100" fill="hold">
                                          <p:stCondLst>
                                            <p:cond delay="0"/>
                                          </p:stCondLst>
                                        </p:cTn>
                                        <p:tgtEl>
                                          <p:spTgt spid="31"/>
                                        </p:tgtEl>
                                        <p:attrNameLst>
                                          <p:attrName>r</p:attrName>
                                        </p:attrNameLst>
                                      </p:cBhvr>
                                    </p:animRot>
                                    <p:animRot by="-240000">
                                      <p:cBhvr>
                                        <p:cTn id="54" dur="200" fill="hold">
                                          <p:stCondLst>
                                            <p:cond delay="200"/>
                                          </p:stCondLst>
                                        </p:cTn>
                                        <p:tgtEl>
                                          <p:spTgt spid="31"/>
                                        </p:tgtEl>
                                        <p:attrNameLst>
                                          <p:attrName>r</p:attrName>
                                        </p:attrNameLst>
                                      </p:cBhvr>
                                    </p:animRot>
                                    <p:animRot by="240000">
                                      <p:cBhvr>
                                        <p:cTn id="55" dur="200" fill="hold">
                                          <p:stCondLst>
                                            <p:cond delay="400"/>
                                          </p:stCondLst>
                                        </p:cTn>
                                        <p:tgtEl>
                                          <p:spTgt spid="31"/>
                                        </p:tgtEl>
                                        <p:attrNameLst>
                                          <p:attrName>r</p:attrName>
                                        </p:attrNameLst>
                                      </p:cBhvr>
                                    </p:animRot>
                                    <p:animRot by="-240000">
                                      <p:cBhvr>
                                        <p:cTn id="56" dur="200" fill="hold">
                                          <p:stCondLst>
                                            <p:cond delay="600"/>
                                          </p:stCondLst>
                                        </p:cTn>
                                        <p:tgtEl>
                                          <p:spTgt spid="31"/>
                                        </p:tgtEl>
                                        <p:attrNameLst>
                                          <p:attrName>r</p:attrName>
                                        </p:attrNameLst>
                                      </p:cBhvr>
                                    </p:animRot>
                                    <p:animRot by="120000">
                                      <p:cBhvr>
                                        <p:cTn id="57" dur="200" fill="hold">
                                          <p:stCondLst>
                                            <p:cond delay="800"/>
                                          </p:stCondLst>
                                        </p:cTn>
                                        <p:tgtEl>
                                          <p:spTgt spid="31"/>
                                        </p:tgtEl>
                                        <p:attrNameLst>
                                          <p:attrName>r</p:attrName>
                                        </p:attrNameLst>
                                      </p:cBhvr>
                                    </p:animRot>
                                  </p:childTnLst>
                                </p:cTn>
                              </p:par>
                              <p:par>
                                <p:cTn id="58" presetID="32" presetClass="emph" presetSubtype="0" repeatCount="indefinite" fill="hold" nodeType="withEffect">
                                  <p:stCondLst>
                                    <p:cond delay="0"/>
                                  </p:stCondLst>
                                  <p:childTnLst>
                                    <p:animRot by="120000">
                                      <p:cBhvr>
                                        <p:cTn id="59" dur="100" fill="hold">
                                          <p:stCondLst>
                                            <p:cond delay="0"/>
                                          </p:stCondLst>
                                        </p:cTn>
                                        <p:tgtEl>
                                          <p:spTgt spid="32"/>
                                        </p:tgtEl>
                                        <p:attrNameLst>
                                          <p:attrName>r</p:attrName>
                                        </p:attrNameLst>
                                      </p:cBhvr>
                                    </p:animRot>
                                    <p:animRot by="-240000">
                                      <p:cBhvr>
                                        <p:cTn id="60" dur="200" fill="hold">
                                          <p:stCondLst>
                                            <p:cond delay="200"/>
                                          </p:stCondLst>
                                        </p:cTn>
                                        <p:tgtEl>
                                          <p:spTgt spid="32"/>
                                        </p:tgtEl>
                                        <p:attrNameLst>
                                          <p:attrName>r</p:attrName>
                                        </p:attrNameLst>
                                      </p:cBhvr>
                                    </p:animRot>
                                    <p:animRot by="240000">
                                      <p:cBhvr>
                                        <p:cTn id="61" dur="200" fill="hold">
                                          <p:stCondLst>
                                            <p:cond delay="400"/>
                                          </p:stCondLst>
                                        </p:cTn>
                                        <p:tgtEl>
                                          <p:spTgt spid="32"/>
                                        </p:tgtEl>
                                        <p:attrNameLst>
                                          <p:attrName>r</p:attrName>
                                        </p:attrNameLst>
                                      </p:cBhvr>
                                    </p:animRot>
                                    <p:animRot by="-240000">
                                      <p:cBhvr>
                                        <p:cTn id="62" dur="200" fill="hold">
                                          <p:stCondLst>
                                            <p:cond delay="600"/>
                                          </p:stCondLst>
                                        </p:cTn>
                                        <p:tgtEl>
                                          <p:spTgt spid="32"/>
                                        </p:tgtEl>
                                        <p:attrNameLst>
                                          <p:attrName>r</p:attrName>
                                        </p:attrNameLst>
                                      </p:cBhvr>
                                    </p:animRot>
                                    <p:animRot by="120000">
                                      <p:cBhvr>
                                        <p:cTn id="63" dur="200" fill="hold">
                                          <p:stCondLst>
                                            <p:cond delay="800"/>
                                          </p:stCondLst>
                                        </p:cTn>
                                        <p:tgtEl>
                                          <p:spTgt spid="32"/>
                                        </p:tgtEl>
                                        <p:attrNameLst>
                                          <p:attrName>r</p:attrName>
                                        </p:attrNameLst>
                                      </p:cBhvr>
                                    </p:animRot>
                                  </p:childTnLst>
                                </p:cTn>
                              </p:par>
                              <p:par>
                                <p:cTn id="64" presetID="32" presetClass="emph" presetSubtype="0" repeatCount="indefinite" fill="hold" nodeType="withEffect">
                                  <p:stCondLst>
                                    <p:cond delay="0"/>
                                  </p:stCondLst>
                                  <p:childTnLst>
                                    <p:animRot by="120000">
                                      <p:cBhvr>
                                        <p:cTn id="65" dur="100" fill="hold">
                                          <p:stCondLst>
                                            <p:cond delay="0"/>
                                          </p:stCondLst>
                                        </p:cTn>
                                        <p:tgtEl>
                                          <p:spTgt spid="33"/>
                                        </p:tgtEl>
                                        <p:attrNameLst>
                                          <p:attrName>r</p:attrName>
                                        </p:attrNameLst>
                                      </p:cBhvr>
                                    </p:animRot>
                                    <p:animRot by="-240000">
                                      <p:cBhvr>
                                        <p:cTn id="66" dur="200" fill="hold">
                                          <p:stCondLst>
                                            <p:cond delay="200"/>
                                          </p:stCondLst>
                                        </p:cTn>
                                        <p:tgtEl>
                                          <p:spTgt spid="33"/>
                                        </p:tgtEl>
                                        <p:attrNameLst>
                                          <p:attrName>r</p:attrName>
                                        </p:attrNameLst>
                                      </p:cBhvr>
                                    </p:animRot>
                                    <p:animRot by="240000">
                                      <p:cBhvr>
                                        <p:cTn id="67" dur="200" fill="hold">
                                          <p:stCondLst>
                                            <p:cond delay="400"/>
                                          </p:stCondLst>
                                        </p:cTn>
                                        <p:tgtEl>
                                          <p:spTgt spid="33"/>
                                        </p:tgtEl>
                                        <p:attrNameLst>
                                          <p:attrName>r</p:attrName>
                                        </p:attrNameLst>
                                      </p:cBhvr>
                                    </p:animRot>
                                    <p:animRot by="-240000">
                                      <p:cBhvr>
                                        <p:cTn id="68" dur="200" fill="hold">
                                          <p:stCondLst>
                                            <p:cond delay="600"/>
                                          </p:stCondLst>
                                        </p:cTn>
                                        <p:tgtEl>
                                          <p:spTgt spid="33"/>
                                        </p:tgtEl>
                                        <p:attrNameLst>
                                          <p:attrName>r</p:attrName>
                                        </p:attrNameLst>
                                      </p:cBhvr>
                                    </p:animRot>
                                    <p:animRot by="120000">
                                      <p:cBhvr>
                                        <p:cTn id="69" dur="200" fill="hold">
                                          <p:stCondLst>
                                            <p:cond delay="800"/>
                                          </p:stCondLst>
                                        </p:cTn>
                                        <p:tgtEl>
                                          <p:spTgt spid="33"/>
                                        </p:tgtEl>
                                        <p:attrNameLst>
                                          <p:attrName>r</p:attrName>
                                        </p:attrNameLst>
                                      </p:cBhvr>
                                    </p:animRot>
                                  </p:childTnLst>
                                </p:cTn>
                              </p:par>
                              <p:par>
                                <p:cTn id="70" presetID="32" presetClass="emph" presetSubtype="0" repeatCount="indefinite" fill="hold" nodeType="withEffect">
                                  <p:stCondLst>
                                    <p:cond delay="0"/>
                                  </p:stCondLst>
                                  <p:childTnLst>
                                    <p:animRot by="120000">
                                      <p:cBhvr>
                                        <p:cTn id="71" dur="100" fill="hold">
                                          <p:stCondLst>
                                            <p:cond delay="0"/>
                                          </p:stCondLst>
                                        </p:cTn>
                                        <p:tgtEl>
                                          <p:spTgt spid="34"/>
                                        </p:tgtEl>
                                        <p:attrNameLst>
                                          <p:attrName>r</p:attrName>
                                        </p:attrNameLst>
                                      </p:cBhvr>
                                    </p:animRot>
                                    <p:animRot by="-240000">
                                      <p:cBhvr>
                                        <p:cTn id="72" dur="200" fill="hold">
                                          <p:stCondLst>
                                            <p:cond delay="200"/>
                                          </p:stCondLst>
                                        </p:cTn>
                                        <p:tgtEl>
                                          <p:spTgt spid="34"/>
                                        </p:tgtEl>
                                        <p:attrNameLst>
                                          <p:attrName>r</p:attrName>
                                        </p:attrNameLst>
                                      </p:cBhvr>
                                    </p:animRot>
                                    <p:animRot by="240000">
                                      <p:cBhvr>
                                        <p:cTn id="73" dur="200" fill="hold">
                                          <p:stCondLst>
                                            <p:cond delay="400"/>
                                          </p:stCondLst>
                                        </p:cTn>
                                        <p:tgtEl>
                                          <p:spTgt spid="34"/>
                                        </p:tgtEl>
                                        <p:attrNameLst>
                                          <p:attrName>r</p:attrName>
                                        </p:attrNameLst>
                                      </p:cBhvr>
                                    </p:animRot>
                                    <p:animRot by="-240000">
                                      <p:cBhvr>
                                        <p:cTn id="74" dur="200" fill="hold">
                                          <p:stCondLst>
                                            <p:cond delay="600"/>
                                          </p:stCondLst>
                                        </p:cTn>
                                        <p:tgtEl>
                                          <p:spTgt spid="34"/>
                                        </p:tgtEl>
                                        <p:attrNameLst>
                                          <p:attrName>r</p:attrName>
                                        </p:attrNameLst>
                                      </p:cBhvr>
                                    </p:animRot>
                                    <p:animRot by="120000">
                                      <p:cBhvr>
                                        <p:cTn id="75" dur="200" fill="hold">
                                          <p:stCondLst>
                                            <p:cond delay="800"/>
                                          </p:stCondLst>
                                        </p:cTn>
                                        <p:tgtEl>
                                          <p:spTgt spid="34"/>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10"/>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clickEffect">
                                  <p:stCondLst>
                                    <p:cond delay="0"/>
                                  </p:stCondLst>
                                  <p:childTnLst>
                                    <p:cmd type="call" cmd="playFrom(0.0)">
                                      <p:cBhvr>
                                        <p:cTn id="80" dur="4576" fill="hold"/>
                                        <p:tgtEl>
                                          <p:spTgt spid="25"/>
                                        </p:tgtEl>
                                      </p:cBhvr>
                                    </p:cmd>
                                  </p:childTnLst>
                                </p:cTn>
                              </p:par>
                              <p:par>
                                <p:cTn id="81" presetID="16" presetClass="emph" presetSubtype="0" fill="hold" nodeType="withEffect">
                                  <p:stCondLst>
                                    <p:cond delay="0"/>
                                  </p:stCondLst>
                                  <p:iterate type="lt">
                                    <p:tmPct val="4000"/>
                                  </p:iterate>
                                  <p:childTnLst>
                                    <p:set>
                                      <p:cBhvr override="childStyle">
                                        <p:cTn id="82" dur="500" fill="hold"/>
                                        <p:tgtEl>
                                          <p:spTgt spid="15">
                                            <p:txEl>
                                              <p:pRg st="0" end="0"/>
                                            </p:txEl>
                                          </p:spTgt>
                                        </p:tgtEl>
                                        <p:attrNameLst>
                                          <p:attrName>style.color</p:attrName>
                                        </p:attrNameLst>
                                      </p:cBhvr>
                                      <p:to>
                                        <p:clrVal>
                                          <a:schemeClr val="accent2"/>
                                        </p:clrVal>
                                      </p:to>
                                    </p:set>
                                    <p:set>
                                      <p:cBhvr>
                                        <p:cTn id="83" dur="500" fill="hold"/>
                                        <p:tgtEl>
                                          <p:spTgt spid="15">
                                            <p:txEl>
                                              <p:pRg st="0" end="0"/>
                                            </p:txEl>
                                          </p:spTgt>
                                        </p:tgtEl>
                                        <p:attrNameLst>
                                          <p:attrName>fillcolor</p:attrName>
                                        </p:attrNameLst>
                                      </p:cBhvr>
                                      <p:to>
                                        <p:clrVal>
                                          <a:schemeClr val="accent2"/>
                                        </p:clrVal>
                                      </p:to>
                                    </p:set>
                                    <p:set>
                                      <p:cBhvr>
                                        <p:cTn id="84" dur="500" fill="hold"/>
                                        <p:tgtEl>
                                          <p:spTgt spid="15">
                                            <p:txEl>
                                              <p:pRg st="0" end="0"/>
                                            </p:txEl>
                                          </p:spTgt>
                                        </p:tgtEl>
                                        <p:attrNameLst>
                                          <p:attrName>fill.type</p:attrName>
                                        </p:attrNameLst>
                                      </p:cBhvr>
                                      <p:to>
                                        <p:strVal val="solid"/>
                                      </p:to>
                                    </p:set>
                                  </p:childTnLst>
                                </p:cTn>
                              </p:par>
                            </p:childTnLst>
                          </p:cTn>
                        </p:par>
                      </p:childTnLst>
                    </p:cTn>
                  </p:par>
                </p:childTnLst>
              </p:cTn>
              <p:nextCondLst>
                <p:cond evt="onClick" delay="0">
                  <p:tgtEl>
                    <p:spTgt spid="10"/>
                  </p:tgtEl>
                </p:cond>
              </p:nextCondLst>
            </p:seq>
            <p:seq concurrent="1" nextAc="seek">
              <p:cTn id="85" restart="whenNotActive" fill="hold" evtFilter="cancelBubble" nodeType="interactiveSeq">
                <p:stCondLst>
                  <p:cond evt="onClick" delay="0">
                    <p:tgtEl>
                      <p:spTgt spid="11"/>
                    </p:tgtEl>
                  </p:cond>
                </p:stCondLst>
                <p:endSync evt="end" delay="0">
                  <p:rtn val="all"/>
                </p:endSync>
                <p:childTnLst>
                  <p:par>
                    <p:cTn id="86" fill="hold">
                      <p:stCondLst>
                        <p:cond delay="0"/>
                      </p:stCondLst>
                      <p:childTnLst>
                        <p:par>
                          <p:cTn id="87" fill="hold">
                            <p:stCondLst>
                              <p:cond delay="0"/>
                            </p:stCondLst>
                            <p:childTnLst>
                              <p:par>
                                <p:cTn id="88" presetID="1" presetClass="mediacall" presetSubtype="0" fill="hold" nodeType="clickEffect">
                                  <p:stCondLst>
                                    <p:cond delay="0"/>
                                  </p:stCondLst>
                                  <p:childTnLst>
                                    <p:cmd type="call" cmd="playFrom(0.0)">
                                      <p:cBhvr>
                                        <p:cTn id="89" dur="4995" fill="hold"/>
                                        <p:tgtEl>
                                          <p:spTgt spid="22"/>
                                        </p:tgtEl>
                                      </p:cBhvr>
                                    </p:cmd>
                                  </p:childTnLst>
                                </p:cTn>
                              </p:par>
                            </p:childTnLst>
                          </p:cTn>
                        </p:par>
                      </p:childTnLst>
                    </p:cTn>
                  </p:par>
                </p:childTnLst>
              </p:cTn>
              <p:nextCondLst>
                <p:cond evt="onClick" delay="0">
                  <p:tgtEl>
                    <p:spTgt spid="11"/>
                  </p:tgtEl>
                </p:cond>
              </p:nextCondLst>
            </p:seq>
            <p:seq concurrent="1" nextAc="seek">
              <p:cTn id="90" restart="whenNotActive" fill="hold" evtFilter="cancelBubble" nodeType="interactiveSeq">
                <p:stCondLst>
                  <p:cond evt="onClick" delay="0">
                    <p:tgtEl>
                      <p:spTgt spid="12"/>
                    </p:tgtEl>
                  </p:cond>
                </p:stCondLst>
                <p:endSync evt="end" delay="0">
                  <p:rtn val="all"/>
                </p:endSync>
                <p:childTnLst>
                  <p:par>
                    <p:cTn id="91" fill="hold">
                      <p:stCondLst>
                        <p:cond delay="0"/>
                      </p:stCondLst>
                      <p:childTnLst>
                        <p:par>
                          <p:cTn id="92" fill="hold">
                            <p:stCondLst>
                              <p:cond delay="0"/>
                            </p:stCondLst>
                            <p:childTnLst>
                              <p:par>
                                <p:cTn id="93" presetID="1" presetClass="mediacall" presetSubtype="0" fill="hold" nodeType="clickEffect">
                                  <p:stCondLst>
                                    <p:cond delay="0"/>
                                  </p:stCondLst>
                                  <p:childTnLst>
                                    <p:cmd type="call" cmd="playFrom(0.0)">
                                      <p:cBhvr>
                                        <p:cTn id="94" dur="4995" fill="hold"/>
                                        <p:tgtEl>
                                          <p:spTgt spid="28"/>
                                        </p:tgtEl>
                                      </p:cBhvr>
                                    </p:cmd>
                                  </p:childTnLst>
                                </p:cTn>
                              </p:par>
                            </p:childTnLst>
                          </p:cTn>
                        </p:par>
                      </p:childTnLst>
                    </p:cTn>
                  </p:par>
                </p:childTnLst>
              </p:cTn>
              <p:nextCondLst>
                <p:cond evt="onClick" delay="0">
                  <p:tgtEl>
                    <p:spTgt spid="12"/>
                  </p:tgtEl>
                </p:cond>
              </p:nextCondLst>
            </p:seq>
            <p:seq concurrent="1" nextAc="seek">
              <p:cTn id="95" restart="whenNotActive" fill="hold" evtFilter="cancelBubble" nodeType="interactiveSeq">
                <p:stCondLst>
                  <p:cond evt="onClick" delay="0">
                    <p:tgtEl>
                      <p:spTgt spid="9"/>
                    </p:tgtEl>
                  </p:cond>
                </p:stCondLst>
                <p:endSync evt="end" delay="0">
                  <p:rtn val="all"/>
                </p:endSync>
                <p:childTnLst>
                  <p:par>
                    <p:cTn id="96" fill="hold">
                      <p:stCondLst>
                        <p:cond delay="0"/>
                      </p:stCondLst>
                      <p:childTnLst>
                        <p:par>
                          <p:cTn id="97" fill="hold">
                            <p:stCondLst>
                              <p:cond delay="0"/>
                            </p:stCondLst>
                            <p:childTnLst>
                              <p:par>
                                <p:cTn id="98" presetID="1" presetClass="mediacall" presetSubtype="0" fill="hold" nodeType="clickEffect">
                                  <p:stCondLst>
                                    <p:cond delay="0"/>
                                  </p:stCondLst>
                                  <p:childTnLst>
                                    <p:cmd type="call" cmd="playFrom(0.0)">
                                      <p:cBhvr>
                                        <p:cTn id="99" dur="4995" fill="hold"/>
                                        <p:tgtEl>
                                          <p:spTgt spid="27"/>
                                        </p:tgtEl>
                                      </p:cBhvr>
                                    </p:cmd>
                                  </p:childTnLst>
                                </p:cTn>
                              </p:par>
                            </p:childTnLst>
                          </p:cTn>
                        </p:par>
                      </p:childTnLst>
                    </p:cTn>
                  </p:par>
                </p:childTnLst>
              </p:cTn>
              <p:nextCondLst>
                <p:cond evt="onClick" delay="0">
                  <p:tgtEl>
                    <p:spTgt spid="9"/>
                  </p:tgtEl>
                </p:cond>
              </p:nextCondLst>
            </p:seq>
            <p:audio>
              <p:cMediaNode vol="80000">
                <p:cTn id="100" fill="hold" display="0">
                  <p:stCondLst>
                    <p:cond delay="indefinite"/>
                  </p:stCondLst>
                  <p:endCondLst>
                    <p:cond evt="onStopAudio" delay="0">
                      <p:tgtEl>
                        <p:sldTgt/>
                      </p:tgtEl>
                    </p:cond>
                  </p:endCondLst>
                </p:cTn>
                <p:tgtEl>
                  <p:spTgt spid="22"/>
                </p:tgtEl>
              </p:cMediaNode>
            </p:audio>
            <p:audio>
              <p:cMediaNode vol="80000">
                <p:cTn id="101" fill="hold" display="0">
                  <p:stCondLst>
                    <p:cond delay="indefinite"/>
                  </p:stCondLst>
                  <p:endCondLst>
                    <p:cond evt="onStopAudio" delay="0">
                      <p:tgtEl>
                        <p:sldTgt/>
                      </p:tgtEl>
                    </p:cond>
                  </p:endCondLst>
                </p:cTn>
                <p:tgtEl>
                  <p:spTgt spid="25"/>
                </p:tgtEl>
              </p:cMediaNode>
            </p:audio>
            <p:audio>
              <p:cMediaNode vol="80000">
                <p:cTn id="102" fill="hold" display="0">
                  <p:stCondLst>
                    <p:cond delay="indefinite"/>
                  </p:stCondLst>
                  <p:endCondLst>
                    <p:cond evt="onStopAudio" delay="0">
                      <p:tgtEl>
                        <p:sldTgt/>
                      </p:tgtEl>
                    </p:cond>
                  </p:endCondLst>
                </p:cTn>
                <p:tgtEl>
                  <p:spTgt spid="27"/>
                </p:tgtEl>
              </p:cMediaNode>
            </p:audio>
            <p:audio>
              <p:cMediaNode vol="80000">
                <p:cTn id="103" fill="hold" display="0">
                  <p:stCondLst>
                    <p:cond delay="indefinite"/>
                  </p:stCondLst>
                  <p:endCondLst>
                    <p:cond evt="onStopAudio" delay="0">
                      <p:tgtEl>
                        <p:sldTgt/>
                      </p:tgtEl>
                    </p:cond>
                  </p:endCondLst>
                </p:cTn>
                <p:tgtEl>
                  <p:spTgt spid="28"/>
                </p:tgtEl>
              </p:cMediaNode>
            </p:audio>
          </p:childTnLst>
        </p:cTn>
      </p:par>
    </p:tnLst>
    <p:bldLst>
      <p:bldP spid="13" grpId="0" animBg="1"/>
      <p:bldP spid="14" grpId="0"/>
      <p:bldP spid="15" grpId="0" build="allAtOnce"/>
      <p:bldP spid="16" grpId="0"/>
      <p:bldP spid="17" grpId="0"/>
      <p:bldP spid="1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16 Hospital ideas | hospital, episode backgrounds, hospital interior">
            <a:extLst>
              <a:ext uri="{FF2B5EF4-FFF2-40B4-BE49-F238E27FC236}">
                <a16:creationId xmlns:a16="http://schemas.microsoft.com/office/drawing/2014/main" id="{CF1C380F-341E-46B6-8CAE-DE868FDE04D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8">
            <a:extLst>
              <a:ext uri="{FF2B5EF4-FFF2-40B4-BE49-F238E27FC236}">
                <a16:creationId xmlns:a16="http://schemas.microsoft.com/office/drawing/2014/main" id="{49C5F603-A3BF-4334-958B-E76615FA0772}"/>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6107017" y="4971280"/>
            <a:ext cx="5206435" cy="1536325"/>
          </a:xfrm>
          <a:prstGeom prst="rect">
            <a:avLst/>
          </a:prstGeom>
        </p:spPr>
      </p:pic>
      <p:pic>
        <p:nvPicPr>
          <p:cNvPr id="20" name="Picture 19">
            <a:extLst>
              <a:ext uri="{FF2B5EF4-FFF2-40B4-BE49-F238E27FC236}">
                <a16:creationId xmlns:a16="http://schemas.microsoft.com/office/drawing/2014/main" id="{31F988F6-2049-4621-8C48-4F61E8023CD6}"/>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83347" y="2990887"/>
            <a:ext cx="5212532" cy="1536325"/>
          </a:xfrm>
          <a:prstGeom prst="rect">
            <a:avLst/>
          </a:prstGeom>
        </p:spPr>
      </p:pic>
      <p:pic>
        <p:nvPicPr>
          <p:cNvPr id="21" name="Picture 20">
            <a:extLst>
              <a:ext uri="{FF2B5EF4-FFF2-40B4-BE49-F238E27FC236}">
                <a16:creationId xmlns:a16="http://schemas.microsoft.com/office/drawing/2014/main" id="{C751DFDB-9291-40BC-9BD4-1206E2B07347}"/>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6109966" y="3020623"/>
            <a:ext cx="5206435" cy="1536325"/>
          </a:xfrm>
          <a:prstGeom prst="rect">
            <a:avLst/>
          </a:prstGeom>
        </p:spPr>
      </p:pic>
      <p:pic>
        <p:nvPicPr>
          <p:cNvPr id="33" name="Picture 32">
            <a:extLst>
              <a:ext uri="{FF2B5EF4-FFF2-40B4-BE49-F238E27FC236}">
                <a16:creationId xmlns:a16="http://schemas.microsoft.com/office/drawing/2014/main" id="{97EFA5D8-A2A6-4BC6-B190-0194CD5F62B5}"/>
              </a:ext>
            </a:extLst>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a:xfrm>
            <a:off x="288539" y="4938877"/>
            <a:ext cx="5212532" cy="1536325"/>
          </a:xfrm>
          <a:prstGeom prst="rect">
            <a:avLst/>
          </a:prstGeom>
        </p:spPr>
      </p:pic>
      <p:sp>
        <p:nvSpPr>
          <p:cNvPr id="38" name="Rectangle: Rounded Corners 37">
            <a:extLst>
              <a:ext uri="{FF2B5EF4-FFF2-40B4-BE49-F238E27FC236}">
                <a16:creationId xmlns:a16="http://schemas.microsoft.com/office/drawing/2014/main" id="{DEE383E3-24D1-45A2-BF42-072D960EA837}"/>
              </a:ext>
            </a:extLst>
          </p:cNvPr>
          <p:cNvSpPr/>
          <p:nvPr/>
        </p:nvSpPr>
        <p:spPr>
          <a:xfrm>
            <a:off x="330200" y="381000"/>
            <a:ext cx="11518900" cy="2286000"/>
          </a:xfrm>
          <a:prstGeom prst="roundRect">
            <a:avLst/>
          </a:prstGeom>
          <a:solidFill>
            <a:schemeClr val="bg1"/>
          </a:solidFill>
          <a:ln w="76200">
            <a:solidFill>
              <a:srgbClr val="FEC80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TextBox 38">
            <a:extLst>
              <a:ext uri="{FF2B5EF4-FFF2-40B4-BE49-F238E27FC236}">
                <a16:creationId xmlns:a16="http://schemas.microsoft.com/office/drawing/2014/main" id="{A37295E2-C70E-42D2-AF75-B5DA978A9D3C}"/>
              </a:ext>
            </a:extLst>
          </p:cNvPr>
          <p:cNvSpPr txBox="1"/>
          <p:nvPr/>
        </p:nvSpPr>
        <p:spPr>
          <a:xfrm>
            <a:off x="998149" y="648002"/>
            <a:ext cx="8358571" cy="1661993"/>
          </a:xfrm>
          <a:prstGeom prst="rect">
            <a:avLst/>
          </a:prstGeom>
          <a:noFill/>
          <a:ln>
            <a:noFill/>
          </a:ln>
        </p:spPr>
        <p:txBody>
          <a:bodyPr wrap="none" lIns="0" tIns="0" rIns="0" bIns="0" rtlCol="0">
            <a:spAutoFit/>
          </a:bodyPr>
          <a:lstStyle/>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Để phòng bệnh viêm gan A, </a:t>
            </a:r>
          </a:p>
          <a:p>
            <a:pPr algn="ctr"/>
            <a:r>
              <a:rPr lang="en-US" sz="5400" b="1">
                <a:ln w="317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ta cần làm gì?</a:t>
            </a:r>
          </a:p>
        </p:txBody>
      </p:sp>
      <p:sp>
        <p:nvSpPr>
          <p:cNvPr id="40" name="TextBox 39">
            <a:extLst>
              <a:ext uri="{FF2B5EF4-FFF2-40B4-BE49-F238E27FC236}">
                <a16:creationId xmlns:a16="http://schemas.microsoft.com/office/drawing/2014/main" id="{6B44329C-5BBD-43C7-A1A1-1F57CCEC995C}"/>
              </a:ext>
            </a:extLst>
          </p:cNvPr>
          <p:cNvSpPr txBox="1"/>
          <p:nvPr/>
        </p:nvSpPr>
        <p:spPr>
          <a:xfrm>
            <a:off x="1706498" y="3517360"/>
            <a:ext cx="3116238" cy="430887"/>
          </a:xfrm>
          <a:prstGeom prst="rect">
            <a:avLst/>
          </a:prstGeom>
          <a:noFill/>
          <a:ln>
            <a:noFill/>
          </a:ln>
        </p:spPr>
        <p:txBody>
          <a:bodyPr wrap="none" lIns="0" tIns="0" rIns="0" bIns="0" rtlCol="0">
            <a:spAutoFit/>
          </a:bodyPr>
          <a:lstStyle/>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“Ăn chín, uống sôi”</a:t>
            </a:r>
          </a:p>
        </p:txBody>
      </p:sp>
      <p:sp>
        <p:nvSpPr>
          <p:cNvPr id="41" name="TextBox 40">
            <a:extLst>
              <a:ext uri="{FF2B5EF4-FFF2-40B4-BE49-F238E27FC236}">
                <a16:creationId xmlns:a16="http://schemas.microsoft.com/office/drawing/2014/main" id="{5F434146-0D97-4C19-A9D5-2A87F66BCE1B}"/>
              </a:ext>
            </a:extLst>
          </p:cNvPr>
          <p:cNvSpPr txBox="1"/>
          <p:nvPr/>
        </p:nvSpPr>
        <p:spPr>
          <a:xfrm>
            <a:off x="1253650" y="5064367"/>
            <a:ext cx="4021934" cy="1292662"/>
          </a:xfrm>
          <a:prstGeom prst="rect">
            <a:avLst/>
          </a:prstGeom>
          <a:noFill/>
          <a:ln>
            <a:noFill/>
          </a:ln>
        </p:spPr>
        <p:txBody>
          <a:bodyPr wrap="none" lIns="0" tIns="0" rIns="0" bIns="0" rtlCol="0">
            <a:spAutoFit/>
          </a:bodyPr>
          <a:lstStyle/>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Sử dụng thực phẩm sạch, </a:t>
            </a:r>
          </a:p>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đảm bảo vệ sinh </a:t>
            </a:r>
          </a:p>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an toàn thực phẩm</a:t>
            </a:r>
          </a:p>
        </p:txBody>
      </p:sp>
      <p:sp>
        <p:nvSpPr>
          <p:cNvPr id="42" name="TextBox 41">
            <a:extLst>
              <a:ext uri="{FF2B5EF4-FFF2-40B4-BE49-F238E27FC236}">
                <a16:creationId xmlns:a16="http://schemas.microsoft.com/office/drawing/2014/main" id="{21E26DFF-B694-47E6-AA64-1E1159AD0BF1}"/>
              </a:ext>
            </a:extLst>
          </p:cNvPr>
          <p:cNvSpPr txBox="1"/>
          <p:nvPr/>
        </p:nvSpPr>
        <p:spPr>
          <a:xfrm>
            <a:off x="7176850" y="3406961"/>
            <a:ext cx="4042389" cy="861774"/>
          </a:xfrm>
          <a:prstGeom prst="rect">
            <a:avLst/>
          </a:prstGeom>
          <a:noFill/>
          <a:ln>
            <a:noFill/>
          </a:ln>
        </p:spPr>
        <p:txBody>
          <a:bodyPr wrap="none" lIns="0" tIns="0" rIns="0" bIns="0" rtlCol="0">
            <a:spAutoFit/>
          </a:bodyPr>
          <a:lstStyle/>
          <a:p>
            <a:pPr algn="ctr"/>
            <a:r>
              <a:rPr lang="vi-VN"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Rửa tay sạch trước khi ăn </a:t>
            </a:r>
            <a:endPar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endParaRPr>
          </a:p>
          <a:p>
            <a:pPr algn="ctr"/>
            <a:r>
              <a:rPr lang="vi-VN"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và sau khi đi vệ sinh</a:t>
            </a:r>
          </a:p>
        </p:txBody>
      </p:sp>
      <p:sp>
        <p:nvSpPr>
          <p:cNvPr id="43" name="TextBox 42">
            <a:extLst>
              <a:ext uri="{FF2B5EF4-FFF2-40B4-BE49-F238E27FC236}">
                <a16:creationId xmlns:a16="http://schemas.microsoft.com/office/drawing/2014/main" id="{37E6C091-3677-4A7F-AD09-EB9B6B81215C}"/>
              </a:ext>
            </a:extLst>
          </p:cNvPr>
          <p:cNvSpPr txBox="1"/>
          <p:nvPr/>
        </p:nvSpPr>
        <p:spPr>
          <a:xfrm>
            <a:off x="7714690" y="5276152"/>
            <a:ext cx="2548005" cy="861774"/>
          </a:xfrm>
          <a:prstGeom prst="rect">
            <a:avLst/>
          </a:prstGeom>
          <a:noFill/>
          <a:ln>
            <a:noFill/>
          </a:ln>
        </p:spPr>
        <p:txBody>
          <a:bodyPr wrap="none" lIns="0" tIns="0" rIns="0" bIns="0" rtlCol="0">
            <a:spAutoFit/>
          </a:bodyPr>
          <a:lstStyle/>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Tất cả các ý trên</a:t>
            </a:r>
          </a:p>
          <a:p>
            <a:pPr algn="ctr"/>
            <a:r>
              <a:rPr lang="en-US" sz="2800" b="1">
                <a:ln w="19050">
                  <a:solidFill>
                    <a:srgbClr val="002060"/>
                  </a:solidFill>
                </a:ln>
                <a:solidFill>
                  <a:schemeClr val="bg1"/>
                </a:solidFill>
                <a:effectLst>
                  <a:outerShdw blurRad="50800" dist="38100" dir="2700000" algn="tl" rotWithShape="0">
                    <a:prstClr val="black">
                      <a:alpha val="40000"/>
                    </a:prstClr>
                  </a:outerShdw>
                </a:effectLst>
                <a:latin typeface="iCiel Cadena" panose="02000503000000020004" pitchFamily="50" charset="0"/>
              </a:rPr>
              <a:t>đều đúng</a:t>
            </a:r>
          </a:p>
        </p:txBody>
      </p:sp>
      <p:pic>
        <p:nvPicPr>
          <p:cNvPr id="44" name="AmthanhThua">
            <a:hlinkClick r:id="" action="ppaction://media"/>
            <a:extLst>
              <a:ext uri="{FF2B5EF4-FFF2-40B4-BE49-F238E27FC236}">
                <a16:creationId xmlns:a16="http://schemas.microsoft.com/office/drawing/2014/main" id="{57F5FADA-797C-421B-BC29-D8F4AF3C1CFA}"/>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45012" y="4407923"/>
            <a:ext cx="487363" cy="487363"/>
          </a:xfrm>
          <a:prstGeom prst="rect">
            <a:avLst/>
          </a:prstGeom>
        </p:spPr>
      </p:pic>
      <p:sp>
        <p:nvSpPr>
          <p:cNvPr id="45" name="TextBox 44">
            <a:extLst>
              <a:ext uri="{FF2B5EF4-FFF2-40B4-BE49-F238E27FC236}">
                <a16:creationId xmlns:a16="http://schemas.microsoft.com/office/drawing/2014/main" id="{F92E7110-3565-44D5-8CD4-F3D5B36BEB49}"/>
              </a:ext>
            </a:extLst>
          </p:cNvPr>
          <p:cNvSpPr txBox="1"/>
          <p:nvPr/>
        </p:nvSpPr>
        <p:spPr>
          <a:xfrm>
            <a:off x="-1759465" y="2036998"/>
            <a:ext cx="155042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a:t>
            </a:r>
            <a:r>
              <a:rPr lang="en-US" b="1" dirty="0" err="1"/>
              <a:t>Đúng</a:t>
            </a:r>
            <a:endParaRPr lang="en-US" b="1" dirty="0"/>
          </a:p>
        </p:txBody>
      </p:sp>
      <p:sp>
        <p:nvSpPr>
          <p:cNvPr id="46" name="TextBox 45">
            <a:extLst>
              <a:ext uri="{FF2B5EF4-FFF2-40B4-BE49-F238E27FC236}">
                <a16:creationId xmlns:a16="http://schemas.microsoft.com/office/drawing/2014/main" id="{CE62D870-0785-4BCB-9360-4D564300EBC3}"/>
              </a:ext>
            </a:extLst>
          </p:cNvPr>
          <p:cNvSpPr txBox="1"/>
          <p:nvPr/>
        </p:nvSpPr>
        <p:spPr>
          <a:xfrm>
            <a:off x="-1645107" y="3625082"/>
            <a:ext cx="1326004" cy="646331"/>
          </a:xfrm>
          <a:prstGeom prst="rect">
            <a:avLst/>
          </a:prstGeom>
          <a:noFill/>
        </p:spPr>
        <p:txBody>
          <a:bodyPr wrap="none" rtlCol="0">
            <a:spAutoFit/>
          </a:bodyPr>
          <a:lstStyle/>
          <a:p>
            <a:pPr algn="ctr"/>
            <a:r>
              <a:rPr lang="en-US" b="1" dirty="0" err="1"/>
              <a:t>Âm</a:t>
            </a:r>
            <a:r>
              <a:rPr lang="en-US" b="1" dirty="0"/>
              <a:t> </a:t>
            </a:r>
            <a:r>
              <a:rPr lang="en-US" b="1" dirty="0" err="1"/>
              <a:t>thanh</a:t>
            </a:r>
            <a:r>
              <a:rPr lang="en-US" b="1" dirty="0"/>
              <a:t> </a:t>
            </a:r>
          </a:p>
          <a:p>
            <a:pPr algn="ctr"/>
            <a:r>
              <a:rPr lang="en-US" b="1" dirty="0" err="1"/>
              <a:t>khi</a:t>
            </a:r>
            <a:r>
              <a:rPr lang="en-US" b="1" dirty="0"/>
              <a:t> </a:t>
            </a:r>
            <a:r>
              <a:rPr lang="en-US" b="1" dirty="0" err="1"/>
              <a:t>chọn</a:t>
            </a:r>
            <a:r>
              <a:rPr lang="en-US" b="1" dirty="0"/>
              <a:t> Sai</a:t>
            </a:r>
          </a:p>
        </p:txBody>
      </p:sp>
      <p:pic>
        <p:nvPicPr>
          <p:cNvPr id="47" name="59c3c5f047238">
            <a:hlinkClick r:id="" action="ppaction://media"/>
            <a:extLst>
              <a:ext uri="{FF2B5EF4-FFF2-40B4-BE49-F238E27FC236}">
                <a16:creationId xmlns:a16="http://schemas.microsoft.com/office/drawing/2014/main" id="{5A42131E-C8F7-4C24-9DA1-09368EDB450F}"/>
              </a:ext>
            </a:extLst>
          </p:cNvPr>
          <p:cNvPicPr>
            <a:picLocks noChangeAspect="1"/>
          </p:cNvPicPr>
          <p:nvPr>
            <a:audioFile r:link="rId4"/>
            <p:extLst>
              <p:ext uri="{DAA4B4D4-6D71-4841-9C94-3DE7FCFB9230}">
                <p14:media xmlns:p14="http://schemas.microsoft.com/office/powerpoint/2010/main" r:embed="rId3"/>
              </p:ext>
            </p:extLst>
          </p:nvPr>
        </p:nvPicPr>
        <p:blipFill>
          <a:blip r:embed="rId12"/>
          <a:stretch>
            <a:fillRect/>
          </a:stretch>
        </p:blipFill>
        <p:spPr>
          <a:xfrm>
            <a:off x="-1245012" y="1348650"/>
            <a:ext cx="487363" cy="487363"/>
          </a:xfrm>
          <a:prstGeom prst="rect">
            <a:avLst/>
          </a:prstGeom>
        </p:spPr>
      </p:pic>
      <p:pic>
        <p:nvPicPr>
          <p:cNvPr id="48" name="AmthanhThua">
            <a:hlinkClick r:id="" action="ppaction://media"/>
            <a:extLst>
              <a:ext uri="{FF2B5EF4-FFF2-40B4-BE49-F238E27FC236}">
                <a16:creationId xmlns:a16="http://schemas.microsoft.com/office/drawing/2014/main" id="{68D8BDD3-05B7-4227-98E5-FA7114DE14FC}"/>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52490" y="5031842"/>
            <a:ext cx="487363" cy="487363"/>
          </a:xfrm>
          <a:prstGeom prst="rect">
            <a:avLst/>
          </a:prstGeom>
        </p:spPr>
      </p:pic>
      <p:pic>
        <p:nvPicPr>
          <p:cNvPr id="49" name="AmthanhThua">
            <a:hlinkClick r:id="" action="ppaction://media"/>
            <a:extLst>
              <a:ext uri="{FF2B5EF4-FFF2-40B4-BE49-F238E27FC236}">
                <a16:creationId xmlns:a16="http://schemas.microsoft.com/office/drawing/2014/main" id="{CC58E210-4F54-4C67-A37A-8B1B7E720BDF}"/>
              </a:ext>
            </a:extLst>
          </p:cNvPr>
          <p:cNvPicPr>
            <a:picLocks noChangeAspect="1"/>
          </p:cNvPicPr>
          <p:nvPr>
            <a:audioFile r:link="rId2"/>
            <p:extLst>
              <p:ext uri="{DAA4B4D4-6D71-4841-9C94-3DE7FCFB9230}">
                <p14:media xmlns:p14="http://schemas.microsoft.com/office/powerpoint/2010/main" r:embed="rId1"/>
              </p:ext>
            </p:extLst>
          </p:nvPr>
        </p:nvPicPr>
        <p:blipFill>
          <a:blip r:embed="rId12"/>
          <a:stretch>
            <a:fillRect/>
          </a:stretch>
        </p:blipFill>
        <p:spPr>
          <a:xfrm>
            <a:off x="-1237935" y="5655715"/>
            <a:ext cx="487363" cy="487363"/>
          </a:xfrm>
          <a:prstGeom prst="rect">
            <a:avLst/>
          </a:prstGeom>
        </p:spPr>
      </p:pic>
      <p:pic>
        <p:nvPicPr>
          <p:cNvPr id="22" name="Picture 2" descr="Cartoon Physician, Doctor cartoon illustration, cartoon Character, child,  hand png | PNGWing">
            <a:extLst>
              <a:ext uri="{FF2B5EF4-FFF2-40B4-BE49-F238E27FC236}">
                <a16:creationId xmlns:a16="http://schemas.microsoft.com/office/drawing/2014/main" id="{DE397756-22F1-4663-B184-0806077C3658}"/>
              </a:ext>
            </a:extLst>
          </p:cNvPr>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4022" b="100000" l="45435" r="100000">
                        <a14:foregroundMark x1="69674" y1="47609" x2="79783" y2="69783"/>
                        <a14:foregroundMark x1="77717" y1="41087" x2="77391" y2="63478"/>
                        <a14:foregroundMark x1="78804" y1="42500" x2="89674" y2="56196"/>
                        <a14:foregroundMark x1="89783" y1="56957" x2="80761" y2="67500"/>
                        <a14:foregroundMark x1="69022" y1="44565" x2="71630" y2="50435"/>
                        <a14:foregroundMark x1="68261" y1="45652" x2="61630" y2="54130"/>
                        <a14:foregroundMark x1="54022" y1="36739" x2="54022" y2="36739"/>
                        <a14:foregroundMark x1="53370" y1="34674" x2="54239" y2="43043"/>
                        <a14:foregroundMark x1="53370" y1="29130" x2="53370" y2="29130"/>
                        <a14:foregroundMark x1="53696" y1="33370" x2="53696" y2="33370"/>
                        <a14:foregroundMark x1="53370" y1="31522" x2="53370" y2="31522"/>
                        <a14:foregroundMark x1="53043" y1="28261" x2="53043" y2="28261"/>
                        <a14:foregroundMark x1="55978" y1="45543" x2="57935" y2="46630"/>
                        <a14:foregroundMark x1="56413" y1="45761" x2="58152" y2="47935"/>
                        <a14:foregroundMark x1="56630" y1="41630" x2="58370" y2="44783"/>
                        <a14:foregroundMark x1="58804" y1="51304" x2="62609" y2="56522"/>
                        <a14:foregroundMark x1="62609" y1="56522" x2="65652" y2="53261"/>
                        <a14:foregroundMark x1="71522" y1="73152" x2="82391" y2="78478"/>
                        <a14:foregroundMark x1="71848" y1="81413" x2="70870" y2="90761"/>
                        <a14:foregroundMark x1="81522" y1="81957" x2="80543" y2="91522"/>
                        <a14:foregroundMark x1="79348" y1="92283" x2="79348" y2="92283"/>
                        <a14:foregroundMark x1="70000" y1="91304" x2="70000" y2="91304"/>
                        <a14:foregroundMark x1="54022" y1="76413" x2="70000" y2="87935"/>
                        <a14:foregroundMark x1="62500" y1="73152" x2="62500" y2="73152"/>
                        <a14:foregroundMark x1="53804" y1="79022" x2="54565" y2="87065"/>
                        <a14:foregroundMark x1="54022" y1="44239" x2="54022" y2="44239"/>
                        <a14:foregroundMark x1="53370" y1="32935" x2="53370" y2="32935"/>
                        <a14:foregroundMark x1="66630" y1="9783" x2="69457" y2="18804"/>
                        <a14:foregroundMark x1="67609" y1="11522" x2="74457" y2="21413"/>
                        <a14:foregroundMark x1="78804" y1="14891" x2="80652" y2="30217"/>
                        <a14:foregroundMark x1="94891" y1="36739" x2="95109" y2="37609"/>
                        <a14:foregroundMark x1="52826" y1="45435" x2="52826" y2="45435"/>
                        <a14:foregroundMark x1="60326" y1="46522" x2="63478" y2="50870"/>
                        <a14:foregroundMark x1="68804" y1="42935" x2="62391" y2="50652"/>
                        <a14:foregroundMark x1="69891" y1="42391" x2="72065" y2="43043"/>
                        <a14:foregroundMark x1="80978" y1="42609" x2="84130" y2="43043"/>
                        <a14:foregroundMark x1="84348" y1="43261" x2="90326" y2="52826"/>
                        <a14:foregroundMark x1="84674" y1="43587" x2="88587" y2="49674"/>
                        <a14:foregroundMark x1="84891" y1="53804" x2="84891" y2="60326"/>
                        <a14:foregroundMark x1="91196" y1="55543" x2="89783" y2="60978"/>
                        <a14:foregroundMark x1="67717" y1="53804" x2="67717" y2="65543"/>
                        <a14:foregroundMark x1="67391" y1="64348" x2="67065" y2="71522"/>
                        <a14:foregroundMark x1="85109" y1="65435" x2="85435" y2="72065"/>
                        <a14:foregroundMark x1="85652" y1="64457" x2="85761" y2="70109"/>
                        <a14:foregroundMark x1="67174" y1="90326" x2="67174" y2="90326"/>
                        <a14:foregroundMark x1="67174" y1="90870" x2="67174" y2="90870"/>
                        <a14:foregroundMark x1="67174" y1="91304" x2="69348" y2="91739"/>
                        <a14:foregroundMark x1="77826" y1="91957" x2="79674" y2="92174"/>
                        <a14:foregroundMark x1="83043" y1="90652" x2="83043" y2="91848"/>
                        <a14:foregroundMark x1="52500" y1="80870" x2="52935" y2="87717"/>
                        <a14:foregroundMark x1="55217" y1="89130" x2="67717" y2="89130"/>
                        <a14:foregroundMark x1="52826" y1="75761" x2="52500" y2="79348"/>
                        <a14:foregroundMark x1="53804" y1="75109" x2="56848" y2="75000"/>
                        <a14:foregroundMark x1="61739" y1="73152" x2="60543" y2="75326"/>
                        <a14:backgroundMark x1="63152" y1="73913" x2="63152" y2="73913"/>
                        <a14:backgroundMark x1="55217" y1="42935" x2="55217" y2="42935"/>
                        <a14:backgroundMark x1="65870" y1="46087" x2="63261" y2="49130"/>
                      </a14:backgroundRemoval>
                    </a14:imgEffect>
                  </a14:imgLayer>
                </a14:imgProps>
              </a:ext>
              <a:ext uri="{28A0092B-C50C-407E-A947-70E740481C1C}">
                <a14:useLocalDpi xmlns:a14="http://schemas.microsoft.com/office/drawing/2010/main" val="0"/>
              </a:ext>
            </a:extLst>
          </a:blip>
          <a:srcRect l="49028" t="1" r="-5417" b="32867"/>
          <a:stretch/>
        </p:blipFill>
        <p:spPr bwMode="auto">
          <a:xfrm>
            <a:off x="9446953" y="-279325"/>
            <a:ext cx="2582612" cy="2930269"/>
          </a:xfrm>
          <a:prstGeom prst="rect">
            <a:avLst/>
          </a:prstGeom>
          <a:noFill/>
          <a:extLst>
            <a:ext uri="{909E8E84-426E-40DD-AFC4-6F175D3DCCD1}">
              <a14:hiddenFill xmlns:a14="http://schemas.microsoft.com/office/drawing/2010/main">
                <a:solidFill>
                  <a:srgbClr val="FFFFFF"/>
                </a:solidFill>
              </a14:hiddenFill>
            </a:ext>
          </a:extLst>
        </p:spPr>
      </p:pic>
      <p:pic>
        <p:nvPicPr>
          <p:cNvPr id="54" name="Picture 2" descr="Pill And Tablet Cartoon - Pill - Sticker | TeePublic">
            <a:extLst>
              <a:ext uri="{FF2B5EF4-FFF2-40B4-BE49-F238E27FC236}">
                <a16:creationId xmlns:a16="http://schemas.microsoft.com/office/drawing/2014/main" id="{B3056076-FCB7-4505-8432-AEF140C8B843}"/>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810437" y="3386344"/>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5" name="Picture 2" descr="Pill And Tablet Cartoon - Pill - Sticker | TeePublic">
            <a:extLst>
              <a:ext uri="{FF2B5EF4-FFF2-40B4-BE49-F238E27FC236}">
                <a16:creationId xmlns:a16="http://schemas.microsoft.com/office/drawing/2014/main" id="{D60CEC09-838B-4757-A85E-3A3F7E86815C}"/>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4781470" y="5373568"/>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6" name="Picture 2" descr="Pill And Tablet Cartoon - Pill - Sticker | TeePublic">
            <a:extLst>
              <a:ext uri="{FF2B5EF4-FFF2-40B4-BE49-F238E27FC236}">
                <a16:creationId xmlns:a16="http://schemas.microsoft.com/office/drawing/2014/main" id="{790DC559-64A9-4D40-87E9-FE0F739B646E}"/>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65632" y="3492772"/>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7" name="Picture 2" descr="Pill And Tablet Cartoon - Pill - Sticker | TeePublic">
            <a:extLst>
              <a:ext uri="{FF2B5EF4-FFF2-40B4-BE49-F238E27FC236}">
                <a16:creationId xmlns:a16="http://schemas.microsoft.com/office/drawing/2014/main" id="{5D423A33-FAB1-41E1-AD09-4C9CE41C85E8}"/>
              </a:ext>
            </a:extLst>
          </p:cNvPr>
          <p:cNvPicPr>
            <a:picLocks noChangeAspect="1" noChangeArrowheads="1"/>
          </p:cNvPicPr>
          <p:nvPr/>
        </p:nvPicPr>
        <p:blipFill>
          <a:blip r:embed="rId15">
            <a:clrChange>
              <a:clrFrom>
                <a:srgbClr val="EEEEEE"/>
              </a:clrFrom>
              <a:clrTo>
                <a:srgbClr val="EEEEEE">
                  <a:alpha val="0"/>
                </a:srgbClr>
              </a:clrTo>
            </a:clrChange>
            <a:extLst>
              <a:ext uri="{BEBA8EAE-BF5A-486C-A8C5-ECC9F3942E4B}">
                <a14:imgProps xmlns:a14="http://schemas.microsoft.com/office/drawing/2010/main">
                  <a14:imgLayer r:embed="rId16">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rot="2943722">
            <a:off x="10608861" y="5376393"/>
            <a:ext cx="1678131" cy="1678131"/>
          </a:xfrm>
          <a:prstGeom prst="rect">
            <a:avLst/>
          </a:prstGeom>
          <a:noFill/>
          <a:extLst>
            <a:ext uri="{909E8E84-426E-40DD-AFC4-6F175D3DCCD1}">
              <a14:hiddenFill xmlns:a14="http://schemas.microsoft.com/office/drawing/2010/main">
                <a:solidFill>
                  <a:srgbClr val="FFFFFF"/>
                </a:solidFill>
              </a14:hiddenFill>
            </a:ext>
          </a:extLst>
        </p:spPr>
      </p:pic>
      <p:pic>
        <p:nvPicPr>
          <p:cNvPr id="58" name="Picture 57">
            <a:hlinkClick r:id="rId17" action="ppaction://hlinksldjump"/>
            <a:extLst>
              <a:ext uri="{FF2B5EF4-FFF2-40B4-BE49-F238E27FC236}">
                <a16:creationId xmlns:a16="http://schemas.microsoft.com/office/drawing/2014/main" id="{B0F42C14-0022-45FE-8A7B-29807034159C}"/>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flipH="1">
            <a:off x="11524438" y="0"/>
            <a:ext cx="627889" cy="627889"/>
          </a:xfrm>
          <a:prstGeom prst="rect">
            <a:avLst/>
          </a:prstGeom>
        </p:spPr>
      </p:pic>
    </p:spTree>
    <p:extLst>
      <p:ext uri="{BB962C8B-B14F-4D97-AF65-F5344CB8AC3E}">
        <p14:creationId xmlns:p14="http://schemas.microsoft.com/office/powerpoint/2010/main" val="383199057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randombar(horizontal)">
                                      <p:cBhvr>
                                        <p:cTn id="7" dur="500"/>
                                        <p:tgtEl>
                                          <p:spTgt spid="39"/>
                                        </p:tgtEl>
                                      </p:cBhvr>
                                    </p:animEffect>
                                  </p:childTnLst>
                                </p:cTn>
                              </p:par>
                              <p:par>
                                <p:cTn id="8" presetID="14" presetClass="entr" presetSubtype="10" fill="hold" grpId="0" nodeType="withEffect">
                                  <p:stCondLst>
                                    <p:cond delay="0"/>
                                  </p:stCondLst>
                                  <p:childTnLst>
                                    <p:set>
                                      <p:cBhvr>
                                        <p:cTn id="9" dur="1" fill="hold">
                                          <p:stCondLst>
                                            <p:cond delay="0"/>
                                          </p:stCondLst>
                                        </p:cTn>
                                        <p:tgtEl>
                                          <p:spTgt spid="38"/>
                                        </p:tgtEl>
                                        <p:attrNameLst>
                                          <p:attrName>style.visibility</p:attrName>
                                        </p:attrNameLst>
                                      </p:cBhvr>
                                      <p:to>
                                        <p:strVal val="visible"/>
                                      </p:to>
                                    </p:set>
                                    <p:animEffect transition="in" filter="randombar(horizontal)">
                                      <p:cBhvr>
                                        <p:cTn id="10" dur="500"/>
                                        <p:tgtEl>
                                          <p:spTgt spid="38"/>
                                        </p:tgtEl>
                                      </p:cBhvr>
                                    </p:animEffect>
                                  </p:childTnLst>
                                </p:cTn>
                              </p:par>
                              <p:par>
                                <p:cTn id="11" presetID="14" presetClass="entr" presetSubtype="10" fill="hold" nodeType="withEffect">
                                  <p:stCondLst>
                                    <p:cond delay="0"/>
                                  </p:stCondLst>
                                  <p:childTnLst>
                                    <p:set>
                                      <p:cBhvr>
                                        <p:cTn id="12" dur="1" fill="hold">
                                          <p:stCondLst>
                                            <p:cond delay="0"/>
                                          </p:stCondLst>
                                        </p:cTn>
                                        <p:tgtEl>
                                          <p:spTgt spid="20"/>
                                        </p:tgtEl>
                                        <p:attrNameLst>
                                          <p:attrName>style.visibility</p:attrName>
                                        </p:attrNameLst>
                                      </p:cBhvr>
                                      <p:to>
                                        <p:strVal val="visible"/>
                                      </p:to>
                                    </p:set>
                                    <p:animEffect transition="in" filter="randombar(horizontal)">
                                      <p:cBhvr>
                                        <p:cTn id="13" dur="500"/>
                                        <p:tgtEl>
                                          <p:spTgt spid="20"/>
                                        </p:tgtEl>
                                      </p:cBhvr>
                                    </p:animEffect>
                                  </p:childTnLst>
                                </p:cTn>
                              </p:par>
                              <p:par>
                                <p:cTn id="14" presetID="14" presetClass="entr" presetSubtype="10" fill="hold" grpId="0" nodeType="with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randombar(horizontal)">
                                      <p:cBhvr>
                                        <p:cTn id="16" dur="500"/>
                                        <p:tgtEl>
                                          <p:spTgt spid="40"/>
                                        </p:tgtEl>
                                      </p:cBhvr>
                                    </p:animEffect>
                                  </p:childTnLst>
                                </p:cTn>
                              </p:par>
                              <p:par>
                                <p:cTn id="17" presetID="14" presetClass="entr" presetSubtype="1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randombar(horizontal)">
                                      <p:cBhvr>
                                        <p:cTn id="19" dur="500"/>
                                        <p:tgtEl>
                                          <p:spTgt spid="21"/>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42"/>
                                        </p:tgtEl>
                                        <p:attrNameLst>
                                          <p:attrName>style.visibility</p:attrName>
                                        </p:attrNameLst>
                                      </p:cBhvr>
                                      <p:to>
                                        <p:strVal val="visible"/>
                                      </p:to>
                                    </p:set>
                                    <p:animEffect transition="in" filter="randombar(horizontal)">
                                      <p:cBhvr>
                                        <p:cTn id="22" dur="500"/>
                                        <p:tgtEl>
                                          <p:spTgt spid="42"/>
                                        </p:tgtEl>
                                      </p:cBhvr>
                                    </p:animEffect>
                                  </p:childTnLst>
                                </p:cTn>
                              </p:par>
                              <p:par>
                                <p:cTn id="23" presetID="14" presetClass="entr" presetSubtype="10" fill="hold" nodeType="withEffect">
                                  <p:stCondLst>
                                    <p:cond delay="0"/>
                                  </p:stCondLst>
                                  <p:childTnLst>
                                    <p:set>
                                      <p:cBhvr>
                                        <p:cTn id="24" dur="1" fill="hold">
                                          <p:stCondLst>
                                            <p:cond delay="0"/>
                                          </p:stCondLst>
                                        </p:cTn>
                                        <p:tgtEl>
                                          <p:spTgt spid="33"/>
                                        </p:tgtEl>
                                        <p:attrNameLst>
                                          <p:attrName>style.visibility</p:attrName>
                                        </p:attrNameLst>
                                      </p:cBhvr>
                                      <p:to>
                                        <p:strVal val="visible"/>
                                      </p:to>
                                    </p:set>
                                    <p:animEffect transition="in" filter="randombar(horizontal)">
                                      <p:cBhvr>
                                        <p:cTn id="25" dur="500"/>
                                        <p:tgtEl>
                                          <p:spTgt spid="33"/>
                                        </p:tgtEl>
                                      </p:cBhvr>
                                    </p:animEffect>
                                  </p:childTnLst>
                                </p:cTn>
                              </p:par>
                              <p:par>
                                <p:cTn id="26" presetID="14" presetClass="entr" presetSubtype="10" fill="hold" grpId="0" nodeType="withEffect">
                                  <p:stCondLst>
                                    <p:cond delay="0"/>
                                  </p:stCondLst>
                                  <p:childTnLst>
                                    <p:set>
                                      <p:cBhvr>
                                        <p:cTn id="27" dur="1" fill="hold">
                                          <p:stCondLst>
                                            <p:cond delay="0"/>
                                          </p:stCondLst>
                                        </p:cTn>
                                        <p:tgtEl>
                                          <p:spTgt spid="41"/>
                                        </p:tgtEl>
                                        <p:attrNameLst>
                                          <p:attrName>style.visibility</p:attrName>
                                        </p:attrNameLst>
                                      </p:cBhvr>
                                      <p:to>
                                        <p:strVal val="visible"/>
                                      </p:to>
                                    </p:set>
                                    <p:animEffect transition="in" filter="randombar(horizontal)">
                                      <p:cBhvr>
                                        <p:cTn id="28" dur="500"/>
                                        <p:tgtEl>
                                          <p:spTgt spid="41"/>
                                        </p:tgtEl>
                                      </p:cBhvr>
                                    </p:animEffect>
                                  </p:childTnLst>
                                </p:cTn>
                              </p:par>
                              <p:par>
                                <p:cTn id="29" presetID="14" presetClass="entr" presetSubtype="10" fill="hold" grpId="0" nodeType="withEffect">
                                  <p:stCondLst>
                                    <p:cond delay="0"/>
                                  </p:stCondLst>
                                  <p:iterate type="lt">
                                    <p:tmPct val="0"/>
                                  </p:iterate>
                                  <p:childTnLst>
                                    <p:set>
                                      <p:cBhvr>
                                        <p:cTn id="30" dur="1" fill="hold">
                                          <p:stCondLst>
                                            <p:cond delay="0"/>
                                          </p:stCondLst>
                                        </p:cTn>
                                        <p:tgtEl>
                                          <p:spTgt spid="43"/>
                                        </p:tgtEl>
                                        <p:attrNameLst>
                                          <p:attrName>style.visibility</p:attrName>
                                        </p:attrNameLst>
                                      </p:cBhvr>
                                      <p:to>
                                        <p:strVal val="visible"/>
                                      </p:to>
                                    </p:set>
                                    <p:animEffect transition="in" filter="randombar(horizontal)">
                                      <p:cBhvr>
                                        <p:cTn id="31" dur="500"/>
                                        <p:tgtEl>
                                          <p:spTgt spid="43"/>
                                        </p:tgtEl>
                                      </p:cBhvr>
                                    </p:animEffect>
                                  </p:childTnLst>
                                </p:cTn>
                              </p:par>
                              <p:par>
                                <p:cTn id="32" presetID="14" presetClass="entr" presetSubtype="10" fill="hold" nodeType="with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randombar(horizontal)">
                                      <p:cBhvr>
                                        <p:cTn id="34" dur="500"/>
                                        <p:tgtEl>
                                          <p:spTgt spid="19"/>
                                        </p:tgtEl>
                                      </p:cBhvr>
                                    </p:animEffect>
                                  </p:childTnLst>
                                </p:cTn>
                              </p:par>
                              <p:par>
                                <p:cTn id="35" presetID="10" presetClass="entr" presetSubtype="0" fill="hold" nodeType="withEffect">
                                  <p:stCondLst>
                                    <p:cond delay="0"/>
                                  </p:stCondLst>
                                  <p:childTnLst>
                                    <p:set>
                                      <p:cBhvr>
                                        <p:cTn id="36" dur="1" fill="hold">
                                          <p:stCondLst>
                                            <p:cond delay="0"/>
                                          </p:stCondLst>
                                        </p:cTn>
                                        <p:tgtEl>
                                          <p:spTgt spid="54"/>
                                        </p:tgtEl>
                                        <p:attrNameLst>
                                          <p:attrName>style.visibility</p:attrName>
                                        </p:attrNameLst>
                                      </p:cBhvr>
                                      <p:to>
                                        <p:strVal val="visible"/>
                                      </p:to>
                                    </p:set>
                                    <p:animEffect transition="in" filter="fade">
                                      <p:cBhvr>
                                        <p:cTn id="37" dur="500"/>
                                        <p:tgtEl>
                                          <p:spTgt spid="54"/>
                                        </p:tgtEl>
                                      </p:cBhvr>
                                    </p:animEffect>
                                  </p:childTnLst>
                                </p:cTn>
                              </p:par>
                              <p:par>
                                <p:cTn id="38" presetID="10" presetClass="entr" presetSubtype="0" fill="hold" nodeType="withEffect">
                                  <p:stCondLst>
                                    <p:cond delay="0"/>
                                  </p:stCondLst>
                                  <p:childTnLst>
                                    <p:set>
                                      <p:cBhvr>
                                        <p:cTn id="39" dur="1" fill="hold">
                                          <p:stCondLst>
                                            <p:cond delay="0"/>
                                          </p:stCondLst>
                                        </p:cTn>
                                        <p:tgtEl>
                                          <p:spTgt spid="55"/>
                                        </p:tgtEl>
                                        <p:attrNameLst>
                                          <p:attrName>style.visibility</p:attrName>
                                        </p:attrNameLst>
                                      </p:cBhvr>
                                      <p:to>
                                        <p:strVal val="visible"/>
                                      </p:to>
                                    </p:set>
                                    <p:animEffect transition="in" filter="fade">
                                      <p:cBhvr>
                                        <p:cTn id="40" dur="500"/>
                                        <p:tgtEl>
                                          <p:spTgt spid="55"/>
                                        </p:tgtEl>
                                      </p:cBhvr>
                                    </p:animEffect>
                                  </p:childTnLst>
                                </p:cTn>
                              </p:par>
                              <p:par>
                                <p:cTn id="41" presetID="10" presetClass="entr" presetSubtype="0" fill="hold" nodeType="withEffect">
                                  <p:stCondLst>
                                    <p:cond delay="0"/>
                                  </p:stCondLst>
                                  <p:childTnLst>
                                    <p:set>
                                      <p:cBhvr>
                                        <p:cTn id="42" dur="1" fill="hold">
                                          <p:stCondLst>
                                            <p:cond delay="0"/>
                                          </p:stCondLst>
                                        </p:cTn>
                                        <p:tgtEl>
                                          <p:spTgt spid="56"/>
                                        </p:tgtEl>
                                        <p:attrNameLst>
                                          <p:attrName>style.visibility</p:attrName>
                                        </p:attrNameLst>
                                      </p:cBhvr>
                                      <p:to>
                                        <p:strVal val="visible"/>
                                      </p:to>
                                    </p:set>
                                    <p:animEffect transition="in" filter="fade">
                                      <p:cBhvr>
                                        <p:cTn id="43" dur="500"/>
                                        <p:tgtEl>
                                          <p:spTgt spid="56"/>
                                        </p:tgtEl>
                                      </p:cBhvr>
                                    </p:animEffect>
                                  </p:childTnLst>
                                </p:cTn>
                              </p:par>
                              <p:par>
                                <p:cTn id="44" presetID="10" presetClass="entr" presetSubtype="0" fill="hold" nodeType="withEffect">
                                  <p:stCondLst>
                                    <p:cond delay="0"/>
                                  </p:stCondLst>
                                  <p:childTnLst>
                                    <p:set>
                                      <p:cBhvr>
                                        <p:cTn id="45" dur="1" fill="hold">
                                          <p:stCondLst>
                                            <p:cond delay="0"/>
                                          </p:stCondLst>
                                        </p:cTn>
                                        <p:tgtEl>
                                          <p:spTgt spid="57"/>
                                        </p:tgtEl>
                                        <p:attrNameLst>
                                          <p:attrName>style.visibility</p:attrName>
                                        </p:attrNameLst>
                                      </p:cBhvr>
                                      <p:to>
                                        <p:strVal val="visible"/>
                                      </p:to>
                                    </p:set>
                                    <p:animEffect transition="in" filter="fade">
                                      <p:cBhvr>
                                        <p:cTn id="46" dur="500"/>
                                        <p:tgtEl>
                                          <p:spTgt spid="57"/>
                                        </p:tgtEl>
                                      </p:cBhvr>
                                    </p:animEffect>
                                  </p:childTnLst>
                                </p:cTn>
                              </p:par>
                              <p:par>
                                <p:cTn id="47" presetID="32" presetClass="emph" presetSubtype="0" repeatCount="indefinite" fill="hold" nodeType="withEffect">
                                  <p:stCondLst>
                                    <p:cond delay="0"/>
                                  </p:stCondLst>
                                  <p:childTnLst>
                                    <p:animRot by="120000">
                                      <p:cBhvr>
                                        <p:cTn id="48" dur="100" fill="hold">
                                          <p:stCondLst>
                                            <p:cond delay="0"/>
                                          </p:stCondLst>
                                        </p:cTn>
                                        <p:tgtEl>
                                          <p:spTgt spid="54"/>
                                        </p:tgtEl>
                                        <p:attrNameLst>
                                          <p:attrName>r</p:attrName>
                                        </p:attrNameLst>
                                      </p:cBhvr>
                                    </p:animRot>
                                    <p:animRot by="-240000">
                                      <p:cBhvr>
                                        <p:cTn id="49" dur="200" fill="hold">
                                          <p:stCondLst>
                                            <p:cond delay="200"/>
                                          </p:stCondLst>
                                        </p:cTn>
                                        <p:tgtEl>
                                          <p:spTgt spid="54"/>
                                        </p:tgtEl>
                                        <p:attrNameLst>
                                          <p:attrName>r</p:attrName>
                                        </p:attrNameLst>
                                      </p:cBhvr>
                                    </p:animRot>
                                    <p:animRot by="240000">
                                      <p:cBhvr>
                                        <p:cTn id="50" dur="200" fill="hold">
                                          <p:stCondLst>
                                            <p:cond delay="400"/>
                                          </p:stCondLst>
                                        </p:cTn>
                                        <p:tgtEl>
                                          <p:spTgt spid="54"/>
                                        </p:tgtEl>
                                        <p:attrNameLst>
                                          <p:attrName>r</p:attrName>
                                        </p:attrNameLst>
                                      </p:cBhvr>
                                    </p:animRot>
                                    <p:animRot by="-240000">
                                      <p:cBhvr>
                                        <p:cTn id="51" dur="200" fill="hold">
                                          <p:stCondLst>
                                            <p:cond delay="600"/>
                                          </p:stCondLst>
                                        </p:cTn>
                                        <p:tgtEl>
                                          <p:spTgt spid="54"/>
                                        </p:tgtEl>
                                        <p:attrNameLst>
                                          <p:attrName>r</p:attrName>
                                        </p:attrNameLst>
                                      </p:cBhvr>
                                    </p:animRot>
                                    <p:animRot by="120000">
                                      <p:cBhvr>
                                        <p:cTn id="52" dur="200" fill="hold">
                                          <p:stCondLst>
                                            <p:cond delay="800"/>
                                          </p:stCondLst>
                                        </p:cTn>
                                        <p:tgtEl>
                                          <p:spTgt spid="54"/>
                                        </p:tgtEl>
                                        <p:attrNameLst>
                                          <p:attrName>r</p:attrName>
                                        </p:attrNameLst>
                                      </p:cBhvr>
                                    </p:animRot>
                                  </p:childTnLst>
                                </p:cTn>
                              </p:par>
                              <p:par>
                                <p:cTn id="53" presetID="32" presetClass="emph" presetSubtype="0" repeatCount="indefinite" fill="hold" nodeType="withEffect">
                                  <p:stCondLst>
                                    <p:cond delay="0"/>
                                  </p:stCondLst>
                                  <p:childTnLst>
                                    <p:animRot by="120000">
                                      <p:cBhvr>
                                        <p:cTn id="54" dur="100" fill="hold">
                                          <p:stCondLst>
                                            <p:cond delay="0"/>
                                          </p:stCondLst>
                                        </p:cTn>
                                        <p:tgtEl>
                                          <p:spTgt spid="55"/>
                                        </p:tgtEl>
                                        <p:attrNameLst>
                                          <p:attrName>r</p:attrName>
                                        </p:attrNameLst>
                                      </p:cBhvr>
                                    </p:animRot>
                                    <p:animRot by="-240000">
                                      <p:cBhvr>
                                        <p:cTn id="55" dur="200" fill="hold">
                                          <p:stCondLst>
                                            <p:cond delay="200"/>
                                          </p:stCondLst>
                                        </p:cTn>
                                        <p:tgtEl>
                                          <p:spTgt spid="55"/>
                                        </p:tgtEl>
                                        <p:attrNameLst>
                                          <p:attrName>r</p:attrName>
                                        </p:attrNameLst>
                                      </p:cBhvr>
                                    </p:animRot>
                                    <p:animRot by="240000">
                                      <p:cBhvr>
                                        <p:cTn id="56" dur="200" fill="hold">
                                          <p:stCondLst>
                                            <p:cond delay="400"/>
                                          </p:stCondLst>
                                        </p:cTn>
                                        <p:tgtEl>
                                          <p:spTgt spid="55"/>
                                        </p:tgtEl>
                                        <p:attrNameLst>
                                          <p:attrName>r</p:attrName>
                                        </p:attrNameLst>
                                      </p:cBhvr>
                                    </p:animRot>
                                    <p:animRot by="-240000">
                                      <p:cBhvr>
                                        <p:cTn id="57" dur="200" fill="hold">
                                          <p:stCondLst>
                                            <p:cond delay="600"/>
                                          </p:stCondLst>
                                        </p:cTn>
                                        <p:tgtEl>
                                          <p:spTgt spid="55"/>
                                        </p:tgtEl>
                                        <p:attrNameLst>
                                          <p:attrName>r</p:attrName>
                                        </p:attrNameLst>
                                      </p:cBhvr>
                                    </p:animRot>
                                    <p:animRot by="120000">
                                      <p:cBhvr>
                                        <p:cTn id="58" dur="200" fill="hold">
                                          <p:stCondLst>
                                            <p:cond delay="800"/>
                                          </p:stCondLst>
                                        </p:cTn>
                                        <p:tgtEl>
                                          <p:spTgt spid="55"/>
                                        </p:tgtEl>
                                        <p:attrNameLst>
                                          <p:attrName>r</p:attrName>
                                        </p:attrNameLst>
                                      </p:cBhvr>
                                    </p:animRot>
                                  </p:childTnLst>
                                </p:cTn>
                              </p:par>
                              <p:par>
                                <p:cTn id="59" presetID="32" presetClass="emph" presetSubtype="0" repeatCount="indefinite" fill="hold" nodeType="withEffect">
                                  <p:stCondLst>
                                    <p:cond delay="0"/>
                                  </p:stCondLst>
                                  <p:childTnLst>
                                    <p:animRot by="120000">
                                      <p:cBhvr>
                                        <p:cTn id="60" dur="100" fill="hold">
                                          <p:stCondLst>
                                            <p:cond delay="0"/>
                                          </p:stCondLst>
                                        </p:cTn>
                                        <p:tgtEl>
                                          <p:spTgt spid="56"/>
                                        </p:tgtEl>
                                        <p:attrNameLst>
                                          <p:attrName>r</p:attrName>
                                        </p:attrNameLst>
                                      </p:cBhvr>
                                    </p:animRot>
                                    <p:animRot by="-240000">
                                      <p:cBhvr>
                                        <p:cTn id="61" dur="200" fill="hold">
                                          <p:stCondLst>
                                            <p:cond delay="200"/>
                                          </p:stCondLst>
                                        </p:cTn>
                                        <p:tgtEl>
                                          <p:spTgt spid="56"/>
                                        </p:tgtEl>
                                        <p:attrNameLst>
                                          <p:attrName>r</p:attrName>
                                        </p:attrNameLst>
                                      </p:cBhvr>
                                    </p:animRot>
                                    <p:animRot by="240000">
                                      <p:cBhvr>
                                        <p:cTn id="62" dur="200" fill="hold">
                                          <p:stCondLst>
                                            <p:cond delay="400"/>
                                          </p:stCondLst>
                                        </p:cTn>
                                        <p:tgtEl>
                                          <p:spTgt spid="56"/>
                                        </p:tgtEl>
                                        <p:attrNameLst>
                                          <p:attrName>r</p:attrName>
                                        </p:attrNameLst>
                                      </p:cBhvr>
                                    </p:animRot>
                                    <p:animRot by="-240000">
                                      <p:cBhvr>
                                        <p:cTn id="63" dur="200" fill="hold">
                                          <p:stCondLst>
                                            <p:cond delay="600"/>
                                          </p:stCondLst>
                                        </p:cTn>
                                        <p:tgtEl>
                                          <p:spTgt spid="56"/>
                                        </p:tgtEl>
                                        <p:attrNameLst>
                                          <p:attrName>r</p:attrName>
                                        </p:attrNameLst>
                                      </p:cBhvr>
                                    </p:animRot>
                                    <p:animRot by="120000">
                                      <p:cBhvr>
                                        <p:cTn id="64" dur="200" fill="hold">
                                          <p:stCondLst>
                                            <p:cond delay="800"/>
                                          </p:stCondLst>
                                        </p:cTn>
                                        <p:tgtEl>
                                          <p:spTgt spid="56"/>
                                        </p:tgtEl>
                                        <p:attrNameLst>
                                          <p:attrName>r</p:attrName>
                                        </p:attrNameLst>
                                      </p:cBhvr>
                                    </p:animRot>
                                  </p:childTnLst>
                                </p:cTn>
                              </p:par>
                              <p:par>
                                <p:cTn id="65" presetID="32" presetClass="emph" presetSubtype="0" repeatCount="indefinite" fill="hold" nodeType="withEffect">
                                  <p:stCondLst>
                                    <p:cond delay="0"/>
                                  </p:stCondLst>
                                  <p:childTnLst>
                                    <p:animRot by="120000">
                                      <p:cBhvr>
                                        <p:cTn id="66" dur="100" fill="hold">
                                          <p:stCondLst>
                                            <p:cond delay="0"/>
                                          </p:stCondLst>
                                        </p:cTn>
                                        <p:tgtEl>
                                          <p:spTgt spid="57"/>
                                        </p:tgtEl>
                                        <p:attrNameLst>
                                          <p:attrName>r</p:attrName>
                                        </p:attrNameLst>
                                      </p:cBhvr>
                                    </p:animRot>
                                    <p:animRot by="-240000">
                                      <p:cBhvr>
                                        <p:cTn id="67" dur="200" fill="hold">
                                          <p:stCondLst>
                                            <p:cond delay="200"/>
                                          </p:stCondLst>
                                        </p:cTn>
                                        <p:tgtEl>
                                          <p:spTgt spid="57"/>
                                        </p:tgtEl>
                                        <p:attrNameLst>
                                          <p:attrName>r</p:attrName>
                                        </p:attrNameLst>
                                      </p:cBhvr>
                                    </p:animRot>
                                    <p:animRot by="240000">
                                      <p:cBhvr>
                                        <p:cTn id="68" dur="200" fill="hold">
                                          <p:stCondLst>
                                            <p:cond delay="400"/>
                                          </p:stCondLst>
                                        </p:cTn>
                                        <p:tgtEl>
                                          <p:spTgt spid="57"/>
                                        </p:tgtEl>
                                        <p:attrNameLst>
                                          <p:attrName>r</p:attrName>
                                        </p:attrNameLst>
                                      </p:cBhvr>
                                    </p:animRot>
                                    <p:animRot by="-240000">
                                      <p:cBhvr>
                                        <p:cTn id="69" dur="200" fill="hold">
                                          <p:stCondLst>
                                            <p:cond delay="600"/>
                                          </p:stCondLst>
                                        </p:cTn>
                                        <p:tgtEl>
                                          <p:spTgt spid="57"/>
                                        </p:tgtEl>
                                        <p:attrNameLst>
                                          <p:attrName>r</p:attrName>
                                        </p:attrNameLst>
                                      </p:cBhvr>
                                    </p:animRot>
                                    <p:animRot by="120000">
                                      <p:cBhvr>
                                        <p:cTn id="70" dur="200" fill="hold">
                                          <p:stCondLst>
                                            <p:cond delay="800"/>
                                          </p:stCondLst>
                                        </p:cTn>
                                        <p:tgtEl>
                                          <p:spTgt spid="57"/>
                                        </p:tgtEl>
                                        <p:attrNameLst>
                                          <p:attrName>r</p:attrName>
                                        </p:attrNameLst>
                                      </p:cBhvr>
                                    </p:animRot>
                                  </p:childTnLst>
                                </p:cTn>
                              </p:par>
                              <p:par>
                                <p:cTn id="71" presetID="42" presetClass="entr" presetSubtype="0" fill="hold" nodeType="withEffect">
                                  <p:stCondLst>
                                    <p:cond delay="0"/>
                                  </p:stCondLst>
                                  <p:childTnLst>
                                    <p:set>
                                      <p:cBhvr>
                                        <p:cTn id="72" dur="1" fill="hold">
                                          <p:stCondLst>
                                            <p:cond delay="0"/>
                                          </p:stCondLst>
                                        </p:cTn>
                                        <p:tgtEl>
                                          <p:spTgt spid="22"/>
                                        </p:tgtEl>
                                        <p:attrNameLst>
                                          <p:attrName>style.visibility</p:attrName>
                                        </p:attrNameLst>
                                      </p:cBhvr>
                                      <p:to>
                                        <p:strVal val="visible"/>
                                      </p:to>
                                    </p:set>
                                    <p:animEffect transition="in" filter="fade">
                                      <p:cBhvr>
                                        <p:cTn id="73" dur="1000"/>
                                        <p:tgtEl>
                                          <p:spTgt spid="22"/>
                                        </p:tgtEl>
                                      </p:cBhvr>
                                    </p:animEffect>
                                    <p:anim calcmode="lin" valueType="num">
                                      <p:cBhvr>
                                        <p:cTn id="74" dur="1000" fill="hold"/>
                                        <p:tgtEl>
                                          <p:spTgt spid="22"/>
                                        </p:tgtEl>
                                        <p:attrNameLst>
                                          <p:attrName>ppt_x</p:attrName>
                                        </p:attrNameLst>
                                      </p:cBhvr>
                                      <p:tavLst>
                                        <p:tav tm="0">
                                          <p:val>
                                            <p:strVal val="#ppt_x"/>
                                          </p:val>
                                        </p:tav>
                                        <p:tav tm="100000">
                                          <p:val>
                                            <p:strVal val="#ppt_x"/>
                                          </p:val>
                                        </p:tav>
                                      </p:tavLst>
                                    </p:anim>
                                    <p:anim calcmode="lin" valueType="num">
                                      <p:cBhvr>
                                        <p:cTn id="75" dur="1000" fill="hold"/>
                                        <p:tgtEl>
                                          <p:spTgt spid="2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seq concurrent="1" nextAc="seek">
              <p:cTn id="76" restart="whenNotActive" fill="hold" evtFilter="cancelBubble" nodeType="interactiveSeq">
                <p:stCondLst>
                  <p:cond evt="onClick" delay="0">
                    <p:tgtEl>
                      <p:spTgt spid="33"/>
                    </p:tgtEl>
                  </p:cond>
                </p:stCondLst>
                <p:endSync evt="end" delay="0">
                  <p:rtn val="all"/>
                </p:endSync>
                <p:childTnLst>
                  <p:par>
                    <p:cTn id="77" fill="hold">
                      <p:stCondLst>
                        <p:cond delay="0"/>
                      </p:stCondLst>
                      <p:childTnLst>
                        <p:par>
                          <p:cTn id="78" fill="hold">
                            <p:stCondLst>
                              <p:cond delay="0"/>
                            </p:stCondLst>
                            <p:childTnLst>
                              <p:par>
                                <p:cTn id="79" presetID="1" presetClass="mediacall" presetSubtype="0" fill="hold" nodeType="clickEffect">
                                  <p:stCondLst>
                                    <p:cond delay="0"/>
                                  </p:stCondLst>
                                  <p:childTnLst>
                                    <p:cmd type="call" cmd="playFrom(0.0)">
                                      <p:cBhvr>
                                        <p:cTn id="80" dur="4995" fill="hold"/>
                                        <p:tgtEl>
                                          <p:spTgt spid="49"/>
                                        </p:tgtEl>
                                      </p:cBhvr>
                                    </p:cmd>
                                  </p:childTnLst>
                                </p:cTn>
                              </p:par>
                            </p:childTnLst>
                          </p:cTn>
                        </p:par>
                      </p:childTnLst>
                    </p:cTn>
                  </p:par>
                </p:childTnLst>
              </p:cTn>
              <p:nextCondLst>
                <p:cond evt="onClick" delay="0">
                  <p:tgtEl>
                    <p:spTgt spid="33"/>
                  </p:tgtEl>
                </p:cond>
              </p:nextCondLst>
            </p:seq>
            <p:seq concurrent="1" nextAc="seek">
              <p:cTn id="81" restart="whenNotActive" fill="hold" evtFilter="cancelBubble" nodeType="interactiveSeq">
                <p:stCondLst>
                  <p:cond evt="onClick" delay="0">
                    <p:tgtEl>
                      <p:spTgt spid="19"/>
                    </p:tgtEl>
                  </p:cond>
                </p:stCondLst>
                <p:endSync evt="end" delay="0">
                  <p:rtn val="all"/>
                </p:endSync>
                <p:childTnLst>
                  <p:par>
                    <p:cTn id="82" fill="hold">
                      <p:stCondLst>
                        <p:cond delay="0"/>
                      </p:stCondLst>
                      <p:childTnLst>
                        <p:par>
                          <p:cTn id="83" fill="hold">
                            <p:stCondLst>
                              <p:cond delay="0"/>
                            </p:stCondLst>
                            <p:childTnLst>
                              <p:par>
                                <p:cTn id="84" presetID="1" presetClass="mediacall" presetSubtype="0" fill="hold" nodeType="clickEffect">
                                  <p:stCondLst>
                                    <p:cond delay="0"/>
                                  </p:stCondLst>
                                  <p:childTnLst>
                                    <p:cmd type="call" cmd="playFrom(0.0)">
                                      <p:cBhvr>
                                        <p:cTn id="85" dur="4576" fill="hold"/>
                                        <p:tgtEl>
                                          <p:spTgt spid="47"/>
                                        </p:tgtEl>
                                      </p:cBhvr>
                                    </p:cmd>
                                  </p:childTnLst>
                                </p:cTn>
                              </p:par>
                              <p:par>
                                <p:cTn id="86" presetID="16" presetClass="emph" presetSubtype="0" fill="hold" grpId="1" nodeType="withEffect">
                                  <p:stCondLst>
                                    <p:cond delay="0"/>
                                  </p:stCondLst>
                                  <p:iterate type="lt">
                                    <p:tmPct val="4000"/>
                                  </p:iterate>
                                  <p:childTnLst>
                                    <p:set>
                                      <p:cBhvr override="childStyle">
                                        <p:cTn id="87" dur="500" fill="hold"/>
                                        <p:tgtEl>
                                          <p:spTgt spid="43"/>
                                        </p:tgtEl>
                                        <p:attrNameLst>
                                          <p:attrName>style.color</p:attrName>
                                        </p:attrNameLst>
                                      </p:cBhvr>
                                      <p:to>
                                        <p:clrVal>
                                          <a:schemeClr val="accent2"/>
                                        </p:clrVal>
                                      </p:to>
                                    </p:set>
                                    <p:set>
                                      <p:cBhvr>
                                        <p:cTn id="88" dur="500" fill="hold"/>
                                        <p:tgtEl>
                                          <p:spTgt spid="43"/>
                                        </p:tgtEl>
                                        <p:attrNameLst>
                                          <p:attrName>fillcolor</p:attrName>
                                        </p:attrNameLst>
                                      </p:cBhvr>
                                      <p:to>
                                        <p:clrVal>
                                          <a:schemeClr val="accent2"/>
                                        </p:clrVal>
                                      </p:to>
                                    </p:set>
                                    <p:set>
                                      <p:cBhvr>
                                        <p:cTn id="89" dur="500" fill="hold"/>
                                        <p:tgtEl>
                                          <p:spTgt spid="43"/>
                                        </p:tgtEl>
                                        <p:attrNameLst>
                                          <p:attrName>fill.type</p:attrName>
                                        </p:attrNameLst>
                                      </p:cBhvr>
                                      <p:to>
                                        <p:strVal val="solid"/>
                                      </p:to>
                                    </p:set>
                                  </p:childTnLst>
                                </p:cTn>
                              </p:par>
                            </p:childTnLst>
                          </p:cTn>
                        </p:par>
                      </p:childTnLst>
                    </p:cTn>
                  </p:par>
                </p:childTnLst>
              </p:cTn>
              <p:nextCondLst>
                <p:cond evt="onClick" delay="0">
                  <p:tgtEl>
                    <p:spTgt spid="19"/>
                  </p:tgtEl>
                </p:cond>
              </p:nextCondLst>
            </p:seq>
            <p:seq concurrent="1" nextAc="seek">
              <p:cTn id="90" restart="whenNotActive" fill="hold" evtFilter="cancelBubble" nodeType="interactiveSeq">
                <p:stCondLst>
                  <p:cond evt="onClick" delay="0">
                    <p:tgtEl>
                      <p:spTgt spid="20"/>
                    </p:tgtEl>
                  </p:cond>
                </p:stCondLst>
                <p:endSync evt="end" delay="0">
                  <p:rtn val="all"/>
                </p:endSync>
                <p:childTnLst>
                  <p:par>
                    <p:cTn id="91" fill="hold">
                      <p:stCondLst>
                        <p:cond delay="0"/>
                      </p:stCondLst>
                      <p:childTnLst>
                        <p:par>
                          <p:cTn id="92" fill="hold">
                            <p:stCondLst>
                              <p:cond delay="0"/>
                            </p:stCondLst>
                            <p:childTnLst>
                              <p:par>
                                <p:cTn id="93" presetID="1" presetClass="mediacall" presetSubtype="0" fill="hold" nodeType="clickEffect">
                                  <p:stCondLst>
                                    <p:cond delay="0"/>
                                  </p:stCondLst>
                                  <p:childTnLst>
                                    <p:cmd type="call" cmd="playFrom(0.0)">
                                      <p:cBhvr>
                                        <p:cTn id="94" dur="4995" fill="hold"/>
                                        <p:tgtEl>
                                          <p:spTgt spid="44"/>
                                        </p:tgtEl>
                                      </p:cBhvr>
                                    </p:cmd>
                                  </p:childTnLst>
                                </p:cTn>
                              </p:par>
                            </p:childTnLst>
                          </p:cTn>
                        </p:par>
                      </p:childTnLst>
                    </p:cTn>
                  </p:par>
                </p:childTnLst>
              </p:cTn>
              <p:nextCondLst>
                <p:cond evt="onClick" delay="0">
                  <p:tgtEl>
                    <p:spTgt spid="20"/>
                  </p:tgtEl>
                </p:cond>
              </p:nextCondLst>
            </p:seq>
            <p:seq concurrent="1" nextAc="seek">
              <p:cTn id="95" restart="whenNotActive" fill="hold" evtFilter="cancelBubble" nodeType="interactiveSeq">
                <p:stCondLst>
                  <p:cond evt="onClick" delay="0">
                    <p:tgtEl>
                      <p:spTgt spid="21"/>
                    </p:tgtEl>
                  </p:cond>
                </p:stCondLst>
                <p:endSync evt="end" delay="0">
                  <p:rtn val="all"/>
                </p:endSync>
                <p:childTnLst>
                  <p:par>
                    <p:cTn id="96" fill="hold">
                      <p:stCondLst>
                        <p:cond delay="0"/>
                      </p:stCondLst>
                      <p:childTnLst>
                        <p:par>
                          <p:cTn id="97" fill="hold">
                            <p:stCondLst>
                              <p:cond delay="0"/>
                            </p:stCondLst>
                            <p:childTnLst>
                              <p:par>
                                <p:cTn id="98" presetID="1" presetClass="mediacall" presetSubtype="0" fill="hold" nodeType="clickEffect">
                                  <p:stCondLst>
                                    <p:cond delay="0"/>
                                  </p:stCondLst>
                                  <p:childTnLst>
                                    <p:cmd type="call" cmd="playFrom(0.0)">
                                      <p:cBhvr>
                                        <p:cTn id="99" dur="4995" fill="hold"/>
                                        <p:tgtEl>
                                          <p:spTgt spid="48"/>
                                        </p:tgtEl>
                                      </p:cBhvr>
                                    </p:cmd>
                                  </p:childTnLst>
                                </p:cTn>
                              </p:par>
                            </p:childTnLst>
                          </p:cTn>
                        </p:par>
                      </p:childTnLst>
                    </p:cTn>
                  </p:par>
                </p:childTnLst>
              </p:cTn>
              <p:nextCondLst>
                <p:cond evt="onClick" delay="0">
                  <p:tgtEl>
                    <p:spTgt spid="21"/>
                  </p:tgtEl>
                </p:cond>
              </p:nextCondLst>
            </p:seq>
            <p:audio>
              <p:cMediaNode vol="80000">
                <p:cTn id="100" fill="hold" display="0">
                  <p:stCondLst>
                    <p:cond delay="indefinite"/>
                  </p:stCondLst>
                  <p:endCondLst>
                    <p:cond evt="onStopAudio" delay="0">
                      <p:tgtEl>
                        <p:sldTgt/>
                      </p:tgtEl>
                    </p:cond>
                  </p:endCondLst>
                </p:cTn>
                <p:tgtEl>
                  <p:spTgt spid="44"/>
                </p:tgtEl>
              </p:cMediaNode>
            </p:audio>
            <p:audio>
              <p:cMediaNode vol="80000">
                <p:cTn id="101" fill="hold" display="0">
                  <p:stCondLst>
                    <p:cond delay="indefinite"/>
                  </p:stCondLst>
                  <p:endCondLst>
                    <p:cond evt="onStopAudio" delay="0">
                      <p:tgtEl>
                        <p:sldTgt/>
                      </p:tgtEl>
                    </p:cond>
                  </p:endCondLst>
                </p:cTn>
                <p:tgtEl>
                  <p:spTgt spid="47"/>
                </p:tgtEl>
              </p:cMediaNode>
            </p:audio>
            <p:audio>
              <p:cMediaNode vol="80000">
                <p:cTn id="102" fill="hold" display="0">
                  <p:stCondLst>
                    <p:cond delay="indefinite"/>
                  </p:stCondLst>
                  <p:endCondLst>
                    <p:cond evt="onStopAudio" delay="0">
                      <p:tgtEl>
                        <p:sldTgt/>
                      </p:tgtEl>
                    </p:cond>
                  </p:endCondLst>
                </p:cTn>
                <p:tgtEl>
                  <p:spTgt spid="48"/>
                </p:tgtEl>
              </p:cMediaNode>
            </p:audio>
            <p:audio>
              <p:cMediaNode vol="80000">
                <p:cTn id="103" fill="hold" display="0">
                  <p:stCondLst>
                    <p:cond delay="indefinite"/>
                  </p:stCondLst>
                  <p:endCondLst>
                    <p:cond evt="onStopAudio" delay="0">
                      <p:tgtEl>
                        <p:sldTgt/>
                      </p:tgtEl>
                    </p:cond>
                  </p:endCondLst>
                </p:cTn>
                <p:tgtEl>
                  <p:spTgt spid="49"/>
                </p:tgtEl>
              </p:cMediaNode>
            </p:audio>
          </p:childTnLst>
        </p:cTn>
      </p:par>
    </p:tnLst>
    <p:bldLst>
      <p:bldP spid="38" grpId="0" animBg="1"/>
      <p:bldP spid="39" grpId="0"/>
      <p:bldP spid="40" grpId="0"/>
      <p:bldP spid="41" grpId="0"/>
      <p:bldP spid="42" grpId="0"/>
      <p:bldP spid="43" grpId="0"/>
      <p:bldP spid="43" grpId="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2" name="Picture 8" descr="16 Hospital ideas | hospital, episode backgrounds, hospital interior">
            <a:extLst>
              <a:ext uri="{FF2B5EF4-FFF2-40B4-BE49-F238E27FC236}">
                <a16:creationId xmlns:a16="http://schemas.microsoft.com/office/drawing/2014/main" id="{BAF4E815-DB4A-4C4D-8298-8C25B164E186}"/>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8576" y="-64971"/>
            <a:ext cx="12220575" cy="6953441"/>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Cartoon Physician, Doctor cartoon illustration, cartoon Character, child,  hand png | PNGWing">
            <a:extLst>
              <a:ext uri="{FF2B5EF4-FFF2-40B4-BE49-F238E27FC236}">
                <a16:creationId xmlns:a16="http://schemas.microsoft.com/office/drawing/2014/main" id="{F44F409D-F2F0-4D1A-89A9-02CD06A6A086}"/>
              </a:ext>
            </a:extLst>
          </p:cNvPr>
          <p:cNvPicPr>
            <a:picLocks noChangeAspect="1" noChangeArrowheads="1"/>
          </p:cNvPicPr>
          <p:nvPr/>
        </p:nvPicPr>
        <p:blipFill rotWithShape="1">
          <a:blip r:embed="rId6">
            <a:extLst>
              <a:ext uri="{BEBA8EAE-BF5A-486C-A8C5-ECC9F3942E4B}">
                <a14:imgProps xmlns:a14="http://schemas.microsoft.com/office/drawing/2010/main">
                  <a14:imgLayer r:embed="rId7">
                    <a14:imgEffect>
                      <a14:backgroundRemoval t="0" b="100000" l="0" r="51630">
                        <a14:foregroundMark x1="20217" y1="46522" x2="27826" y2="72609"/>
                        <a14:foregroundMark x1="17609" y1="49022" x2="18478" y2="75326"/>
                        <a14:foregroundMark x1="16739" y1="44783" x2="9239" y2="52391"/>
                        <a14:foregroundMark x1="7609" y1="55217" x2="8261" y2="62174"/>
                        <a14:foregroundMark x1="4891" y1="58152" x2="6848" y2="65435"/>
                        <a14:foregroundMark x1="7065" y1="50761" x2="17391" y2="42174"/>
                        <a14:foregroundMark x1="21304" y1="41522" x2="22935" y2="53152"/>
                        <a14:foregroundMark x1="19674" y1="41630" x2="20326" y2="51304"/>
                        <a14:foregroundMark x1="18478" y1="53587" x2="19674" y2="60109"/>
                        <a14:foregroundMark x1="7609" y1="49891" x2="13804" y2="44457"/>
                        <a14:foregroundMark x1="30761" y1="42391" x2="34457" y2="65761"/>
                        <a14:foregroundMark x1="31087" y1="42717" x2="36848" y2="51957"/>
                        <a14:foregroundMark x1="37065" y1="52391" x2="46413" y2="45652"/>
                        <a14:foregroundMark x1="34674" y1="43478" x2="38152" y2="50435"/>
                        <a14:foregroundMark x1="37174" y1="48043" x2="38804" y2="51087"/>
                        <a14:foregroundMark x1="47935" y1="45000" x2="49783" y2="44891"/>
                        <a14:foregroundMark x1="33696" y1="61522" x2="35652" y2="80435"/>
                        <a14:foregroundMark x1="17935" y1="93370" x2="22500" y2="92391"/>
                        <a14:foregroundMark x1="30543" y1="92174" x2="35000" y2="92826"/>
                        <a14:foregroundMark x1="27065" y1="14783" x2="28913" y2="16413"/>
                        <a14:foregroundMark x1="25435" y1="11522" x2="28478" y2="13370"/>
                        <a14:foregroundMark x1="10326" y1="18696" x2="8043" y2="24565"/>
                        <a14:foregroundMark x1="7826" y1="33804" x2="7935" y2="34022"/>
                        <a14:foregroundMark x1="11739" y1="37283" x2="14457" y2="37826"/>
                        <a14:foregroundMark x1="11196" y1="38043" x2="13370" y2="37500"/>
                        <a14:foregroundMark x1="41848" y1="47283" x2="37826" y2="50109"/>
                        <a14:foregroundMark x1="44783" y1="49239" x2="37500" y2="53804"/>
                        <a14:foregroundMark x1="43804" y1="51087" x2="38587" y2="53913"/>
                        <a14:foregroundMark x1="45543" y1="44348" x2="44565" y2="46413"/>
                        <a14:foregroundMark x1="34565" y1="52609" x2="35543" y2="64022"/>
                        <a14:foregroundMark x1="35326" y1="54348" x2="36304" y2="68913"/>
                        <a14:foregroundMark x1="44891" y1="44348" x2="44891" y2="44348"/>
                        <a14:foregroundMark x1="46739" y1="42826" x2="46739" y2="42826"/>
                        <a14:foregroundMark x1="46848" y1="48804" x2="46848" y2="48804"/>
                        <a14:foregroundMark x1="49674" y1="48478" x2="49674" y2="48478"/>
                        <a14:foregroundMark x1="49891" y1="44891" x2="49891" y2="44891"/>
                        <a14:foregroundMark x1="50109" y1="44457" x2="50652" y2="44457"/>
                        <a14:foregroundMark x1="49457" y1="46522" x2="50652" y2="47391"/>
                        <a14:foregroundMark x1="49891" y1="45978" x2="50652" y2="47174"/>
                        <a14:foregroundMark x1="30652" y1="92283" x2="35652" y2="93478"/>
                        <a14:foregroundMark x1="29891" y1="92283" x2="30652" y2="92935"/>
                        <a14:foregroundMark x1="30652" y1="92935" x2="32283" y2="93587"/>
                        <a14:backgroundMark x1="49457" y1="45326" x2="49457" y2="45326"/>
                      </a14:backgroundRemoval>
                    </a14:imgEffect>
                  </a14:imgLayer>
                </a14:imgProps>
              </a:ext>
              <a:ext uri="{28A0092B-C50C-407E-A947-70E740481C1C}">
                <a14:useLocalDpi xmlns:a14="http://schemas.microsoft.com/office/drawing/2010/main" val="0"/>
              </a:ext>
            </a:extLst>
          </a:blip>
          <a:srcRect r="43611"/>
          <a:stretch/>
        </p:blipFill>
        <p:spPr bwMode="auto">
          <a:xfrm>
            <a:off x="-108154" y="286252"/>
            <a:ext cx="3867150" cy="6858000"/>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Cartoon Physician, Doctor cartoon illustration, cartoon Character, child,  hand png | PNGWing">
            <a:extLst>
              <a:ext uri="{FF2B5EF4-FFF2-40B4-BE49-F238E27FC236}">
                <a16:creationId xmlns:a16="http://schemas.microsoft.com/office/drawing/2014/main" id="{15DA58FC-0648-492D-9567-14B0AF2D405A}"/>
              </a:ext>
            </a:extLst>
          </p:cNvPr>
          <p:cNvPicPr>
            <a:picLocks noChangeAspect="1" noChangeArrowheads="1"/>
          </p:cNvPicPr>
          <p:nvPr/>
        </p:nvPicPr>
        <p:blipFill rotWithShape="1">
          <a:blip r:embed="rId8">
            <a:extLst>
              <a:ext uri="{BEBA8EAE-BF5A-486C-A8C5-ECC9F3942E4B}">
                <a14:imgProps xmlns:a14="http://schemas.microsoft.com/office/drawing/2010/main">
                  <a14:imgLayer r:embed="rId7">
                    <a14:imgEffect>
                      <a14:backgroundRemoval t="4022" b="100000" l="45435" r="100000">
                        <a14:foregroundMark x1="69674" y1="47609" x2="79783" y2="69783"/>
                        <a14:foregroundMark x1="77717" y1="41087" x2="77391" y2="63478"/>
                        <a14:foregroundMark x1="78804" y1="42500" x2="89674" y2="56196"/>
                        <a14:foregroundMark x1="89783" y1="56957" x2="80761" y2="67500"/>
                        <a14:foregroundMark x1="69022" y1="44565" x2="71630" y2="50435"/>
                        <a14:foregroundMark x1="68261" y1="45652" x2="61630" y2="54130"/>
                        <a14:foregroundMark x1="54022" y1="36739" x2="54022" y2="36739"/>
                        <a14:foregroundMark x1="53370" y1="34674" x2="54239" y2="43043"/>
                        <a14:foregroundMark x1="53370" y1="29130" x2="53370" y2="29130"/>
                        <a14:foregroundMark x1="53696" y1="33370" x2="53696" y2="33370"/>
                        <a14:foregroundMark x1="53370" y1="31522" x2="53370" y2="31522"/>
                        <a14:foregroundMark x1="53043" y1="28261" x2="53043" y2="28261"/>
                        <a14:foregroundMark x1="55978" y1="45543" x2="57935" y2="46630"/>
                        <a14:foregroundMark x1="56413" y1="45761" x2="58152" y2="47935"/>
                        <a14:foregroundMark x1="56630" y1="41630" x2="58370" y2="44783"/>
                        <a14:foregroundMark x1="58804" y1="51304" x2="62609" y2="56522"/>
                        <a14:foregroundMark x1="62609" y1="56522" x2="65652" y2="53261"/>
                        <a14:foregroundMark x1="71522" y1="73152" x2="82391" y2="78478"/>
                        <a14:foregroundMark x1="71848" y1="81413" x2="70870" y2="90761"/>
                        <a14:foregroundMark x1="81522" y1="81957" x2="80543" y2="91522"/>
                        <a14:foregroundMark x1="79348" y1="92283" x2="79348" y2="92283"/>
                        <a14:foregroundMark x1="70000" y1="91304" x2="70000" y2="91304"/>
                        <a14:foregroundMark x1="54022" y1="76413" x2="70000" y2="87935"/>
                        <a14:foregroundMark x1="62500" y1="73152" x2="62500" y2="73152"/>
                        <a14:foregroundMark x1="53804" y1="79022" x2="54565" y2="87065"/>
                        <a14:foregroundMark x1="54022" y1="44239" x2="54022" y2="44239"/>
                        <a14:foregroundMark x1="53370" y1="32935" x2="53370" y2="32935"/>
                        <a14:foregroundMark x1="66630" y1="9783" x2="69457" y2="18804"/>
                        <a14:foregroundMark x1="67609" y1="11522" x2="74457" y2="21413"/>
                        <a14:foregroundMark x1="78804" y1="14891" x2="80652" y2="30217"/>
                        <a14:foregroundMark x1="94891" y1="36739" x2="95109" y2="37609"/>
                        <a14:foregroundMark x1="52826" y1="45435" x2="52826" y2="45435"/>
                        <a14:foregroundMark x1="60326" y1="46522" x2="63478" y2="50870"/>
                        <a14:foregroundMark x1="68804" y1="42935" x2="62391" y2="50652"/>
                        <a14:foregroundMark x1="69891" y1="42391" x2="72065" y2="43043"/>
                        <a14:foregroundMark x1="80978" y1="42609" x2="84130" y2="43043"/>
                        <a14:foregroundMark x1="84348" y1="43261" x2="90326" y2="52826"/>
                        <a14:foregroundMark x1="84674" y1="43587" x2="88587" y2="49674"/>
                        <a14:foregroundMark x1="84891" y1="53804" x2="84891" y2="60326"/>
                        <a14:foregroundMark x1="91196" y1="55543" x2="89783" y2="60978"/>
                        <a14:foregroundMark x1="67717" y1="53804" x2="67717" y2="65543"/>
                        <a14:foregroundMark x1="67391" y1="64348" x2="67065" y2="71522"/>
                        <a14:foregroundMark x1="85109" y1="65435" x2="85435" y2="72065"/>
                        <a14:foregroundMark x1="85652" y1="64457" x2="85761" y2="70109"/>
                        <a14:foregroundMark x1="67174" y1="90326" x2="67174" y2="90326"/>
                        <a14:foregroundMark x1="67174" y1="90870" x2="67174" y2="90870"/>
                        <a14:foregroundMark x1="67174" y1="91304" x2="69348" y2="91739"/>
                        <a14:foregroundMark x1="77826" y1="91957" x2="79674" y2="92174"/>
                        <a14:foregroundMark x1="83043" y1="90652" x2="83043" y2="91848"/>
                        <a14:foregroundMark x1="52500" y1="80870" x2="52935" y2="87717"/>
                        <a14:foregroundMark x1="55217" y1="89130" x2="67717" y2="89130"/>
                        <a14:foregroundMark x1="52826" y1="75761" x2="52500" y2="79348"/>
                        <a14:foregroundMark x1="53804" y1="75109" x2="56848" y2="75000"/>
                        <a14:foregroundMark x1="61739" y1="73152" x2="60543" y2="75326"/>
                        <a14:backgroundMark x1="63152" y1="73913" x2="63152" y2="73913"/>
                        <a14:backgroundMark x1="55217" y1="42935" x2="55217" y2="42935"/>
                        <a14:backgroundMark x1="65870" y1="46087" x2="63261" y2="49130"/>
                      </a14:backgroundRemoval>
                    </a14:imgEffect>
                  </a14:imgLayer>
                </a14:imgProps>
              </a:ext>
              <a:ext uri="{28A0092B-C50C-407E-A947-70E740481C1C}">
                <a14:useLocalDpi xmlns:a14="http://schemas.microsoft.com/office/drawing/2010/main" val="0"/>
              </a:ext>
            </a:extLst>
          </a:blip>
          <a:srcRect l="49028" r="-5417"/>
          <a:stretch/>
        </p:blipFill>
        <p:spPr bwMode="auto">
          <a:xfrm>
            <a:off x="8643486" y="361949"/>
            <a:ext cx="3946902" cy="6858000"/>
          </a:xfrm>
          <a:prstGeom prst="rect">
            <a:avLst/>
          </a:prstGeom>
          <a:noFill/>
          <a:extLst>
            <a:ext uri="{909E8E84-426E-40DD-AFC4-6F175D3DCCD1}">
              <a14:hiddenFill xmlns:a14="http://schemas.microsoft.com/office/drawing/2010/main">
                <a:solidFill>
                  <a:srgbClr val="FFFFFF"/>
                </a:solidFill>
              </a14:hiddenFill>
            </a:ext>
          </a:extLst>
        </p:spPr>
      </p:pic>
      <p:pic>
        <p:nvPicPr>
          <p:cNvPr id="31" name="Picture 30">
            <a:hlinkClick r:id="rId9" action="ppaction://hlinksldjump"/>
            <a:extLst>
              <a:ext uri="{FF2B5EF4-FFF2-40B4-BE49-F238E27FC236}">
                <a16:creationId xmlns:a16="http://schemas.microsoft.com/office/drawing/2014/main" id="{AB3840E9-E7BF-42AB-9095-B9A7E03DA079}"/>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flipH="1">
            <a:off x="11449360" y="48004"/>
            <a:ext cx="627889" cy="627889"/>
          </a:xfrm>
          <a:prstGeom prst="rect">
            <a:avLst/>
          </a:prstGeom>
        </p:spPr>
      </p:pic>
      <p:sp>
        <p:nvSpPr>
          <p:cNvPr id="10" name="Explosion: 8 Points 9">
            <a:extLst>
              <a:ext uri="{FF2B5EF4-FFF2-40B4-BE49-F238E27FC236}">
                <a16:creationId xmlns:a16="http://schemas.microsoft.com/office/drawing/2014/main" id="{BBE9CA45-7F90-46EB-AF0A-DA65D05FC39C}"/>
              </a:ext>
            </a:extLst>
          </p:cNvPr>
          <p:cNvSpPr/>
          <p:nvPr/>
        </p:nvSpPr>
        <p:spPr>
          <a:xfrm>
            <a:off x="3758996" y="924911"/>
            <a:ext cx="5173279" cy="5383558"/>
          </a:xfrm>
          <a:prstGeom prst="irregularSeal1">
            <a:avLst/>
          </a:prstGeom>
          <a:solidFill>
            <a:schemeClr val="bg1"/>
          </a:solidFill>
          <a:ln w="28575">
            <a:solidFill>
              <a:schemeClr val="tx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0FBEE2F-5D23-4D7D-9DD5-55F71846D447}"/>
              </a:ext>
            </a:extLst>
          </p:cNvPr>
          <p:cNvSpPr/>
          <p:nvPr/>
        </p:nvSpPr>
        <p:spPr>
          <a:xfrm>
            <a:off x="4435770" y="2357115"/>
            <a:ext cx="3730322" cy="2143769"/>
          </a:xfrm>
          <a:prstGeom prst="rect">
            <a:avLst/>
          </a:prstGeom>
          <a:noFill/>
        </p:spPr>
        <p:txBody>
          <a:bodyPr wrap="none" lIns="91440" tIns="45720" rIns="91440" bIns="45720">
            <a:prstTxWarp prst="textPlain">
              <a:avLst/>
            </a:prstTxWarp>
            <a:spAutoFit/>
          </a:bodyPr>
          <a:lstStyle/>
          <a:p>
            <a:pPr algn="ctr"/>
            <a:r>
              <a:rPr lang="en-US" sz="5400" b="1">
                <a:ln w="22225">
                  <a:solidFill>
                    <a:sysClr val="windowText" lastClr="000000"/>
                  </a:solidFill>
                  <a:prstDash val="solid"/>
                </a:ln>
                <a:solidFill>
                  <a:srgbClr val="FF5300"/>
                </a:solidFill>
                <a:latin typeface="iCiel Soup of Justice" pitchFamily="2" charset="0"/>
              </a:rPr>
              <a:t>CHÚC</a:t>
            </a:r>
            <a:r>
              <a:rPr lang="en-US" sz="5400" b="1">
                <a:ln w="22225">
                  <a:solidFill>
                    <a:schemeClr val="accent2"/>
                  </a:solidFill>
                  <a:prstDash val="solid"/>
                </a:ln>
                <a:solidFill>
                  <a:schemeClr val="accent2">
                    <a:lumMod val="40000"/>
                    <a:lumOff val="60000"/>
                  </a:schemeClr>
                </a:solidFill>
                <a:latin typeface="iCiel Soup of Justice" pitchFamily="2" charset="0"/>
              </a:rPr>
              <a:t> </a:t>
            </a:r>
            <a:r>
              <a:rPr lang="en-US" sz="5400" b="1">
                <a:ln w="22225">
                  <a:solidFill>
                    <a:sysClr val="windowText" lastClr="000000"/>
                  </a:solidFill>
                  <a:prstDash val="solid"/>
                </a:ln>
                <a:solidFill>
                  <a:srgbClr val="49C5DE"/>
                </a:solidFill>
                <a:latin typeface="iCiel Soup of Justice" pitchFamily="2" charset="0"/>
              </a:rPr>
              <a:t>MỪNG</a:t>
            </a:r>
          </a:p>
          <a:p>
            <a:pPr algn="ctr"/>
            <a:r>
              <a:rPr lang="vi-VN" sz="5400" b="1" cap="none" spc="0">
                <a:ln w="22225">
                  <a:solidFill>
                    <a:sysClr val="windowText" lastClr="000000"/>
                  </a:solidFill>
                  <a:prstDash val="solid"/>
                </a:ln>
                <a:solidFill>
                  <a:srgbClr val="FFA9B0"/>
                </a:solidFill>
                <a:effectLst/>
                <a:latin typeface="iCiel Soup of Justice" pitchFamily="2" charset="0"/>
              </a:rPr>
              <a:t>BÁC</a:t>
            </a:r>
            <a:r>
              <a:rPr lang="en-US" sz="5400" b="1" cap="none" spc="0">
                <a:ln w="22225">
                  <a:solidFill>
                    <a:schemeClr val="accent2"/>
                  </a:solidFill>
                  <a:prstDash val="solid"/>
                </a:ln>
                <a:solidFill>
                  <a:schemeClr val="accent2">
                    <a:lumMod val="40000"/>
                    <a:lumOff val="60000"/>
                  </a:schemeClr>
                </a:solidFill>
                <a:effectLst/>
                <a:latin typeface="iCiel Soup of Justice" pitchFamily="2" charset="0"/>
              </a:rPr>
              <a:t> </a:t>
            </a:r>
            <a:r>
              <a:rPr lang="vi-VN" sz="5400" b="1">
                <a:ln w="22225">
                  <a:solidFill>
                    <a:sysClr val="windowText" lastClr="000000"/>
                  </a:solidFill>
                  <a:prstDash val="solid"/>
                </a:ln>
                <a:solidFill>
                  <a:srgbClr val="FFFF00"/>
                </a:solidFill>
                <a:latin typeface="iCiel Soup of Justice" pitchFamily="2" charset="0"/>
              </a:rPr>
              <a:t>SĨ</a:t>
            </a:r>
            <a:r>
              <a:rPr lang="en-US" sz="5400" b="1" cap="none" spc="0">
                <a:ln w="22225">
                  <a:solidFill>
                    <a:sysClr val="windowText" lastClr="000000"/>
                  </a:solidFill>
                  <a:prstDash val="solid"/>
                </a:ln>
                <a:solidFill>
                  <a:srgbClr val="FFFF00"/>
                </a:solidFill>
                <a:effectLst/>
                <a:latin typeface="iCiel Soup of Justice" pitchFamily="2" charset="0"/>
              </a:rPr>
              <a:t> </a:t>
            </a:r>
            <a:r>
              <a:rPr lang="vi-VN" sz="5400" b="1">
                <a:ln w="22225">
                  <a:solidFill>
                    <a:sysClr val="windowText" lastClr="000000"/>
                  </a:solidFill>
                  <a:prstDash val="solid"/>
                </a:ln>
                <a:solidFill>
                  <a:srgbClr val="92D050"/>
                </a:solidFill>
                <a:latin typeface="iCiel Soup of Justice" pitchFamily="2" charset="0"/>
              </a:rPr>
              <a:t>NHÍ</a:t>
            </a:r>
            <a:endParaRPr lang="en-US" sz="5400" b="1" cap="none" spc="0">
              <a:ln w="22225">
                <a:solidFill>
                  <a:sysClr val="windowText" lastClr="000000"/>
                </a:solidFill>
                <a:prstDash val="solid"/>
              </a:ln>
              <a:solidFill>
                <a:srgbClr val="92D050"/>
              </a:solidFill>
              <a:effectLst/>
              <a:latin typeface="iCiel Soup of Justice" pitchFamily="2" charset="0"/>
            </a:endParaRPr>
          </a:p>
        </p:txBody>
      </p:sp>
      <p:pic>
        <p:nvPicPr>
          <p:cNvPr id="2" name="Tieng-yeah-tre-con-www_nhacchuongvui_com (1)">
            <a:hlinkClick r:id="" action="ppaction://media"/>
            <a:extLst>
              <a:ext uri="{FF2B5EF4-FFF2-40B4-BE49-F238E27FC236}">
                <a16:creationId xmlns:a16="http://schemas.microsoft.com/office/drawing/2014/main" id="{9D1A8C46-0047-4E2E-92E5-A9F8CFA7DD95}"/>
              </a:ext>
            </a:extLst>
          </p:cNvPr>
          <p:cNvPicPr>
            <a:picLocks noChangeAspect="1"/>
          </p:cNvPicPr>
          <p:nvPr>
            <a:audioFile r:link="rId2"/>
            <p:extLst>
              <p:ext uri="{DAA4B4D4-6D71-4841-9C94-3DE7FCFB9230}">
                <p14:media xmlns:p14="http://schemas.microsoft.com/office/powerpoint/2010/main" r:embed="rId1"/>
              </p:ext>
            </p:extLst>
          </p:nvPr>
        </p:nvPicPr>
        <p:blipFill>
          <a:blip r:embed="rId11"/>
          <a:stretch>
            <a:fillRect/>
          </a:stretch>
        </p:blipFill>
        <p:spPr>
          <a:xfrm>
            <a:off x="-1003610" y="6375400"/>
            <a:ext cx="406400" cy="406400"/>
          </a:xfrm>
          <a:prstGeom prst="rect">
            <a:avLst/>
          </a:prstGeom>
        </p:spPr>
      </p:pic>
    </p:spTree>
    <p:extLst>
      <p:ext uri="{BB962C8B-B14F-4D97-AF65-F5344CB8AC3E}">
        <p14:creationId xmlns:p14="http://schemas.microsoft.com/office/powerpoint/2010/main" val="451467887"/>
      </p:ext>
    </p:extLst>
  </p:cSld>
  <p:clrMapOvr>
    <a:masterClrMapping/>
  </p:clrMapOvr>
  <mc:AlternateContent xmlns:mc="http://schemas.openxmlformats.org/markup-compatibility/2006" xmlns:p14="http://schemas.microsoft.com/office/powerpoint/2010/main">
    <mc:Choice Requires="p14">
      <p:transition spd="slow" p14:dur="1500" advClick="0">
        <p:random/>
      </p:transition>
    </mc:Choice>
    <mc:Fallback xmlns="">
      <p:transition spd="slow" advClick="0">
        <p:random/>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par>
                          <p:cTn id="15" fill="hold">
                            <p:stCondLst>
                              <p:cond delay="500"/>
                            </p:stCondLst>
                            <p:childTnLst>
                              <p:par>
                                <p:cTn id="16" presetID="32" presetClass="emph" presetSubtype="0" repeatCount="indefinite" fill="hold" grpId="1" nodeType="afterEffect">
                                  <p:stCondLst>
                                    <p:cond delay="0"/>
                                  </p:stCondLst>
                                  <p:childTnLst>
                                    <p:animRot by="120000">
                                      <p:cBhvr>
                                        <p:cTn id="17" dur="100" fill="hold">
                                          <p:stCondLst>
                                            <p:cond delay="0"/>
                                          </p:stCondLst>
                                        </p:cTn>
                                        <p:tgtEl>
                                          <p:spTgt spid="10"/>
                                        </p:tgtEl>
                                        <p:attrNameLst>
                                          <p:attrName>r</p:attrName>
                                        </p:attrNameLst>
                                      </p:cBhvr>
                                    </p:animRot>
                                    <p:animRot by="-240000">
                                      <p:cBhvr>
                                        <p:cTn id="18" dur="200" fill="hold">
                                          <p:stCondLst>
                                            <p:cond delay="200"/>
                                          </p:stCondLst>
                                        </p:cTn>
                                        <p:tgtEl>
                                          <p:spTgt spid="10"/>
                                        </p:tgtEl>
                                        <p:attrNameLst>
                                          <p:attrName>r</p:attrName>
                                        </p:attrNameLst>
                                      </p:cBhvr>
                                    </p:animRot>
                                    <p:animRot by="240000">
                                      <p:cBhvr>
                                        <p:cTn id="19" dur="200" fill="hold">
                                          <p:stCondLst>
                                            <p:cond delay="400"/>
                                          </p:stCondLst>
                                        </p:cTn>
                                        <p:tgtEl>
                                          <p:spTgt spid="10"/>
                                        </p:tgtEl>
                                        <p:attrNameLst>
                                          <p:attrName>r</p:attrName>
                                        </p:attrNameLst>
                                      </p:cBhvr>
                                    </p:animRot>
                                    <p:animRot by="-240000">
                                      <p:cBhvr>
                                        <p:cTn id="20" dur="200" fill="hold">
                                          <p:stCondLst>
                                            <p:cond delay="600"/>
                                          </p:stCondLst>
                                        </p:cTn>
                                        <p:tgtEl>
                                          <p:spTgt spid="10"/>
                                        </p:tgtEl>
                                        <p:attrNameLst>
                                          <p:attrName>r</p:attrName>
                                        </p:attrNameLst>
                                      </p:cBhvr>
                                    </p:animRot>
                                    <p:animRot by="120000">
                                      <p:cBhvr>
                                        <p:cTn id="21" dur="200" fill="hold">
                                          <p:stCondLst>
                                            <p:cond delay="800"/>
                                          </p:stCondLst>
                                        </p:cTn>
                                        <p:tgtEl>
                                          <p:spTgt spid="10"/>
                                        </p:tgtEl>
                                        <p:attrNameLst>
                                          <p:attrName>r</p:attrName>
                                        </p:attrNameLst>
                                      </p:cBhvr>
                                    </p:animRot>
                                  </p:childTnLst>
                                </p:cTn>
                              </p:par>
                              <p:par>
                                <p:cTn id="22" presetID="32" presetClass="emph" presetSubtype="0" repeatCount="indefinite" fill="hold" grpId="1" nodeType="withEffect">
                                  <p:stCondLst>
                                    <p:cond delay="0"/>
                                  </p:stCondLst>
                                  <p:childTnLst>
                                    <p:animRot by="120000">
                                      <p:cBhvr>
                                        <p:cTn id="23" dur="100" fill="hold">
                                          <p:stCondLst>
                                            <p:cond delay="0"/>
                                          </p:stCondLst>
                                        </p:cTn>
                                        <p:tgtEl>
                                          <p:spTgt spid="11"/>
                                        </p:tgtEl>
                                        <p:attrNameLst>
                                          <p:attrName>r</p:attrName>
                                        </p:attrNameLst>
                                      </p:cBhvr>
                                    </p:animRot>
                                    <p:animRot by="-240000">
                                      <p:cBhvr>
                                        <p:cTn id="24" dur="200" fill="hold">
                                          <p:stCondLst>
                                            <p:cond delay="200"/>
                                          </p:stCondLst>
                                        </p:cTn>
                                        <p:tgtEl>
                                          <p:spTgt spid="11"/>
                                        </p:tgtEl>
                                        <p:attrNameLst>
                                          <p:attrName>r</p:attrName>
                                        </p:attrNameLst>
                                      </p:cBhvr>
                                    </p:animRot>
                                    <p:animRot by="240000">
                                      <p:cBhvr>
                                        <p:cTn id="25" dur="200" fill="hold">
                                          <p:stCondLst>
                                            <p:cond delay="400"/>
                                          </p:stCondLst>
                                        </p:cTn>
                                        <p:tgtEl>
                                          <p:spTgt spid="11"/>
                                        </p:tgtEl>
                                        <p:attrNameLst>
                                          <p:attrName>r</p:attrName>
                                        </p:attrNameLst>
                                      </p:cBhvr>
                                    </p:animRot>
                                    <p:animRot by="-240000">
                                      <p:cBhvr>
                                        <p:cTn id="26" dur="200" fill="hold">
                                          <p:stCondLst>
                                            <p:cond delay="600"/>
                                          </p:stCondLst>
                                        </p:cTn>
                                        <p:tgtEl>
                                          <p:spTgt spid="11"/>
                                        </p:tgtEl>
                                        <p:attrNameLst>
                                          <p:attrName>r</p:attrName>
                                        </p:attrNameLst>
                                      </p:cBhvr>
                                    </p:animRot>
                                    <p:animRot by="120000">
                                      <p:cBhvr>
                                        <p:cTn id="27" dur="200" fill="hold">
                                          <p:stCondLst>
                                            <p:cond delay="800"/>
                                          </p:stCondLst>
                                        </p:cTn>
                                        <p:tgtEl>
                                          <p:spTgt spid="11"/>
                                        </p:tgtEl>
                                        <p:attrNameLst>
                                          <p:attrName>r</p:attrName>
                                        </p:attrNameLst>
                                      </p:cBhvr>
                                    </p:animRot>
                                  </p:childTnLst>
                                </p:cTn>
                              </p:par>
                              <p:par>
                                <p:cTn id="28" presetID="1" presetClass="mediacall" presetSubtype="0" fill="hold" nodeType="withEffect">
                                  <p:stCondLst>
                                    <p:cond delay="0"/>
                                  </p:stCondLst>
                                  <p:childTnLst>
                                    <p:cmd type="call" cmd="playFrom(0.0)">
                                      <p:cBhvr>
                                        <p:cTn id="29" dur="4414"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30" fill="hold" display="0">
                  <p:stCondLst>
                    <p:cond delay="indefinite"/>
                  </p:stCondLst>
                  <p:endCondLst>
                    <p:cond evt="onStopAudio" delay="0">
                      <p:tgtEl>
                        <p:sldTgt/>
                      </p:tgtEl>
                    </p:cond>
                  </p:endCondLst>
                </p:cTn>
                <p:tgtEl>
                  <p:spTgt spid="2"/>
                </p:tgtEl>
              </p:cMediaNode>
            </p:audio>
          </p:childTnLst>
        </p:cTn>
      </p:par>
    </p:tnLst>
    <p:bldLst>
      <p:bldP spid="10" grpId="0" animBg="1"/>
      <p:bldP spid="10" grpId="1" animBg="1"/>
      <p:bldP spid="11" grpId="0"/>
      <p:bldP spid="11"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17" name="图片 16">
            <a:extLst>
              <a:ext uri="{FF2B5EF4-FFF2-40B4-BE49-F238E27FC236}">
                <a16:creationId xmlns:a16="http://schemas.microsoft.com/office/drawing/2014/main" id="{3F1E8021-A200-4249-BD7E-1AF85AF3D266}"/>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
        <p:nvSpPr>
          <p:cNvPr id="11" name="矩形 10">
            <a:extLst>
              <a:ext uri="{FF2B5EF4-FFF2-40B4-BE49-F238E27FC236}">
                <a16:creationId xmlns:a16="http://schemas.microsoft.com/office/drawing/2014/main" id="{DBFD2769-D875-4FCC-AFA4-CDE2DA2154FE}"/>
              </a:ext>
            </a:extLst>
          </p:cNvPr>
          <p:cNvSpPr/>
          <p:nvPr/>
        </p:nvSpPr>
        <p:spPr>
          <a:xfrm>
            <a:off x="9531297" y="2396971"/>
            <a:ext cx="269585" cy="31058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5" name="图片 14">
            <a:extLst>
              <a:ext uri="{FF2B5EF4-FFF2-40B4-BE49-F238E27FC236}">
                <a16:creationId xmlns:a16="http://schemas.microsoft.com/office/drawing/2014/main" id="{5D349C36-4E2B-4F7D-9E02-E47CDFF77928}"/>
              </a:ext>
            </a:extLst>
          </p:cNvPr>
          <p:cNvPicPr>
            <a:picLocks noChangeAspect="1"/>
          </p:cNvPicPr>
          <p:nvPr/>
        </p:nvPicPr>
        <p:blipFill rotWithShape="1">
          <a:blip r:embed="rId4">
            <a:extLst>
              <a:ext uri="{28A0092B-C50C-407E-A947-70E740481C1C}">
                <a14:useLocalDpi xmlns:a14="http://schemas.microsoft.com/office/drawing/2010/main" val="0"/>
              </a:ext>
            </a:extLst>
          </a:blip>
          <a:srcRect t="7821" r="24732"/>
          <a:stretch/>
        </p:blipFill>
        <p:spPr>
          <a:xfrm>
            <a:off x="-565337" y="3040183"/>
            <a:ext cx="8693337" cy="3817818"/>
          </a:xfrm>
          <a:prstGeom prst="rect">
            <a:avLst/>
          </a:prstGeom>
        </p:spPr>
      </p:pic>
      <p:pic>
        <p:nvPicPr>
          <p:cNvPr id="19" name="图片 18">
            <a:extLst>
              <a:ext uri="{FF2B5EF4-FFF2-40B4-BE49-F238E27FC236}">
                <a16:creationId xmlns:a16="http://schemas.microsoft.com/office/drawing/2014/main" id="{4555CBF9-4844-4B32-80B6-E61860ADC8CA}"/>
              </a:ext>
            </a:extLst>
          </p:cNvPr>
          <p:cNvPicPr>
            <a:picLocks noChangeAspect="1"/>
          </p:cNvPicPr>
          <p:nvPr/>
        </p:nvPicPr>
        <p:blipFill rotWithShape="1">
          <a:blip r:embed="rId4">
            <a:extLst>
              <a:ext uri="{28A0092B-C50C-407E-A947-70E740481C1C}">
                <a14:useLocalDpi xmlns:a14="http://schemas.microsoft.com/office/drawing/2010/main" val="0"/>
              </a:ext>
            </a:extLst>
          </a:blip>
          <a:srcRect l="85729" t="49594" r="-101" b="-33"/>
          <a:stretch/>
        </p:blipFill>
        <p:spPr>
          <a:xfrm>
            <a:off x="10040645" y="4150441"/>
            <a:ext cx="2151355" cy="270756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Rectangle 15">
            <a:extLst>
              <a:ext uri="{FF2B5EF4-FFF2-40B4-BE49-F238E27FC236}">
                <a16:creationId xmlns:a16="http://schemas.microsoft.com/office/drawing/2014/main" id="{D71C3625-6DFB-4E34-80A0-0D386840BAF0}"/>
              </a:ext>
            </a:extLst>
          </p:cNvPr>
          <p:cNvSpPr/>
          <p:nvPr/>
        </p:nvSpPr>
        <p:spPr>
          <a:xfrm>
            <a:off x="4382245" y="879750"/>
            <a:ext cx="3367737" cy="736517"/>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rPr>
              <a:t>KHOA HỌC</a:t>
            </a:r>
            <a:endParaRPr lang="en-US" sz="1600" b="1" cap="none" spc="0">
              <a:ln w="38100">
                <a:solidFill>
                  <a:srgbClr val="EC943B"/>
                </a:solidFill>
              </a:ln>
              <a:solidFill>
                <a:srgbClr val="FFFF80"/>
              </a:solidFill>
              <a:effectLst>
                <a:outerShdw blurRad="38100" dist="25400" dir="5400000" algn="ctr" rotWithShape="0">
                  <a:srgbClr val="6E747A">
                    <a:alpha val="43000"/>
                  </a:srgbClr>
                </a:outerShdw>
              </a:effectLst>
              <a:latin typeface="iCiel Cadena" panose="02000503000000020004" pitchFamily="2" charset="0"/>
            </a:endParaRPr>
          </a:p>
        </p:txBody>
      </p:sp>
      <p:sp>
        <p:nvSpPr>
          <p:cNvPr id="18" name="Rectangle 17">
            <a:extLst>
              <a:ext uri="{FF2B5EF4-FFF2-40B4-BE49-F238E27FC236}">
                <a16:creationId xmlns:a16="http://schemas.microsoft.com/office/drawing/2014/main" id="{2C17DF83-32B3-4B8A-BC80-51B1CEA2D894}"/>
              </a:ext>
            </a:extLst>
          </p:cNvPr>
          <p:cNvSpPr/>
          <p:nvPr/>
        </p:nvSpPr>
        <p:spPr>
          <a:xfrm>
            <a:off x="2174240" y="1795941"/>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cap="none" spc="0">
                <a:ln w="38100">
                  <a:solidFill>
                    <a:srgbClr val="00B0F0"/>
                  </a:solidFill>
                </a:ln>
                <a:solidFill>
                  <a:srgbClr val="89E0FF"/>
                </a:solidFill>
                <a:effectLst>
                  <a:outerShdw blurRad="38100" dist="25400" dir="5400000" algn="ctr" rotWithShape="0">
                    <a:srgbClr val="6E747A">
                      <a:alpha val="43000"/>
                    </a:srgbClr>
                  </a:outerShdw>
                </a:effectLst>
                <a:latin typeface="iCiel Baliho Script" pitchFamily="2" charset="0"/>
              </a:rPr>
              <a:t>PHÒNG BỆNH HIV/AIDS</a:t>
            </a:r>
          </a:p>
        </p:txBody>
      </p:sp>
    </p:spTree>
    <p:extLst>
      <p:ext uri="{BB962C8B-B14F-4D97-AF65-F5344CB8AC3E}">
        <p14:creationId xmlns:p14="http://schemas.microsoft.com/office/powerpoint/2010/main" val="1006762282"/>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randombar(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wipe(down)">
                                      <p:cBhvr>
                                        <p:cTn id="12" dur="580">
                                          <p:stCondLst>
                                            <p:cond delay="0"/>
                                          </p:stCondLst>
                                        </p:cTn>
                                        <p:tgtEl>
                                          <p:spTgt spid="18"/>
                                        </p:tgtEl>
                                      </p:cBhvr>
                                    </p:animEffect>
                                    <p:anim calcmode="lin" valueType="num">
                                      <p:cBhvr>
                                        <p:cTn id="13"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18" dur="26">
                                          <p:stCondLst>
                                            <p:cond delay="650"/>
                                          </p:stCondLst>
                                        </p:cTn>
                                        <p:tgtEl>
                                          <p:spTgt spid="18"/>
                                        </p:tgtEl>
                                      </p:cBhvr>
                                      <p:to x="100000" y="60000"/>
                                    </p:animScale>
                                    <p:animScale>
                                      <p:cBhvr>
                                        <p:cTn id="19" dur="166" decel="50000">
                                          <p:stCondLst>
                                            <p:cond delay="676"/>
                                          </p:stCondLst>
                                        </p:cTn>
                                        <p:tgtEl>
                                          <p:spTgt spid="18"/>
                                        </p:tgtEl>
                                      </p:cBhvr>
                                      <p:to x="100000" y="100000"/>
                                    </p:animScale>
                                    <p:animScale>
                                      <p:cBhvr>
                                        <p:cTn id="20" dur="26">
                                          <p:stCondLst>
                                            <p:cond delay="1312"/>
                                          </p:stCondLst>
                                        </p:cTn>
                                        <p:tgtEl>
                                          <p:spTgt spid="18"/>
                                        </p:tgtEl>
                                      </p:cBhvr>
                                      <p:to x="100000" y="80000"/>
                                    </p:animScale>
                                    <p:animScale>
                                      <p:cBhvr>
                                        <p:cTn id="21" dur="166" decel="50000">
                                          <p:stCondLst>
                                            <p:cond delay="1338"/>
                                          </p:stCondLst>
                                        </p:cTn>
                                        <p:tgtEl>
                                          <p:spTgt spid="18"/>
                                        </p:tgtEl>
                                      </p:cBhvr>
                                      <p:to x="100000" y="100000"/>
                                    </p:animScale>
                                    <p:animScale>
                                      <p:cBhvr>
                                        <p:cTn id="22" dur="26">
                                          <p:stCondLst>
                                            <p:cond delay="1642"/>
                                          </p:stCondLst>
                                        </p:cTn>
                                        <p:tgtEl>
                                          <p:spTgt spid="18"/>
                                        </p:tgtEl>
                                      </p:cBhvr>
                                      <p:to x="100000" y="90000"/>
                                    </p:animScale>
                                    <p:animScale>
                                      <p:cBhvr>
                                        <p:cTn id="23" dur="166" decel="50000">
                                          <p:stCondLst>
                                            <p:cond delay="1668"/>
                                          </p:stCondLst>
                                        </p:cTn>
                                        <p:tgtEl>
                                          <p:spTgt spid="18"/>
                                        </p:tgtEl>
                                      </p:cBhvr>
                                      <p:to x="100000" y="100000"/>
                                    </p:animScale>
                                    <p:animScale>
                                      <p:cBhvr>
                                        <p:cTn id="24" dur="26">
                                          <p:stCondLst>
                                            <p:cond delay="1808"/>
                                          </p:stCondLst>
                                        </p:cTn>
                                        <p:tgtEl>
                                          <p:spTgt spid="18"/>
                                        </p:tgtEl>
                                      </p:cBhvr>
                                      <p:to x="100000" y="95000"/>
                                    </p:animScale>
                                    <p:animScale>
                                      <p:cBhvr>
                                        <p:cTn id="25" dur="166" decel="50000">
                                          <p:stCondLst>
                                            <p:cond delay="1834"/>
                                          </p:stCondLst>
                                        </p:cTn>
                                        <p:tgtEl>
                                          <p:spTgt spid="18"/>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8"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a:extLst>
              <a:ext uri="{FF2B5EF4-FFF2-40B4-BE49-F238E27FC236}">
                <a16:creationId xmlns:a16="http://schemas.microsoft.com/office/drawing/2014/main" id="{1728FD27-A6D4-477B-BA31-F6CB4D05AD1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21" name="图片 20">
            <a:extLst>
              <a:ext uri="{FF2B5EF4-FFF2-40B4-BE49-F238E27FC236}">
                <a16:creationId xmlns:a16="http://schemas.microsoft.com/office/drawing/2014/main" id="{2F16F3FC-F880-482B-97B3-EA8445CFD293}"/>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454515" y="-14998"/>
            <a:ext cx="3060798" cy="1789497"/>
          </a:xfrm>
          <a:prstGeom prst="rect">
            <a:avLst/>
          </a:prstGeom>
        </p:spPr>
      </p:pic>
      <p:sp>
        <p:nvSpPr>
          <p:cNvPr id="16" name="文本框 15">
            <a:extLst>
              <a:ext uri="{FF2B5EF4-FFF2-40B4-BE49-F238E27FC236}">
                <a16:creationId xmlns:a16="http://schemas.microsoft.com/office/drawing/2014/main" id="{4E39D88C-E242-4E63-8E33-08682EB486E7}"/>
              </a:ext>
            </a:extLst>
          </p:cNvPr>
          <p:cNvSpPr txBox="1"/>
          <p:nvPr/>
        </p:nvSpPr>
        <p:spPr>
          <a:xfrm>
            <a:off x="4086310" y="1767137"/>
            <a:ext cx="651328" cy="461665"/>
          </a:xfrm>
          <a:prstGeom prst="rect">
            <a:avLst/>
          </a:prstGeom>
          <a:solidFill>
            <a:srgbClr val="2F221C"/>
          </a:solidFill>
          <a:ln w="28575">
            <a:solidFill>
              <a:srgbClr val="E76B45"/>
            </a:solidFill>
          </a:ln>
          <a:effectLst>
            <a:outerShdw blurRad="50800" dist="38100" dir="5400000" algn="t" rotWithShape="0">
              <a:prstClr val="black">
                <a:alpha val="40000"/>
              </a:prstClr>
            </a:outerShdw>
          </a:effectLst>
        </p:spPr>
        <p:txBody>
          <a:bodyPr wrap="square" rtlCol="0">
            <a:spAutoFit/>
          </a:bodyPr>
          <a:lstStyle/>
          <a:p>
            <a:pPr algn="ctr"/>
            <a:r>
              <a:rPr lang="en-US" altLang="zh-CN" sz="2400" dirty="0">
                <a:solidFill>
                  <a:schemeClr val="bg1"/>
                </a:solidFill>
                <a:latin typeface="字魂58号-创中黑" panose="00000500000000000000" pitchFamily="2" charset="-122"/>
                <a:ea typeface="字魂58号-创中黑" panose="00000500000000000000" pitchFamily="2" charset="-122"/>
                <a:sym typeface="字魂58号-创中黑" panose="00000500000000000000" pitchFamily="2" charset="-122"/>
              </a:rPr>
              <a:t>01</a:t>
            </a:r>
          </a:p>
        </p:txBody>
      </p:sp>
      <p:sp>
        <p:nvSpPr>
          <p:cNvPr id="20" name="文本框 19">
            <a:extLst>
              <a:ext uri="{FF2B5EF4-FFF2-40B4-BE49-F238E27FC236}">
                <a16:creationId xmlns:a16="http://schemas.microsoft.com/office/drawing/2014/main" id="{8A6E339B-8CA7-419E-BE48-DA9864B5A8BF}"/>
              </a:ext>
            </a:extLst>
          </p:cNvPr>
          <p:cNvSpPr txBox="1"/>
          <p:nvPr/>
        </p:nvSpPr>
        <p:spPr>
          <a:xfrm>
            <a:off x="4086310" y="2987575"/>
            <a:ext cx="651328" cy="461665"/>
          </a:xfrm>
          <a:prstGeom prst="rect">
            <a:avLst/>
          </a:prstGeom>
          <a:solidFill>
            <a:srgbClr val="2F221C"/>
          </a:solidFill>
          <a:ln w="28575">
            <a:solidFill>
              <a:srgbClr val="E76B45"/>
            </a:solidFill>
          </a:ln>
          <a:effectLst>
            <a:outerShdw blurRad="50800" dist="38100" dir="5400000" algn="t" rotWithShape="0">
              <a:prstClr val="black">
                <a:alpha val="40000"/>
              </a:prstClr>
            </a:outerShdw>
          </a:effectLst>
        </p:spPr>
        <p:txBody>
          <a:bodyPr wrap="square" rtlCol="0">
            <a:spAutoFit/>
          </a:bodyPr>
          <a:lstStyle/>
          <a:p>
            <a:pPr algn="ctr"/>
            <a:r>
              <a:rPr lang="en-US" altLang="zh-CN" sz="2400">
                <a:solidFill>
                  <a:schemeClr val="bg1"/>
                </a:solidFill>
                <a:latin typeface="字魂58号-创中黑" panose="00000500000000000000" pitchFamily="2" charset="-122"/>
                <a:ea typeface="字魂58号-创中黑" panose="00000500000000000000" pitchFamily="2" charset="-122"/>
                <a:sym typeface="字魂58号-创中黑" panose="00000500000000000000" pitchFamily="2" charset="-122"/>
              </a:rPr>
              <a:t>02</a:t>
            </a:r>
          </a:p>
        </p:txBody>
      </p:sp>
      <p:sp>
        <p:nvSpPr>
          <p:cNvPr id="23" name="文本框 22">
            <a:extLst>
              <a:ext uri="{FF2B5EF4-FFF2-40B4-BE49-F238E27FC236}">
                <a16:creationId xmlns:a16="http://schemas.microsoft.com/office/drawing/2014/main" id="{026596E9-A975-4F8B-A8D3-B1AA67B69310}"/>
              </a:ext>
            </a:extLst>
          </p:cNvPr>
          <p:cNvSpPr txBox="1"/>
          <p:nvPr/>
        </p:nvSpPr>
        <p:spPr>
          <a:xfrm>
            <a:off x="4086311" y="4600750"/>
            <a:ext cx="651327" cy="461665"/>
          </a:xfrm>
          <a:prstGeom prst="rect">
            <a:avLst/>
          </a:prstGeom>
          <a:solidFill>
            <a:srgbClr val="2F221C"/>
          </a:solidFill>
          <a:ln w="28575">
            <a:solidFill>
              <a:srgbClr val="E76B45"/>
            </a:solidFill>
          </a:ln>
          <a:effectLst>
            <a:outerShdw blurRad="50800" dist="38100" dir="5400000" algn="t" rotWithShape="0">
              <a:prstClr val="black">
                <a:alpha val="40000"/>
              </a:prstClr>
            </a:outerShdw>
          </a:effectLst>
        </p:spPr>
        <p:txBody>
          <a:bodyPr wrap="square" rtlCol="0">
            <a:spAutoFit/>
          </a:bodyPr>
          <a:lstStyle/>
          <a:p>
            <a:pPr algn="ctr"/>
            <a:r>
              <a:rPr lang="en-US" altLang="zh-CN" sz="2400">
                <a:solidFill>
                  <a:schemeClr val="bg1"/>
                </a:solidFill>
                <a:latin typeface="字魂58号-创中黑" panose="00000500000000000000" pitchFamily="2" charset="-122"/>
                <a:ea typeface="字魂58号-创中黑" panose="00000500000000000000" pitchFamily="2" charset="-122"/>
                <a:sym typeface="字魂58号-创中黑" panose="00000500000000000000" pitchFamily="2" charset="-122"/>
              </a:rPr>
              <a:t>03</a:t>
            </a:r>
          </a:p>
        </p:txBody>
      </p:sp>
      <p:pic>
        <p:nvPicPr>
          <p:cNvPr id="34" name="图片 33">
            <a:extLst>
              <a:ext uri="{FF2B5EF4-FFF2-40B4-BE49-F238E27FC236}">
                <a16:creationId xmlns:a16="http://schemas.microsoft.com/office/drawing/2014/main" id="{47623C93-4E8C-4E55-8E3E-8D2A48D5B18A}"/>
              </a:ext>
            </a:extLst>
          </p:cNvPr>
          <p:cNvPicPr>
            <a:picLocks noChangeAspect="1"/>
          </p:cNvPicPr>
          <p:nvPr/>
        </p:nvPicPr>
        <p:blipFill rotWithShape="1">
          <a:blip r:embed="rId4">
            <a:extLst>
              <a:ext uri="{28A0092B-C50C-407E-A947-70E740481C1C}">
                <a14:useLocalDpi xmlns:a14="http://schemas.microsoft.com/office/drawing/2010/main" val="0"/>
              </a:ext>
            </a:extLst>
          </a:blip>
          <a:srcRect l="33698" t="73658" r="33551"/>
          <a:stretch/>
        </p:blipFill>
        <p:spPr>
          <a:xfrm>
            <a:off x="3736835" y="5525855"/>
            <a:ext cx="4305670" cy="1241842"/>
          </a:xfrm>
          <a:prstGeom prst="rect">
            <a:avLst/>
          </a:prstGeom>
        </p:spPr>
      </p:pic>
      <p:sp>
        <p:nvSpPr>
          <p:cNvPr id="19" name="TextBox 18">
            <a:extLst>
              <a:ext uri="{FF2B5EF4-FFF2-40B4-BE49-F238E27FC236}">
                <a16:creationId xmlns:a16="http://schemas.microsoft.com/office/drawing/2014/main" id="{DD17A320-9B2A-4256-A0C4-4C512281FAA0}"/>
              </a:ext>
            </a:extLst>
          </p:cNvPr>
          <p:cNvSpPr txBox="1"/>
          <p:nvPr/>
        </p:nvSpPr>
        <p:spPr>
          <a:xfrm>
            <a:off x="4763903" y="1571247"/>
            <a:ext cx="6481271" cy="1077218"/>
          </a:xfrm>
          <a:prstGeom prst="rect">
            <a:avLst/>
          </a:prstGeom>
          <a:noFill/>
        </p:spPr>
        <p:txBody>
          <a:bodyPr wrap="square">
            <a:spAutoFit/>
          </a:bodyPr>
          <a:lstStyle/>
          <a:p>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Biết</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nguyên</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nhân</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và</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cách</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phòng</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de-DE" sz="3200" dirty="0" err="1">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tránh</a:t>
            </a:r>
            <a:r>
              <a:rPr lang="de-DE" sz="3200" dirty="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HIV/ AIDS </a:t>
            </a:r>
            <a:endParaRPr lang="en-US" sz="3200" dirty="0">
              <a:solidFill>
                <a:srgbClr val="002060"/>
              </a:solidFill>
              <a:effectLst>
                <a:outerShdw blurRad="38100" dist="38100" dir="2700000" algn="tl">
                  <a:srgbClr val="000000">
                    <a:alpha val="43137"/>
                  </a:srgbClr>
                </a:outerShdw>
              </a:effectLst>
            </a:endParaRPr>
          </a:p>
        </p:txBody>
      </p:sp>
      <p:sp>
        <p:nvSpPr>
          <p:cNvPr id="22" name="TextBox 21">
            <a:extLst>
              <a:ext uri="{FF2B5EF4-FFF2-40B4-BE49-F238E27FC236}">
                <a16:creationId xmlns:a16="http://schemas.microsoft.com/office/drawing/2014/main" id="{6612F798-4BD2-440F-ADD6-C4135DAA5874}"/>
              </a:ext>
            </a:extLst>
          </p:cNvPr>
          <p:cNvSpPr txBox="1"/>
          <p:nvPr/>
        </p:nvSpPr>
        <p:spPr>
          <a:xfrm>
            <a:off x="4763903" y="2730460"/>
            <a:ext cx="6617459" cy="1569660"/>
          </a:xfrm>
          <a:prstGeom prst="rect">
            <a:avLst/>
          </a:prstGeom>
          <a:noFill/>
        </p:spPr>
        <p:txBody>
          <a:bodyPr wrap="square">
            <a:spAutoFit/>
          </a:bodyPr>
          <a:lstStyle/>
          <a:p>
            <a:r>
              <a:rPr lang="vi-VN"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Xác định</a:t>
            </a:r>
            <a:r>
              <a:rPr lang="en-US"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 </a:t>
            </a:r>
            <a:r>
              <a:rPr lang="vi-VN"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và biết được các hành vi tiếp xúc thông thường không lây nhiễm HIV/AIDS</a:t>
            </a:r>
            <a:endParaRPr lang="en-US" sz="3200">
              <a:solidFill>
                <a:srgbClr val="002060"/>
              </a:solidFill>
              <a:effectLst>
                <a:outerShdw blurRad="38100" dist="38100" dir="2700000" algn="tl">
                  <a:srgbClr val="000000">
                    <a:alpha val="43137"/>
                  </a:srgbClr>
                </a:outerShdw>
              </a:effectLst>
            </a:endParaRPr>
          </a:p>
        </p:txBody>
      </p:sp>
      <p:sp>
        <p:nvSpPr>
          <p:cNvPr id="33" name="TextBox 32">
            <a:extLst>
              <a:ext uri="{FF2B5EF4-FFF2-40B4-BE49-F238E27FC236}">
                <a16:creationId xmlns:a16="http://schemas.microsoft.com/office/drawing/2014/main" id="{52FF63F2-636C-4FEC-89F1-4777C6FCE64B}"/>
              </a:ext>
            </a:extLst>
          </p:cNvPr>
          <p:cNvSpPr txBox="1"/>
          <p:nvPr/>
        </p:nvSpPr>
        <p:spPr>
          <a:xfrm>
            <a:off x="4864549" y="4356559"/>
            <a:ext cx="6113449" cy="1569660"/>
          </a:xfrm>
          <a:prstGeom prst="rect">
            <a:avLst/>
          </a:prstGeom>
          <a:noFill/>
        </p:spPr>
        <p:txBody>
          <a:bodyPr wrap="square">
            <a:spAutoFit/>
          </a:bodyPr>
          <a:lstStyle/>
          <a:p>
            <a:pPr algn="just"/>
            <a:r>
              <a:rPr lang="vi-VN" sz="3200">
                <a:solidFill>
                  <a:srgbClr val="002060"/>
                </a:solidFill>
                <a:effectLst>
                  <a:outerShdw blurRad="38100" dist="38100" dir="2700000" algn="tl">
                    <a:srgbClr val="000000">
                      <a:alpha val="43137"/>
                    </a:srgbClr>
                  </a:outerShdw>
                </a:effectLst>
                <a:latin typeface="Times New Roman" panose="02020603050405020304" pitchFamily="18" charset="0"/>
                <a:ea typeface="Times New Roman" panose="02020603050405020304" pitchFamily="18" charset="0"/>
              </a:rPr>
              <a:t>Luôn có ý thức tuyên truyền vận động mọi người cùng phòng tránh nhiễm HIV/AIDS</a:t>
            </a:r>
            <a:endParaRPr lang="en-US" sz="3200">
              <a:solidFill>
                <a:srgbClr val="002060"/>
              </a:solidFill>
              <a:effectLst>
                <a:outerShdw blurRad="38100" dist="38100" dir="2700000" algn="tl">
                  <a:srgbClr val="000000">
                    <a:alpha val="43137"/>
                  </a:srgbClr>
                </a:outerShdw>
              </a:effectLst>
            </a:endParaRPr>
          </a:p>
        </p:txBody>
      </p:sp>
      <p:pic>
        <p:nvPicPr>
          <p:cNvPr id="35" name="图片 2">
            <a:extLst>
              <a:ext uri="{FF2B5EF4-FFF2-40B4-BE49-F238E27FC236}">
                <a16:creationId xmlns:a16="http://schemas.microsoft.com/office/drawing/2014/main" id="{4484B3EF-DE65-4083-8FE8-AAA56498524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0997" y="1657767"/>
            <a:ext cx="3842930" cy="3842930"/>
          </a:xfrm>
          <a:prstGeom prst="rect">
            <a:avLst/>
          </a:prstGeom>
        </p:spPr>
      </p:pic>
      <p:sp>
        <p:nvSpPr>
          <p:cNvPr id="2" name="TextBox 1">
            <a:extLst>
              <a:ext uri="{FF2B5EF4-FFF2-40B4-BE49-F238E27FC236}">
                <a16:creationId xmlns:a16="http://schemas.microsoft.com/office/drawing/2014/main" id="{396CD1AD-46BF-B644-9BF0-2ABC51DB4B04}"/>
              </a:ext>
            </a:extLst>
          </p:cNvPr>
          <p:cNvSpPr txBox="1"/>
          <p:nvPr/>
        </p:nvSpPr>
        <p:spPr>
          <a:xfrm>
            <a:off x="3515313" y="879750"/>
            <a:ext cx="5074505" cy="769441"/>
          </a:xfrm>
          <a:prstGeom prst="rect">
            <a:avLst/>
          </a:prstGeom>
          <a:noFill/>
        </p:spPr>
        <p:txBody>
          <a:bodyPr wrap="square" rtlCol="0">
            <a:spAutoFit/>
          </a:bodyPr>
          <a:lstStyle/>
          <a:p>
            <a:pPr algn="ctr"/>
            <a:r>
              <a:rPr lang="en-US" sz="4400" b="1" dirty="0">
                <a:solidFill>
                  <a:srgbClr val="FFC000"/>
                </a:solidFill>
              </a:rPr>
              <a:t>YÊU CẦU CẦN ĐẠT</a:t>
            </a:r>
          </a:p>
        </p:txBody>
      </p:sp>
    </p:spTree>
    <p:extLst>
      <p:ext uri="{BB962C8B-B14F-4D97-AF65-F5344CB8AC3E}">
        <p14:creationId xmlns:p14="http://schemas.microsoft.com/office/powerpoint/2010/main" val="230721631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1"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par>
                                <p:cTn id="10" presetID="14" presetClass="entr" presetSubtype="10" fill="hold" grpId="0" nodeType="with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randombar(horizontal)">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53" presetClass="entr" presetSubtype="16" fill="hold" grpId="1" nodeType="click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ppt_w</p:attrName>
                                        </p:attrNameLst>
                                      </p:cBhvr>
                                      <p:tavLst>
                                        <p:tav tm="0">
                                          <p:val>
                                            <p:fltVal val="0"/>
                                          </p:val>
                                        </p:tav>
                                        <p:tav tm="100000">
                                          <p:val>
                                            <p:strVal val="#ppt_w"/>
                                          </p:val>
                                        </p:tav>
                                      </p:tavLst>
                                    </p:anim>
                                    <p:anim calcmode="lin" valueType="num">
                                      <p:cBhvr>
                                        <p:cTn id="18" dur="500" fill="hold"/>
                                        <p:tgtEl>
                                          <p:spTgt spid="20"/>
                                        </p:tgtEl>
                                        <p:attrNameLst>
                                          <p:attrName>ppt_h</p:attrName>
                                        </p:attrNameLst>
                                      </p:cBhvr>
                                      <p:tavLst>
                                        <p:tav tm="0">
                                          <p:val>
                                            <p:fltVal val="0"/>
                                          </p:val>
                                        </p:tav>
                                        <p:tav tm="100000">
                                          <p:val>
                                            <p:strVal val="#ppt_h"/>
                                          </p:val>
                                        </p:tav>
                                      </p:tavLst>
                                    </p:anim>
                                    <p:animEffect transition="in" filter="fade">
                                      <p:cBhvr>
                                        <p:cTn id="19" dur="500"/>
                                        <p:tgtEl>
                                          <p:spTgt spid="20"/>
                                        </p:tgtEl>
                                      </p:cBhvr>
                                    </p:animEffect>
                                  </p:childTnLst>
                                </p:cTn>
                              </p:par>
                              <p:par>
                                <p:cTn id="20" presetID="14" presetClass="entr" presetSubtype="10"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randombar(horizontal)">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53" presetClass="entr" presetSubtype="16" fill="hold" grpId="1" nodeType="clickEffect">
                                  <p:stCondLst>
                                    <p:cond delay="0"/>
                                  </p:stCondLst>
                                  <p:childTnLst>
                                    <p:set>
                                      <p:cBhvr>
                                        <p:cTn id="26" dur="1" fill="hold">
                                          <p:stCondLst>
                                            <p:cond delay="0"/>
                                          </p:stCondLst>
                                        </p:cTn>
                                        <p:tgtEl>
                                          <p:spTgt spid="23"/>
                                        </p:tgtEl>
                                        <p:attrNameLst>
                                          <p:attrName>style.visibility</p:attrName>
                                        </p:attrNameLst>
                                      </p:cBhvr>
                                      <p:to>
                                        <p:strVal val="visible"/>
                                      </p:to>
                                    </p:set>
                                    <p:anim calcmode="lin" valueType="num">
                                      <p:cBhvr>
                                        <p:cTn id="27" dur="500" fill="hold"/>
                                        <p:tgtEl>
                                          <p:spTgt spid="23"/>
                                        </p:tgtEl>
                                        <p:attrNameLst>
                                          <p:attrName>ppt_w</p:attrName>
                                        </p:attrNameLst>
                                      </p:cBhvr>
                                      <p:tavLst>
                                        <p:tav tm="0">
                                          <p:val>
                                            <p:fltVal val="0"/>
                                          </p:val>
                                        </p:tav>
                                        <p:tav tm="100000">
                                          <p:val>
                                            <p:strVal val="#ppt_w"/>
                                          </p:val>
                                        </p:tav>
                                      </p:tavLst>
                                    </p:anim>
                                    <p:anim calcmode="lin" valueType="num">
                                      <p:cBhvr>
                                        <p:cTn id="28" dur="500" fill="hold"/>
                                        <p:tgtEl>
                                          <p:spTgt spid="23"/>
                                        </p:tgtEl>
                                        <p:attrNameLst>
                                          <p:attrName>ppt_h</p:attrName>
                                        </p:attrNameLst>
                                      </p:cBhvr>
                                      <p:tavLst>
                                        <p:tav tm="0">
                                          <p:val>
                                            <p:fltVal val="0"/>
                                          </p:val>
                                        </p:tav>
                                        <p:tav tm="100000">
                                          <p:val>
                                            <p:strVal val="#ppt_h"/>
                                          </p:val>
                                        </p:tav>
                                      </p:tavLst>
                                    </p:anim>
                                    <p:animEffect transition="in" filter="fade">
                                      <p:cBhvr>
                                        <p:cTn id="29" dur="500"/>
                                        <p:tgtEl>
                                          <p:spTgt spid="23"/>
                                        </p:tgtEl>
                                      </p:cBhvr>
                                    </p:animEffect>
                                  </p:childTnLst>
                                </p:cTn>
                              </p:par>
                              <p:par>
                                <p:cTn id="30" presetID="14" presetClass="entr" presetSubtype="10" fill="hold" grpId="0" nodeType="with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randombar(horizontal)">
                                      <p:cBhvr>
                                        <p:cTn id="32" dur="500"/>
                                        <p:tgtEl>
                                          <p:spTgt spid="3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P spid="16" grpId="1" animBg="1"/>
      <p:bldP spid="20" grpId="0" animBg="1"/>
      <p:bldP spid="20" grpId="1" animBg="1"/>
      <p:bldP spid="23" grpId="0" animBg="1"/>
      <p:bldP spid="23" grpId="1" animBg="1"/>
      <p:bldP spid="19" grpId="0"/>
      <p:bldP spid="22" grpId="0"/>
      <p:bldP spid="3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图片 11">
            <a:extLst>
              <a:ext uri="{FF2B5EF4-FFF2-40B4-BE49-F238E27FC236}">
                <a16:creationId xmlns:a16="http://schemas.microsoft.com/office/drawing/2014/main" id="{3BD74C35-56AC-4D61-AC06-16F2F569D3AD}"/>
              </a:ext>
            </a:extLst>
          </p:cNvPr>
          <p:cNvPicPr>
            <a:picLocks noChangeAspect="1"/>
          </p:cNvPicPr>
          <p:nvPr/>
        </p:nvPicPr>
        <p:blipFill rotWithShape="1">
          <a:blip r:embed="rId3">
            <a:extLst>
              <a:ext uri="{28A0092B-C50C-407E-A947-70E740481C1C}">
                <a14:useLocalDpi xmlns:a14="http://schemas.microsoft.com/office/drawing/2010/main" val="0"/>
              </a:ext>
            </a:extLst>
          </a:blip>
          <a:srcRect l="43878" t="66532"/>
          <a:stretch/>
        </p:blipFill>
        <p:spPr>
          <a:xfrm>
            <a:off x="-563066" y="2723633"/>
            <a:ext cx="6074866" cy="4843259"/>
          </a:xfrm>
          <a:prstGeom prst="rect">
            <a:avLst/>
          </a:prstGeom>
        </p:spPr>
      </p:pic>
      <p:sp>
        <p:nvSpPr>
          <p:cNvPr id="15" name="Rectangle 14">
            <a:extLst>
              <a:ext uri="{FF2B5EF4-FFF2-40B4-BE49-F238E27FC236}">
                <a16:creationId xmlns:a16="http://schemas.microsoft.com/office/drawing/2014/main" id="{D1C5805C-C0BB-4F26-B996-06F4649E8F09}"/>
              </a:ext>
            </a:extLst>
          </p:cNvPr>
          <p:cNvSpPr/>
          <p:nvPr/>
        </p:nvSpPr>
        <p:spPr>
          <a:xfrm>
            <a:off x="1954457" y="1358164"/>
            <a:ext cx="7985760" cy="1680893"/>
          </a:xfrm>
          <a:prstGeom prst="rect">
            <a:avLst/>
          </a:prstGeom>
          <a:noFill/>
        </p:spPr>
        <p:txBody>
          <a:bodyPr wrap="square" lIns="91440" tIns="45720" rIns="91440" bIns="45720" numCol="1">
            <a:prstTxWarp prst="textPlain">
              <a:avLst/>
            </a:prstTxWarp>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vi-VN" sz="1600" b="1">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rPr>
              <a:t>KHÁM PHÁ</a:t>
            </a:r>
            <a:endParaRPr lang="vi-VN" sz="1600" b="1" cap="none" spc="0">
              <a:ln w="76200">
                <a:solidFill>
                  <a:srgbClr val="E76B45"/>
                </a:solidFill>
              </a:ln>
              <a:solidFill>
                <a:srgbClr val="FFFF00"/>
              </a:solidFill>
              <a:effectLst>
                <a:outerShdw blurRad="38100" dist="25400" dir="5400000" algn="ctr" rotWithShape="0">
                  <a:srgbClr val="6E747A">
                    <a:alpha val="43000"/>
                  </a:srgbClr>
                </a:outerShdw>
              </a:effectLst>
              <a:latin typeface="iCiel Baliho Script" pitchFamily="2" charset="0"/>
            </a:endParaRPr>
          </a:p>
        </p:txBody>
      </p:sp>
      <p:pic>
        <p:nvPicPr>
          <p:cNvPr id="16" name="图片 20">
            <a:extLst>
              <a:ext uri="{FF2B5EF4-FFF2-40B4-BE49-F238E27FC236}">
                <a16:creationId xmlns:a16="http://schemas.microsoft.com/office/drawing/2014/main" id="{EBB3C5D5-FDDF-440A-AAE3-E92C5105823C}"/>
              </a:ext>
            </a:extLst>
          </p:cNvPr>
          <p:cNvPicPr>
            <a:picLocks noChangeAspect="1"/>
          </p:cNvPicPr>
          <p:nvPr/>
        </p:nvPicPr>
        <p:blipFill rotWithShape="1">
          <a:blip r:embed="rId4">
            <a:extLst>
              <a:ext uri="{28A0092B-C50C-407E-A947-70E740481C1C}">
                <a14:useLocalDpi xmlns:a14="http://schemas.microsoft.com/office/drawing/2010/main" val="0"/>
              </a:ext>
            </a:extLst>
          </a:blip>
          <a:srcRect l="79109" t="32510" r="3721" b="39496"/>
          <a:stretch/>
        </p:blipFill>
        <p:spPr>
          <a:xfrm>
            <a:off x="213215" y="340146"/>
            <a:ext cx="3482485" cy="2036037"/>
          </a:xfrm>
          <a:prstGeom prst="rect">
            <a:avLst/>
          </a:prstGeom>
        </p:spPr>
      </p:pic>
      <p:pic>
        <p:nvPicPr>
          <p:cNvPr id="17" name="图片 16">
            <a:extLst>
              <a:ext uri="{FF2B5EF4-FFF2-40B4-BE49-F238E27FC236}">
                <a16:creationId xmlns:a16="http://schemas.microsoft.com/office/drawing/2014/main" id="{173B4315-A007-40E2-B0A7-58E90B83BF44}"/>
              </a:ext>
            </a:extLst>
          </p:cNvPr>
          <p:cNvPicPr>
            <a:picLocks noChangeAspect="1"/>
          </p:cNvPicPr>
          <p:nvPr/>
        </p:nvPicPr>
        <p:blipFill rotWithShape="1">
          <a:blip r:embed="rId4">
            <a:extLst>
              <a:ext uri="{28A0092B-C50C-407E-A947-70E740481C1C}">
                <a14:useLocalDpi xmlns:a14="http://schemas.microsoft.com/office/drawing/2010/main" val="0"/>
              </a:ext>
            </a:extLst>
          </a:blip>
          <a:srcRect l="63121" t="290" r="3721" b="39496"/>
          <a:stretch/>
        </p:blipFill>
        <p:spPr>
          <a:xfrm>
            <a:off x="7993085" y="-81734"/>
            <a:ext cx="4198915" cy="2734323"/>
          </a:xfrm>
          <a:prstGeom prst="rect">
            <a:avLst/>
          </a:prstGeom>
        </p:spPr>
      </p:pic>
    </p:spTree>
    <p:extLst>
      <p:ext uri="{BB962C8B-B14F-4D97-AF65-F5344CB8AC3E}">
        <p14:creationId xmlns:p14="http://schemas.microsoft.com/office/powerpoint/2010/main" val="47717076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wipe(down)">
                                      <p:cBhvr>
                                        <p:cTn id="7" dur="580">
                                          <p:stCondLst>
                                            <p:cond delay="0"/>
                                          </p:stCondLst>
                                        </p:cTn>
                                        <p:tgtEl>
                                          <p:spTgt spid="15"/>
                                        </p:tgtEl>
                                      </p:cBhvr>
                                    </p:animEffect>
                                    <p:anim calcmode="lin" valueType="num">
                                      <p:cBhvr>
                                        <p:cTn id="8" dur="1822" tmFilter="0,0; 0.14,0.36; 0.43,0.73; 0.71,0.91; 1.0,1.0">
                                          <p:stCondLst>
                                            <p:cond delay="0"/>
                                          </p:stCondLst>
                                        </p:cTn>
                                        <p:tgtEl>
                                          <p:spTgt spid="15"/>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5"/>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5"/>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5"/>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5"/>
                                        </p:tgtEl>
                                        <p:attrNameLst>
                                          <p:attrName>ppt_y</p:attrName>
                                        </p:attrNameLst>
                                      </p:cBhvr>
                                      <p:tavLst>
                                        <p:tav tm="0" fmla="#ppt_y-sin(pi*$)/81">
                                          <p:val>
                                            <p:fltVal val="0"/>
                                          </p:val>
                                        </p:tav>
                                        <p:tav tm="100000">
                                          <p:val>
                                            <p:fltVal val="1"/>
                                          </p:val>
                                        </p:tav>
                                      </p:tavLst>
                                    </p:anim>
                                    <p:animScale>
                                      <p:cBhvr>
                                        <p:cTn id="13" dur="26">
                                          <p:stCondLst>
                                            <p:cond delay="650"/>
                                          </p:stCondLst>
                                        </p:cTn>
                                        <p:tgtEl>
                                          <p:spTgt spid="15"/>
                                        </p:tgtEl>
                                      </p:cBhvr>
                                      <p:to x="100000" y="60000"/>
                                    </p:animScale>
                                    <p:animScale>
                                      <p:cBhvr>
                                        <p:cTn id="14" dur="166" decel="50000">
                                          <p:stCondLst>
                                            <p:cond delay="676"/>
                                          </p:stCondLst>
                                        </p:cTn>
                                        <p:tgtEl>
                                          <p:spTgt spid="15"/>
                                        </p:tgtEl>
                                      </p:cBhvr>
                                      <p:to x="100000" y="100000"/>
                                    </p:animScale>
                                    <p:animScale>
                                      <p:cBhvr>
                                        <p:cTn id="15" dur="26">
                                          <p:stCondLst>
                                            <p:cond delay="1312"/>
                                          </p:stCondLst>
                                        </p:cTn>
                                        <p:tgtEl>
                                          <p:spTgt spid="15"/>
                                        </p:tgtEl>
                                      </p:cBhvr>
                                      <p:to x="100000" y="80000"/>
                                    </p:animScale>
                                    <p:animScale>
                                      <p:cBhvr>
                                        <p:cTn id="16" dur="166" decel="50000">
                                          <p:stCondLst>
                                            <p:cond delay="1338"/>
                                          </p:stCondLst>
                                        </p:cTn>
                                        <p:tgtEl>
                                          <p:spTgt spid="15"/>
                                        </p:tgtEl>
                                      </p:cBhvr>
                                      <p:to x="100000" y="100000"/>
                                    </p:animScale>
                                    <p:animScale>
                                      <p:cBhvr>
                                        <p:cTn id="17" dur="26">
                                          <p:stCondLst>
                                            <p:cond delay="1642"/>
                                          </p:stCondLst>
                                        </p:cTn>
                                        <p:tgtEl>
                                          <p:spTgt spid="15"/>
                                        </p:tgtEl>
                                      </p:cBhvr>
                                      <p:to x="100000" y="90000"/>
                                    </p:animScale>
                                    <p:animScale>
                                      <p:cBhvr>
                                        <p:cTn id="18" dur="166" decel="50000">
                                          <p:stCondLst>
                                            <p:cond delay="1668"/>
                                          </p:stCondLst>
                                        </p:cTn>
                                        <p:tgtEl>
                                          <p:spTgt spid="15"/>
                                        </p:tgtEl>
                                      </p:cBhvr>
                                      <p:to x="100000" y="100000"/>
                                    </p:animScale>
                                    <p:animScale>
                                      <p:cBhvr>
                                        <p:cTn id="19" dur="26">
                                          <p:stCondLst>
                                            <p:cond delay="1808"/>
                                          </p:stCondLst>
                                        </p:cTn>
                                        <p:tgtEl>
                                          <p:spTgt spid="15"/>
                                        </p:tgtEl>
                                      </p:cBhvr>
                                      <p:to x="100000" y="95000"/>
                                    </p:animScale>
                                    <p:animScale>
                                      <p:cBhvr>
                                        <p:cTn id="20" dur="166" decel="50000">
                                          <p:stCondLst>
                                            <p:cond delay="1834"/>
                                          </p:stCondLst>
                                        </p:cTn>
                                        <p:tgtEl>
                                          <p:spTgt spid="15"/>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FIRST_PUBLISH" val="1"/>
  <p:tag name="ISPRING_PRESENTATION_TITLE" val="126"/>
</p:tagLst>
</file>

<file path=ppt/theme/theme1.xml><?xml version="1.0" encoding="utf-8"?>
<a:theme xmlns:a="http://schemas.openxmlformats.org/drawingml/2006/main" name="千图网海量PPT模板www.58pic.com ​​">
  <a:themeElements>
    <a:clrScheme name="自定义 58">
      <a:dk1>
        <a:sysClr val="windowText" lastClr="000000"/>
      </a:dk1>
      <a:lt1>
        <a:sysClr val="window" lastClr="FFFFFF"/>
      </a:lt1>
      <a:dk2>
        <a:srgbClr val="44546A"/>
      </a:dk2>
      <a:lt2>
        <a:srgbClr val="E7E6E6"/>
      </a:lt2>
      <a:accent1>
        <a:srgbClr val="D76B49"/>
      </a:accent1>
      <a:accent2>
        <a:srgbClr val="D76B49"/>
      </a:accent2>
      <a:accent3>
        <a:srgbClr val="D76B49"/>
      </a:accent3>
      <a:accent4>
        <a:srgbClr val="D76B49"/>
      </a:accent4>
      <a:accent5>
        <a:srgbClr val="D76B49"/>
      </a:accent5>
      <a:accent6>
        <a:srgbClr val="D76B49"/>
      </a:accent6>
      <a:hlink>
        <a:srgbClr val="D76B49"/>
      </a:hlink>
      <a:folHlink>
        <a:srgbClr val="D76B49"/>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608</TotalTime>
  <Words>884</Words>
  <Application>Microsoft Office PowerPoint</Application>
  <PresentationFormat>Widescreen</PresentationFormat>
  <Paragraphs>126</Paragraphs>
  <Slides>32</Slides>
  <Notes>17</Notes>
  <HiddenSlides>0</HiddenSlides>
  <MMClips>13</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32</vt:i4>
      </vt:variant>
    </vt:vector>
  </HeadingPairs>
  <TitlesOfParts>
    <vt:vector size="44" baseType="lpstr">
      <vt:lpstr>等线</vt:lpstr>
      <vt:lpstr>等线 Light</vt:lpstr>
      <vt:lpstr>Arial</vt:lpstr>
      <vt:lpstr>iCiel Baliho Script</vt:lpstr>
      <vt:lpstr>iCiel Cadena</vt:lpstr>
      <vt:lpstr>iCiel Crocante</vt:lpstr>
      <vt:lpstr>iCiel Soup of Justice</vt:lpstr>
      <vt:lpstr>Times New Roman</vt:lpstr>
      <vt:lpstr>UTM Cooper Black</vt:lpstr>
      <vt:lpstr>UTM Isadora</vt:lpstr>
      <vt:lpstr>字魂58号-创中黑</vt:lpstr>
      <vt:lpstr>千图网海量PPT模板www.58pic.com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126</dc:title>
  <dc:creator>asus</dc:creator>
  <cp:lastModifiedBy>Thuỷ ĐTC Thanh</cp:lastModifiedBy>
  <cp:revision>79</cp:revision>
  <dcterms:created xsi:type="dcterms:W3CDTF">2018-04-10T04:31:45Z</dcterms:created>
  <dcterms:modified xsi:type="dcterms:W3CDTF">2023-07-20T06:37:26Z</dcterms:modified>
</cp:coreProperties>
</file>