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</p:sldMasterIdLst>
  <p:notesMasterIdLst>
    <p:notesMasterId r:id="rId31"/>
  </p:notesMasterIdLst>
  <p:sldIdLst>
    <p:sldId id="332" r:id="rId3"/>
    <p:sldId id="366" r:id="rId4"/>
    <p:sldId id="367" r:id="rId5"/>
    <p:sldId id="381" r:id="rId6"/>
    <p:sldId id="382" r:id="rId7"/>
    <p:sldId id="383" r:id="rId8"/>
    <p:sldId id="384" r:id="rId9"/>
    <p:sldId id="385" r:id="rId10"/>
    <p:sldId id="257" r:id="rId11"/>
    <p:sldId id="258" r:id="rId12"/>
    <p:sldId id="357" r:id="rId13"/>
    <p:sldId id="301" r:id="rId14"/>
    <p:sldId id="360" r:id="rId15"/>
    <p:sldId id="288" r:id="rId16"/>
    <p:sldId id="363" r:id="rId17"/>
    <p:sldId id="361" r:id="rId18"/>
    <p:sldId id="359" r:id="rId19"/>
    <p:sldId id="343" r:id="rId20"/>
    <p:sldId id="291" r:id="rId21"/>
    <p:sldId id="279" r:id="rId22"/>
    <p:sldId id="292" r:id="rId23"/>
    <p:sldId id="280" r:id="rId24"/>
    <p:sldId id="365" r:id="rId25"/>
    <p:sldId id="344" r:id="rId26"/>
    <p:sldId id="295" r:id="rId27"/>
    <p:sldId id="358" r:id="rId28"/>
    <p:sldId id="356" r:id="rId29"/>
    <p:sldId id="331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EDA3C"/>
    <a:srgbClr val="AFE1F7"/>
    <a:srgbClr val="0066FF"/>
    <a:srgbClr val="19A0E6"/>
    <a:srgbClr val="66D4FE"/>
    <a:srgbClr val="2981E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FF3AA-5217-436E-87E7-D2A23FE5E0AF}" type="datetimeFigureOut">
              <a:rPr lang="zh-CN" altLang="en-US" smtClean="0"/>
              <a:pPr/>
              <a:t>2023/2/21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1F11B-CBD3-4300-BA9C-475B210B683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41882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1F11B-CBD3-4300-BA9C-475B210B68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0171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F11B-CBD3-4300-BA9C-475B210B6837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5768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F11B-CBD3-4300-BA9C-475B210B6837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420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F11B-CBD3-4300-BA9C-475B210B6837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1315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F11B-CBD3-4300-BA9C-475B210B6837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84867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F11B-CBD3-4300-BA9C-475B210B6837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35697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994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1F11B-CBD3-4300-BA9C-475B210B68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881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F11B-CBD3-4300-BA9C-475B210B6837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38028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98BF9-6EE8-4736-BDC6-DE95B18AD252}" type="datetimeFigureOut">
              <a:rPr lang="zh-CN" altLang="en-US" smtClean="0"/>
              <a:pPr/>
              <a:t>2023/2/21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58371-FB81-43C6-A9D7-4DD9314C62B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pPr/>
              <a:t>2023/2/21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6D02BE-0AC7-4C2A-9D94-4CE3F620DC77}" type="datetimeFigureOut">
              <a:rPr lang="zh-CN" altLang="en-US" smtClean="0"/>
              <a:pPr/>
              <a:t>2023/2/21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705F04-4CC5-426F-9A62-915DF55CF2E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61615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6D02BE-0AC7-4C2A-9D94-4CE3F620DC77}" type="datetimeFigureOut">
              <a:rPr lang="zh-CN" altLang="en-US" smtClean="0"/>
              <a:pPr/>
              <a:t>2023/2/21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705F04-4CC5-426F-9A62-915DF55CF2E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6D02BE-0AC7-4C2A-9D94-4CE3F620DC77}" type="datetimeFigureOut">
              <a:rPr lang="zh-CN" altLang="en-US" smtClean="0"/>
              <a:pPr/>
              <a:t>2023/2/21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705F04-4CC5-426F-9A62-915DF55CF2E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6D02BE-0AC7-4C2A-9D94-4CE3F620DC77}" type="datetimeFigureOut">
              <a:rPr lang="zh-CN" altLang="en-US" smtClean="0"/>
              <a:pPr/>
              <a:t>2023/2/21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705F04-4CC5-426F-9A62-915DF55CF2E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98BF9-6EE8-4736-BDC6-DE95B18AD252}" type="datetimeFigureOut">
              <a:rPr lang="zh-CN" altLang="en-US" smtClean="0"/>
              <a:pPr/>
              <a:t>2023/2/21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58371-FB81-43C6-A9D7-4DD9314C62B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30" r:id="rId3"/>
  </p:sldLayoutIdLst>
  <mc:AlternateContent xmlns:mc="http://schemas.openxmlformats.org/markup-compatibility/2006">
    <mc:Choice xmlns:p14="http://schemas.microsoft.com/office/powerpoint/2010/main" xmlns="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66D4FE"/>
            </a:gs>
            <a:gs pos="100000">
              <a:srgbClr val="19A0E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-1462586" y="5526036"/>
            <a:ext cx="15117172" cy="2663927"/>
            <a:chOff x="-1628276" y="4136923"/>
            <a:chExt cx="15117172" cy="4813297"/>
          </a:xfrm>
        </p:grpSpPr>
        <p:grpSp>
          <p:nvGrpSpPr>
            <p:cNvPr id="8" name="组合 7"/>
            <p:cNvGrpSpPr/>
            <p:nvPr/>
          </p:nvGrpSpPr>
          <p:grpSpPr>
            <a:xfrm>
              <a:off x="-1296897" y="4136923"/>
              <a:ext cx="14785793" cy="4419600"/>
              <a:chOff x="-1277257" y="4804229"/>
              <a:chExt cx="14785793" cy="4419600"/>
            </a:xfrm>
            <a:solidFill>
              <a:srgbClr val="AFE1F7"/>
            </a:solidFill>
            <a:effectLst>
              <a:outerShdw blurRad="203200" dist="38100" dir="13500000" algn="br" rotWithShape="0">
                <a:srgbClr val="0066FF">
                  <a:alpha val="36000"/>
                </a:srgbClr>
              </a:outerShdw>
            </a:effectLst>
          </p:grpSpPr>
          <p:sp>
            <p:nvSpPr>
              <p:cNvPr id="16" name="椭圆 15"/>
              <p:cNvSpPr/>
              <p:nvPr/>
            </p:nvSpPr>
            <p:spPr>
              <a:xfrm>
                <a:off x="-1277257" y="4804229"/>
                <a:ext cx="3178628" cy="31786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863600" y="5508172"/>
                <a:ext cx="3911599" cy="31786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3784599" y="5921829"/>
                <a:ext cx="3911599" cy="31786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6652983" y="6045201"/>
                <a:ext cx="2086429" cy="31786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椭圆 19"/>
              <p:cNvSpPr/>
              <p:nvPr/>
            </p:nvSpPr>
            <p:spPr>
              <a:xfrm rot="20311348">
                <a:off x="8172719" y="5921827"/>
                <a:ext cx="3035303" cy="31786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椭圆 20"/>
              <p:cNvSpPr/>
              <p:nvPr/>
            </p:nvSpPr>
            <p:spPr>
              <a:xfrm rot="20311348">
                <a:off x="10473233" y="5062866"/>
                <a:ext cx="3035303" cy="31786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-1628276" y="4737449"/>
              <a:ext cx="15115355" cy="4212771"/>
              <a:chOff x="-1352996" y="5011058"/>
              <a:chExt cx="15115355" cy="4212771"/>
            </a:xfrm>
            <a:effectLst>
              <a:outerShdw blurRad="203200" dist="38100" dir="13500000" algn="br" rotWithShape="0">
                <a:srgbClr val="0066FF">
                  <a:alpha val="36000"/>
                </a:srgbClr>
              </a:outerShdw>
            </a:effectLst>
          </p:grpSpPr>
          <p:sp>
            <p:nvSpPr>
              <p:cNvPr id="10" name="椭圆 9"/>
              <p:cNvSpPr/>
              <p:nvPr/>
            </p:nvSpPr>
            <p:spPr>
              <a:xfrm>
                <a:off x="-1352996" y="5011058"/>
                <a:ext cx="3178628" cy="317862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2703580" y="5776941"/>
                <a:ext cx="3911599" cy="317862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4459477" y="6045201"/>
                <a:ext cx="4279935" cy="317862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12"/>
              <p:cNvSpPr/>
              <p:nvPr/>
            </p:nvSpPr>
            <p:spPr>
              <a:xfrm rot="20311348">
                <a:off x="7360239" y="5921828"/>
                <a:ext cx="3035303" cy="317862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9419762" y="5776941"/>
                <a:ext cx="4342597" cy="317862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-338679" y="5911071"/>
                <a:ext cx="6160098" cy="317862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</p:sldLayoutIdLst>
  <mc:AlternateContent xmlns:mc="http://schemas.openxmlformats.org/markup-compatibility/2006">
    <mc:Choice xmlns:p14="http://schemas.microsoft.com/office/powerpoint/2010/main" xmlns="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6.emf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video" Target="NULL" TargetMode="Externa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2.png"/><Relationship Id="rId4" Type="http://schemas.openxmlformats.org/officeDocument/2006/relationships/image" Target="../media/image4.png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slide" Target="slide9.xml"/><Relationship Id="rId3" Type="http://schemas.openxmlformats.org/officeDocument/2006/relationships/slide" Target="slide5.xml"/><Relationship Id="rId7" Type="http://schemas.openxmlformats.org/officeDocument/2006/relationships/slide" Target="slide7.xml"/><Relationship Id="rId12" Type="http://schemas.openxmlformats.org/officeDocument/2006/relationships/image" Target="../media/image1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emf"/><Relationship Id="rId11" Type="http://schemas.openxmlformats.org/officeDocument/2006/relationships/image" Target="../media/image14.png"/><Relationship Id="rId5" Type="http://schemas.openxmlformats.org/officeDocument/2006/relationships/slide" Target="slide8.xml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emf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emf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emf"/><Relationship Id="rId5" Type="http://schemas.openxmlformats.org/officeDocument/2006/relationships/image" Target="../media/image21.gif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78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6006" y="1582894"/>
            <a:ext cx="5162550" cy="33891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2275" y="4691062"/>
            <a:ext cx="857250" cy="561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4362"/>
            <a:ext cx="952500" cy="82867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4749" y="1824910"/>
            <a:ext cx="1028700" cy="1028700"/>
          </a:xfrm>
          <a:prstGeom prst="rect">
            <a:avLst/>
          </a:prstGeom>
        </p:spPr>
      </p:pic>
      <p:sp>
        <p:nvSpPr>
          <p:cNvPr id="11" name="文本框 5"/>
          <p:cNvSpPr txBox="1"/>
          <p:nvPr/>
        </p:nvSpPr>
        <p:spPr>
          <a:xfrm>
            <a:off x="4366601" y="2633961"/>
            <a:ext cx="5761072" cy="1015663"/>
          </a:xfrm>
          <a:prstGeom prst="rect">
            <a:avLst/>
          </a:prstGeom>
          <a:noFill/>
          <a:ln w="19050">
            <a:noFill/>
            <a:prstDash val="dash"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+mn-lt"/>
              </a:rPr>
              <a:t>KHỞI ĐỘNG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15278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78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6006" y="1582894"/>
            <a:ext cx="5162550" cy="33891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2275" y="4691062"/>
            <a:ext cx="857250" cy="561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4362"/>
            <a:ext cx="952500" cy="82867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0417" y="1187818"/>
            <a:ext cx="1028700" cy="10287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74519" y="1582366"/>
            <a:ext cx="1505159" cy="1107996"/>
          </a:xfrm>
          <a:prstGeom prst="rect">
            <a:avLst/>
          </a:prstGeom>
          <a:noFill/>
          <a:ln w="19050">
            <a:noFill/>
            <a:prstDash val="dash"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66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66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4558984" y="2486287"/>
            <a:ext cx="4579572" cy="1107996"/>
          </a:xfrm>
          <a:prstGeom prst="rect">
            <a:avLst/>
          </a:prstGeom>
          <a:noFill/>
          <a:ln w="19050">
            <a:noFill/>
            <a:prstDash val="dash"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Khám phá</a:t>
            </a:r>
            <a:endParaRPr lang="zh-CN" altLang="en-US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">
            <a:extLst>
              <a:ext uri="{FF2B5EF4-FFF2-40B4-BE49-F238E27FC236}">
                <a16:creationId xmlns:a16="http://schemas.microsoft.com/office/drawing/2014/main" xmlns="" id="{C531E764-90C5-48A0-A57B-635E1E9FC0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78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矩形: 圆角 3">
            <a:extLst>
              <a:ext uri="{FF2B5EF4-FFF2-40B4-BE49-F238E27FC236}">
                <a16:creationId xmlns:a16="http://schemas.microsoft.com/office/drawing/2014/main" xmlns="" id="{6FC90AC9-C10A-430E-B4A2-F431D749529B}"/>
              </a:ext>
            </a:extLst>
          </p:cNvPr>
          <p:cNvSpPr/>
          <p:nvPr/>
        </p:nvSpPr>
        <p:spPr>
          <a:xfrm>
            <a:off x="645460" y="1719943"/>
            <a:ext cx="8505798" cy="2235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vi-VN"/>
              <a:t>- Con người sử dụng năng lượng nước chảy trong những việc gì ?</a:t>
            </a:r>
            <a:endParaRPr lang="en-US" altLang="vi-VN" dirty="0"/>
          </a:p>
        </p:txBody>
      </p:sp>
      <p:sp>
        <p:nvSpPr>
          <p:cNvPr id="4" name="矩形: 圆角 3"/>
          <p:cNvSpPr/>
          <p:nvPr/>
        </p:nvSpPr>
        <p:spPr>
          <a:xfrm>
            <a:off x="493060" y="1567543"/>
            <a:ext cx="8505798" cy="2235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vi-VN"/>
              <a:t>- Con người sử dụng năng lượng nước chảy trong những việc gì ?</a:t>
            </a:r>
            <a:endParaRPr lang="en-US" altLang="vi-VN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531" y="253999"/>
            <a:ext cx="4595469" cy="6604001"/>
          </a:xfrm>
          <a:prstGeom prst="rect">
            <a:avLst/>
          </a:prstGeom>
        </p:spPr>
      </p:pic>
      <p:sp>
        <p:nvSpPr>
          <p:cNvPr id="7" name="Text Box 6">
            <a:extLst>
              <a:ext uri="{FF2B5EF4-FFF2-40B4-BE49-F238E27FC236}">
                <a16:creationId xmlns:a16="http://schemas.microsoft.com/office/drawing/2014/main" xmlns="" id="{C256049B-86EB-4706-BE6E-716DC5D06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265" y="1719943"/>
            <a:ext cx="824859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4400" b="1" dirty="0" err="1">
                <a:solidFill>
                  <a:srgbClr val="FF0000"/>
                </a:solidFill>
              </a:rPr>
              <a:t>Em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hãy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kể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tên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một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số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đồ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dùng</a:t>
            </a:r>
            <a:r>
              <a:rPr lang="en-US" altLang="vi-VN" sz="4400" b="1" dirty="0">
                <a:solidFill>
                  <a:srgbClr val="FF0000"/>
                </a:solidFill>
              </a:rPr>
              <a:t>, </a:t>
            </a:r>
            <a:r>
              <a:rPr lang="en-US" altLang="vi-VN" sz="4400" b="1" dirty="0" err="1">
                <a:solidFill>
                  <a:srgbClr val="FF0000"/>
                </a:solidFill>
              </a:rPr>
              <a:t>máy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móc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sử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dụng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năng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lượng</a:t>
            </a:r>
            <a:r>
              <a:rPr lang="en-US" altLang="vi-VN" sz="4400" b="1" dirty="0">
                <a:solidFill>
                  <a:srgbClr val="FF0000"/>
                </a:solidFill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</a:rPr>
              <a:t>điện</a:t>
            </a:r>
            <a:r>
              <a:rPr lang="en-US" altLang="vi-VN" sz="44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81947468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">
            <a:extLst>
              <a:ext uri="{FF2B5EF4-FFF2-40B4-BE49-F238E27FC236}">
                <a16:creationId xmlns:a16="http://schemas.microsoft.com/office/drawing/2014/main" xmlns="" id="{0CC3526C-32A2-4EC2-9D2E-315B519A2D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78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147" name="Text Box 3">
            <a:extLst>
              <a:ext uri="{FF2B5EF4-FFF2-40B4-BE49-F238E27FC236}">
                <a16:creationId xmlns:a16="http://schemas.microsoft.com/office/drawing/2014/main" xmlns="" id="{3CC13B2C-C3E4-409B-A5B0-2CD42A667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676401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</a:endParaRPr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xmlns="" id="{CC4710BA-F196-475E-B923-87300BCA9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676401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</a:endParaRP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xmlns="" id="{17F1AD8B-5622-4409-8F18-26705041B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676401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</a:endParaRPr>
          </a:p>
        </p:txBody>
      </p:sp>
      <p:pic>
        <p:nvPicPr>
          <p:cNvPr id="6158" name="Picture 14" descr="1264272731_4[1]">
            <a:extLst>
              <a:ext uri="{FF2B5EF4-FFF2-40B4-BE49-F238E27FC236}">
                <a16:creationId xmlns:a16="http://schemas.microsoft.com/office/drawing/2014/main" xmlns="" id="{BDF41F05-8DAE-4D54-A590-7C560613D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678" y="2797462"/>
            <a:ext cx="2057400" cy="196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Text Box 24">
            <a:extLst>
              <a:ext uri="{FF2B5EF4-FFF2-40B4-BE49-F238E27FC236}">
                <a16:creationId xmlns:a16="http://schemas.microsoft.com/office/drawing/2014/main" xmlns="" id="{828DAA8A-7255-4242-8754-4FB5E406C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8504" y="84908"/>
            <a:ext cx="9144000" cy="519113"/>
          </a:xfrm>
          <a:prstGeom prst="rect">
            <a:avLst/>
          </a:prstGeom>
          <a:solidFill>
            <a:schemeClr val="bg2"/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dirty="0" err="1">
                <a:solidFill>
                  <a:srgbClr val="FF0000"/>
                </a:solidFill>
              </a:rPr>
              <a:t>Một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số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đồ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dùng</a:t>
            </a:r>
            <a:r>
              <a:rPr lang="en-US" altLang="vi-VN" sz="2800" b="1" dirty="0">
                <a:solidFill>
                  <a:srgbClr val="FF0000"/>
                </a:solidFill>
              </a:rPr>
              <a:t>, </a:t>
            </a:r>
            <a:r>
              <a:rPr lang="en-US" altLang="vi-VN" sz="2800" b="1" dirty="0" err="1">
                <a:solidFill>
                  <a:srgbClr val="FF0000"/>
                </a:solidFill>
              </a:rPr>
              <a:t>máy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móc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sử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dụng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năng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lượng</a:t>
            </a:r>
            <a:r>
              <a:rPr lang="en-US" altLang="vi-VN" sz="2800" b="1" dirty="0">
                <a:solidFill>
                  <a:srgbClr val="FF0000"/>
                </a:solidFill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</a:rPr>
              <a:t>điện</a:t>
            </a:r>
            <a:endParaRPr lang="en-US" altLang="vi-VN" sz="28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14" y="4895123"/>
            <a:ext cx="4297810" cy="18542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7504" y="3123173"/>
            <a:ext cx="3770476" cy="16409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245" y="790775"/>
            <a:ext cx="3369490" cy="18412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28112" y="790775"/>
            <a:ext cx="2944784" cy="20140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335" y="4894456"/>
            <a:ext cx="2168743" cy="18549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79273" y="790775"/>
            <a:ext cx="3598707" cy="20066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2800" y="3017581"/>
            <a:ext cx="4231982" cy="17465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727148" y="4894456"/>
            <a:ext cx="2683534" cy="18549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2245" y="790775"/>
            <a:ext cx="522763" cy="6309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07504" y="3106478"/>
            <a:ext cx="522763" cy="6309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52800" y="3017581"/>
            <a:ext cx="522763" cy="6309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2245" y="2791876"/>
            <a:ext cx="522763" cy="6309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79273" y="782937"/>
            <a:ext cx="522763" cy="6309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08204" y="780043"/>
            <a:ext cx="522763" cy="6309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1334" y="4890421"/>
            <a:ext cx="522763" cy="6309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91413" y="4890203"/>
            <a:ext cx="522763" cy="6309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32131" y="4890203"/>
            <a:ext cx="522763" cy="6309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3" name="Wave 2">
            <a:extLst>
              <a:ext uri="{FF2B5EF4-FFF2-40B4-BE49-F238E27FC236}">
                <a16:creationId xmlns:a16="http://schemas.microsoft.com/office/drawing/2014/main" xmlns="" id="{951F2465-CCDF-EB30-5593-6FFB28084A6A}"/>
              </a:ext>
            </a:extLst>
          </p:cNvPr>
          <p:cNvSpPr/>
          <p:nvPr/>
        </p:nvSpPr>
        <p:spPr>
          <a:xfrm>
            <a:off x="779930" y="564479"/>
            <a:ext cx="10851776" cy="5459802"/>
          </a:xfrm>
          <a:prstGeom prst="wav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en-US" sz="5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ổ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cắm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móc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alt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15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000">
        <p14:ferris dir="l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">
            <a:extLst>
              <a:ext uri="{FF2B5EF4-FFF2-40B4-BE49-F238E27FC236}">
                <a16:creationId xmlns:a16="http://schemas.microsoft.com/office/drawing/2014/main" xmlns="" id="{DB43588F-EA11-49BD-ABFE-3137281A94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784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7177" name="Text Box 9">
            <a:extLst>
              <a:ext uri="{FF2B5EF4-FFF2-40B4-BE49-F238E27FC236}">
                <a16:creationId xmlns:a16="http://schemas.microsoft.com/office/drawing/2014/main" xmlns="" id="{94931A51-FB25-4209-BB17-D958A44B1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817" y="6268780"/>
            <a:ext cx="2909920" cy="477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altLang="vi-VN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82" name="Picture 14" descr="Dap thuy dien">
            <a:extLst>
              <a:ext uri="{FF2B5EF4-FFF2-40B4-BE49-F238E27FC236}">
                <a16:creationId xmlns:a16="http://schemas.microsoft.com/office/drawing/2014/main" xmlns="" id="{BAD2CD85-D5DF-4617-B59F-218408488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07386" y="327693"/>
            <a:ext cx="3986506" cy="257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06" y="3924578"/>
            <a:ext cx="3396343" cy="2256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1151" y="3924578"/>
            <a:ext cx="3678032" cy="22562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7386" y="3924577"/>
            <a:ext cx="3986506" cy="22562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71151" y="327694"/>
            <a:ext cx="3678032" cy="25726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606" y="353069"/>
            <a:ext cx="3396343" cy="2547257"/>
          </a:xfrm>
          <a:prstGeom prst="rect">
            <a:avLst/>
          </a:prstGeom>
        </p:spPr>
      </p:pic>
      <p:sp>
        <p:nvSpPr>
          <p:cNvPr id="28" name="Text Box 9">
            <a:extLst>
              <a:ext uri="{FF2B5EF4-FFF2-40B4-BE49-F238E27FC236}">
                <a16:creationId xmlns:a16="http://schemas.microsoft.com/office/drawing/2014/main" xmlns="" id="{94931A51-FB25-4209-BB17-D958A44B1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1186" y="6268780"/>
            <a:ext cx="2290272" cy="477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endParaRPr lang="en-US" altLang="vi-VN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9">
            <a:extLst>
              <a:ext uri="{FF2B5EF4-FFF2-40B4-BE49-F238E27FC236}">
                <a16:creationId xmlns:a16="http://schemas.microsoft.com/office/drawing/2014/main" xmlns="" id="{94931A51-FB25-4209-BB17-D958A44B1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435" y="6280868"/>
            <a:ext cx="2997464" cy="477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altLang="vi-VN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9">
            <a:extLst>
              <a:ext uri="{FF2B5EF4-FFF2-40B4-BE49-F238E27FC236}">
                <a16:creationId xmlns:a16="http://schemas.microsoft.com/office/drawing/2014/main" xmlns="" id="{94931A51-FB25-4209-BB17-D958A44B1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9646" y="3044662"/>
            <a:ext cx="2793353" cy="477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altLang="vi-VN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9">
            <a:extLst>
              <a:ext uri="{FF2B5EF4-FFF2-40B4-BE49-F238E27FC236}">
                <a16:creationId xmlns:a16="http://schemas.microsoft.com/office/drawing/2014/main" xmlns="" id="{94931A51-FB25-4209-BB17-D958A44B1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067" y="3044663"/>
            <a:ext cx="1600200" cy="477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Pin</a:t>
            </a: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xmlns="" id="{94931A51-FB25-4209-BB17-D958A44B1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056" y="3044662"/>
            <a:ext cx="2458366" cy="477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altLang="vi-VN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78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2275" y="4691062"/>
            <a:ext cx="857250" cy="561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4362"/>
            <a:ext cx="952500" cy="8286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2500" y="1337981"/>
            <a:ext cx="10206317" cy="3046988"/>
          </a:xfrm>
          <a:prstGeom prst="rect">
            <a:avLst/>
          </a:prstGeom>
          <a:ln w="76200"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xmlns="" val="1496513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4.07407E-6 L 6.25E-7 -0.07223 " pathEditMode="relative" rAng="0" ptsTypes="AA">
                                      <p:cBhvr>
                                        <p:cTn id="6" dur="12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6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63" fill="hold">
                                          <p:stCondLst>
                                            <p:cond delay="63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63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63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267" name="Picture 5" descr="tba1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6300" y="1524000"/>
            <a:ext cx="2971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3838607" y="4273371"/>
            <a:ext cx="1433479" cy="0"/>
          </a:xfrm>
          <a:prstGeom prst="line">
            <a:avLst/>
          </a:prstGeom>
          <a:noFill/>
          <a:ln w="57150">
            <a:solidFill>
              <a:srgbClr val="FEDA3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269" name="Picture 7" descr="Picture1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2087" y="2630159"/>
            <a:ext cx="2119313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Line 8"/>
          <p:cNvSpPr>
            <a:spLocks noChangeShapeType="1"/>
          </p:cNvSpPr>
          <p:nvPr/>
        </p:nvSpPr>
        <p:spPr bwMode="auto">
          <a:xfrm flipV="1">
            <a:off x="7391400" y="4221119"/>
            <a:ext cx="1547608" cy="1"/>
          </a:xfrm>
          <a:prstGeom prst="line">
            <a:avLst/>
          </a:prstGeom>
          <a:noFill/>
          <a:ln w="57150">
            <a:solidFill>
              <a:srgbClr val="FEDA3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 rot="-5400000">
            <a:off x="9471960" y="3016066"/>
            <a:ext cx="1261884" cy="2392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eaVert"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alt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2" name="Text Box 10"/>
          <p:cNvSpPr txBox="1">
            <a:spLocks noChangeArrowheads="1"/>
          </p:cNvSpPr>
          <p:nvPr/>
        </p:nvSpPr>
        <p:spPr bwMode="auto">
          <a:xfrm>
            <a:off x="585619" y="5496579"/>
            <a:ext cx="3786389" cy="1169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dirty="0" err="1">
                <a:solidFill>
                  <a:srgbClr val="FF0000"/>
                </a:solidFill>
              </a:rPr>
              <a:t>Nhà</a:t>
            </a:r>
            <a:r>
              <a:rPr lang="en-US" altLang="en-US" sz="3500" dirty="0">
                <a:solidFill>
                  <a:srgbClr val="FF0000"/>
                </a:solidFill>
              </a:rPr>
              <a:t> </a:t>
            </a:r>
            <a:r>
              <a:rPr lang="en-US" altLang="en-US" sz="3500" dirty="0" err="1">
                <a:solidFill>
                  <a:srgbClr val="FF0000"/>
                </a:solidFill>
              </a:rPr>
              <a:t>máy</a:t>
            </a:r>
            <a:r>
              <a:rPr lang="en-US" altLang="en-US" sz="3500" dirty="0">
                <a:solidFill>
                  <a:srgbClr val="FF0000"/>
                </a:solidFill>
              </a:rPr>
              <a:t> </a:t>
            </a:r>
            <a:r>
              <a:rPr lang="en-US" altLang="en-US" sz="3500" dirty="0" err="1">
                <a:solidFill>
                  <a:srgbClr val="FF0000"/>
                </a:solidFill>
              </a:rPr>
              <a:t>phát</a:t>
            </a:r>
            <a:r>
              <a:rPr lang="en-US" altLang="en-US" sz="3500" dirty="0">
                <a:solidFill>
                  <a:srgbClr val="FF0000"/>
                </a:solidFill>
              </a:rPr>
              <a:t> </a:t>
            </a:r>
            <a:r>
              <a:rPr lang="en-US" altLang="en-US" sz="3500" dirty="0" err="1">
                <a:solidFill>
                  <a:srgbClr val="FF0000"/>
                </a:solidFill>
              </a:rPr>
              <a:t>điện</a:t>
            </a:r>
            <a:endParaRPr lang="en-US" altLang="en-US" sz="3500" dirty="0">
              <a:solidFill>
                <a:srgbClr val="FF0000"/>
              </a:solidFill>
            </a:endParaRPr>
          </a:p>
        </p:txBody>
      </p:sp>
      <p:sp>
        <p:nvSpPr>
          <p:cNvPr id="11273" name="Text Box 11"/>
          <p:cNvSpPr txBox="1">
            <a:spLocks noChangeArrowheads="1"/>
          </p:cNvSpPr>
          <p:nvPr/>
        </p:nvSpPr>
        <p:spPr bwMode="auto">
          <a:xfrm>
            <a:off x="5213797" y="5444137"/>
            <a:ext cx="2743200" cy="630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alt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altLang="en-US" sz="3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4" name="Line 12"/>
          <p:cNvSpPr>
            <a:spLocks noChangeShapeType="1"/>
          </p:cNvSpPr>
          <p:nvPr/>
        </p:nvSpPr>
        <p:spPr bwMode="auto">
          <a:xfrm flipV="1">
            <a:off x="3848100" y="1894180"/>
            <a:ext cx="2483639" cy="2326939"/>
          </a:xfrm>
          <a:prstGeom prst="line">
            <a:avLst/>
          </a:prstGeom>
          <a:noFill/>
          <a:ln w="381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Line 13"/>
          <p:cNvSpPr>
            <a:spLocks noChangeShapeType="1"/>
          </p:cNvSpPr>
          <p:nvPr/>
        </p:nvSpPr>
        <p:spPr bwMode="auto">
          <a:xfrm flipH="1" flipV="1">
            <a:off x="6331740" y="1786147"/>
            <a:ext cx="2583659" cy="2434972"/>
          </a:xfrm>
          <a:prstGeom prst="line">
            <a:avLst/>
          </a:prstGeom>
          <a:noFill/>
          <a:ln w="381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Text Box 14"/>
          <p:cNvSpPr txBox="1">
            <a:spLocks noChangeArrowheads="1"/>
          </p:cNvSpPr>
          <p:nvPr/>
        </p:nvSpPr>
        <p:spPr bwMode="auto">
          <a:xfrm>
            <a:off x="4565190" y="1340183"/>
            <a:ext cx="3657600" cy="553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altLang="en-US" sz="3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altLang="en-US" sz="3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98171" y="182880"/>
            <a:ext cx="9117875" cy="966651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 ĐỒ PHÁT ĐIỆN</a:t>
            </a:r>
          </a:p>
        </p:txBody>
      </p:sp>
    </p:spTree>
    <p:extLst>
      <p:ext uri="{BB962C8B-B14F-4D97-AF65-F5344CB8AC3E}">
        <p14:creationId xmlns:p14="http://schemas.microsoft.com/office/powerpoint/2010/main" xmlns="" val="506533150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78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9943" y="1028699"/>
            <a:ext cx="7009857" cy="460189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2275" y="4691062"/>
            <a:ext cx="857250" cy="561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4362"/>
            <a:ext cx="952500" cy="82867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5887" y="601700"/>
            <a:ext cx="1028700" cy="10287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819670" y="927591"/>
            <a:ext cx="1505159" cy="1015663"/>
          </a:xfrm>
          <a:prstGeom prst="rect">
            <a:avLst/>
          </a:prstGeom>
          <a:noFill/>
          <a:ln w="19050">
            <a:noFill/>
            <a:prstDash val="dash"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6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02</a:t>
            </a:r>
            <a:endParaRPr lang="zh-CN" altLang="en-US" sz="60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3993869" y="2452481"/>
            <a:ext cx="5156759" cy="1754326"/>
          </a:xfrm>
          <a:prstGeom prst="rect">
            <a:avLst/>
          </a:prstGeom>
          <a:noFill/>
          <a:ln w="19050">
            <a:noFill/>
            <a:prstDash val="dash"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365548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153" y="3953434"/>
            <a:ext cx="5286189" cy="2544969"/>
          </a:xfrm>
          <a:prstGeom prst="rect">
            <a:avLst/>
          </a:prstGeom>
        </p:spPr>
      </p:pic>
      <p:sp>
        <p:nvSpPr>
          <p:cNvPr id="5" name="矩形: 圆角 3"/>
          <p:cNvSpPr/>
          <p:nvPr/>
        </p:nvSpPr>
        <p:spPr>
          <a:xfrm>
            <a:off x="5513293" y="417062"/>
            <a:ext cx="6318411" cy="5029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xmlns="" id="{B0A60D2A-C28D-4F34-BD22-91B62B009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293" y="1531278"/>
            <a:ext cx="6209554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87014919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>
            <a:extLst>
              <a:ext uri="{FF2B5EF4-FFF2-40B4-BE49-F238E27FC236}">
                <a16:creationId xmlns:a16="http://schemas.microsoft.com/office/drawing/2014/main" xmlns="" id="{645F0B58-CECA-4880-82CA-1100A686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233" y="208003"/>
            <a:ext cx="9657522" cy="553998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  <a:prstDash val="lg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altLang="vi-VN" sz="3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1591" y="932366"/>
            <a:ext cx="1864779" cy="21951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1333" y="933312"/>
            <a:ext cx="2017222" cy="21942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70" y="3298853"/>
            <a:ext cx="4173186" cy="32150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3517" y="922146"/>
            <a:ext cx="3010465" cy="5581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1250" y="922146"/>
            <a:ext cx="3958431" cy="23767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1250" y="3458999"/>
            <a:ext cx="4068417" cy="305494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F65045C-3EC3-432E-94C9-4B26F043D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65" y="3529209"/>
            <a:ext cx="2680672" cy="29926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534AA67-53C5-4A66-BBE3-2B4902D61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7083" y="3520743"/>
            <a:ext cx="2680672" cy="29926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8B3F5CA6-8965-47F6-AB0A-338654E73A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165" y="3529209"/>
            <a:ext cx="2680672" cy="29926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5D57CB01-4D3F-426E-920F-D676E17384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9165" y="3529209"/>
            <a:ext cx="2680672" cy="29926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89580D36-2212-4A48-B982-F2FF21EFCB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716" y="470152"/>
            <a:ext cx="11648433" cy="2958848"/>
          </a:xfrm>
          <a:prstGeom prst="rect">
            <a:avLst/>
          </a:prstGeom>
        </p:spPr>
      </p:pic>
      <p:pic>
        <p:nvPicPr>
          <p:cNvPr id="30" name="fairytale-fresh_sound_CLIP">
            <a:hlinkClick r:id="" action="ppaction://media"/>
            <a:extLst>
              <a:ext uri="{FF2B5EF4-FFF2-40B4-BE49-F238E27FC236}">
                <a16:creationId xmlns:a16="http://schemas.microsoft.com/office/drawing/2014/main" xmlns="" id="{2B03858E-F346-46F0-9514-F8496B40DAB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73664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5665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8182" numSld="999" showWhenStopped="0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7" descr="banuihoinuocROWNTADZ9020[1]">
            <a:extLst>
              <a:ext uri="{FF2B5EF4-FFF2-40B4-BE49-F238E27FC236}">
                <a16:creationId xmlns:a16="http://schemas.microsoft.com/office/drawing/2014/main" xmlns="" id="{146AFEA8-B68C-466A-90B1-457275E8B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1417" y="928686"/>
            <a:ext cx="2590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8" descr="lo-vi-song[1]">
            <a:extLst>
              <a:ext uri="{FF2B5EF4-FFF2-40B4-BE49-F238E27FC236}">
                <a16:creationId xmlns:a16="http://schemas.microsoft.com/office/drawing/2014/main" xmlns="" id="{6855456E-52F1-4DB6-BFE9-6CD49E5C8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426" y="3925336"/>
            <a:ext cx="2819400" cy="213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0" descr="1513__61216_zoom[1]">
            <a:extLst>
              <a:ext uri="{FF2B5EF4-FFF2-40B4-BE49-F238E27FC236}">
                <a16:creationId xmlns:a16="http://schemas.microsoft.com/office/drawing/2014/main" xmlns="" id="{961007BB-B93D-4C68-A3B0-816102279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1417" y="3755025"/>
            <a:ext cx="2590800" cy="247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42081" y="4203632"/>
            <a:ext cx="4465983" cy="21348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426" y="928687"/>
            <a:ext cx="2887112" cy="27024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297" y="928686"/>
            <a:ext cx="4315550" cy="3126479"/>
          </a:xfrm>
          <a:prstGeom prst="rect">
            <a:avLst/>
          </a:prstGeom>
        </p:spPr>
      </p:pic>
      <p:sp>
        <p:nvSpPr>
          <p:cNvPr id="17" name="Text Box 4">
            <a:extLst>
              <a:ext uri="{FF2B5EF4-FFF2-40B4-BE49-F238E27FC236}">
                <a16:creationId xmlns:a16="http://schemas.microsoft.com/office/drawing/2014/main" xmlns="" id="{645F0B58-CECA-4880-82CA-1100A686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297" y="139149"/>
            <a:ext cx="6347550" cy="553998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  <a:prstDash val="lg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endParaRPr lang="en-US" altLang="vi-VN" sz="3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5" descr="Sony-VAIO-VPC-EE31FX-BJ-15">
            <a:extLst>
              <a:ext uri="{FF2B5EF4-FFF2-40B4-BE49-F238E27FC236}">
                <a16:creationId xmlns:a16="http://schemas.microsoft.com/office/drawing/2014/main" xmlns="" id="{83C96D64-9DA5-4A6F-8DBD-ACEF1C1A0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5815" y="1367043"/>
            <a:ext cx="3733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 descr="nordica4161[1]">
            <a:extLst>
              <a:ext uri="{FF2B5EF4-FFF2-40B4-BE49-F238E27FC236}">
                <a16:creationId xmlns:a16="http://schemas.microsoft.com/office/drawing/2014/main" xmlns="" id="{CEE93BA1-EB88-47DC-901F-61A462744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9512" y="4496624"/>
            <a:ext cx="2362200" cy="2102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xmlns="" id="{645F0B58-CECA-4880-82CA-1100A686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8773" y="370691"/>
            <a:ext cx="9664148" cy="553998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  <a:prstDash val="lg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altLang="vi-VN" sz="3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6964" y="1338881"/>
            <a:ext cx="3707297" cy="29237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6595" y="4524786"/>
            <a:ext cx="2492240" cy="222057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Text Box 6">
            <a:extLst>
              <a:ext uri="{FF2B5EF4-FFF2-40B4-BE49-F238E27FC236}">
                <a16:creationId xmlns:a16="http://schemas.microsoft.com/office/drawing/2014/main" xmlns="" id="{69969D42-8C37-47A8-A68C-DA9ED9B62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2582" y="3110299"/>
            <a:ext cx="1825487" cy="457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Máy</a:t>
            </a:r>
            <a:r>
              <a:rPr lang="en-US" altLang="vi-VN" sz="24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đo</a:t>
            </a:r>
            <a:r>
              <a:rPr lang="en-US" altLang="vi-VN" sz="24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tim</a:t>
            </a:r>
            <a:endParaRPr lang="en-US" altLang="vi-VN" sz="2400" b="1" dirty="0">
              <a:solidFill>
                <a:srgbClr val="FF3300"/>
              </a:solidFill>
              <a:cs typeface="Times New Roman" panose="02020603050405020304" pitchFamily="18" charset="0"/>
            </a:endParaRPr>
          </a:p>
        </p:txBody>
      </p:sp>
      <p:sp>
        <p:nvSpPr>
          <p:cNvPr id="12296" name="Text Box 17">
            <a:extLst>
              <a:ext uri="{FF2B5EF4-FFF2-40B4-BE49-F238E27FC236}">
                <a16:creationId xmlns:a16="http://schemas.microsoft.com/office/drawing/2014/main" xmlns="" id="{C5B8BDA1-D8EE-47D1-BE2E-7AE5BB913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8692" y="3110299"/>
            <a:ext cx="3124200" cy="457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 err="1">
                <a:solidFill>
                  <a:srgbClr val="FF0000"/>
                </a:solidFill>
              </a:rPr>
              <a:t>Máy</a:t>
            </a:r>
            <a:r>
              <a:rPr lang="en-US" altLang="vi-VN" sz="2400" b="1" dirty="0">
                <a:solidFill>
                  <a:srgbClr val="FF0000"/>
                </a:solidFill>
              </a:rPr>
              <a:t> CT (</a:t>
            </a:r>
            <a:r>
              <a:rPr lang="en-US" altLang="vi-VN" sz="2400" b="1" dirty="0" err="1">
                <a:solidFill>
                  <a:srgbClr val="FF0000"/>
                </a:solidFill>
              </a:rPr>
              <a:t>chụp</a:t>
            </a:r>
            <a:r>
              <a:rPr lang="en-US" altLang="vi-VN" sz="2400" b="1" dirty="0">
                <a:solidFill>
                  <a:srgbClr val="FF0000"/>
                </a:solidFill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</a:rPr>
              <a:t>não</a:t>
            </a:r>
            <a:r>
              <a:rPr lang="en-US" altLang="vi-VN" sz="24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2297" name="Text Box 18">
            <a:extLst>
              <a:ext uri="{FF2B5EF4-FFF2-40B4-BE49-F238E27FC236}">
                <a16:creationId xmlns:a16="http://schemas.microsoft.com/office/drawing/2014/main" xmlns="" id="{43B166A3-C6B3-41ED-BAA1-29233ABD2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4892" y="6346450"/>
            <a:ext cx="2971800" cy="457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 err="1">
                <a:solidFill>
                  <a:srgbClr val="FF0000"/>
                </a:solidFill>
              </a:rPr>
              <a:t>Máy</a:t>
            </a:r>
            <a:r>
              <a:rPr lang="en-US" altLang="vi-VN" sz="2400" b="1" dirty="0">
                <a:solidFill>
                  <a:srgbClr val="FF0000"/>
                </a:solidFill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</a:rPr>
              <a:t>chụp</a:t>
            </a:r>
            <a:r>
              <a:rPr lang="en-US" altLang="vi-VN" sz="2400" b="1" dirty="0">
                <a:solidFill>
                  <a:srgbClr val="FF0000"/>
                </a:solidFill>
              </a:rPr>
              <a:t> X </a:t>
            </a:r>
            <a:r>
              <a:rPr lang="en-US" altLang="vi-VN" sz="2400" b="1" dirty="0" err="1">
                <a:solidFill>
                  <a:srgbClr val="FF0000"/>
                </a:solidFill>
              </a:rPr>
              <a:t>quang</a:t>
            </a:r>
            <a:r>
              <a:rPr lang="en-US" altLang="vi-VN" sz="1800" b="1" dirty="0"/>
              <a:t>.</a:t>
            </a:r>
          </a:p>
        </p:txBody>
      </p:sp>
      <p:sp>
        <p:nvSpPr>
          <p:cNvPr id="12298" name="Text Box 19">
            <a:extLst>
              <a:ext uri="{FF2B5EF4-FFF2-40B4-BE49-F238E27FC236}">
                <a16:creationId xmlns:a16="http://schemas.microsoft.com/office/drawing/2014/main" xmlns="" id="{CAB06316-AA3E-44AC-AE18-95EA549AD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2582" y="6248400"/>
            <a:ext cx="2488096" cy="457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 err="1">
                <a:solidFill>
                  <a:srgbClr val="FF0000"/>
                </a:solidFill>
              </a:rPr>
              <a:t>Máy</a:t>
            </a:r>
            <a:r>
              <a:rPr lang="en-US" altLang="vi-VN" sz="2400" b="1" dirty="0">
                <a:solidFill>
                  <a:srgbClr val="FF0000"/>
                </a:solidFill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</a:rPr>
              <a:t>tập</a:t>
            </a:r>
            <a:r>
              <a:rPr lang="en-US" altLang="vi-VN" sz="2400" b="1" dirty="0">
                <a:solidFill>
                  <a:srgbClr val="FF0000"/>
                </a:solidFill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</a:rPr>
              <a:t>thể</a:t>
            </a:r>
            <a:r>
              <a:rPr lang="en-US" altLang="vi-VN" sz="2400" b="1" dirty="0">
                <a:solidFill>
                  <a:srgbClr val="FF0000"/>
                </a:solidFill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</a:rPr>
              <a:t>dục</a:t>
            </a:r>
            <a:endParaRPr lang="en-US" altLang="vi-VN" sz="2400" b="1" dirty="0">
              <a:solidFill>
                <a:srgbClr val="FF0000"/>
              </a:solidFill>
            </a:endParaRP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xmlns="" id="{645F0B58-CECA-4880-82CA-1100A686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942" y="177201"/>
            <a:ext cx="9370823" cy="553998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  <a:prstDash val="lg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endParaRPr lang="en-US" altLang="vi-VN" sz="3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862" y="896388"/>
            <a:ext cx="4145860" cy="20539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886599"/>
            <a:ext cx="3747052" cy="20636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3770893"/>
            <a:ext cx="4275482" cy="22942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7862" y="3770893"/>
            <a:ext cx="4145860" cy="237878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xmlns="" id="{CF63A2E5-AD28-C13B-9247-4A81250E4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942" y="177201"/>
            <a:ext cx="9370823" cy="553998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  <a:prstDash val="lgDash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vi-VN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0324462-0119-4A85-393B-9FF6D2FF2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9491" y="913263"/>
            <a:ext cx="9481273" cy="576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979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3"/>
          <p:cNvSpPr/>
          <p:nvPr/>
        </p:nvSpPr>
        <p:spPr>
          <a:xfrm>
            <a:off x="512618" y="560497"/>
            <a:ext cx="10200206" cy="5029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3" name="图片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1322" y="3075097"/>
            <a:ext cx="4223657" cy="4223657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xmlns="" id="{B7CA6BA8-E8AC-49E0-BE91-22E474813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012" y="896864"/>
            <a:ext cx="996141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vi-VN" sz="4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alt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sưởi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tin…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lao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vi-VN" sz="4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  <a:r>
              <a:rPr lang="en-US" alt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9488806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3">
            <a:extLst>
              <a:ext uri="{FF2B5EF4-FFF2-40B4-BE49-F238E27FC236}">
                <a16:creationId xmlns:a16="http://schemas.microsoft.com/office/drawing/2014/main" xmlns="" id="{65D3028F-6935-47FD-9DB6-E9387DD0E93D}"/>
              </a:ext>
            </a:extLst>
          </p:cNvPr>
          <p:cNvSpPr/>
          <p:nvPr/>
        </p:nvSpPr>
        <p:spPr>
          <a:xfrm>
            <a:off x="1308846" y="560497"/>
            <a:ext cx="9403978" cy="5029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5363" name="Text Box 5">
            <a:extLst>
              <a:ext uri="{FF2B5EF4-FFF2-40B4-BE49-F238E27FC236}">
                <a16:creationId xmlns:a16="http://schemas.microsoft.com/office/drawing/2014/main" xmlns="" id="{C6814F9B-746E-47CD-82FA-B37B030B6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81201"/>
            <a:ext cx="381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sz="1800"/>
          </a:p>
        </p:txBody>
      </p:sp>
      <p:sp>
        <p:nvSpPr>
          <p:cNvPr id="50183" name="WordArt 7">
            <a:extLst>
              <a:ext uri="{FF2B5EF4-FFF2-40B4-BE49-F238E27FC236}">
                <a16:creationId xmlns:a16="http://schemas.microsoft.com/office/drawing/2014/main" xmlns="" id="{A08CD6E8-BAD9-49A3-879C-91C78C0274C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87421">
            <a:off x="3558112" y="-90227"/>
            <a:ext cx="5414241" cy="1295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1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184" name="Text Box 8">
            <a:extLst>
              <a:ext uri="{FF2B5EF4-FFF2-40B4-BE49-F238E27FC236}">
                <a16:creationId xmlns:a16="http://schemas.microsoft.com/office/drawing/2014/main" xmlns="" id="{F64D95F4-1302-4B3E-BDED-56A345192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4458" y="889843"/>
            <a:ext cx="9438365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i="1" dirty="0">
                <a:solidFill>
                  <a:srgbClr val="FF0000"/>
                </a:solidFill>
              </a:rPr>
              <a:t>1/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Năng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lượng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điện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dùng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để</a:t>
            </a:r>
            <a:r>
              <a:rPr lang="en-US" altLang="vi-VN" sz="4000" b="1" i="1" dirty="0">
                <a:solidFill>
                  <a:srgbClr val="FF0000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AutoNum type="alphaLcPeriod"/>
            </a:pPr>
            <a:r>
              <a:rPr lang="en-US" altLang="vi-VN" sz="4000" b="1" dirty="0">
                <a:solidFill>
                  <a:srgbClr val="0000CC"/>
                </a:solidFill>
              </a:rPr>
              <a:t> </a:t>
            </a:r>
            <a:r>
              <a:rPr lang="en-US" altLang="vi-VN" sz="4000" b="1" dirty="0" err="1">
                <a:solidFill>
                  <a:srgbClr val="0000CC"/>
                </a:solidFill>
              </a:rPr>
              <a:t>Đốt</a:t>
            </a:r>
            <a:r>
              <a:rPr lang="en-US" altLang="vi-VN" sz="4000" b="1" dirty="0">
                <a:solidFill>
                  <a:srgbClr val="0000CC"/>
                </a:solidFill>
              </a:rPr>
              <a:t> </a:t>
            </a:r>
            <a:r>
              <a:rPr lang="en-US" altLang="vi-VN" sz="4000" b="1" dirty="0" err="1">
                <a:solidFill>
                  <a:srgbClr val="0000CC"/>
                </a:solidFill>
              </a:rPr>
              <a:t>nóng</a:t>
            </a:r>
            <a:r>
              <a:rPr lang="en-US" altLang="vi-VN" sz="4000" b="1" dirty="0">
                <a:solidFill>
                  <a:srgbClr val="0000CC"/>
                </a:solidFill>
              </a:rPr>
              <a:t>, </a:t>
            </a:r>
            <a:r>
              <a:rPr lang="en-US" altLang="vi-VN" sz="4000" b="1" dirty="0" err="1">
                <a:solidFill>
                  <a:srgbClr val="0000CC"/>
                </a:solidFill>
              </a:rPr>
              <a:t>chạy</a:t>
            </a:r>
            <a:r>
              <a:rPr lang="en-US" altLang="vi-VN" sz="4000" b="1" dirty="0">
                <a:solidFill>
                  <a:srgbClr val="0000CC"/>
                </a:solidFill>
              </a:rPr>
              <a:t> </a:t>
            </a:r>
            <a:r>
              <a:rPr lang="en-US" altLang="vi-VN" sz="4000" b="1" dirty="0" err="1">
                <a:solidFill>
                  <a:srgbClr val="0000CC"/>
                </a:solidFill>
              </a:rPr>
              <a:t>máy</a:t>
            </a:r>
            <a:r>
              <a:rPr lang="en-US" altLang="vi-VN" sz="4000" b="1" dirty="0">
                <a:solidFill>
                  <a:srgbClr val="0000CC"/>
                </a:solidFill>
              </a:rPr>
              <a:t>, </a:t>
            </a:r>
            <a:r>
              <a:rPr lang="en-US" altLang="vi-VN" sz="4000" b="1" dirty="0" err="1">
                <a:solidFill>
                  <a:srgbClr val="0000CC"/>
                </a:solidFill>
              </a:rPr>
              <a:t>thắp</a:t>
            </a:r>
            <a:r>
              <a:rPr lang="en-US" altLang="vi-VN" sz="4000" b="1" dirty="0">
                <a:solidFill>
                  <a:srgbClr val="0000CC"/>
                </a:solidFill>
              </a:rPr>
              <a:t> </a:t>
            </a:r>
            <a:r>
              <a:rPr lang="en-US" altLang="vi-VN" sz="4000" b="1" dirty="0" err="1">
                <a:solidFill>
                  <a:srgbClr val="0000CC"/>
                </a:solidFill>
              </a:rPr>
              <a:t>sáng</a:t>
            </a:r>
            <a:r>
              <a:rPr lang="en-US" altLang="vi-VN" sz="4000" b="1" dirty="0">
                <a:solidFill>
                  <a:srgbClr val="0000CC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solidFill>
                  <a:srgbClr val="0000CC"/>
                </a:solidFill>
              </a:rPr>
              <a:t>b. Quay </a:t>
            </a:r>
            <a:r>
              <a:rPr lang="en-US" altLang="vi-VN" sz="4000" b="1" dirty="0" err="1">
                <a:solidFill>
                  <a:srgbClr val="0000CC"/>
                </a:solidFill>
              </a:rPr>
              <a:t>bánh</a:t>
            </a:r>
            <a:r>
              <a:rPr lang="en-US" altLang="vi-VN" sz="4000" b="1" dirty="0">
                <a:solidFill>
                  <a:srgbClr val="0000CC"/>
                </a:solidFill>
              </a:rPr>
              <a:t> </a:t>
            </a:r>
            <a:r>
              <a:rPr lang="en-US" altLang="vi-VN" sz="4000" b="1" dirty="0" err="1">
                <a:solidFill>
                  <a:srgbClr val="0000CC"/>
                </a:solidFill>
              </a:rPr>
              <a:t>xe</a:t>
            </a:r>
            <a:r>
              <a:rPr lang="en-US" altLang="vi-VN" sz="4000" b="1" dirty="0">
                <a:solidFill>
                  <a:srgbClr val="0000CC"/>
                </a:solidFill>
              </a:rPr>
              <a:t> </a:t>
            </a:r>
            <a:r>
              <a:rPr lang="en-US" altLang="vi-VN" sz="4000" b="1" dirty="0" err="1">
                <a:solidFill>
                  <a:srgbClr val="0000CC"/>
                </a:solidFill>
              </a:rPr>
              <a:t>nước</a:t>
            </a:r>
            <a:r>
              <a:rPr lang="en-US" altLang="vi-VN" sz="4000" b="1" dirty="0">
                <a:solidFill>
                  <a:srgbClr val="0000CC"/>
                </a:solidFill>
              </a:rPr>
              <a:t>, </a:t>
            </a:r>
            <a:r>
              <a:rPr lang="en-US" altLang="vi-VN" sz="4000" b="1" dirty="0" err="1">
                <a:solidFill>
                  <a:srgbClr val="0000CC"/>
                </a:solidFill>
              </a:rPr>
              <a:t>truyền</a:t>
            </a:r>
            <a:r>
              <a:rPr lang="en-US" altLang="vi-VN" sz="4000" b="1" dirty="0">
                <a:solidFill>
                  <a:srgbClr val="0000CC"/>
                </a:solidFill>
              </a:rPr>
              <a:t> tin, </a:t>
            </a:r>
            <a:r>
              <a:rPr lang="en-US" altLang="vi-VN" sz="4000" b="1" dirty="0" err="1">
                <a:solidFill>
                  <a:srgbClr val="0000CC"/>
                </a:solidFill>
              </a:rPr>
              <a:t>thắp</a:t>
            </a:r>
            <a:r>
              <a:rPr lang="en-US" altLang="vi-VN" sz="4000" b="1" dirty="0">
                <a:solidFill>
                  <a:srgbClr val="0000CC"/>
                </a:solidFill>
              </a:rPr>
              <a:t> </a:t>
            </a:r>
            <a:r>
              <a:rPr lang="en-US" altLang="vi-VN" sz="4000" b="1" dirty="0" err="1">
                <a:solidFill>
                  <a:srgbClr val="0000CC"/>
                </a:solidFill>
              </a:rPr>
              <a:t>sáng</a:t>
            </a:r>
            <a:r>
              <a:rPr lang="en-US" altLang="vi-VN" sz="4000" b="1" dirty="0">
                <a:solidFill>
                  <a:srgbClr val="0000CC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solidFill>
                  <a:srgbClr val="0000CC"/>
                </a:solidFill>
              </a:rPr>
              <a:t>c. </a:t>
            </a:r>
            <a:r>
              <a:rPr lang="en-US" altLang="vi-VN" sz="4000" b="1" dirty="0" err="1">
                <a:solidFill>
                  <a:srgbClr val="0000CC"/>
                </a:solidFill>
              </a:rPr>
              <a:t>Cả</a:t>
            </a:r>
            <a:r>
              <a:rPr lang="en-US" altLang="vi-VN" sz="4000" b="1" dirty="0">
                <a:solidFill>
                  <a:srgbClr val="0000CC"/>
                </a:solidFill>
              </a:rPr>
              <a:t> b </a:t>
            </a:r>
            <a:r>
              <a:rPr lang="en-US" altLang="vi-VN" sz="4000" b="1" dirty="0" err="1">
                <a:solidFill>
                  <a:srgbClr val="0000CC"/>
                </a:solidFill>
              </a:rPr>
              <a:t>và</a:t>
            </a:r>
            <a:r>
              <a:rPr lang="en-US" altLang="vi-VN" sz="4000" b="1" dirty="0">
                <a:solidFill>
                  <a:srgbClr val="0000CC"/>
                </a:solidFill>
              </a:rPr>
              <a:t> c </a:t>
            </a:r>
            <a:r>
              <a:rPr lang="en-US" altLang="vi-VN" sz="4000" b="1" dirty="0" err="1">
                <a:solidFill>
                  <a:srgbClr val="0000CC"/>
                </a:solidFill>
              </a:rPr>
              <a:t>đều</a:t>
            </a:r>
            <a:r>
              <a:rPr lang="en-US" altLang="vi-VN" sz="4000" b="1" dirty="0">
                <a:solidFill>
                  <a:srgbClr val="0000CC"/>
                </a:solidFill>
              </a:rPr>
              <a:t> </a:t>
            </a:r>
            <a:r>
              <a:rPr lang="en-US" altLang="vi-VN" sz="4000" b="1" dirty="0" err="1">
                <a:solidFill>
                  <a:srgbClr val="0000CC"/>
                </a:solidFill>
              </a:rPr>
              <a:t>đúng</a:t>
            </a:r>
            <a:r>
              <a:rPr lang="en-US" altLang="vi-VN" sz="4000" b="1" dirty="0">
                <a:solidFill>
                  <a:srgbClr val="0000CC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solidFill>
                  <a:srgbClr val="0000CC"/>
                </a:solidFill>
              </a:rPr>
              <a:t>d. </a:t>
            </a:r>
            <a:r>
              <a:rPr lang="en-US" altLang="vi-VN" sz="4000" b="1" dirty="0" err="1">
                <a:solidFill>
                  <a:srgbClr val="0000CC"/>
                </a:solidFill>
              </a:rPr>
              <a:t>Cả</a:t>
            </a:r>
            <a:r>
              <a:rPr lang="en-US" altLang="vi-VN" sz="4000" b="1" dirty="0">
                <a:solidFill>
                  <a:srgbClr val="0000CC"/>
                </a:solidFill>
              </a:rPr>
              <a:t> b </a:t>
            </a:r>
            <a:r>
              <a:rPr lang="en-US" altLang="vi-VN" sz="4000" b="1" dirty="0" err="1">
                <a:solidFill>
                  <a:srgbClr val="0000CC"/>
                </a:solidFill>
              </a:rPr>
              <a:t>và</a:t>
            </a:r>
            <a:r>
              <a:rPr lang="en-US" altLang="vi-VN" sz="4000" b="1" dirty="0">
                <a:solidFill>
                  <a:srgbClr val="0000CC"/>
                </a:solidFill>
              </a:rPr>
              <a:t> c </a:t>
            </a:r>
            <a:r>
              <a:rPr lang="en-US" altLang="vi-VN" sz="4000" b="1" dirty="0" err="1">
                <a:solidFill>
                  <a:srgbClr val="0000CC"/>
                </a:solidFill>
              </a:rPr>
              <a:t>đều</a:t>
            </a:r>
            <a:r>
              <a:rPr lang="en-US" altLang="vi-VN" sz="4000" b="1" dirty="0">
                <a:solidFill>
                  <a:srgbClr val="0000CC"/>
                </a:solidFill>
              </a:rPr>
              <a:t> </a:t>
            </a:r>
            <a:r>
              <a:rPr lang="en-US" altLang="vi-VN" sz="4000" b="1" dirty="0" err="1">
                <a:solidFill>
                  <a:srgbClr val="0000CC"/>
                </a:solidFill>
              </a:rPr>
              <a:t>sai</a:t>
            </a:r>
            <a:r>
              <a:rPr lang="en-US" altLang="vi-VN" sz="4000" b="1" dirty="0">
                <a:solidFill>
                  <a:srgbClr val="0000CC"/>
                </a:solidFill>
              </a:rPr>
              <a:t>.</a:t>
            </a:r>
          </a:p>
        </p:txBody>
      </p:sp>
      <p:pic>
        <p:nvPicPr>
          <p:cNvPr id="7" name="图片 30">
            <a:extLst>
              <a:ext uri="{FF2B5EF4-FFF2-40B4-BE49-F238E27FC236}">
                <a16:creationId xmlns:a16="http://schemas.microsoft.com/office/drawing/2014/main" xmlns="" id="{5651CF9E-855E-40E9-9276-DDAC1B6BAF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00995" y="2974356"/>
            <a:ext cx="4223657" cy="4223657"/>
          </a:xfrm>
          <a:prstGeom prst="rect">
            <a:avLst/>
          </a:prstGeom>
        </p:spPr>
      </p:pic>
      <p:sp>
        <p:nvSpPr>
          <p:cNvPr id="50185" name="Oval 9">
            <a:extLst>
              <a:ext uri="{FF2B5EF4-FFF2-40B4-BE49-F238E27FC236}">
                <a16:creationId xmlns:a16="http://schemas.microsoft.com/office/drawing/2014/main" xmlns="" id="{A130D29A-CE5B-4637-8309-FBFED1371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528" y="1764398"/>
            <a:ext cx="745295" cy="80031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vi-VN" sz="180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4" grpId="0"/>
      <p:bldP spid="5018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3">
            <a:extLst>
              <a:ext uri="{FF2B5EF4-FFF2-40B4-BE49-F238E27FC236}">
                <a16:creationId xmlns:a16="http://schemas.microsoft.com/office/drawing/2014/main" xmlns="" id="{65D3028F-6935-47FD-9DB6-E9387DD0E93D}"/>
              </a:ext>
            </a:extLst>
          </p:cNvPr>
          <p:cNvSpPr/>
          <p:nvPr/>
        </p:nvSpPr>
        <p:spPr>
          <a:xfrm>
            <a:off x="1211793" y="707085"/>
            <a:ext cx="9403978" cy="5029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5363" name="Text Box 5">
            <a:extLst>
              <a:ext uri="{FF2B5EF4-FFF2-40B4-BE49-F238E27FC236}">
                <a16:creationId xmlns:a16="http://schemas.microsoft.com/office/drawing/2014/main" xmlns="" id="{C6814F9B-746E-47CD-82FA-B37B030B6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81201"/>
            <a:ext cx="381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sz="1800"/>
          </a:p>
        </p:txBody>
      </p:sp>
      <p:pic>
        <p:nvPicPr>
          <p:cNvPr id="7" name="图片 30">
            <a:extLst>
              <a:ext uri="{FF2B5EF4-FFF2-40B4-BE49-F238E27FC236}">
                <a16:creationId xmlns:a16="http://schemas.microsoft.com/office/drawing/2014/main" xmlns="" id="{5651CF9E-855E-40E9-9276-DDAC1B6BAF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00995" y="2974356"/>
            <a:ext cx="4223657" cy="4223657"/>
          </a:xfrm>
          <a:prstGeom prst="rect">
            <a:avLst/>
          </a:prstGeom>
        </p:spPr>
      </p:pic>
      <p:sp>
        <p:nvSpPr>
          <p:cNvPr id="8" name="Text Box 9">
            <a:extLst>
              <a:ext uri="{FF2B5EF4-FFF2-40B4-BE49-F238E27FC236}">
                <a16:creationId xmlns:a16="http://schemas.microsoft.com/office/drawing/2014/main" xmlns="" id="{9C829549-9E45-4ACC-810C-8A19F3936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793" y="1174971"/>
            <a:ext cx="9893352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FF0000"/>
                </a:solidFill>
              </a:rPr>
              <a:t>2/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Loại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đồ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dùng</a:t>
            </a:r>
            <a:r>
              <a:rPr lang="en-US" altLang="vi-VN" sz="4000" b="1" i="1" dirty="0">
                <a:solidFill>
                  <a:srgbClr val="FF0000"/>
                </a:solidFill>
              </a:rPr>
              <a:t>,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máy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móc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nào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sử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dụng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năng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lượng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điện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để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đốt</a:t>
            </a:r>
            <a:r>
              <a:rPr lang="en-US" altLang="vi-VN" sz="4000" b="1" i="1" dirty="0">
                <a:solidFill>
                  <a:srgbClr val="FF0000"/>
                </a:solidFill>
              </a:rPr>
              <a:t> </a:t>
            </a:r>
            <a:r>
              <a:rPr lang="en-US" altLang="vi-VN" sz="4000" b="1" i="1" dirty="0" err="1">
                <a:solidFill>
                  <a:srgbClr val="FF0000"/>
                </a:solidFill>
              </a:rPr>
              <a:t>nóng</a:t>
            </a:r>
            <a:r>
              <a:rPr lang="en-US" altLang="vi-VN" sz="4000" b="1" i="1" dirty="0">
                <a:solidFill>
                  <a:srgbClr val="FF0000"/>
                </a:solidFill>
              </a:rPr>
              <a:t>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solidFill>
                  <a:srgbClr val="0000FF"/>
                </a:solidFill>
              </a:rPr>
              <a:t>  a. </a:t>
            </a:r>
            <a:r>
              <a:rPr lang="en-US" altLang="vi-VN" sz="4000" b="1" dirty="0" err="1">
                <a:solidFill>
                  <a:srgbClr val="0000FF"/>
                </a:solidFill>
              </a:rPr>
              <a:t>Bóng</a:t>
            </a:r>
            <a:r>
              <a:rPr lang="en-US" altLang="vi-VN" sz="4000" b="1" dirty="0">
                <a:solidFill>
                  <a:srgbClr val="0000FF"/>
                </a:solidFill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</a:rPr>
              <a:t>đèn</a:t>
            </a:r>
            <a:r>
              <a:rPr lang="en-US" altLang="vi-VN" sz="4000" b="1" dirty="0">
                <a:solidFill>
                  <a:srgbClr val="0000FF"/>
                </a:solidFill>
              </a:rPr>
              <a:t>, </a:t>
            </a:r>
            <a:r>
              <a:rPr lang="en-US" altLang="vi-VN" sz="4000" b="1" dirty="0" err="1">
                <a:solidFill>
                  <a:srgbClr val="0000FF"/>
                </a:solidFill>
              </a:rPr>
              <a:t>ti</a:t>
            </a:r>
            <a:r>
              <a:rPr lang="en-US" altLang="vi-VN" sz="4000" b="1" dirty="0">
                <a:solidFill>
                  <a:srgbClr val="0000FF"/>
                </a:solidFill>
              </a:rPr>
              <a:t> vi, </a:t>
            </a:r>
            <a:r>
              <a:rPr lang="en-US" altLang="vi-VN" sz="4000" b="1" dirty="0" err="1">
                <a:solidFill>
                  <a:srgbClr val="0000FF"/>
                </a:solidFill>
              </a:rPr>
              <a:t>nồi</a:t>
            </a:r>
            <a:r>
              <a:rPr lang="en-US" altLang="vi-VN" sz="4000" b="1" dirty="0">
                <a:solidFill>
                  <a:srgbClr val="0000FF"/>
                </a:solidFill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</a:rPr>
              <a:t>cơm</a:t>
            </a:r>
            <a:r>
              <a:rPr lang="en-US" altLang="vi-VN" sz="4000" b="1" dirty="0">
                <a:solidFill>
                  <a:srgbClr val="0000FF"/>
                </a:solidFill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</a:rPr>
              <a:t>điện</a:t>
            </a:r>
            <a:r>
              <a:rPr lang="en-US" altLang="vi-VN" sz="4000" b="1" dirty="0">
                <a:solidFill>
                  <a:srgbClr val="0000FF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solidFill>
                  <a:srgbClr val="0000FF"/>
                </a:solidFill>
              </a:rPr>
              <a:t>  b. </a:t>
            </a:r>
            <a:r>
              <a:rPr lang="en-US" altLang="vi-VN" sz="4000" b="1" dirty="0" err="1">
                <a:solidFill>
                  <a:srgbClr val="0000FF"/>
                </a:solidFill>
              </a:rPr>
              <a:t>Lò</a:t>
            </a:r>
            <a:r>
              <a:rPr lang="en-US" altLang="vi-VN" sz="4000" b="1" dirty="0">
                <a:solidFill>
                  <a:srgbClr val="0000FF"/>
                </a:solidFill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</a:rPr>
              <a:t>nướng</a:t>
            </a:r>
            <a:r>
              <a:rPr lang="en-US" altLang="vi-VN" sz="4000" b="1" dirty="0">
                <a:solidFill>
                  <a:srgbClr val="0000FF"/>
                </a:solidFill>
              </a:rPr>
              <a:t>, </a:t>
            </a:r>
            <a:r>
              <a:rPr lang="en-US" altLang="vi-VN" sz="4000" b="1" dirty="0" err="1">
                <a:solidFill>
                  <a:srgbClr val="0000FF"/>
                </a:solidFill>
              </a:rPr>
              <a:t>máy</a:t>
            </a:r>
            <a:r>
              <a:rPr lang="en-US" altLang="vi-VN" sz="4000" b="1" dirty="0">
                <a:solidFill>
                  <a:srgbClr val="0000FF"/>
                </a:solidFill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</a:rPr>
              <a:t>quạt</a:t>
            </a:r>
            <a:r>
              <a:rPr lang="en-US" altLang="vi-VN" sz="4000" b="1" dirty="0">
                <a:solidFill>
                  <a:srgbClr val="0000FF"/>
                </a:solidFill>
              </a:rPr>
              <a:t>, </a:t>
            </a:r>
            <a:r>
              <a:rPr lang="en-US" altLang="vi-VN" sz="4000" b="1" dirty="0" err="1">
                <a:solidFill>
                  <a:srgbClr val="0000FF"/>
                </a:solidFill>
              </a:rPr>
              <a:t>tủ</a:t>
            </a:r>
            <a:r>
              <a:rPr lang="en-US" altLang="vi-VN" sz="4000" b="1" dirty="0">
                <a:solidFill>
                  <a:srgbClr val="0000FF"/>
                </a:solidFill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</a:rPr>
              <a:t>lạnh</a:t>
            </a:r>
            <a:r>
              <a:rPr lang="en-US" altLang="vi-VN" sz="4000" b="1" dirty="0">
                <a:solidFill>
                  <a:srgbClr val="0000FF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4000" b="1" dirty="0">
                <a:solidFill>
                  <a:srgbClr val="0000FF"/>
                </a:solidFill>
              </a:rPr>
              <a:t>  c. </a:t>
            </a:r>
            <a:r>
              <a:rPr lang="en-US" altLang="vi-VN" sz="4000" b="1" dirty="0" err="1">
                <a:solidFill>
                  <a:srgbClr val="0000FF"/>
                </a:solidFill>
              </a:rPr>
              <a:t>Lò</a:t>
            </a:r>
            <a:r>
              <a:rPr lang="en-US" altLang="vi-VN" sz="4000" b="1" dirty="0">
                <a:solidFill>
                  <a:srgbClr val="0000FF"/>
                </a:solidFill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</a:rPr>
              <a:t>nướng</a:t>
            </a:r>
            <a:r>
              <a:rPr lang="en-US" altLang="vi-VN" sz="4000" b="1" dirty="0">
                <a:solidFill>
                  <a:srgbClr val="0000FF"/>
                </a:solidFill>
              </a:rPr>
              <a:t>, </a:t>
            </a:r>
            <a:r>
              <a:rPr lang="en-US" altLang="vi-VN" sz="4000" b="1" dirty="0" err="1">
                <a:solidFill>
                  <a:srgbClr val="0000FF"/>
                </a:solidFill>
              </a:rPr>
              <a:t>bếp</a:t>
            </a:r>
            <a:r>
              <a:rPr lang="en-US" altLang="vi-VN" sz="4000" b="1" dirty="0">
                <a:solidFill>
                  <a:srgbClr val="0000FF"/>
                </a:solidFill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</a:rPr>
              <a:t>điện</a:t>
            </a:r>
            <a:r>
              <a:rPr lang="en-US" altLang="vi-VN" sz="4000" b="1" dirty="0">
                <a:solidFill>
                  <a:srgbClr val="0000FF"/>
                </a:solidFill>
              </a:rPr>
              <a:t>, </a:t>
            </a:r>
            <a:r>
              <a:rPr lang="en-US" altLang="vi-VN" sz="4000" b="1" dirty="0" err="1">
                <a:solidFill>
                  <a:srgbClr val="0000FF"/>
                </a:solidFill>
              </a:rPr>
              <a:t>máy</a:t>
            </a:r>
            <a:r>
              <a:rPr lang="en-US" altLang="vi-VN" sz="4000" b="1" dirty="0">
                <a:solidFill>
                  <a:srgbClr val="0000FF"/>
                </a:solidFill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</a:rPr>
              <a:t>sấy</a:t>
            </a:r>
            <a:r>
              <a:rPr lang="en-US" altLang="vi-VN" sz="4000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xmlns="" id="{D25A13F4-443F-475B-9265-5750C789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5337" y="4571913"/>
            <a:ext cx="744408" cy="696486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12" name="WordArt 7">
            <a:extLst>
              <a:ext uri="{FF2B5EF4-FFF2-40B4-BE49-F238E27FC236}">
                <a16:creationId xmlns:a16="http://schemas.microsoft.com/office/drawing/2014/main" xmlns="" id="{A08CD6E8-BAD9-49A3-879C-91C78C0274C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87421">
            <a:off x="4267288" y="-128228"/>
            <a:ext cx="5414241" cy="1295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1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8891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784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8739" y="473059"/>
            <a:ext cx="8978537" cy="477175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2275" y="4691062"/>
            <a:ext cx="857250" cy="561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4362"/>
            <a:ext cx="952500" cy="82867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942" y="788590"/>
            <a:ext cx="1028700" cy="10287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28008" y="605782"/>
            <a:ext cx="239360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7200" b="1" cap="none" spc="0" dirty="0" err="1">
                <a:ln/>
                <a:solidFill>
                  <a:schemeClr val="accent4"/>
                </a:solidFill>
                <a:effectLst/>
              </a:rPr>
              <a:t>Dặn</a:t>
            </a:r>
            <a:r>
              <a:rPr lang="en-US" sz="7200" b="1" cap="none" spc="0" dirty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en-US" sz="7200" b="1" cap="none" spc="0" dirty="0" err="1">
                <a:ln/>
                <a:solidFill>
                  <a:schemeClr val="accent4"/>
                </a:solidFill>
                <a:effectLst/>
              </a:rPr>
              <a:t>dò</a:t>
            </a:r>
            <a:endParaRPr lang="en-US" sz="72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xmlns="" id="{50F08B81-73CF-464E-B909-608FD49BC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5881" y="1613189"/>
            <a:ext cx="682942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3300"/>
              </a:buClr>
              <a:buNone/>
            </a:pP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Clr>
                <a:srgbClr val="003300"/>
              </a:buClr>
              <a:buNone/>
            </a:pP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338621660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9101"/>
          <a:stretch>
            <a:fillRect/>
          </a:stretch>
        </p:blipFill>
        <p:spPr>
          <a:xfrm>
            <a:off x="-79287" y="-111368"/>
            <a:ext cx="6678598" cy="694555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193" r="12920"/>
          <a:stretch>
            <a:fillRect/>
          </a:stretch>
        </p:blipFill>
        <p:spPr>
          <a:xfrm>
            <a:off x="2195455" y="-111369"/>
            <a:ext cx="9996546" cy="694555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5250" y="2933697"/>
            <a:ext cx="952500" cy="8286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71017" y="148083"/>
            <a:ext cx="1247775" cy="8191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71562"/>
            <a:ext cx="857250" cy="5619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957"/>
          <a:stretch>
            <a:fillRect/>
          </a:stretch>
        </p:blipFill>
        <p:spPr>
          <a:xfrm>
            <a:off x="52328" y="3674629"/>
            <a:ext cx="5613331" cy="296997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61190" y="4995492"/>
            <a:ext cx="1344344" cy="122381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6643" y="630321"/>
            <a:ext cx="1104900" cy="63817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94842" y="4759674"/>
            <a:ext cx="1123950" cy="8477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58993" y="995839"/>
            <a:ext cx="7083991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</a:t>
            </a:r>
          </a:p>
          <a:p>
            <a:pPr algn="ctr"/>
            <a:r>
              <a:rPr lang="en-US" sz="72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TỐT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Tm="3000">
        <p14:vortex dir="r"/>
      </p:transition>
    </mc:Choice>
    <mc:Fallback>
      <p:transition spd="slow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B243F4B-B0DE-4624-88DB-C305A7A5B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65" y="3529209"/>
            <a:ext cx="2680672" cy="29926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3DB7CB6-D7E8-4474-976F-8F7560D37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7083" y="3520743"/>
            <a:ext cx="2680672" cy="29926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D3D18BB-0294-4774-A45F-250DB90A4B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165" y="3529209"/>
            <a:ext cx="2680672" cy="29926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71A1843-FCBE-48FB-9297-4337C7F98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9165" y="3529209"/>
            <a:ext cx="2680672" cy="299267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4CF6B892-B13E-4DCF-B141-C035674E5826}"/>
              </a:ext>
            </a:extLst>
          </p:cNvPr>
          <p:cNvSpPr/>
          <p:nvPr/>
        </p:nvSpPr>
        <p:spPr>
          <a:xfrm>
            <a:off x="698170" y="0"/>
            <a:ext cx="10583333" cy="26342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 b="1" dirty="0" err="1">
                <a:solidFill>
                  <a:srgbClr val="546F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3733" b="1" dirty="0">
                <a:solidFill>
                  <a:srgbClr val="546F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srgbClr val="546F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3733" b="1" dirty="0">
                <a:solidFill>
                  <a:srgbClr val="546F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09585" indent="-609585" algn="just">
              <a:buFontTx/>
              <a:buChar char="-"/>
            </a:pP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tím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09585" indent="-609585" algn="just">
              <a:buFontTx/>
              <a:buChar char="-"/>
            </a:pP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thưởng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09585" indent="-609585" algn="just">
              <a:buFontTx/>
              <a:buChar char="-"/>
            </a:pP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mắn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266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218E9982-7E60-4811-9BCE-3BAEBD837BEC}"/>
              </a:ext>
            </a:extLst>
          </p:cNvPr>
          <p:cNvGrpSpPr/>
          <p:nvPr/>
        </p:nvGrpSpPr>
        <p:grpSpPr>
          <a:xfrm>
            <a:off x="10172211" y="2778520"/>
            <a:ext cx="1705544" cy="650480"/>
            <a:chOff x="7629158" y="2083890"/>
            <a:chExt cx="1279158" cy="48786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1550A610-79FC-40F9-9F67-3B4DD64E1751}"/>
                </a:ext>
              </a:extLst>
            </p:cNvPr>
            <p:cNvSpPr/>
            <p:nvPr/>
          </p:nvSpPr>
          <p:spPr>
            <a:xfrm>
              <a:off x="7629158" y="2083890"/>
              <a:ext cx="1219200" cy="487860"/>
            </a:xfrm>
            <a:prstGeom prst="roundRect">
              <a:avLst>
                <a:gd name="adj" fmla="val 50000"/>
              </a:avLst>
            </a:prstGeom>
            <a:solidFill>
              <a:srgbClr val="FF507D"/>
            </a:solidFill>
            <a:ln>
              <a:solidFill>
                <a:srgbClr val="FF50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>
                  <a:latin typeface="Arial" panose="020B0604020202020204" pitchFamily="34" charset="0"/>
                  <a:cs typeface="Arial" panose="020B0604020202020204" pitchFamily="34" charset="0"/>
                </a:rPr>
                <a:t>Chơi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5BB74663-C5D6-49BD-B304-FF11D4E0C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20456" y="2083890"/>
              <a:ext cx="487860" cy="487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20247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E2BAA3-6BBF-41A5-A692-08E616ED6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" y="98323"/>
            <a:ext cx="12192000" cy="6872748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41E6952B-C383-42BD-AEEB-29A59C233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68268"/>
            <a:ext cx="2680672" cy="2992675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xmlns="" id="{B1D2EE46-E2F9-4D34-BF21-78C408D0BC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7083" y="3520743"/>
            <a:ext cx="2680672" cy="2992675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xmlns="" id="{F8C74B8E-3F2A-4DBC-9963-BC04FEFD72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2165" y="3529209"/>
            <a:ext cx="2680672" cy="2992675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xmlns="" id="{423147AA-22F9-46F5-A263-51AD888AD0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5019" y="220709"/>
            <a:ext cx="2680672" cy="299267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1C084154-5FE7-41C6-8364-4E4E876E82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12329" y="3429000"/>
            <a:ext cx="2680672" cy="3169240"/>
          </a:xfrm>
          <a:prstGeom prst="rect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xmlns="" id="{A2AD8D98-CB41-4E11-BE2D-1DE452284292}"/>
              </a:ext>
            </a:extLst>
          </p:cNvPr>
          <p:cNvSpPr/>
          <p:nvPr/>
        </p:nvSpPr>
        <p:spPr>
          <a:xfrm>
            <a:off x="261578" y="1083733"/>
            <a:ext cx="5195793" cy="1854123"/>
          </a:xfrm>
          <a:custGeom>
            <a:avLst/>
            <a:gdLst>
              <a:gd name="connsiteX0" fmla="*/ 1515457 w 5195793"/>
              <a:gd name="connsiteY0" fmla="*/ 2085888 h 1854123"/>
              <a:gd name="connsiteX1" fmla="*/ 1321210 w 5195793"/>
              <a:gd name="connsiteY1" fmla="*/ 1734455 h 1854123"/>
              <a:gd name="connsiteX2" fmla="*/ 1810473 w 5195793"/>
              <a:gd name="connsiteY2" fmla="*/ 43610 h 1854123"/>
              <a:gd name="connsiteX3" fmla="*/ 3316458 w 5195793"/>
              <a:gd name="connsiteY3" fmla="*/ 36167 h 1854123"/>
              <a:gd name="connsiteX4" fmla="*/ 3984336 w 5195793"/>
              <a:gd name="connsiteY4" fmla="*/ 1711067 h 1854123"/>
              <a:gd name="connsiteX5" fmla="*/ 2261740 w 5195793"/>
              <a:gd name="connsiteY5" fmla="*/ 1846330 h 1854123"/>
              <a:gd name="connsiteX6" fmla="*/ 1896061 w 5195793"/>
              <a:gd name="connsiteY6" fmla="*/ 1963713 h 1854123"/>
              <a:gd name="connsiteX7" fmla="*/ 1515457 w 5195793"/>
              <a:gd name="connsiteY7" fmla="*/ 2085888 h 1854123"/>
              <a:gd name="connsiteX0" fmla="*/ 1515457 w 5195793"/>
              <a:gd name="connsiteY0" fmla="*/ 2085888 h 1854123"/>
              <a:gd name="connsiteX1" fmla="*/ 1321210 w 5195793"/>
              <a:gd name="connsiteY1" fmla="*/ 1734455 h 1854123"/>
              <a:gd name="connsiteX2" fmla="*/ 1810473 w 5195793"/>
              <a:gd name="connsiteY2" fmla="*/ 43610 h 1854123"/>
              <a:gd name="connsiteX3" fmla="*/ 3316458 w 5195793"/>
              <a:gd name="connsiteY3" fmla="*/ 36167 h 1854123"/>
              <a:gd name="connsiteX4" fmla="*/ 3984336 w 5195793"/>
              <a:gd name="connsiteY4" fmla="*/ 1711067 h 1854123"/>
              <a:gd name="connsiteX5" fmla="*/ 2261740 w 5195793"/>
              <a:gd name="connsiteY5" fmla="*/ 1846330 h 1854123"/>
              <a:gd name="connsiteX6" fmla="*/ 1881136 w 5195793"/>
              <a:gd name="connsiteY6" fmla="*/ 1968505 h 1854123"/>
              <a:gd name="connsiteX7" fmla="*/ 1515457 w 5195793"/>
              <a:gd name="connsiteY7" fmla="*/ 2085888 h 1854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5793" h="1854123" fill="none" extrusionOk="0">
                <a:moveTo>
                  <a:pt x="1515457" y="2085888"/>
                </a:moveTo>
                <a:cubicBezTo>
                  <a:pt x="1395731" y="1918001"/>
                  <a:pt x="1442119" y="1850048"/>
                  <a:pt x="1321210" y="1734455"/>
                </a:cubicBezTo>
                <a:cubicBezTo>
                  <a:pt x="-607108" y="1208727"/>
                  <a:pt x="-225065" y="-223530"/>
                  <a:pt x="1810473" y="43610"/>
                </a:cubicBezTo>
                <a:cubicBezTo>
                  <a:pt x="2421321" y="-64058"/>
                  <a:pt x="2800333" y="6831"/>
                  <a:pt x="3316458" y="36167"/>
                </a:cubicBezTo>
                <a:cubicBezTo>
                  <a:pt x="5456207" y="-5588"/>
                  <a:pt x="6136691" y="867391"/>
                  <a:pt x="3984336" y="1711067"/>
                </a:cubicBezTo>
                <a:cubicBezTo>
                  <a:pt x="3549213" y="1742361"/>
                  <a:pt x="2968776" y="1814678"/>
                  <a:pt x="2261740" y="1846330"/>
                </a:cubicBezTo>
                <a:cubicBezTo>
                  <a:pt x="2141073" y="1900642"/>
                  <a:pt x="2068927" y="1897274"/>
                  <a:pt x="1896061" y="1963713"/>
                </a:cubicBezTo>
                <a:cubicBezTo>
                  <a:pt x="1709241" y="2016403"/>
                  <a:pt x="1695534" y="2003904"/>
                  <a:pt x="1515457" y="2085888"/>
                </a:cubicBezTo>
                <a:close/>
              </a:path>
              <a:path w="5195793" h="1854123" stroke="0" extrusionOk="0">
                <a:moveTo>
                  <a:pt x="1515457" y="2085888"/>
                </a:moveTo>
                <a:cubicBezTo>
                  <a:pt x="1449405" y="1988157"/>
                  <a:pt x="1372972" y="1879075"/>
                  <a:pt x="1321210" y="1734455"/>
                </a:cubicBezTo>
                <a:cubicBezTo>
                  <a:pt x="-829732" y="1426479"/>
                  <a:pt x="-838089" y="-9297"/>
                  <a:pt x="1810473" y="43610"/>
                </a:cubicBezTo>
                <a:cubicBezTo>
                  <a:pt x="2422413" y="106139"/>
                  <a:pt x="2734252" y="70241"/>
                  <a:pt x="3316458" y="36167"/>
                </a:cubicBezTo>
                <a:cubicBezTo>
                  <a:pt x="5597736" y="316779"/>
                  <a:pt x="5919356" y="1427186"/>
                  <a:pt x="3984336" y="1711067"/>
                </a:cubicBezTo>
                <a:cubicBezTo>
                  <a:pt x="3505467" y="1841756"/>
                  <a:pt x="2835721" y="1933854"/>
                  <a:pt x="2261740" y="1846330"/>
                </a:cubicBezTo>
                <a:cubicBezTo>
                  <a:pt x="2105910" y="1959013"/>
                  <a:pt x="2031278" y="1910352"/>
                  <a:pt x="1881136" y="1968505"/>
                </a:cubicBezTo>
                <a:cubicBezTo>
                  <a:pt x="1735303" y="2046147"/>
                  <a:pt x="1592782" y="2058160"/>
                  <a:pt x="1515457" y="2085888"/>
                </a:cubicBezTo>
                <a:close/>
              </a:path>
              <a:path w="5195793" h="1854123" fill="none" stroke="0" extrusionOk="0">
                <a:moveTo>
                  <a:pt x="1515457" y="2085888"/>
                </a:moveTo>
                <a:cubicBezTo>
                  <a:pt x="1397251" y="1923002"/>
                  <a:pt x="1442895" y="1850805"/>
                  <a:pt x="1321210" y="1734455"/>
                </a:cubicBezTo>
                <a:cubicBezTo>
                  <a:pt x="-402772" y="1019743"/>
                  <a:pt x="-314961" y="-61243"/>
                  <a:pt x="1810473" y="43610"/>
                </a:cubicBezTo>
                <a:cubicBezTo>
                  <a:pt x="2418254" y="-39415"/>
                  <a:pt x="2775567" y="13726"/>
                  <a:pt x="3316458" y="36167"/>
                </a:cubicBezTo>
                <a:cubicBezTo>
                  <a:pt x="5533594" y="-441722"/>
                  <a:pt x="6271136" y="1000981"/>
                  <a:pt x="3984336" y="1711067"/>
                </a:cubicBezTo>
                <a:cubicBezTo>
                  <a:pt x="3510147" y="1728376"/>
                  <a:pt x="2960595" y="1929194"/>
                  <a:pt x="2261740" y="1846330"/>
                </a:cubicBezTo>
                <a:cubicBezTo>
                  <a:pt x="2125147" y="1891703"/>
                  <a:pt x="2073833" y="1917489"/>
                  <a:pt x="1896061" y="1963713"/>
                </a:cubicBezTo>
                <a:cubicBezTo>
                  <a:pt x="1725434" y="2024417"/>
                  <a:pt x="1698548" y="1995200"/>
                  <a:pt x="1515457" y="2085888"/>
                </a:cubicBezTo>
                <a:close/>
              </a:path>
            </a:pathLst>
          </a:custGeom>
          <a:solidFill>
            <a:srgbClr val="FFBDAE"/>
          </a:solidFill>
          <a:ln w="57150">
            <a:solidFill>
              <a:srgbClr val="FFBDAE"/>
            </a:solidFill>
            <a:extLst>
              <a:ext uri="{C807C97D-BFC1-408E-A445-0C87EB9F89A2}">
                <ask:lineSketchStyleProps xmlns:ask="http://schemas.microsoft.com/office/drawing/2018/sketchyshapes" xmlns="" sd="2790393584">
                  <a:custGeom>
                    <a:avLst/>
                    <a:gdLst>
                      <a:gd name="connsiteX0" fmla="*/ 1515457 w 5195793"/>
                      <a:gd name="connsiteY0" fmla="*/ 2085888 h 1854123"/>
                      <a:gd name="connsiteX1" fmla="*/ 1321210 w 5195793"/>
                      <a:gd name="connsiteY1" fmla="*/ 1734455 h 1854123"/>
                      <a:gd name="connsiteX2" fmla="*/ 1810473 w 5195793"/>
                      <a:gd name="connsiteY2" fmla="*/ 43610 h 1854123"/>
                      <a:gd name="connsiteX3" fmla="*/ 3316458 w 5195793"/>
                      <a:gd name="connsiteY3" fmla="*/ 36167 h 1854123"/>
                      <a:gd name="connsiteX4" fmla="*/ 3984336 w 5195793"/>
                      <a:gd name="connsiteY4" fmla="*/ 1711067 h 1854123"/>
                      <a:gd name="connsiteX5" fmla="*/ 2261740 w 5195793"/>
                      <a:gd name="connsiteY5" fmla="*/ 1846330 h 1854123"/>
                      <a:gd name="connsiteX6" fmla="*/ 1896061 w 5195793"/>
                      <a:gd name="connsiteY6" fmla="*/ 1963713 h 1854123"/>
                      <a:gd name="connsiteX7" fmla="*/ 1515457 w 5195793"/>
                      <a:gd name="connsiteY7" fmla="*/ 2085888 h 1854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195793" h="1854123" fill="none" extrusionOk="0">
                        <a:moveTo>
                          <a:pt x="1515457" y="2085888"/>
                        </a:moveTo>
                        <a:cubicBezTo>
                          <a:pt x="1399004" y="1929342"/>
                          <a:pt x="1438269" y="1847072"/>
                          <a:pt x="1321210" y="1734455"/>
                        </a:cubicBezTo>
                        <a:cubicBezTo>
                          <a:pt x="-653988" y="1227462"/>
                          <a:pt x="-228523" y="95705"/>
                          <a:pt x="1810473" y="43610"/>
                        </a:cubicBezTo>
                        <a:cubicBezTo>
                          <a:pt x="2404475" y="-37697"/>
                          <a:pt x="2790616" y="9218"/>
                          <a:pt x="3316458" y="36167"/>
                        </a:cubicBezTo>
                        <a:cubicBezTo>
                          <a:pt x="5528892" y="-58087"/>
                          <a:pt x="6088662" y="1132618"/>
                          <a:pt x="3984336" y="1711067"/>
                        </a:cubicBezTo>
                        <a:cubicBezTo>
                          <a:pt x="3496924" y="1780469"/>
                          <a:pt x="2948233" y="1852451"/>
                          <a:pt x="2261740" y="1846330"/>
                        </a:cubicBezTo>
                        <a:cubicBezTo>
                          <a:pt x="2127655" y="1904066"/>
                          <a:pt x="2074740" y="1904733"/>
                          <a:pt x="1896061" y="1963713"/>
                        </a:cubicBezTo>
                        <a:cubicBezTo>
                          <a:pt x="1717382" y="2022693"/>
                          <a:pt x="1695736" y="1993633"/>
                          <a:pt x="1515457" y="2085888"/>
                        </a:cubicBezTo>
                        <a:close/>
                      </a:path>
                      <a:path w="5195793" h="1854123" stroke="0" extrusionOk="0">
                        <a:moveTo>
                          <a:pt x="1515457" y="2085888"/>
                        </a:moveTo>
                        <a:cubicBezTo>
                          <a:pt x="1443518" y="1991525"/>
                          <a:pt x="1400572" y="1863722"/>
                          <a:pt x="1321210" y="1734455"/>
                        </a:cubicBezTo>
                        <a:cubicBezTo>
                          <a:pt x="-862899" y="1510958"/>
                          <a:pt x="-564009" y="67178"/>
                          <a:pt x="1810473" y="43610"/>
                        </a:cubicBezTo>
                        <a:cubicBezTo>
                          <a:pt x="2403580" y="87061"/>
                          <a:pt x="2677774" y="12676"/>
                          <a:pt x="3316458" y="36167"/>
                        </a:cubicBezTo>
                        <a:cubicBezTo>
                          <a:pt x="5723807" y="128142"/>
                          <a:pt x="5714370" y="1485576"/>
                          <a:pt x="3984336" y="1711067"/>
                        </a:cubicBezTo>
                        <a:cubicBezTo>
                          <a:pt x="3487507" y="1823392"/>
                          <a:pt x="2918704" y="1822928"/>
                          <a:pt x="2261740" y="1846330"/>
                        </a:cubicBezTo>
                        <a:cubicBezTo>
                          <a:pt x="2096105" y="1949237"/>
                          <a:pt x="2025357" y="1892675"/>
                          <a:pt x="1881136" y="1968505"/>
                        </a:cubicBezTo>
                        <a:cubicBezTo>
                          <a:pt x="1736915" y="2044335"/>
                          <a:pt x="1594459" y="2059736"/>
                          <a:pt x="1515457" y="2085888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 ơi, chọn 01 hộp quà nhé!</a:t>
            </a:r>
          </a:p>
        </p:txBody>
      </p:sp>
      <p:sp>
        <p:nvSpPr>
          <p:cNvPr id="12" name="TextBox 11">
            <a:hlinkClick r:id="rId13" action="ppaction://hlinksldjump"/>
            <a:extLst>
              <a:ext uri="{FF2B5EF4-FFF2-40B4-BE49-F238E27FC236}">
                <a16:creationId xmlns:a16="http://schemas.microsoft.com/office/drawing/2014/main" xmlns="" id="{8D166DF1-5495-487A-8728-0400BF948828}"/>
              </a:ext>
            </a:extLst>
          </p:cNvPr>
          <p:cNvSpPr txBox="1"/>
          <p:nvPr/>
        </p:nvSpPr>
        <p:spPr>
          <a:xfrm>
            <a:off x="3105329" y="5866103"/>
            <a:ext cx="2680672" cy="631968"/>
          </a:xfrm>
          <a:custGeom>
            <a:avLst/>
            <a:gdLst>
              <a:gd name="connsiteX0" fmla="*/ 0 w 2680672"/>
              <a:gd name="connsiteY0" fmla="*/ 0 h 631968"/>
              <a:gd name="connsiteX1" fmla="*/ 2680672 w 2680672"/>
              <a:gd name="connsiteY1" fmla="*/ 0 h 631968"/>
              <a:gd name="connsiteX2" fmla="*/ 2680672 w 2680672"/>
              <a:gd name="connsiteY2" fmla="*/ 631968 h 631968"/>
              <a:gd name="connsiteX3" fmla="*/ 0 w 2680672"/>
              <a:gd name="connsiteY3" fmla="*/ 631968 h 631968"/>
              <a:gd name="connsiteX4" fmla="*/ 0 w 2680672"/>
              <a:gd name="connsiteY4" fmla="*/ 0 h 631968"/>
              <a:gd name="connsiteX0" fmla="*/ 0 w 2680672"/>
              <a:gd name="connsiteY0" fmla="*/ 0 h 631968"/>
              <a:gd name="connsiteX1" fmla="*/ 2680672 w 2680672"/>
              <a:gd name="connsiteY1" fmla="*/ 0 h 631968"/>
              <a:gd name="connsiteX2" fmla="*/ 2680672 w 2680672"/>
              <a:gd name="connsiteY2" fmla="*/ 631968 h 631968"/>
              <a:gd name="connsiteX3" fmla="*/ 0 w 2680672"/>
              <a:gd name="connsiteY3" fmla="*/ 631968 h 631968"/>
              <a:gd name="connsiteX4" fmla="*/ 0 w 2680672"/>
              <a:gd name="connsiteY4" fmla="*/ 0 h 631968"/>
              <a:gd name="connsiteX0" fmla="*/ 0 w 2680672"/>
              <a:gd name="connsiteY0" fmla="*/ 0 h 631968"/>
              <a:gd name="connsiteX1" fmla="*/ 2680672 w 2680672"/>
              <a:gd name="connsiteY1" fmla="*/ 0 h 631968"/>
              <a:gd name="connsiteX2" fmla="*/ 2680672 w 2680672"/>
              <a:gd name="connsiteY2" fmla="*/ 631968 h 631968"/>
              <a:gd name="connsiteX3" fmla="*/ 0 w 2680672"/>
              <a:gd name="connsiteY3" fmla="*/ 631968 h 631968"/>
              <a:gd name="connsiteX4" fmla="*/ 0 w 2680672"/>
              <a:gd name="connsiteY4" fmla="*/ 0 h 631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0672" h="631968" fill="none" extrusionOk="0">
                <a:moveTo>
                  <a:pt x="0" y="0"/>
                </a:moveTo>
                <a:cubicBezTo>
                  <a:pt x="452417" y="126026"/>
                  <a:pt x="2358265" y="4426"/>
                  <a:pt x="2680672" y="0"/>
                </a:cubicBezTo>
                <a:cubicBezTo>
                  <a:pt x="2651032" y="300451"/>
                  <a:pt x="2679989" y="340481"/>
                  <a:pt x="2680672" y="631968"/>
                </a:cubicBezTo>
                <a:cubicBezTo>
                  <a:pt x="1583773" y="501658"/>
                  <a:pt x="756670" y="867127"/>
                  <a:pt x="0" y="631968"/>
                </a:cubicBezTo>
                <a:cubicBezTo>
                  <a:pt x="44584" y="492650"/>
                  <a:pt x="-108971" y="130564"/>
                  <a:pt x="0" y="0"/>
                </a:cubicBezTo>
                <a:close/>
              </a:path>
              <a:path w="2680672" h="631968" stroke="0" extrusionOk="0">
                <a:moveTo>
                  <a:pt x="0" y="0"/>
                </a:moveTo>
                <a:cubicBezTo>
                  <a:pt x="320689" y="28305"/>
                  <a:pt x="2201427" y="94836"/>
                  <a:pt x="2680672" y="0"/>
                </a:cubicBezTo>
                <a:cubicBezTo>
                  <a:pt x="2672954" y="340646"/>
                  <a:pt x="2614301" y="548792"/>
                  <a:pt x="2680672" y="631968"/>
                </a:cubicBezTo>
                <a:cubicBezTo>
                  <a:pt x="2074578" y="836388"/>
                  <a:pt x="687488" y="777538"/>
                  <a:pt x="0" y="631968"/>
                </a:cubicBezTo>
                <a:cubicBezTo>
                  <a:pt x="53583" y="458710"/>
                  <a:pt x="11703" y="60172"/>
                  <a:pt x="0" y="0"/>
                </a:cubicBezTo>
                <a:close/>
              </a:path>
              <a:path w="2680672" h="631968" fill="none" stroke="0" extrusionOk="0">
                <a:moveTo>
                  <a:pt x="0" y="0"/>
                </a:moveTo>
                <a:cubicBezTo>
                  <a:pt x="590215" y="186227"/>
                  <a:pt x="2186871" y="29296"/>
                  <a:pt x="2680672" y="0"/>
                </a:cubicBezTo>
                <a:cubicBezTo>
                  <a:pt x="2647726" y="296455"/>
                  <a:pt x="2711003" y="332642"/>
                  <a:pt x="2680672" y="631968"/>
                </a:cubicBezTo>
                <a:cubicBezTo>
                  <a:pt x="1716821" y="552080"/>
                  <a:pt x="753435" y="632018"/>
                  <a:pt x="0" y="631968"/>
                </a:cubicBezTo>
                <a:cubicBezTo>
                  <a:pt x="65247" y="496732"/>
                  <a:pt x="-47659" y="156881"/>
                  <a:pt x="0" y="0"/>
                </a:cubicBezTo>
                <a:close/>
              </a:path>
              <a:path w="2680672" h="631968" fill="none" stroke="0" extrusionOk="0">
                <a:moveTo>
                  <a:pt x="0" y="0"/>
                </a:moveTo>
                <a:cubicBezTo>
                  <a:pt x="493356" y="135124"/>
                  <a:pt x="2322227" y="-6198"/>
                  <a:pt x="2680672" y="0"/>
                </a:cubicBezTo>
                <a:cubicBezTo>
                  <a:pt x="2647972" y="293827"/>
                  <a:pt x="2695182" y="331673"/>
                  <a:pt x="2680672" y="631968"/>
                </a:cubicBezTo>
                <a:cubicBezTo>
                  <a:pt x="1611291" y="400513"/>
                  <a:pt x="725256" y="663495"/>
                  <a:pt x="0" y="631968"/>
                </a:cubicBezTo>
                <a:cubicBezTo>
                  <a:pt x="44955" y="485142"/>
                  <a:pt x="-85076" y="146966"/>
                  <a:pt x="0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926406828">
                  <a:custGeom>
                    <a:avLst/>
                    <a:gdLst>
                      <a:gd name="connsiteX0" fmla="*/ 0 w 2680672"/>
                      <a:gd name="connsiteY0" fmla="*/ 0 h 631968"/>
                      <a:gd name="connsiteX1" fmla="*/ 2680672 w 2680672"/>
                      <a:gd name="connsiteY1" fmla="*/ 0 h 631968"/>
                      <a:gd name="connsiteX2" fmla="*/ 2680672 w 2680672"/>
                      <a:gd name="connsiteY2" fmla="*/ 631968 h 631968"/>
                      <a:gd name="connsiteX3" fmla="*/ 0 w 2680672"/>
                      <a:gd name="connsiteY3" fmla="*/ 631968 h 631968"/>
                      <a:gd name="connsiteX4" fmla="*/ 0 w 2680672"/>
                      <a:gd name="connsiteY4" fmla="*/ 0 h 631968"/>
                      <a:gd name="connsiteX0" fmla="*/ 0 w 2680672"/>
                      <a:gd name="connsiteY0" fmla="*/ 0 h 631968"/>
                      <a:gd name="connsiteX1" fmla="*/ 2680672 w 2680672"/>
                      <a:gd name="connsiteY1" fmla="*/ 0 h 631968"/>
                      <a:gd name="connsiteX2" fmla="*/ 2680672 w 2680672"/>
                      <a:gd name="connsiteY2" fmla="*/ 631968 h 631968"/>
                      <a:gd name="connsiteX3" fmla="*/ 0 w 2680672"/>
                      <a:gd name="connsiteY3" fmla="*/ 631968 h 631968"/>
                      <a:gd name="connsiteX4" fmla="*/ 0 w 2680672"/>
                      <a:gd name="connsiteY4" fmla="*/ 0 h 6319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80672" h="631968" fill="none" extrusionOk="0">
                        <a:moveTo>
                          <a:pt x="0" y="0"/>
                        </a:moveTo>
                        <a:cubicBezTo>
                          <a:pt x="458241" y="128813"/>
                          <a:pt x="2328274" y="-6048"/>
                          <a:pt x="2680672" y="0"/>
                        </a:cubicBezTo>
                        <a:cubicBezTo>
                          <a:pt x="2641588" y="299363"/>
                          <a:pt x="2687978" y="335715"/>
                          <a:pt x="2680672" y="631968"/>
                        </a:cubicBezTo>
                        <a:cubicBezTo>
                          <a:pt x="1594027" y="496759"/>
                          <a:pt x="739918" y="721451"/>
                          <a:pt x="0" y="631968"/>
                        </a:cubicBezTo>
                        <a:cubicBezTo>
                          <a:pt x="45705" y="496123"/>
                          <a:pt x="-85898" y="134418"/>
                          <a:pt x="0" y="0"/>
                        </a:cubicBezTo>
                        <a:close/>
                      </a:path>
                      <a:path w="2680672" h="631968" stroke="0" extrusionOk="0">
                        <a:moveTo>
                          <a:pt x="0" y="0"/>
                        </a:moveTo>
                        <a:cubicBezTo>
                          <a:pt x="289385" y="85669"/>
                          <a:pt x="2240660" y="48941"/>
                          <a:pt x="2680672" y="0"/>
                        </a:cubicBezTo>
                        <a:cubicBezTo>
                          <a:pt x="2673232" y="336190"/>
                          <a:pt x="2624516" y="531675"/>
                          <a:pt x="2680672" y="631968"/>
                        </a:cubicBezTo>
                        <a:cubicBezTo>
                          <a:pt x="2135914" y="740312"/>
                          <a:pt x="646439" y="683834"/>
                          <a:pt x="0" y="631968"/>
                        </a:cubicBezTo>
                        <a:cubicBezTo>
                          <a:pt x="55270" y="450441"/>
                          <a:pt x="10289" y="60727"/>
                          <a:pt x="0" y="0"/>
                        </a:cubicBezTo>
                        <a:close/>
                      </a:path>
                      <a:path w="2680672" h="631968" fill="none" stroke="0" extrusionOk="0">
                        <a:moveTo>
                          <a:pt x="0" y="0"/>
                        </a:moveTo>
                        <a:cubicBezTo>
                          <a:pt x="572672" y="164616"/>
                          <a:pt x="2212155" y="-31322"/>
                          <a:pt x="2680672" y="0"/>
                        </a:cubicBezTo>
                        <a:cubicBezTo>
                          <a:pt x="2639485" y="288538"/>
                          <a:pt x="2706791" y="324692"/>
                          <a:pt x="2680672" y="631968"/>
                        </a:cubicBezTo>
                        <a:cubicBezTo>
                          <a:pt x="1613991" y="464810"/>
                          <a:pt x="721627" y="589737"/>
                          <a:pt x="0" y="631968"/>
                        </a:cubicBezTo>
                        <a:cubicBezTo>
                          <a:pt x="52817" y="495863"/>
                          <a:pt x="-55047" y="16548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7" b="1">
                <a:latin typeface="Arial" panose="020B0604020202020204" pitchFamily="34" charset="0"/>
                <a:cs typeface="Arial" panose="020B0604020202020204" pitchFamily="34" charset="0"/>
              </a:rPr>
              <a:t>KẾT THÚC</a:t>
            </a:r>
          </a:p>
        </p:txBody>
      </p:sp>
    </p:spTree>
    <p:extLst>
      <p:ext uri="{BB962C8B-B14F-4D97-AF65-F5344CB8AC3E}">
        <p14:creationId xmlns:p14="http://schemas.microsoft.com/office/powerpoint/2010/main" xmlns="" val="3196363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5A584A-ED12-48B5-AF65-93FBD5D648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AD6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52856E4-3B5E-41B4-9DD3-2386EE762723}"/>
              </a:ext>
            </a:extLst>
          </p:cNvPr>
          <p:cNvSpPr/>
          <p:nvPr/>
        </p:nvSpPr>
        <p:spPr>
          <a:xfrm>
            <a:off x="476774" y="593599"/>
            <a:ext cx="11263085" cy="6052457"/>
          </a:xfrm>
          <a:custGeom>
            <a:avLst/>
            <a:gdLst>
              <a:gd name="connsiteX0" fmla="*/ 0 w 11263085"/>
              <a:gd name="connsiteY0" fmla="*/ 0 h 6052457"/>
              <a:gd name="connsiteX1" fmla="*/ 324642 w 11263085"/>
              <a:gd name="connsiteY1" fmla="*/ 0 h 6052457"/>
              <a:gd name="connsiteX2" fmla="*/ 761915 w 11263085"/>
              <a:gd name="connsiteY2" fmla="*/ 0 h 6052457"/>
              <a:gd name="connsiteX3" fmla="*/ 1311818 w 11263085"/>
              <a:gd name="connsiteY3" fmla="*/ 0 h 6052457"/>
              <a:gd name="connsiteX4" fmla="*/ 1636460 w 11263085"/>
              <a:gd name="connsiteY4" fmla="*/ 0 h 6052457"/>
              <a:gd name="connsiteX5" fmla="*/ 2524256 w 11263085"/>
              <a:gd name="connsiteY5" fmla="*/ 0 h 6052457"/>
              <a:gd name="connsiteX6" fmla="*/ 2961529 w 11263085"/>
              <a:gd name="connsiteY6" fmla="*/ 0 h 6052457"/>
              <a:gd name="connsiteX7" fmla="*/ 3286171 w 11263085"/>
              <a:gd name="connsiteY7" fmla="*/ 0 h 6052457"/>
              <a:gd name="connsiteX8" fmla="*/ 3610813 w 11263085"/>
              <a:gd name="connsiteY8" fmla="*/ 0 h 6052457"/>
              <a:gd name="connsiteX9" fmla="*/ 4498609 w 11263085"/>
              <a:gd name="connsiteY9" fmla="*/ 0 h 6052457"/>
              <a:gd name="connsiteX10" fmla="*/ 5386405 w 11263085"/>
              <a:gd name="connsiteY10" fmla="*/ 0 h 6052457"/>
              <a:gd name="connsiteX11" fmla="*/ 5823677 w 11263085"/>
              <a:gd name="connsiteY11" fmla="*/ 0 h 6052457"/>
              <a:gd name="connsiteX12" fmla="*/ 6598843 w 11263085"/>
              <a:gd name="connsiteY12" fmla="*/ 0 h 6052457"/>
              <a:gd name="connsiteX13" fmla="*/ 7148746 w 11263085"/>
              <a:gd name="connsiteY13" fmla="*/ 0 h 6052457"/>
              <a:gd name="connsiteX14" fmla="*/ 7923912 w 11263085"/>
              <a:gd name="connsiteY14" fmla="*/ 0 h 6052457"/>
              <a:gd name="connsiteX15" fmla="*/ 8811708 w 11263085"/>
              <a:gd name="connsiteY15" fmla="*/ 0 h 6052457"/>
              <a:gd name="connsiteX16" fmla="*/ 9248980 w 11263085"/>
              <a:gd name="connsiteY16" fmla="*/ 0 h 6052457"/>
              <a:gd name="connsiteX17" fmla="*/ 9701756 w 11263085"/>
              <a:gd name="connsiteY17" fmla="*/ 0 h 6052457"/>
              <a:gd name="connsiteX18" fmla="*/ 10136777 w 11263085"/>
              <a:gd name="connsiteY18" fmla="*/ 0 h 6052457"/>
              <a:gd name="connsiteX19" fmla="*/ 11263085 w 11263085"/>
              <a:gd name="connsiteY19" fmla="*/ 0 h 6052457"/>
              <a:gd name="connsiteX20" fmla="*/ 11263085 w 11263085"/>
              <a:gd name="connsiteY20" fmla="*/ 793544 h 6052457"/>
              <a:gd name="connsiteX21" fmla="*/ 11263085 w 11263085"/>
              <a:gd name="connsiteY21" fmla="*/ 1587089 h 6052457"/>
              <a:gd name="connsiteX22" fmla="*/ 11263085 w 11263085"/>
              <a:gd name="connsiteY22" fmla="*/ 2199059 h 6052457"/>
              <a:gd name="connsiteX23" fmla="*/ 11263085 w 11263085"/>
              <a:gd name="connsiteY23" fmla="*/ 2750505 h 6052457"/>
              <a:gd name="connsiteX24" fmla="*/ 11263085 w 11263085"/>
              <a:gd name="connsiteY24" fmla="*/ 3544050 h 6052457"/>
              <a:gd name="connsiteX25" fmla="*/ 11263085 w 11263085"/>
              <a:gd name="connsiteY25" fmla="*/ 4095496 h 6052457"/>
              <a:gd name="connsiteX26" fmla="*/ 11263085 w 11263085"/>
              <a:gd name="connsiteY26" fmla="*/ 4767991 h 6052457"/>
              <a:gd name="connsiteX27" fmla="*/ 11263085 w 11263085"/>
              <a:gd name="connsiteY27" fmla="*/ 5319437 h 6052457"/>
              <a:gd name="connsiteX28" fmla="*/ 11263085 w 11263085"/>
              <a:gd name="connsiteY28" fmla="*/ 6052457 h 6052457"/>
              <a:gd name="connsiteX29" fmla="*/ 10825812 w 11263085"/>
              <a:gd name="connsiteY29" fmla="*/ 6052457 h 6052457"/>
              <a:gd name="connsiteX30" fmla="*/ 10050647 w 11263085"/>
              <a:gd name="connsiteY30" fmla="*/ 6052457 h 6052457"/>
              <a:gd name="connsiteX31" fmla="*/ 9613374 w 11263085"/>
              <a:gd name="connsiteY31" fmla="*/ 6052457 h 6052457"/>
              <a:gd name="connsiteX32" fmla="*/ 9288732 w 11263085"/>
              <a:gd name="connsiteY32" fmla="*/ 6052457 h 6052457"/>
              <a:gd name="connsiteX33" fmla="*/ 8400936 w 11263085"/>
              <a:gd name="connsiteY33" fmla="*/ 6052457 h 6052457"/>
              <a:gd name="connsiteX34" fmla="*/ 7963664 w 11263085"/>
              <a:gd name="connsiteY34" fmla="*/ 6052457 h 6052457"/>
              <a:gd name="connsiteX35" fmla="*/ 7301129 w 11263085"/>
              <a:gd name="connsiteY35" fmla="*/ 6052457 h 6052457"/>
              <a:gd name="connsiteX36" fmla="*/ 6413333 w 11263085"/>
              <a:gd name="connsiteY36" fmla="*/ 6052457 h 6052457"/>
              <a:gd name="connsiteX37" fmla="*/ 5976060 w 11263085"/>
              <a:gd name="connsiteY37" fmla="*/ 6052457 h 6052457"/>
              <a:gd name="connsiteX38" fmla="*/ 5313526 w 11263085"/>
              <a:gd name="connsiteY38" fmla="*/ 6052457 h 6052457"/>
              <a:gd name="connsiteX39" fmla="*/ 4538361 w 11263085"/>
              <a:gd name="connsiteY39" fmla="*/ 6052457 h 6052457"/>
              <a:gd name="connsiteX40" fmla="*/ 3988457 w 11263085"/>
              <a:gd name="connsiteY40" fmla="*/ 6052457 h 6052457"/>
              <a:gd name="connsiteX41" fmla="*/ 3213292 w 11263085"/>
              <a:gd name="connsiteY41" fmla="*/ 6052457 h 6052457"/>
              <a:gd name="connsiteX42" fmla="*/ 2888650 w 11263085"/>
              <a:gd name="connsiteY42" fmla="*/ 6052457 h 6052457"/>
              <a:gd name="connsiteX43" fmla="*/ 2451377 w 11263085"/>
              <a:gd name="connsiteY43" fmla="*/ 6052457 h 6052457"/>
              <a:gd name="connsiteX44" fmla="*/ 1788843 w 11263085"/>
              <a:gd name="connsiteY44" fmla="*/ 6052457 h 6052457"/>
              <a:gd name="connsiteX45" fmla="*/ 901047 w 11263085"/>
              <a:gd name="connsiteY45" fmla="*/ 6052457 h 6052457"/>
              <a:gd name="connsiteX46" fmla="*/ 0 w 11263085"/>
              <a:gd name="connsiteY46" fmla="*/ 6052457 h 6052457"/>
              <a:gd name="connsiteX47" fmla="*/ 0 w 11263085"/>
              <a:gd name="connsiteY47" fmla="*/ 5440486 h 6052457"/>
              <a:gd name="connsiteX48" fmla="*/ 0 w 11263085"/>
              <a:gd name="connsiteY48" fmla="*/ 4707467 h 6052457"/>
              <a:gd name="connsiteX49" fmla="*/ 0 w 11263085"/>
              <a:gd name="connsiteY49" fmla="*/ 4095496 h 6052457"/>
              <a:gd name="connsiteX50" fmla="*/ 0 w 11263085"/>
              <a:gd name="connsiteY50" fmla="*/ 3362476 h 6052457"/>
              <a:gd name="connsiteX51" fmla="*/ 0 w 11263085"/>
              <a:gd name="connsiteY51" fmla="*/ 2750505 h 6052457"/>
              <a:gd name="connsiteX52" fmla="*/ 0 w 11263085"/>
              <a:gd name="connsiteY52" fmla="*/ 2078010 h 6052457"/>
              <a:gd name="connsiteX53" fmla="*/ 0 w 11263085"/>
              <a:gd name="connsiteY53" fmla="*/ 1405515 h 6052457"/>
              <a:gd name="connsiteX54" fmla="*/ 0 w 11263085"/>
              <a:gd name="connsiteY54" fmla="*/ 611971 h 6052457"/>
              <a:gd name="connsiteX55" fmla="*/ 0 w 11263085"/>
              <a:gd name="connsiteY55" fmla="*/ 0 h 6052457"/>
              <a:gd name="connsiteX0" fmla="*/ 0 w 11263085"/>
              <a:gd name="connsiteY0" fmla="*/ 0 h 6052457"/>
              <a:gd name="connsiteX1" fmla="*/ 887796 w 11263085"/>
              <a:gd name="connsiteY1" fmla="*/ 0 h 6052457"/>
              <a:gd name="connsiteX2" fmla="*/ 1212438 w 11263085"/>
              <a:gd name="connsiteY2" fmla="*/ 0 h 6052457"/>
              <a:gd name="connsiteX3" fmla="*/ 2100234 w 11263085"/>
              <a:gd name="connsiteY3" fmla="*/ 0 h 6052457"/>
              <a:gd name="connsiteX4" fmla="*/ 2650138 w 11263085"/>
              <a:gd name="connsiteY4" fmla="*/ 0 h 6052457"/>
              <a:gd name="connsiteX5" fmla="*/ 3087410 w 11263085"/>
              <a:gd name="connsiteY5" fmla="*/ 0 h 6052457"/>
              <a:gd name="connsiteX6" fmla="*/ 3862576 w 11263085"/>
              <a:gd name="connsiteY6" fmla="*/ 0 h 6052457"/>
              <a:gd name="connsiteX7" fmla="*/ 4525110 w 11263085"/>
              <a:gd name="connsiteY7" fmla="*/ 0 h 6052457"/>
              <a:gd name="connsiteX8" fmla="*/ 5300275 w 11263085"/>
              <a:gd name="connsiteY8" fmla="*/ 0 h 6052457"/>
              <a:gd name="connsiteX9" fmla="*/ 5737548 w 11263085"/>
              <a:gd name="connsiteY9" fmla="*/ 0 h 6052457"/>
              <a:gd name="connsiteX10" fmla="*/ 6512713 w 11263085"/>
              <a:gd name="connsiteY10" fmla="*/ 0 h 6052457"/>
              <a:gd name="connsiteX11" fmla="*/ 7062617 w 11263085"/>
              <a:gd name="connsiteY11" fmla="*/ 0 h 6052457"/>
              <a:gd name="connsiteX12" fmla="*/ 7725151 w 11263085"/>
              <a:gd name="connsiteY12" fmla="*/ 0 h 6052457"/>
              <a:gd name="connsiteX13" fmla="*/ 8049793 w 11263085"/>
              <a:gd name="connsiteY13" fmla="*/ 0 h 6052457"/>
              <a:gd name="connsiteX14" fmla="*/ 8487066 w 11263085"/>
              <a:gd name="connsiteY14" fmla="*/ 0 h 6052457"/>
              <a:gd name="connsiteX15" fmla="*/ 9036969 w 11263085"/>
              <a:gd name="connsiteY15" fmla="*/ 0 h 6052457"/>
              <a:gd name="connsiteX16" fmla="*/ 9812135 w 11263085"/>
              <a:gd name="connsiteY16" fmla="*/ 0 h 6052457"/>
              <a:gd name="connsiteX17" fmla="*/ 11263085 w 11263085"/>
              <a:gd name="connsiteY17" fmla="*/ 0 h 6052457"/>
              <a:gd name="connsiteX18" fmla="*/ 11263085 w 11263085"/>
              <a:gd name="connsiteY18" fmla="*/ 551446 h 6052457"/>
              <a:gd name="connsiteX19" fmla="*/ 11263085 w 11263085"/>
              <a:gd name="connsiteY19" fmla="*/ 1042368 h 6052457"/>
              <a:gd name="connsiteX20" fmla="*/ 11263085 w 11263085"/>
              <a:gd name="connsiteY20" fmla="*/ 1835912 h 6052457"/>
              <a:gd name="connsiteX21" fmla="*/ 11263085 w 11263085"/>
              <a:gd name="connsiteY21" fmla="*/ 2629456 h 6052457"/>
              <a:gd name="connsiteX22" fmla="*/ 11263085 w 11263085"/>
              <a:gd name="connsiteY22" fmla="*/ 3301952 h 6052457"/>
              <a:gd name="connsiteX23" fmla="*/ 11263085 w 11263085"/>
              <a:gd name="connsiteY23" fmla="*/ 4034971 h 6052457"/>
              <a:gd name="connsiteX24" fmla="*/ 11263085 w 11263085"/>
              <a:gd name="connsiteY24" fmla="*/ 4767991 h 6052457"/>
              <a:gd name="connsiteX25" fmla="*/ 11263085 w 11263085"/>
              <a:gd name="connsiteY25" fmla="*/ 5379962 h 6052457"/>
              <a:gd name="connsiteX26" fmla="*/ 11263085 w 11263085"/>
              <a:gd name="connsiteY26" fmla="*/ 6052457 h 6052457"/>
              <a:gd name="connsiteX27" fmla="*/ 10600551 w 11263085"/>
              <a:gd name="connsiteY27" fmla="*/ 6052457 h 6052457"/>
              <a:gd name="connsiteX28" fmla="*/ 10163278 w 11263085"/>
              <a:gd name="connsiteY28" fmla="*/ 6052457 h 6052457"/>
              <a:gd name="connsiteX29" fmla="*/ 9838636 w 11263085"/>
              <a:gd name="connsiteY29" fmla="*/ 6052457 h 6052457"/>
              <a:gd name="connsiteX30" fmla="*/ 8950840 w 11263085"/>
              <a:gd name="connsiteY30" fmla="*/ 6052457 h 6052457"/>
              <a:gd name="connsiteX31" fmla="*/ 8288305 w 11263085"/>
              <a:gd name="connsiteY31" fmla="*/ 6052457 h 6052457"/>
              <a:gd name="connsiteX32" fmla="*/ 7738402 w 11263085"/>
              <a:gd name="connsiteY32" fmla="*/ 6052457 h 6052457"/>
              <a:gd name="connsiteX33" fmla="*/ 7075868 w 11263085"/>
              <a:gd name="connsiteY33" fmla="*/ 6052457 h 6052457"/>
              <a:gd name="connsiteX34" fmla="*/ 6300702 w 11263085"/>
              <a:gd name="connsiteY34" fmla="*/ 6052457 h 6052457"/>
              <a:gd name="connsiteX35" fmla="*/ 5638168 w 11263085"/>
              <a:gd name="connsiteY35" fmla="*/ 6052457 h 6052457"/>
              <a:gd name="connsiteX36" fmla="*/ 4750372 w 11263085"/>
              <a:gd name="connsiteY36" fmla="*/ 6052457 h 6052457"/>
              <a:gd name="connsiteX37" fmla="*/ 4313099 w 11263085"/>
              <a:gd name="connsiteY37" fmla="*/ 6052457 h 6052457"/>
              <a:gd name="connsiteX38" fmla="*/ 3537934 w 11263085"/>
              <a:gd name="connsiteY38" fmla="*/ 6052457 h 6052457"/>
              <a:gd name="connsiteX39" fmla="*/ 2650138 w 11263085"/>
              <a:gd name="connsiteY39" fmla="*/ 6052457 h 6052457"/>
              <a:gd name="connsiteX40" fmla="*/ 2325496 w 11263085"/>
              <a:gd name="connsiteY40" fmla="*/ 6052457 h 6052457"/>
              <a:gd name="connsiteX41" fmla="*/ 1775592 w 11263085"/>
              <a:gd name="connsiteY41" fmla="*/ 6052457 h 6052457"/>
              <a:gd name="connsiteX42" fmla="*/ 1450950 w 11263085"/>
              <a:gd name="connsiteY42" fmla="*/ 6052457 h 6052457"/>
              <a:gd name="connsiteX43" fmla="*/ 0 w 11263085"/>
              <a:gd name="connsiteY43" fmla="*/ 6052457 h 6052457"/>
              <a:gd name="connsiteX44" fmla="*/ 0 w 11263085"/>
              <a:gd name="connsiteY44" fmla="*/ 5258913 h 6052457"/>
              <a:gd name="connsiteX45" fmla="*/ 0 w 11263085"/>
              <a:gd name="connsiteY45" fmla="*/ 4465368 h 6052457"/>
              <a:gd name="connsiteX46" fmla="*/ 0 w 11263085"/>
              <a:gd name="connsiteY46" fmla="*/ 3732348 h 6052457"/>
              <a:gd name="connsiteX47" fmla="*/ 0 w 11263085"/>
              <a:gd name="connsiteY47" fmla="*/ 3059853 h 6052457"/>
              <a:gd name="connsiteX48" fmla="*/ 0 w 11263085"/>
              <a:gd name="connsiteY48" fmla="*/ 2266309 h 6052457"/>
              <a:gd name="connsiteX49" fmla="*/ 0 w 11263085"/>
              <a:gd name="connsiteY49" fmla="*/ 1533289 h 6052457"/>
              <a:gd name="connsiteX50" fmla="*/ 0 w 11263085"/>
              <a:gd name="connsiteY50" fmla="*/ 739745 h 6052457"/>
              <a:gd name="connsiteX51" fmla="*/ 0 w 11263085"/>
              <a:gd name="connsiteY51" fmla="*/ 0 h 605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263085" h="6052457" fill="none" extrusionOk="0">
                <a:moveTo>
                  <a:pt x="0" y="0"/>
                </a:moveTo>
                <a:cubicBezTo>
                  <a:pt x="97003" y="-11627"/>
                  <a:pt x="183759" y="-4909"/>
                  <a:pt x="324642" y="0"/>
                </a:cubicBezTo>
                <a:cubicBezTo>
                  <a:pt x="467077" y="15853"/>
                  <a:pt x="634175" y="-9635"/>
                  <a:pt x="761915" y="0"/>
                </a:cubicBezTo>
                <a:cubicBezTo>
                  <a:pt x="913002" y="40931"/>
                  <a:pt x="1033274" y="18237"/>
                  <a:pt x="1311818" y="0"/>
                </a:cubicBezTo>
                <a:cubicBezTo>
                  <a:pt x="1580555" y="-27568"/>
                  <a:pt x="1542814" y="12247"/>
                  <a:pt x="1636460" y="0"/>
                </a:cubicBezTo>
                <a:cubicBezTo>
                  <a:pt x="1757341" y="6227"/>
                  <a:pt x="2306823" y="84731"/>
                  <a:pt x="2524256" y="0"/>
                </a:cubicBezTo>
                <a:cubicBezTo>
                  <a:pt x="2746498" y="-33758"/>
                  <a:pt x="2764350" y="8010"/>
                  <a:pt x="2961529" y="0"/>
                </a:cubicBezTo>
                <a:cubicBezTo>
                  <a:pt x="3167588" y="-9484"/>
                  <a:pt x="3203882" y="-3233"/>
                  <a:pt x="3286171" y="0"/>
                </a:cubicBezTo>
                <a:cubicBezTo>
                  <a:pt x="3365655" y="2887"/>
                  <a:pt x="3544988" y="5495"/>
                  <a:pt x="3610813" y="0"/>
                </a:cubicBezTo>
                <a:cubicBezTo>
                  <a:pt x="3691203" y="38131"/>
                  <a:pt x="4252666" y="9203"/>
                  <a:pt x="4498609" y="0"/>
                </a:cubicBezTo>
                <a:cubicBezTo>
                  <a:pt x="4760948" y="14615"/>
                  <a:pt x="5195945" y="-9370"/>
                  <a:pt x="5386405" y="0"/>
                </a:cubicBezTo>
                <a:cubicBezTo>
                  <a:pt x="5600539" y="5377"/>
                  <a:pt x="5704743" y="-168"/>
                  <a:pt x="5823677" y="0"/>
                </a:cubicBezTo>
                <a:cubicBezTo>
                  <a:pt x="5909911" y="-10716"/>
                  <a:pt x="6278333" y="-7154"/>
                  <a:pt x="6598843" y="0"/>
                </a:cubicBezTo>
                <a:cubicBezTo>
                  <a:pt x="6918068" y="32002"/>
                  <a:pt x="6919371" y="-11937"/>
                  <a:pt x="7148746" y="0"/>
                </a:cubicBezTo>
                <a:cubicBezTo>
                  <a:pt x="7347996" y="-1701"/>
                  <a:pt x="7755529" y="46347"/>
                  <a:pt x="7923912" y="0"/>
                </a:cubicBezTo>
                <a:cubicBezTo>
                  <a:pt x="8076343" y="-28112"/>
                  <a:pt x="8588049" y="-36412"/>
                  <a:pt x="8811708" y="0"/>
                </a:cubicBezTo>
                <a:cubicBezTo>
                  <a:pt x="9037502" y="-5928"/>
                  <a:pt x="9088033" y="207"/>
                  <a:pt x="9248980" y="0"/>
                </a:cubicBezTo>
                <a:cubicBezTo>
                  <a:pt x="9407663" y="-19104"/>
                  <a:pt x="9495875" y="21838"/>
                  <a:pt x="9701756" y="0"/>
                </a:cubicBezTo>
                <a:cubicBezTo>
                  <a:pt x="9907637" y="-21838"/>
                  <a:pt x="9970655" y="-982"/>
                  <a:pt x="10136777" y="0"/>
                </a:cubicBezTo>
                <a:cubicBezTo>
                  <a:pt x="10500073" y="-66992"/>
                  <a:pt x="10891656" y="76963"/>
                  <a:pt x="11263085" y="0"/>
                </a:cubicBezTo>
                <a:cubicBezTo>
                  <a:pt x="11206190" y="251357"/>
                  <a:pt x="11284040" y="394048"/>
                  <a:pt x="11263085" y="793544"/>
                </a:cubicBezTo>
                <a:cubicBezTo>
                  <a:pt x="11257274" y="1174633"/>
                  <a:pt x="11251977" y="1353523"/>
                  <a:pt x="11263085" y="1587089"/>
                </a:cubicBezTo>
                <a:cubicBezTo>
                  <a:pt x="11261053" y="1818224"/>
                  <a:pt x="11256436" y="1993390"/>
                  <a:pt x="11263085" y="2199059"/>
                </a:cubicBezTo>
                <a:cubicBezTo>
                  <a:pt x="11287479" y="2416009"/>
                  <a:pt x="11257217" y="2628123"/>
                  <a:pt x="11263085" y="2750505"/>
                </a:cubicBezTo>
                <a:cubicBezTo>
                  <a:pt x="11303314" y="2837993"/>
                  <a:pt x="11251463" y="3286169"/>
                  <a:pt x="11263085" y="3544050"/>
                </a:cubicBezTo>
                <a:cubicBezTo>
                  <a:pt x="11281057" y="3826691"/>
                  <a:pt x="11265568" y="3964187"/>
                  <a:pt x="11263085" y="4095496"/>
                </a:cubicBezTo>
                <a:cubicBezTo>
                  <a:pt x="11287538" y="4237117"/>
                  <a:pt x="11260371" y="4630482"/>
                  <a:pt x="11263085" y="4767991"/>
                </a:cubicBezTo>
                <a:cubicBezTo>
                  <a:pt x="11259574" y="4930798"/>
                  <a:pt x="11273991" y="5131766"/>
                  <a:pt x="11263085" y="5319437"/>
                </a:cubicBezTo>
                <a:cubicBezTo>
                  <a:pt x="11237967" y="5506081"/>
                  <a:pt x="11304735" y="5849395"/>
                  <a:pt x="11263085" y="6052457"/>
                </a:cubicBezTo>
                <a:cubicBezTo>
                  <a:pt x="11114198" y="6060311"/>
                  <a:pt x="10947630" y="6056637"/>
                  <a:pt x="10825812" y="6052457"/>
                </a:cubicBezTo>
                <a:cubicBezTo>
                  <a:pt x="10723556" y="6011852"/>
                  <a:pt x="10374122" y="6028882"/>
                  <a:pt x="10050647" y="6052457"/>
                </a:cubicBezTo>
                <a:cubicBezTo>
                  <a:pt x="9698450" y="6061993"/>
                  <a:pt x="9714344" y="6074067"/>
                  <a:pt x="9613374" y="6052457"/>
                </a:cubicBezTo>
                <a:cubicBezTo>
                  <a:pt x="9533463" y="6024033"/>
                  <a:pt x="9426476" y="6040760"/>
                  <a:pt x="9288732" y="6052457"/>
                </a:cubicBezTo>
                <a:cubicBezTo>
                  <a:pt x="9193749" y="6046630"/>
                  <a:pt x="8751104" y="6126501"/>
                  <a:pt x="8400936" y="6052457"/>
                </a:cubicBezTo>
                <a:cubicBezTo>
                  <a:pt x="8040265" y="6021288"/>
                  <a:pt x="8162938" y="6027422"/>
                  <a:pt x="7963664" y="6052457"/>
                </a:cubicBezTo>
                <a:cubicBezTo>
                  <a:pt x="7759955" y="6047254"/>
                  <a:pt x="7559196" y="6030095"/>
                  <a:pt x="7301129" y="6052457"/>
                </a:cubicBezTo>
                <a:cubicBezTo>
                  <a:pt x="7084241" y="6017988"/>
                  <a:pt x="6797672" y="6071988"/>
                  <a:pt x="6413333" y="6052457"/>
                </a:cubicBezTo>
                <a:cubicBezTo>
                  <a:pt x="6029381" y="6080775"/>
                  <a:pt x="6163116" y="6010842"/>
                  <a:pt x="5976060" y="6052457"/>
                </a:cubicBezTo>
                <a:cubicBezTo>
                  <a:pt x="5783070" y="6088494"/>
                  <a:pt x="5441449" y="6009797"/>
                  <a:pt x="5313526" y="6052457"/>
                </a:cubicBezTo>
                <a:cubicBezTo>
                  <a:pt x="5146585" y="6145598"/>
                  <a:pt x="4855407" y="6045948"/>
                  <a:pt x="4538361" y="6052457"/>
                </a:cubicBezTo>
                <a:cubicBezTo>
                  <a:pt x="4204308" y="6030698"/>
                  <a:pt x="4162503" y="6053088"/>
                  <a:pt x="3988457" y="6052457"/>
                </a:cubicBezTo>
                <a:cubicBezTo>
                  <a:pt x="3770444" y="6080292"/>
                  <a:pt x="3428749" y="6067122"/>
                  <a:pt x="3213292" y="6052457"/>
                </a:cubicBezTo>
                <a:cubicBezTo>
                  <a:pt x="2991704" y="6026899"/>
                  <a:pt x="3002105" y="6039630"/>
                  <a:pt x="2888650" y="6052457"/>
                </a:cubicBezTo>
                <a:cubicBezTo>
                  <a:pt x="2790797" y="6048942"/>
                  <a:pt x="2668595" y="6025945"/>
                  <a:pt x="2451377" y="6052457"/>
                </a:cubicBezTo>
                <a:cubicBezTo>
                  <a:pt x="2289617" y="6065972"/>
                  <a:pt x="1995308" y="6053377"/>
                  <a:pt x="1788843" y="6052457"/>
                </a:cubicBezTo>
                <a:cubicBezTo>
                  <a:pt x="1626057" y="6074739"/>
                  <a:pt x="1124270" y="5999299"/>
                  <a:pt x="901047" y="6052457"/>
                </a:cubicBezTo>
                <a:cubicBezTo>
                  <a:pt x="748286" y="6137338"/>
                  <a:pt x="271388" y="5962759"/>
                  <a:pt x="0" y="6052457"/>
                </a:cubicBezTo>
                <a:cubicBezTo>
                  <a:pt x="5185" y="5777827"/>
                  <a:pt x="4950" y="5657635"/>
                  <a:pt x="0" y="5440486"/>
                </a:cubicBezTo>
                <a:cubicBezTo>
                  <a:pt x="-4489" y="5207644"/>
                  <a:pt x="12008" y="5003852"/>
                  <a:pt x="0" y="4707467"/>
                </a:cubicBezTo>
                <a:cubicBezTo>
                  <a:pt x="-26997" y="4416711"/>
                  <a:pt x="11807" y="4246813"/>
                  <a:pt x="0" y="4095496"/>
                </a:cubicBezTo>
                <a:cubicBezTo>
                  <a:pt x="5311" y="3948722"/>
                  <a:pt x="-35980" y="3715855"/>
                  <a:pt x="0" y="3362476"/>
                </a:cubicBezTo>
                <a:cubicBezTo>
                  <a:pt x="-1622" y="3005290"/>
                  <a:pt x="-4858" y="3038703"/>
                  <a:pt x="0" y="2750505"/>
                </a:cubicBezTo>
                <a:cubicBezTo>
                  <a:pt x="8238" y="2460100"/>
                  <a:pt x="15766" y="2380818"/>
                  <a:pt x="0" y="2078010"/>
                </a:cubicBezTo>
                <a:cubicBezTo>
                  <a:pt x="2560" y="1763280"/>
                  <a:pt x="-26512" y="1698897"/>
                  <a:pt x="0" y="1405515"/>
                </a:cubicBezTo>
                <a:cubicBezTo>
                  <a:pt x="32449" y="1062104"/>
                  <a:pt x="21218" y="864605"/>
                  <a:pt x="0" y="611971"/>
                </a:cubicBezTo>
                <a:cubicBezTo>
                  <a:pt x="27604" y="367215"/>
                  <a:pt x="22900" y="293980"/>
                  <a:pt x="0" y="0"/>
                </a:cubicBezTo>
                <a:close/>
              </a:path>
              <a:path w="11263085" h="6052457" stroke="0" extrusionOk="0">
                <a:moveTo>
                  <a:pt x="0" y="0"/>
                </a:moveTo>
                <a:cubicBezTo>
                  <a:pt x="384352" y="-3410"/>
                  <a:pt x="530505" y="-25892"/>
                  <a:pt x="887796" y="0"/>
                </a:cubicBezTo>
                <a:cubicBezTo>
                  <a:pt x="1245585" y="31692"/>
                  <a:pt x="1137566" y="-4909"/>
                  <a:pt x="1212438" y="0"/>
                </a:cubicBezTo>
                <a:cubicBezTo>
                  <a:pt x="1319899" y="37155"/>
                  <a:pt x="1898927" y="56971"/>
                  <a:pt x="2100234" y="0"/>
                </a:cubicBezTo>
                <a:cubicBezTo>
                  <a:pt x="2301438" y="-35720"/>
                  <a:pt x="2497905" y="-17496"/>
                  <a:pt x="2650138" y="0"/>
                </a:cubicBezTo>
                <a:cubicBezTo>
                  <a:pt x="2772801" y="24232"/>
                  <a:pt x="2968774" y="-6699"/>
                  <a:pt x="3087410" y="0"/>
                </a:cubicBezTo>
                <a:cubicBezTo>
                  <a:pt x="3231826" y="69115"/>
                  <a:pt x="3506531" y="-6289"/>
                  <a:pt x="3862576" y="0"/>
                </a:cubicBezTo>
                <a:cubicBezTo>
                  <a:pt x="4200053" y="44017"/>
                  <a:pt x="4378952" y="-23974"/>
                  <a:pt x="4525110" y="0"/>
                </a:cubicBezTo>
                <a:cubicBezTo>
                  <a:pt x="4649804" y="-24673"/>
                  <a:pt x="5118783" y="-33730"/>
                  <a:pt x="5300275" y="0"/>
                </a:cubicBezTo>
                <a:cubicBezTo>
                  <a:pt x="5474506" y="44750"/>
                  <a:pt x="5569526" y="14193"/>
                  <a:pt x="5737548" y="0"/>
                </a:cubicBezTo>
                <a:cubicBezTo>
                  <a:pt x="5919302" y="-27767"/>
                  <a:pt x="6206485" y="-2075"/>
                  <a:pt x="6512713" y="0"/>
                </a:cubicBezTo>
                <a:cubicBezTo>
                  <a:pt x="6822827" y="5402"/>
                  <a:pt x="6798267" y="12089"/>
                  <a:pt x="7062617" y="0"/>
                </a:cubicBezTo>
                <a:cubicBezTo>
                  <a:pt x="7309146" y="3772"/>
                  <a:pt x="7424294" y="-8164"/>
                  <a:pt x="7725151" y="0"/>
                </a:cubicBezTo>
                <a:cubicBezTo>
                  <a:pt x="8013395" y="36160"/>
                  <a:pt x="7904813" y="6592"/>
                  <a:pt x="8049793" y="0"/>
                </a:cubicBezTo>
                <a:cubicBezTo>
                  <a:pt x="8215268" y="14061"/>
                  <a:pt x="8326929" y="-9135"/>
                  <a:pt x="8487066" y="0"/>
                </a:cubicBezTo>
                <a:cubicBezTo>
                  <a:pt x="8630258" y="-6754"/>
                  <a:pt x="8846442" y="-17480"/>
                  <a:pt x="9036969" y="0"/>
                </a:cubicBezTo>
                <a:cubicBezTo>
                  <a:pt x="9270314" y="31684"/>
                  <a:pt x="9501114" y="38286"/>
                  <a:pt x="9812135" y="0"/>
                </a:cubicBezTo>
                <a:cubicBezTo>
                  <a:pt x="10078673" y="-81424"/>
                  <a:pt x="10658369" y="-27990"/>
                  <a:pt x="11263085" y="0"/>
                </a:cubicBezTo>
                <a:cubicBezTo>
                  <a:pt x="11248394" y="223220"/>
                  <a:pt x="11228920" y="349656"/>
                  <a:pt x="11263085" y="551446"/>
                </a:cubicBezTo>
                <a:cubicBezTo>
                  <a:pt x="11276589" y="764430"/>
                  <a:pt x="11294491" y="949134"/>
                  <a:pt x="11263085" y="1042368"/>
                </a:cubicBezTo>
                <a:cubicBezTo>
                  <a:pt x="11268830" y="1202792"/>
                  <a:pt x="11244463" y="1459666"/>
                  <a:pt x="11263085" y="1835912"/>
                </a:cubicBezTo>
                <a:cubicBezTo>
                  <a:pt x="11203528" y="2197850"/>
                  <a:pt x="11263927" y="2341721"/>
                  <a:pt x="11263085" y="2629456"/>
                </a:cubicBezTo>
                <a:cubicBezTo>
                  <a:pt x="11333921" y="2909498"/>
                  <a:pt x="11333859" y="3084993"/>
                  <a:pt x="11263085" y="3301952"/>
                </a:cubicBezTo>
                <a:cubicBezTo>
                  <a:pt x="11256015" y="3554019"/>
                  <a:pt x="11240217" y="3713184"/>
                  <a:pt x="11263085" y="4034971"/>
                </a:cubicBezTo>
                <a:cubicBezTo>
                  <a:pt x="11310779" y="4372483"/>
                  <a:pt x="11246600" y="4579974"/>
                  <a:pt x="11263085" y="4767991"/>
                </a:cubicBezTo>
                <a:cubicBezTo>
                  <a:pt x="11269494" y="4974696"/>
                  <a:pt x="11259540" y="5073950"/>
                  <a:pt x="11263085" y="5379962"/>
                </a:cubicBezTo>
                <a:cubicBezTo>
                  <a:pt x="11247849" y="5677668"/>
                  <a:pt x="11228208" y="5760446"/>
                  <a:pt x="11263085" y="6052457"/>
                </a:cubicBezTo>
                <a:cubicBezTo>
                  <a:pt x="11121866" y="6068813"/>
                  <a:pt x="10811395" y="6007426"/>
                  <a:pt x="10600551" y="6052457"/>
                </a:cubicBezTo>
                <a:cubicBezTo>
                  <a:pt x="10407540" y="6074514"/>
                  <a:pt x="10359747" y="6052453"/>
                  <a:pt x="10163278" y="6052457"/>
                </a:cubicBezTo>
                <a:cubicBezTo>
                  <a:pt x="9962796" y="6043170"/>
                  <a:pt x="9999314" y="6042096"/>
                  <a:pt x="9838636" y="6052457"/>
                </a:cubicBezTo>
                <a:cubicBezTo>
                  <a:pt x="9658385" y="6067629"/>
                  <a:pt x="9385045" y="6054995"/>
                  <a:pt x="8950840" y="6052457"/>
                </a:cubicBezTo>
                <a:cubicBezTo>
                  <a:pt x="8509634" y="6048832"/>
                  <a:pt x="8498584" y="6017630"/>
                  <a:pt x="8288305" y="6052457"/>
                </a:cubicBezTo>
                <a:cubicBezTo>
                  <a:pt x="8075485" y="6091944"/>
                  <a:pt x="7981187" y="6046655"/>
                  <a:pt x="7738402" y="6052457"/>
                </a:cubicBezTo>
                <a:cubicBezTo>
                  <a:pt x="7455517" y="6017913"/>
                  <a:pt x="7324003" y="6044860"/>
                  <a:pt x="7075868" y="6052457"/>
                </a:cubicBezTo>
                <a:cubicBezTo>
                  <a:pt x="6805855" y="6080671"/>
                  <a:pt x="6674342" y="6012717"/>
                  <a:pt x="6300702" y="6052457"/>
                </a:cubicBezTo>
                <a:cubicBezTo>
                  <a:pt x="5925280" y="6080598"/>
                  <a:pt x="5964999" y="6055299"/>
                  <a:pt x="5638168" y="6052457"/>
                </a:cubicBezTo>
                <a:cubicBezTo>
                  <a:pt x="5270587" y="6025942"/>
                  <a:pt x="5053180" y="6008878"/>
                  <a:pt x="4750372" y="6052457"/>
                </a:cubicBezTo>
                <a:cubicBezTo>
                  <a:pt x="4474758" y="6047259"/>
                  <a:pt x="4479025" y="6059006"/>
                  <a:pt x="4313099" y="6052457"/>
                </a:cubicBezTo>
                <a:cubicBezTo>
                  <a:pt x="4120410" y="6089441"/>
                  <a:pt x="3744962" y="6030538"/>
                  <a:pt x="3537934" y="6052457"/>
                </a:cubicBezTo>
                <a:cubicBezTo>
                  <a:pt x="3270865" y="6074349"/>
                  <a:pt x="3011870" y="6044139"/>
                  <a:pt x="2650138" y="6052457"/>
                </a:cubicBezTo>
                <a:cubicBezTo>
                  <a:pt x="2278513" y="6016431"/>
                  <a:pt x="2414331" y="6048331"/>
                  <a:pt x="2325496" y="6052457"/>
                </a:cubicBezTo>
                <a:cubicBezTo>
                  <a:pt x="2245144" y="6066715"/>
                  <a:pt x="2048750" y="6053007"/>
                  <a:pt x="1775592" y="6052457"/>
                </a:cubicBezTo>
                <a:cubicBezTo>
                  <a:pt x="1497915" y="6044399"/>
                  <a:pt x="1526764" y="6057710"/>
                  <a:pt x="1450950" y="6052457"/>
                </a:cubicBezTo>
                <a:cubicBezTo>
                  <a:pt x="1364889" y="6108375"/>
                  <a:pt x="374773" y="6165207"/>
                  <a:pt x="0" y="6052457"/>
                </a:cubicBezTo>
                <a:cubicBezTo>
                  <a:pt x="-45730" y="5810823"/>
                  <a:pt x="51938" y="5546260"/>
                  <a:pt x="0" y="5258913"/>
                </a:cubicBezTo>
                <a:cubicBezTo>
                  <a:pt x="18893" y="4955900"/>
                  <a:pt x="-15570" y="4828339"/>
                  <a:pt x="0" y="4465368"/>
                </a:cubicBezTo>
                <a:cubicBezTo>
                  <a:pt x="22335" y="4107230"/>
                  <a:pt x="11278" y="3893706"/>
                  <a:pt x="0" y="3732348"/>
                </a:cubicBezTo>
                <a:cubicBezTo>
                  <a:pt x="8221" y="3573422"/>
                  <a:pt x="-10664" y="3180439"/>
                  <a:pt x="0" y="3059853"/>
                </a:cubicBezTo>
                <a:cubicBezTo>
                  <a:pt x="-4376" y="2951381"/>
                  <a:pt x="45053" y="2589109"/>
                  <a:pt x="0" y="2266309"/>
                </a:cubicBezTo>
                <a:cubicBezTo>
                  <a:pt x="4464" y="1973360"/>
                  <a:pt x="32221" y="1684016"/>
                  <a:pt x="0" y="1533289"/>
                </a:cubicBezTo>
                <a:cubicBezTo>
                  <a:pt x="25940" y="1400230"/>
                  <a:pt x="19425" y="1092884"/>
                  <a:pt x="0" y="739745"/>
                </a:cubicBezTo>
                <a:cubicBezTo>
                  <a:pt x="-5148" y="344962"/>
                  <a:pt x="2198" y="218764"/>
                  <a:pt x="0" y="0"/>
                </a:cubicBezTo>
                <a:close/>
              </a:path>
              <a:path w="11263085" h="6052457" fill="none" stroke="0" extrusionOk="0">
                <a:moveTo>
                  <a:pt x="0" y="0"/>
                </a:moveTo>
                <a:cubicBezTo>
                  <a:pt x="87506" y="-31701"/>
                  <a:pt x="174027" y="8912"/>
                  <a:pt x="324642" y="0"/>
                </a:cubicBezTo>
                <a:cubicBezTo>
                  <a:pt x="486525" y="4931"/>
                  <a:pt x="648437" y="-43566"/>
                  <a:pt x="761915" y="0"/>
                </a:cubicBezTo>
                <a:cubicBezTo>
                  <a:pt x="874119" y="9238"/>
                  <a:pt x="1078447" y="33770"/>
                  <a:pt x="1311818" y="0"/>
                </a:cubicBezTo>
                <a:cubicBezTo>
                  <a:pt x="1581028" y="-33647"/>
                  <a:pt x="1549530" y="-500"/>
                  <a:pt x="1636460" y="0"/>
                </a:cubicBezTo>
                <a:cubicBezTo>
                  <a:pt x="1713172" y="-25743"/>
                  <a:pt x="2305369" y="34688"/>
                  <a:pt x="2524256" y="0"/>
                </a:cubicBezTo>
                <a:cubicBezTo>
                  <a:pt x="2740705" y="-43831"/>
                  <a:pt x="2764387" y="6546"/>
                  <a:pt x="2961529" y="0"/>
                </a:cubicBezTo>
                <a:cubicBezTo>
                  <a:pt x="3168756" y="-10542"/>
                  <a:pt x="3204112" y="-5201"/>
                  <a:pt x="3286171" y="0"/>
                </a:cubicBezTo>
                <a:cubicBezTo>
                  <a:pt x="3356426" y="9053"/>
                  <a:pt x="3533081" y="-1251"/>
                  <a:pt x="3610813" y="0"/>
                </a:cubicBezTo>
                <a:cubicBezTo>
                  <a:pt x="3688848" y="29115"/>
                  <a:pt x="4218957" y="-5014"/>
                  <a:pt x="4498609" y="0"/>
                </a:cubicBezTo>
                <a:cubicBezTo>
                  <a:pt x="4741808" y="21428"/>
                  <a:pt x="5188438" y="1531"/>
                  <a:pt x="5386405" y="0"/>
                </a:cubicBezTo>
                <a:cubicBezTo>
                  <a:pt x="5576106" y="12056"/>
                  <a:pt x="5713301" y="24522"/>
                  <a:pt x="5823677" y="0"/>
                </a:cubicBezTo>
                <a:cubicBezTo>
                  <a:pt x="5970437" y="24961"/>
                  <a:pt x="6298926" y="-39317"/>
                  <a:pt x="6598843" y="0"/>
                </a:cubicBezTo>
                <a:cubicBezTo>
                  <a:pt x="6913792" y="34558"/>
                  <a:pt x="6921126" y="-12416"/>
                  <a:pt x="7148746" y="0"/>
                </a:cubicBezTo>
                <a:cubicBezTo>
                  <a:pt x="7374770" y="-502"/>
                  <a:pt x="7796802" y="17961"/>
                  <a:pt x="7923912" y="0"/>
                </a:cubicBezTo>
                <a:cubicBezTo>
                  <a:pt x="8103671" y="251"/>
                  <a:pt x="8556742" y="-12401"/>
                  <a:pt x="8811708" y="0"/>
                </a:cubicBezTo>
                <a:cubicBezTo>
                  <a:pt x="9015222" y="-10561"/>
                  <a:pt x="9079128" y="1336"/>
                  <a:pt x="9248980" y="0"/>
                </a:cubicBezTo>
                <a:cubicBezTo>
                  <a:pt x="9430909" y="-20236"/>
                  <a:pt x="9615082" y="20745"/>
                  <a:pt x="9710634" y="0"/>
                </a:cubicBezTo>
                <a:cubicBezTo>
                  <a:pt x="9806186" y="-20745"/>
                  <a:pt x="10040144" y="-10507"/>
                  <a:pt x="10136777" y="0"/>
                </a:cubicBezTo>
                <a:cubicBezTo>
                  <a:pt x="10550475" y="-3425"/>
                  <a:pt x="10876055" y="12088"/>
                  <a:pt x="11263085" y="0"/>
                </a:cubicBezTo>
                <a:cubicBezTo>
                  <a:pt x="11262462" y="271077"/>
                  <a:pt x="11260872" y="406252"/>
                  <a:pt x="11263085" y="793544"/>
                </a:cubicBezTo>
                <a:cubicBezTo>
                  <a:pt x="11264353" y="1166488"/>
                  <a:pt x="11299712" y="1363944"/>
                  <a:pt x="11263085" y="1587089"/>
                </a:cubicBezTo>
                <a:cubicBezTo>
                  <a:pt x="11264175" y="1794843"/>
                  <a:pt x="11240813" y="1966586"/>
                  <a:pt x="11263085" y="2199059"/>
                </a:cubicBezTo>
                <a:cubicBezTo>
                  <a:pt x="11262109" y="2438284"/>
                  <a:pt x="11219270" y="2621050"/>
                  <a:pt x="11263085" y="2750505"/>
                </a:cubicBezTo>
                <a:cubicBezTo>
                  <a:pt x="11268292" y="2897544"/>
                  <a:pt x="11223059" y="3233694"/>
                  <a:pt x="11263085" y="3544050"/>
                </a:cubicBezTo>
                <a:cubicBezTo>
                  <a:pt x="11264817" y="3835529"/>
                  <a:pt x="11272782" y="3935835"/>
                  <a:pt x="11263085" y="4095496"/>
                </a:cubicBezTo>
                <a:cubicBezTo>
                  <a:pt x="11269632" y="4231186"/>
                  <a:pt x="11239634" y="4608026"/>
                  <a:pt x="11263085" y="4767991"/>
                </a:cubicBezTo>
                <a:cubicBezTo>
                  <a:pt x="11291404" y="4918816"/>
                  <a:pt x="11280955" y="5122582"/>
                  <a:pt x="11263085" y="5319437"/>
                </a:cubicBezTo>
                <a:cubicBezTo>
                  <a:pt x="11269490" y="5462567"/>
                  <a:pt x="11290341" y="5832539"/>
                  <a:pt x="11263085" y="6052457"/>
                </a:cubicBezTo>
                <a:cubicBezTo>
                  <a:pt x="11153327" y="6058337"/>
                  <a:pt x="11007386" y="6079372"/>
                  <a:pt x="10825812" y="6052457"/>
                </a:cubicBezTo>
                <a:cubicBezTo>
                  <a:pt x="10684105" y="6036497"/>
                  <a:pt x="10452754" y="6074801"/>
                  <a:pt x="10050647" y="6052457"/>
                </a:cubicBezTo>
                <a:cubicBezTo>
                  <a:pt x="9699338" y="6060680"/>
                  <a:pt x="9710255" y="6070845"/>
                  <a:pt x="9613374" y="6052457"/>
                </a:cubicBezTo>
                <a:cubicBezTo>
                  <a:pt x="9518081" y="6050474"/>
                  <a:pt x="9389782" y="6048451"/>
                  <a:pt x="9288732" y="6052457"/>
                </a:cubicBezTo>
                <a:cubicBezTo>
                  <a:pt x="9165610" y="6046733"/>
                  <a:pt x="8748775" y="6092617"/>
                  <a:pt x="8400936" y="6052457"/>
                </a:cubicBezTo>
                <a:cubicBezTo>
                  <a:pt x="8059742" y="6026676"/>
                  <a:pt x="8154840" y="6066272"/>
                  <a:pt x="7963664" y="6052457"/>
                </a:cubicBezTo>
                <a:cubicBezTo>
                  <a:pt x="7743384" y="6019342"/>
                  <a:pt x="7599722" y="6069819"/>
                  <a:pt x="7301129" y="6052457"/>
                </a:cubicBezTo>
                <a:cubicBezTo>
                  <a:pt x="7081476" y="6074948"/>
                  <a:pt x="6795297" y="6022797"/>
                  <a:pt x="6413333" y="6052457"/>
                </a:cubicBezTo>
                <a:cubicBezTo>
                  <a:pt x="6015187" y="6098714"/>
                  <a:pt x="6183740" y="6057733"/>
                  <a:pt x="5976060" y="6052457"/>
                </a:cubicBezTo>
                <a:cubicBezTo>
                  <a:pt x="5795769" y="6091741"/>
                  <a:pt x="5474620" y="6034552"/>
                  <a:pt x="5313526" y="6052457"/>
                </a:cubicBezTo>
                <a:cubicBezTo>
                  <a:pt x="5151593" y="6089042"/>
                  <a:pt x="4888513" y="6076152"/>
                  <a:pt x="4538361" y="6052457"/>
                </a:cubicBezTo>
                <a:cubicBezTo>
                  <a:pt x="4195697" y="6026947"/>
                  <a:pt x="4159615" y="6045924"/>
                  <a:pt x="3988457" y="6052457"/>
                </a:cubicBezTo>
                <a:cubicBezTo>
                  <a:pt x="3792926" y="6052204"/>
                  <a:pt x="3473666" y="6052736"/>
                  <a:pt x="3213292" y="6052457"/>
                </a:cubicBezTo>
                <a:cubicBezTo>
                  <a:pt x="2990867" y="6028038"/>
                  <a:pt x="3005483" y="6039865"/>
                  <a:pt x="2888650" y="6052457"/>
                </a:cubicBezTo>
                <a:cubicBezTo>
                  <a:pt x="2767594" y="6079708"/>
                  <a:pt x="2641519" y="6028216"/>
                  <a:pt x="2451377" y="6052457"/>
                </a:cubicBezTo>
                <a:cubicBezTo>
                  <a:pt x="2280652" y="6053949"/>
                  <a:pt x="1975329" y="6070708"/>
                  <a:pt x="1788843" y="6052457"/>
                </a:cubicBezTo>
                <a:cubicBezTo>
                  <a:pt x="1648413" y="6077543"/>
                  <a:pt x="1082931" y="6027982"/>
                  <a:pt x="901047" y="6052457"/>
                </a:cubicBezTo>
                <a:cubicBezTo>
                  <a:pt x="779748" y="6122627"/>
                  <a:pt x="324620" y="6021440"/>
                  <a:pt x="0" y="6052457"/>
                </a:cubicBezTo>
                <a:cubicBezTo>
                  <a:pt x="2291" y="5777711"/>
                  <a:pt x="22950" y="5662615"/>
                  <a:pt x="0" y="5440486"/>
                </a:cubicBezTo>
                <a:cubicBezTo>
                  <a:pt x="9385" y="5201699"/>
                  <a:pt x="-4274" y="5024915"/>
                  <a:pt x="0" y="4707467"/>
                </a:cubicBezTo>
                <a:cubicBezTo>
                  <a:pt x="-26510" y="4388296"/>
                  <a:pt x="3340" y="4233407"/>
                  <a:pt x="0" y="4095496"/>
                </a:cubicBezTo>
                <a:cubicBezTo>
                  <a:pt x="23639" y="3941017"/>
                  <a:pt x="9345" y="3736078"/>
                  <a:pt x="0" y="3362476"/>
                </a:cubicBezTo>
                <a:cubicBezTo>
                  <a:pt x="12369" y="2995284"/>
                  <a:pt x="5149" y="3048304"/>
                  <a:pt x="0" y="2750505"/>
                </a:cubicBezTo>
                <a:cubicBezTo>
                  <a:pt x="-12268" y="2453303"/>
                  <a:pt x="9829" y="2375792"/>
                  <a:pt x="0" y="2078010"/>
                </a:cubicBezTo>
                <a:cubicBezTo>
                  <a:pt x="-18723" y="1766844"/>
                  <a:pt x="-2856" y="1713358"/>
                  <a:pt x="0" y="1405515"/>
                </a:cubicBezTo>
                <a:cubicBezTo>
                  <a:pt x="54861" y="1084932"/>
                  <a:pt x="-23982" y="833841"/>
                  <a:pt x="0" y="611971"/>
                </a:cubicBezTo>
                <a:cubicBezTo>
                  <a:pt x="7365" y="382400"/>
                  <a:pt x="24788" y="29084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CADBB7"/>
            </a:solidFill>
            <a:extLst>
              <a:ext uri="{C807C97D-BFC1-408E-A445-0C87EB9F89A2}">
                <ask:lineSketchStyleProps xmlns:ask="http://schemas.microsoft.com/office/drawing/2018/sketchyshapes" xmlns="" sd="4073085077">
                  <a:custGeom>
                    <a:avLst/>
                    <a:gdLst>
                      <a:gd name="connsiteX0" fmla="*/ 0 w 11263085"/>
                      <a:gd name="connsiteY0" fmla="*/ 0 h 6052457"/>
                      <a:gd name="connsiteX1" fmla="*/ 324642 w 11263085"/>
                      <a:gd name="connsiteY1" fmla="*/ 0 h 6052457"/>
                      <a:gd name="connsiteX2" fmla="*/ 761915 w 11263085"/>
                      <a:gd name="connsiteY2" fmla="*/ 0 h 6052457"/>
                      <a:gd name="connsiteX3" fmla="*/ 1311818 w 11263085"/>
                      <a:gd name="connsiteY3" fmla="*/ 0 h 6052457"/>
                      <a:gd name="connsiteX4" fmla="*/ 1636460 w 11263085"/>
                      <a:gd name="connsiteY4" fmla="*/ 0 h 6052457"/>
                      <a:gd name="connsiteX5" fmla="*/ 2524256 w 11263085"/>
                      <a:gd name="connsiteY5" fmla="*/ 0 h 6052457"/>
                      <a:gd name="connsiteX6" fmla="*/ 2961529 w 11263085"/>
                      <a:gd name="connsiteY6" fmla="*/ 0 h 6052457"/>
                      <a:gd name="connsiteX7" fmla="*/ 3286171 w 11263085"/>
                      <a:gd name="connsiteY7" fmla="*/ 0 h 6052457"/>
                      <a:gd name="connsiteX8" fmla="*/ 3610813 w 11263085"/>
                      <a:gd name="connsiteY8" fmla="*/ 0 h 6052457"/>
                      <a:gd name="connsiteX9" fmla="*/ 4498609 w 11263085"/>
                      <a:gd name="connsiteY9" fmla="*/ 0 h 6052457"/>
                      <a:gd name="connsiteX10" fmla="*/ 5386405 w 11263085"/>
                      <a:gd name="connsiteY10" fmla="*/ 0 h 6052457"/>
                      <a:gd name="connsiteX11" fmla="*/ 5823677 w 11263085"/>
                      <a:gd name="connsiteY11" fmla="*/ 0 h 6052457"/>
                      <a:gd name="connsiteX12" fmla="*/ 6598843 w 11263085"/>
                      <a:gd name="connsiteY12" fmla="*/ 0 h 6052457"/>
                      <a:gd name="connsiteX13" fmla="*/ 7148746 w 11263085"/>
                      <a:gd name="connsiteY13" fmla="*/ 0 h 6052457"/>
                      <a:gd name="connsiteX14" fmla="*/ 7923912 w 11263085"/>
                      <a:gd name="connsiteY14" fmla="*/ 0 h 6052457"/>
                      <a:gd name="connsiteX15" fmla="*/ 8811708 w 11263085"/>
                      <a:gd name="connsiteY15" fmla="*/ 0 h 6052457"/>
                      <a:gd name="connsiteX16" fmla="*/ 9248980 w 11263085"/>
                      <a:gd name="connsiteY16" fmla="*/ 0 h 6052457"/>
                      <a:gd name="connsiteX17" fmla="*/ 10136777 w 11263085"/>
                      <a:gd name="connsiteY17" fmla="*/ 0 h 6052457"/>
                      <a:gd name="connsiteX18" fmla="*/ 11263085 w 11263085"/>
                      <a:gd name="connsiteY18" fmla="*/ 0 h 6052457"/>
                      <a:gd name="connsiteX19" fmla="*/ 11263085 w 11263085"/>
                      <a:gd name="connsiteY19" fmla="*/ 793544 h 6052457"/>
                      <a:gd name="connsiteX20" fmla="*/ 11263085 w 11263085"/>
                      <a:gd name="connsiteY20" fmla="*/ 1587089 h 6052457"/>
                      <a:gd name="connsiteX21" fmla="*/ 11263085 w 11263085"/>
                      <a:gd name="connsiteY21" fmla="*/ 2199059 h 6052457"/>
                      <a:gd name="connsiteX22" fmla="*/ 11263085 w 11263085"/>
                      <a:gd name="connsiteY22" fmla="*/ 2750505 h 6052457"/>
                      <a:gd name="connsiteX23" fmla="*/ 11263085 w 11263085"/>
                      <a:gd name="connsiteY23" fmla="*/ 3544050 h 6052457"/>
                      <a:gd name="connsiteX24" fmla="*/ 11263085 w 11263085"/>
                      <a:gd name="connsiteY24" fmla="*/ 4095496 h 6052457"/>
                      <a:gd name="connsiteX25" fmla="*/ 11263085 w 11263085"/>
                      <a:gd name="connsiteY25" fmla="*/ 4767991 h 6052457"/>
                      <a:gd name="connsiteX26" fmla="*/ 11263085 w 11263085"/>
                      <a:gd name="connsiteY26" fmla="*/ 5319437 h 6052457"/>
                      <a:gd name="connsiteX27" fmla="*/ 11263085 w 11263085"/>
                      <a:gd name="connsiteY27" fmla="*/ 6052457 h 6052457"/>
                      <a:gd name="connsiteX28" fmla="*/ 10825812 w 11263085"/>
                      <a:gd name="connsiteY28" fmla="*/ 6052457 h 6052457"/>
                      <a:gd name="connsiteX29" fmla="*/ 10050647 w 11263085"/>
                      <a:gd name="connsiteY29" fmla="*/ 6052457 h 6052457"/>
                      <a:gd name="connsiteX30" fmla="*/ 9613374 w 11263085"/>
                      <a:gd name="connsiteY30" fmla="*/ 6052457 h 6052457"/>
                      <a:gd name="connsiteX31" fmla="*/ 9288732 w 11263085"/>
                      <a:gd name="connsiteY31" fmla="*/ 6052457 h 6052457"/>
                      <a:gd name="connsiteX32" fmla="*/ 8400936 w 11263085"/>
                      <a:gd name="connsiteY32" fmla="*/ 6052457 h 6052457"/>
                      <a:gd name="connsiteX33" fmla="*/ 7963664 w 11263085"/>
                      <a:gd name="connsiteY33" fmla="*/ 6052457 h 6052457"/>
                      <a:gd name="connsiteX34" fmla="*/ 7301129 w 11263085"/>
                      <a:gd name="connsiteY34" fmla="*/ 6052457 h 6052457"/>
                      <a:gd name="connsiteX35" fmla="*/ 6413333 w 11263085"/>
                      <a:gd name="connsiteY35" fmla="*/ 6052457 h 6052457"/>
                      <a:gd name="connsiteX36" fmla="*/ 5976060 w 11263085"/>
                      <a:gd name="connsiteY36" fmla="*/ 6052457 h 6052457"/>
                      <a:gd name="connsiteX37" fmla="*/ 5313526 w 11263085"/>
                      <a:gd name="connsiteY37" fmla="*/ 6052457 h 6052457"/>
                      <a:gd name="connsiteX38" fmla="*/ 4538361 w 11263085"/>
                      <a:gd name="connsiteY38" fmla="*/ 6052457 h 6052457"/>
                      <a:gd name="connsiteX39" fmla="*/ 3988457 w 11263085"/>
                      <a:gd name="connsiteY39" fmla="*/ 6052457 h 6052457"/>
                      <a:gd name="connsiteX40" fmla="*/ 3213292 w 11263085"/>
                      <a:gd name="connsiteY40" fmla="*/ 6052457 h 6052457"/>
                      <a:gd name="connsiteX41" fmla="*/ 2888650 w 11263085"/>
                      <a:gd name="connsiteY41" fmla="*/ 6052457 h 6052457"/>
                      <a:gd name="connsiteX42" fmla="*/ 2451377 w 11263085"/>
                      <a:gd name="connsiteY42" fmla="*/ 6052457 h 6052457"/>
                      <a:gd name="connsiteX43" fmla="*/ 1788843 w 11263085"/>
                      <a:gd name="connsiteY43" fmla="*/ 6052457 h 6052457"/>
                      <a:gd name="connsiteX44" fmla="*/ 901047 w 11263085"/>
                      <a:gd name="connsiteY44" fmla="*/ 6052457 h 6052457"/>
                      <a:gd name="connsiteX45" fmla="*/ 0 w 11263085"/>
                      <a:gd name="connsiteY45" fmla="*/ 6052457 h 6052457"/>
                      <a:gd name="connsiteX46" fmla="*/ 0 w 11263085"/>
                      <a:gd name="connsiteY46" fmla="*/ 5440486 h 6052457"/>
                      <a:gd name="connsiteX47" fmla="*/ 0 w 11263085"/>
                      <a:gd name="connsiteY47" fmla="*/ 4707467 h 6052457"/>
                      <a:gd name="connsiteX48" fmla="*/ 0 w 11263085"/>
                      <a:gd name="connsiteY48" fmla="*/ 4095496 h 6052457"/>
                      <a:gd name="connsiteX49" fmla="*/ 0 w 11263085"/>
                      <a:gd name="connsiteY49" fmla="*/ 3362476 h 6052457"/>
                      <a:gd name="connsiteX50" fmla="*/ 0 w 11263085"/>
                      <a:gd name="connsiteY50" fmla="*/ 2750505 h 6052457"/>
                      <a:gd name="connsiteX51" fmla="*/ 0 w 11263085"/>
                      <a:gd name="connsiteY51" fmla="*/ 2078010 h 6052457"/>
                      <a:gd name="connsiteX52" fmla="*/ 0 w 11263085"/>
                      <a:gd name="connsiteY52" fmla="*/ 1405515 h 6052457"/>
                      <a:gd name="connsiteX53" fmla="*/ 0 w 11263085"/>
                      <a:gd name="connsiteY53" fmla="*/ 611971 h 6052457"/>
                      <a:gd name="connsiteX54" fmla="*/ 0 w 11263085"/>
                      <a:gd name="connsiteY54" fmla="*/ 0 h 6052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</a:cxnLst>
                    <a:rect l="l" t="t" r="r" b="b"/>
                    <a:pathLst>
                      <a:path w="11263085" h="6052457" fill="none" extrusionOk="0">
                        <a:moveTo>
                          <a:pt x="0" y="0"/>
                        </a:moveTo>
                        <a:cubicBezTo>
                          <a:pt x="86303" y="-13854"/>
                          <a:pt x="178124" y="-7584"/>
                          <a:pt x="324642" y="0"/>
                        </a:cubicBezTo>
                        <a:cubicBezTo>
                          <a:pt x="471160" y="7584"/>
                          <a:pt x="627264" y="-21286"/>
                          <a:pt x="761915" y="0"/>
                        </a:cubicBezTo>
                        <a:cubicBezTo>
                          <a:pt x="896566" y="21286"/>
                          <a:pt x="1043532" y="26387"/>
                          <a:pt x="1311818" y="0"/>
                        </a:cubicBezTo>
                        <a:cubicBezTo>
                          <a:pt x="1580104" y="-26387"/>
                          <a:pt x="1543464" y="6727"/>
                          <a:pt x="1636460" y="0"/>
                        </a:cubicBezTo>
                        <a:cubicBezTo>
                          <a:pt x="1729456" y="-6727"/>
                          <a:pt x="2307344" y="42294"/>
                          <a:pt x="2524256" y="0"/>
                        </a:cubicBezTo>
                        <a:cubicBezTo>
                          <a:pt x="2741168" y="-42294"/>
                          <a:pt x="2762862" y="7692"/>
                          <a:pt x="2961529" y="0"/>
                        </a:cubicBezTo>
                        <a:cubicBezTo>
                          <a:pt x="3160196" y="-7692"/>
                          <a:pt x="3209616" y="-7289"/>
                          <a:pt x="3286171" y="0"/>
                        </a:cubicBezTo>
                        <a:cubicBezTo>
                          <a:pt x="3362726" y="7289"/>
                          <a:pt x="3542744" y="-3379"/>
                          <a:pt x="3610813" y="0"/>
                        </a:cubicBezTo>
                        <a:cubicBezTo>
                          <a:pt x="3678882" y="3379"/>
                          <a:pt x="4237312" y="-9888"/>
                          <a:pt x="4498609" y="0"/>
                        </a:cubicBezTo>
                        <a:cubicBezTo>
                          <a:pt x="4759906" y="9888"/>
                          <a:pt x="5183384" y="-1762"/>
                          <a:pt x="5386405" y="0"/>
                        </a:cubicBezTo>
                        <a:cubicBezTo>
                          <a:pt x="5589426" y="1762"/>
                          <a:pt x="5698701" y="14725"/>
                          <a:pt x="5823677" y="0"/>
                        </a:cubicBezTo>
                        <a:cubicBezTo>
                          <a:pt x="5948653" y="-14725"/>
                          <a:pt x="6279474" y="-29406"/>
                          <a:pt x="6598843" y="0"/>
                        </a:cubicBezTo>
                        <a:cubicBezTo>
                          <a:pt x="6918212" y="29406"/>
                          <a:pt x="6928517" y="-9741"/>
                          <a:pt x="7148746" y="0"/>
                        </a:cubicBezTo>
                        <a:cubicBezTo>
                          <a:pt x="7368975" y="9741"/>
                          <a:pt x="7766447" y="16392"/>
                          <a:pt x="7923912" y="0"/>
                        </a:cubicBezTo>
                        <a:cubicBezTo>
                          <a:pt x="8081377" y="-16392"/>
                          <a:pt x="8597773" y="9151"/>
                          <a:pt x="8811708" y="0"/>
                        </a:cubicBezTo>
                        <a:cubicBezTo>
                          <a:pt x="9025643" y="-9151"/>
                          <a:pt x="9084202" y="679"/>
                          <a:pt x="9248980" y="0"/>
                        </a:cubicBezTo>
                        <a:cubicBezTo>
                          <a:pt x="9413758" y="-679"/>
                          <a:pt x="9746145" y="-1634"/>
                          <a:pt x="10136777" y="0"/>
                        </a:cubicBezTo>
                        <a:cubicBezTo>
                          <a:pt x="10527409" y="1634"/>
                          <a:pt x="10877769" y="32701"/>
                          <a:pt x="11263085" y="0"/>
                        </a:cubicBezTo>
                        <a:cubicBezTo>
                          <a:pt x="11232822" y="255966"/>
                          <a:pt x="11260881" y="410986"/>
                          <a:pt x="11263085" y="793544"/>
                        </a:cubicBezTo>
                        <a:cubicBezTo>
                          <a:pt x="11265289" y="1176102"/>
                          <a:pt x="11264386" y="1351506"/>
                          <a:pt x="11263085" y="1587089"/>
                        </a:cubicBezTo>
                        <a:cubicBezTo>
                          <a:pt x="11261784" y="1822672"/>
                          <a:pt x="11248200" y="1977106"/>
                          <a:pt x="11263085" y="2199059"/>
                        </a:cubicBezTo>
                        <a:cubicBezTo>
                          <a:pt x="11277971" y="2421012"/>
                          <a:pt x="11241739" y="2624477"/>
                          <a:pt x="11263085" y="2750505"/>
                        </a:cubicBezTo>
                        <a:cubicBezTo>
                          <a:pt x="11284431" y="2876533"/>
                          <a:pt x="11253848" y="3240014"/>
                          <a:pt x="11263085" y="3544050"/>
                        </a:cubicBezTo>
                        <a:cubicBezTo>
                          <a:pt x="11272322" y="3848086"/>
                          <a:pt x="11275089" y="3950793"/>
                          <a:pt x="11263085" y="4095496"/>
                        </a:cubicBezTo>
                        <a:cubicBezTo>
                          <a:pt x="11251081" y="4240199"/>
                          <a:pt x="11236608" y="4603148"/>
                          <a:pt x="11263085" y="4767991"/>
                        </a:cubicBezTo>
                        <a:cubicBezTo>
                          <a:pt x="11289562" y="4932834"/>
                          <a:pt x="11262677" y="5149464"/>
                          <a:pt x="11263085" y="5319437"/>
                        </a:cubicBezTo>
                        <a:cubicBezTo>
                          <a:pt x="11263493" y="5489410"/>
                          <a:pt x="11292573" y="5849467"/>
                          <a:pt x="11263085" y="6052457"/>
                        </a:cubicBezTo>
                        <a:cubicBezTo>
                          <a:pt x="11124675" y="6040189"/>
                          <a:pt x="10975739" y="6072774"/>
                          <a:pt x="10825812" y="6052457"/>
                        </a:cubicBezTo>
                        <a:cubicBezTo>
                          <a:pt x="10675885" y="6032140"/>
                          <a:pt x="10401380" y="6045087"/>
                          <a:pt x="10050647" y="6052457"/>
                        </a:cubicBezTo>
                        <a:cubicBezTo>
                          <a:pt x="9699915" y="6059827"/>
                          <a:pt x="9712595" y="6070378"/>
                          <a:pt x="9613374" y="6052457"/>
                        </a:cubicBezTo>
                        <a:cubicBezTo>
                          <a:pt x="9514153" y="6034536"/>
                          <a:pt x="9401588" y="6037761"/>
                          <a:pt x="9288732" y="6052457"/>
                        </a:cubicBezTo>
                        <a:cubicBezTo>
                          <a:pt x="9175876" y="6067153"/>
                          <a:pt x="8758925" y="6082758"/>
                          <a:pt x="8400936" y="6052457"/>
                        </a:cubicBezTo>
                        <a:cubicBezTo>
                          <a:pt x="8042947" y="6022156"/>
                          <a:pt x="8156038" y="6052365"/>
                          <a:pt x="7963664" y="6052457"/>
                        </a:cubicBezTo>
                        <a:cubicBezTo>
                          <a:pt x="7771290" y="6052549"/>
                          <a:pt x="7554175" y="6064208"/>
                          <a:pt x="7301129" y="6052457"/>
                        </a:cubicBezTo>
                        <a:cubicBezTo>
                          <a:pt x="7048083" y="6040706"/>
                          <a:pt x="6805546" y="6024688"/>
                          <a:pt x="6413333" y="6052457"/>
                        </a:cubicBezTo>
                        <a:cubicBezTo>
                          <a:pt x="6021120" y="6080226"/>
                          <a:pt x="6158763" y="6037750"/>
                          <a:pt x="5976060" y="6052457"/>
                        </a:cubicBezTo>
                        <a:cubicBezTo>
                          <a:pt x="5793357" y="6067164"/>
                          <a:pt x="5480055" y="6020938"/>
                          <a:pt x="5313526" y="6052457"/>
                        </a:cubicBezTo>
                        <a:cubicBezTo>
                          <a:pt x="5146997" y="6083976"/>
                          <a:pt x="4878785" y="6072137"/>
                          <a:pt x="4538361" y="6052457"/>
                        </a:cubicBezTo>
                        <a:cubicBezTo>
                          <a:pt x="4197938" y="6032777"/>
                          <a:pt x="4163869" y="6052860"/>
                          <a:pt x="3988457" y="6052457"/>
                        </a:cubicBezTo>
                        <a:cubicBezTo>
                          <a:pt x="3813045" y="6052054"/>
                          <a:pt x="3437531" y="6078082"/>
                          <a:pt x="3213292" y="6052457"/>
                        </a:cubicBezTo>
                        <a:cubicBezTo>
                          <a:pt x="2989053" y="6026832"/>
                          <a:pt x="3002254" y="6038949"/>
                          <a:pt x="2888650" y="6052457"/>
                        </a:cubicBezTo>
                        <a:cubicBezTo>
                          <a:pt x="2775046" y="6065965"/>
                          <a:pt x="2643745" y="6032679"/>
                          <a:pt x="2451377" y="6052457"/>
                        </a:cubicBezTo>
                        <a:cubicBezTo>
                          <a:pt x="2259009" y="6072235"/>
                          <a:pt x="1969939" y="6035557"/>
                          <a:pt x="1788843" y="6052457"/>
                        </a:cubicBezTo>
                        <a:cubicBezTo>
                          <a:pt x="1607747" y="6069357"/>
                          <a:pt x="1084514" y="6015512"/>
                          <a:pt x="901047" y="6052457"/>
                        </a:cubicBezTo>
                        <a:cubicBezTo>
                          <a:pt x="717580" y="6089402"/>
                          <a:pt x="329531" y="6013685"/>
                          <a:pt x="0" y="6052457"/>
                        </a:cubicBezTo>
                        <a:cubicBezTo>
                          <a:pt x="10321" y="5792742"/>
                          <a:pt x="813" y="5667439"/>
                          <a:pt x="0" y="5440486"/>
                        </a:cubicBezTo>
                        <a:cubicBezTo>
                          <a:pt x="-813" y="5213533"/>
                          <a:pt x="12127" y="5013656"/>
                          <a:pt x="0" y="4707467"/>
                        </a:cubicBezTo>
                        <a:cubicBezTo>
                          <a:pt x="-12127" y="4401278"/>
                          <a:pt x="-13371" y="4248085"/>
                          <a:pt x="0" y="4095496"/>
                        </a:cubicBezTo>
                        <a:cubicBezTo>
                          <a:pt x="13371" y="3942907"/>
                          <a:pt x="-7337" y="3727588"/>
                          <a:pt x="0" y="3362476"/>
                        </a:cubicBezTo>
                        <a:cubicBezTo>
                          <a:pt x="7337" y="2997364"/>
                          <a:pt x="-2322" y="3046277"/>
                          <a:pt x="0" y="2750505"/>
                        </a:cubicBezTo>
                        <a:cubicBezTo>
                          <a:pt x="2322" y="2454733"/>
                          <a:pt x="6869" y="2376447"/>
                          <a:pt x="0" y="2078010"/>
                        </a:cubicBezTo>
                        <a:cubicBezTo>
                          <a:pt x="-6869" y="1779573"/>
                          <a:pt x="-8181" y="1697867"/>
                          <a:pt x="0" y="1405515"/>
                        </a:cubicBezTo>
                        <a:cubicBezTo>
                          <a:pt x="8181" y="1113164"/>
                          <a:pt x="-22892" y="846811"/>
                          <a:pt x="0" y="611971"/>
                        </a:cubicBezTo>
                        <a:cubicBezTo>
                          <a:pt x="22892" y="377131"/>
                          <a:pt x="14617" y="302672"/>
                          <a:pt x="0" y="0"/>
                        </a:cubicBezTo>
                        <a:close/>
                      </a:path>
                      <a:path w="11263085" h="6052457" stroke="0" extrusionOk="0">
                        <a:moveTo>
                          <a:pt x="0" y="0"/>
                        </a:moveTo>
                        <a:cubicBezTo>
                          <a:pt x="366324" y="22790"/>
                          <a:pt x="533440" y="-17898"/>
                          <a:pt x="887796" y="0"/>
                        </a:cubicBezTo>
                        <a:cubicBezTo>
                          <a:pt x="1242152" y="17898"/>
                          <a:pt x="1139492" y="-6839"/>
                          <a:pt x="1212438" y="0"/>
                        </a:cubicBezTo>
                        <a:cubicBezTo>
                          <a:pt x="1285384" y="6839"/>
                          <a:pt x="1893095" y="42949"/>
                          <a:pt x="2100234" y="0"/>
                        </a:cubicBezTo>
                        <a:cubicBezTo>
                          <a:pt x="2307373" y="-42949"/>
                          <a:pt x="2519239" y="-23402"/>
                          <a:pt x="2650138" y="0"/>
                        </a:cubicBezTo>
                        <a:cubicBezTo>
                          <a:pt x="2781037" y="23402"/>
                          <a:pt x="2955275" y="-17070"/>
                          <a:pt x="3087410" y="0"/>
                        </a:cubicBezTo>
                        <a:cubicBezTo>
                          <a:pt x="3219545" y="17070"/>
                          <a:pt x="3525136" y="-20687"/>
                          <a:pt x="3862576" y="0"/>
                        </a:cubicBezTo>
                        <a:cubicBezTo>
                          <a:pt x="4200016" y="20687"/>
                          <a:pt x="4376445" y="-9959"/>
                          <a:pt x="4525110" y="0"/>
                        </a:cubicBezTo>
                        <a:cubicBezTo>
                          <a:pt x="4673775" y="9959"/>
                          <a:pt x="5114961" y="-36493"/>
                          <a:pt x="5300275" y="0"/>
                        </a:cubicBezTo>
                        <a:cubicBezTo>
                          <a:pt x="5485589" y="36493"/>
                          <a:pt x="5570945" y="8900"/>
                          <a:pt x="5737548" y="0"/>
                        </a:cubicBezTo>
                        <a:cubicBezTo>
                          <a:pt x="5904151" y="-8900"/>
                          <a:pt x="6200363" y="-5374"/>
                          <a:pt x="6512713" y="0"/>
                        </a:cubicBezTo>
                        <a:cubicBezTo>
                          <a:pt x="6825063" y="5374"/>
                          <a:pt x="6800264" y="6470"/>
                          <a:pt x="7062617" y="0"/>
                        </a:cubicBezTo>
                        <a:cubicBezTo>
                          <a:pt x="7324970" y="-6470"/>
                          <a:pt x="7432319" y="-10952"/>
                          <a:pt x="7725151" y="0"/>
                        </a:cubicBezTo>
                        <a:cubicBezTo>
                          <a:pt x="8017983" y="10952"/>
                          <a:pt x="7911080" y="1652"/>
                          <a:pt x="8049793" y="0"/>
                        </a:cubicBezTo>
                        <a:cubicBezTo>
                          <a:pt x="8188506" y="-1652"/>
                          <a:pt x="8337802" y="1807"/>
                          <a:pt x="8487066" y="0"/>
                        </a:cubicBezTo>
                        <a:cubicBezTo>
                          <a:pt x="8636330" y="-1807"/>
                          <a:pt x="8825143" y="-25562"/>
                          <a:pt x="9036969" y="0"/>
                        </a:cubicBezTo>
                        <a:cubicBezTo>
                          <a:pt x="9248795" y="25562"/>
                          <a:pt x="9544408" y="2921"/>
                          <a:pt x="9812135" y="0"/>
                        </a:cubicBezTo>
                        <a:cubicBezTo>
                          <a:pt x="10079862" y="-2921"/>
                          <a:pt x="10654529" y="22300"/>
                          <a:pt x="11263085" y="0"/>
                        </a:cubicBezTo>
                        <a:cubicBezTo>
                          <a:pt x="11262908" y="205058"/>
                          <a:pt x="11239755" y="327979"/>
                          <a:pt x="11263085" y="551446"/>
                        </a:cubicBezTo>
                        <a:cubicBezTo>
                          <a:pt x="11286415" y="774913"/>
                          <a:pt x="11285211" y="938025"/>
                          <a:pt x="11263085" y="1042368"/>
                        </a:cubicBezTo>
                        <a:cubicBezTo>
                          <a:pt x="11240959" y="1146711"/>
                          <a:pt x="11287725" y="1484488"/>
                          <a:pt x="11263085" y="1835912"/>
                        </a:cubicBezTo>
                        <a:cubicBezTo>
                          <a:pt x="11238445" y="2187336"/>
                          <a:pt x="11224240" y="2351220"/>
                          <a:pt x="11263085" y="2629456"/>
                        </a:cubicBezTo>
                        <a:cubicBezTo>
                          <a:pt x="11301930" y="2907692"/>
                          <a:pt x="11296486" y="3070787"/>
                          <a:pt x="11263085" y="3301952"/>
                        </a:cubicBezTo>
                        <a:cubicBezTo>
                          <a:pt x="11229684" y="3533117"/>
                          <a:pt x="11244103" y="3714493"/>
                          <a:pt x="11263085" y="4034971"/>
                        </a:cubicBezTo>
                        <a:cubicBezTo>
                          <a:pt x="11282067" y="4355449"/>
                          <a:pt x="11243320" y="4576432"/>
                          <a:pt x="11263085" y="4767991"/>
                        </a:cubicBezTo>
                        <a:cubicBezTo>
                          <a:pt x="11282850" y="4959550"/>
                          <a:pt x="11287929" y="5087257"/>
                          <a:pt x="11263085" y="5379962"/>
                        </a:cubicBezTo>
                        <a:cubicBezTo>
                          <a:pt x="11238241" y="5672667"/>
                          <a:pt x="11245996" y="5773739"/>
                          <a:pt x="11263085" y="6052457"/>
                        </a:cubicBezTo>
                        <a:cubicBezTo>
                          <a:pt x="11105992" y="6064097"/>
                          <a:pt x="10787733" y="6033233"/>
                          <a:pt x="10600551" y="6052457"/>
                        </a:cubicBezTo>
                        <a:cubicBezTo>
                          <a:pt x="10413369" y="6071681"/>
                          <a:pt x="10359835" y="6063652"/>
                          <a:pt x="10163278" y="6052457"/>
                        </a:cubicBezTo>
                        <a:cubicBezTo>
                          <a:pt x="9966721" y="6041262"/>
                          <a:pt x="9994692" y="6045340"/>
                          <a:pt x="9838636" y="6052457"/>
                        </a:cubicBezTo>
                        <a:cubicBezTo>
                          <a:pt x="9682580" y="6059574"/>
                          <a:pt x="9393125" y="6057095"/>
                          <a:pt x="8950840" y="6052457"/>
                        </a:cubicBezTo>
                        <a:cubicBezTo>
                          <a:pt x="8508555" y="6047819"/>
                          <a:pt x="8500171" y="6019654"/>
                          <a:pt x="8288305" y="6052457"/>
                        </a:cubicBezTo>
                        <a:cubicBezTo>
                          <a:pt x="8076440" y="6085260"/>
                          <a:pt x="7997612" y="6059065"/>
                          <a:pt x="7738402" y="6052457"/>
                        </a:cubicBezTo>
                        <a:cubicBezTo>
                          <a:pt x="7479192" y="6045849"/>
                          <a:pt x="7304544" y="6021929"/>
                          <a:pt x="7075868" y="6052457"/>
                        </a:cubicBezTo>
                        <a:cubicBezTo>
                          <a:pt x="6847192" y="6082985"/>
                          <a:pt x="6676100" y="6021101"/>
                          <a:pt x="6300702" y="6052457"/>
                        </a:cubicBezTo>
                        <a:cubicBezTo>
                          <a:pt x="5925304" y="6083813"/>
                          <a:pt x="5966324" y="6054114"/>
                          <a:pt x="5638168" y="6052457"/>
                        </a:cubicBezTo>
                        <a:cubicBezTo>
                          <a:pt x="5310012" y="6050800"/>
                          <a:pt x="5026875" y="6060702"/>
                          <a:pt x="4750372" y="6052457"/>
                        </a:cubicBezTo>
                        <a:cubicBezTo>
                          <a:pt x="4473869" y="6044212"/>
                          <a:pt x="4480827" y="6058924"/>
                          <a:pt x="4313099" y="6052457"/>
                        </a:cubicBezTo>
                        <a:cubicBezTo>
                          <a:pt x="4145371" y="6045990"/>
                          <a:pt x="3750645" y="6018015"/>
                          <a:pt x="3537934" y="6052457"/>
                        </a:cubicBezTo>
                        <a:cubicBezTo>
                          <a:pt x="3325224" y="6086899"/>
                          <a:pt x="3021145" y="6073321"/>
                          <a:pt x="2650138" y="6052457"/>
                        </a:cubicBezTo>
                        <a:cubicBezTo>
                          <a:pt x="2279131" y="6031593"/>
                          <a:pt x="2407100" y="6055664"/>
                          <a:pt x="2325496" y="6052457"/>
                        </a:cubicBezTo>
                        <a:cubicBezTo>
                          <a:pt x="2243892" y="6049250"/>
                          <a:pt x="2048824" y="6058531"/>
                          <a:pt x="1775592" y="6052457"/>
                        </a:cubicBezTo>
                        <a:cubicBezTo>
                          <a:pt x="1502360" y="6046383"/>
                          <a:pt x="1527070" y="6055428"/>
                          <a:pt x="1450950" y="6052457"/>
                        </a:cubicBezTo>
                        <a:cubicBezTo>
                          <a:pt x="1374830" y="6049486"/>
                          <a:pt x="365630" y="6088868"/>
                          <a:pt x="0" y="6052457"/>
                        </a:cubicBezTo>
                        <a:cubicBezTo>
                          <a:pt x="-37974" y="5824271"/>
                          <a:pt x="290" y="5554913"/>
                          <a:pt x="0" y="5258913"/>
                        </a:cubicBezTo>
                        <a:cubicBezTo>
                          <a:pt x="-290" y="4962913"/>
                          <a:pt x="-24274" y="4833945"/>
                          <a:pt x="0" y="4465368"/>
                        </a:cubicBezTo>
                        <a:cubicBezTo>
                          <a:pt x="24274" y="4096792"/>
                          <a:pt x="22824" y="3891500"/>
                          <a:pt x="0" y="3732348"/>
                        </a:cubicBezTo>
                        <a:cubicBezTo>
                          <a:pt x="-22824" y="3573196"/>
                          <a:pt x="-10061" y="3199629"/>
                          <a:pt x="0" y="3059853"/>
                        </a:cubicBezTo>
                        <a:cubicBezTo>
                          <a:pt x="10061" y="2920078"/>
                          <a:pt x="-3000" y="2570268"/>
                          <a:pt x="0" y="2266309"/>
                        </a:cubicBezTo>
                        <a:cubicBezTo>
                          <a:pt x="3000" y="1962350"/>
                          <a:pt x="13974" y="1693110"/>
                          <a:pt x="0" y="1533289"/>
                        </a:cubicBezTo>
                        <a:cubicBezTo>
                          <a:pt x="-13974" y="1373468"/>
                          <a:pt x="23124" y="1133653"/>
                          <a:pt x="0" y="739745"/>
                        </a:cubicBezTo>
                        <a:cubicBezTo>
                          <a:pt x="-23124" y="345837"/>
                          <a:pt x="17910" y="21136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3023EF-668F-4D3F-A329-147915C20C56}"/>
              </a:ext>
            </a:extLst>
          </p:cNvPr>
          <p:cNvSpPr txBox="1"/>
          <p:nvPr/>
        </p:nvSpPr>
        <p:spPr>
          <a:xfrm>
            <a:off x="1472434" y="104604"/>
            <a:ext cx="9247131" cy="707886"/>
          </a:xfrm>
          <a:prstGeom prst="rect">
            <a:avLst/>
          </a:prstGeom>
          <a:solidFill>
            <a:srgbClr val="EDF7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</a:rPr>
              <a:t>Năng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</a:rPr>
              <a:t>lượng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</a:rPr>
              <a:t>gió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</a:rPr>
              <a:t>được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</a:rPr>
              <a:t>dùng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Arial" panose="020B0604020202020204" pitchFamily="34" charset="0"/>
              </a:rPr>
              <a:t>để</a:t>
            </a:r>
            <a:r>
              <a:rPr lang="en-US" altLang="en-US" sz="4000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9BBA641-2F6A-4F9F-9974-847EAE237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77" y="-9759"/>
            <a:ext cx="1389021" cy="19810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E706CE0-0EB4-4F41-93C6-60A795FE1C02}"/>
              </a:ext>
            </a:extLst>
          </p:cNvPr>
          <p:cNvSpPr txBox="1"/>
          <p:nvPr/>
        </p:nvSpPr>
        <p:spPr>
          <a:xfrm>
            <a:off x="1472434" y="980772"/>
            <a:ext cx="10255107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FFBDA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A.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Chạy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máy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móc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quay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chong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chóng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rung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chuông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gió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quay bánh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xe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nước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30C8138-FFF7-4FE9-B756-3945EB1AC22D}"/>
              </a:ext>
            </a:extLst>
          </p:cNvPr>
          <p:cNvSpPr txBox="1"/>
          <p:nvPr/>
        </p:nvSpPr>
        <p:spPr>
          <a:xfrm>
            <a:off x="1472434" y="2520870"/>
            <a:ext cx="10255106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FFBDA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B.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Chạy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thuyền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buồm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giê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thóc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quay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tua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pin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của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nhà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máy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phát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điện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quay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cối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xay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gió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.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9101259-072E-41A9-B014-1008B2435054}"/>
              </a:ext>
            </a:extLst>
          </p:cNvPr>
          <p:cNvSpPr txBox="1"/>
          <p:nvPr/>
        </p:nvSpPr>
        <p:spPr>
          <a:xfrm>
            <a:off x="1472434" y="4100248"/>
            <a:ext cx="10255106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FFBDA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Quay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tua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pin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của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nhà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máy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phát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điện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chạy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xe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ô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tô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chạy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thuyền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buồm</a:t>
            </a: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.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 descr="A picture containing text, sign, orange&#10;&#10;Description automatically generated">
            <a:extLst>
              <a:ext uri="{FF2B5EF4-FFF2-40B4-BE49-F238E27FC236}">
                <a16:creationId xmlns:a16="http://schemas.microsoft.com/office/drawing/2014/main" xmlns="" id="{03669D0E-0861-43A6-9863-0699686F3F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AF5D3"/>
              </a:clrFrom>
              <a:clrTo>
                <a:srgbClr val="FAF5D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2868" y="5061097"/>
            <a:ext cx="1921083" cy="1760991"/>
          </a:xfrm>
          <a:prstGeom prst="rect">
            <a:avLst/>
          </a:prstGeom>
        </p:spPr>
      </p:pic>
      <p:pic>
        <p:nvPicPr>
          <p:cNvPr id="21" name="Picture 20">
            <a:hlinkClick r:id="rId4" action="ppaction://hlinksldjump"/>
            <a:extLst>
              <a:ext uri="{FF2B5EF4-FFF2-40B4-BE49-F238E27FC236}">
                <a16:creationId xmlns:a16="http://schemas.microsoft.com/office/drawing/2014/main" xmlns="" id="{B98FF2E0-E00C-4DDB-9E55-2E78BDA1F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2852" y="5737308"/>
            <a:ext cx="2780017" cy="1016088"/>
          </a:xfrm>
          <a:prstGeom prst="rect">
            <a:avLst/>
          </a:prstGeom>
        </p:spPr>
      </p:pic>
      <p:sp>
        <p:nvSpPr>
          <p:cNvPr id="23" name="Arrow: Pentagon 22">
            <a:extLst>
              <a:ext uri="{FF2B5EF4-FFF2-40B4-BE49-F238E27FC236}">
                <a16:creationId xmlns:a16="http://schemas.microsoft.com/office/drawing/2014/main" xmlns="" id="{3F74B778-9D48-46C8-A33B-26073881DE94}"/>
              </a:ext>
            </a:extLst>
          </p:cNvPr>
          <p:cNvSpPr/>
          <p:nvPr/>
        </p:nvSpPr>
        <p:spPr>
          <a:xfrm>
            <a:off x="0" y="5737309"/>
            <a:ext cx="1659467" cy="655025"/>
          </a:xfrm>
          <a:prstGeom prst="homePlate">
            <a:avLst/>
          </a:prstGeom>
          <a:solidFill>
            <a:srgbClr val="E36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pic>
        <p:nvPicPr>
          <p:cNvPr id="26" name="Picture 25" descr="Shape&#10;&#10;Description automatically generated">
            <a:extLst>
              <a:ext uri="{FF2B5EF4-FFF2-40B4-BE49-F238E27FC236}">
                <a16:creationId xmlns:a16="http://schemas.microsoft.com/office/drawing/2014/main" xmlns="" id="{8CF8658B-C6E5-4640-A223-D805CC144E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E6F1"/>
              </a:clrFrom>
              <a:clrTo>
                <a:srgbClr val="FFE6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4969" y="5254666"/>
            <a:ext cx="2142063" cy="160654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B08DA41-3CE2-41D1-86E6-431E19901395}"/>
              </a:ext>
            </a:extLst>
          </p:cNvPr>
          <p:cNvSpPr txBox="1"/>
          <p:nvPr/>
        </p:nvSpPr>
        <p:spPr>
          <a:xfrm>
            <a:off x="1339292" y="5679626"/>
            <a:ext cx="4141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#9Slide05 SVNStandly" pitchFamily="2" charset="0"/>
              </a:rPr>
              <a:t>Bạn</a:t>
            </a:r>
            <a:r>
              <a:rPr lang="en-US" sz="3200" b="1" dirty="0">
                <a:latin typeface="#9Slide05 SVNStandly" pitchFamily="2" charset="0"/>
              </a:rPr>
              <a:t> </a:t>
            </a:r>
            <a:r>
              <a:rPr lang="en-US" sz="3200" b="1" dirty="0" err="1">
                <a:latin typeface="#9Slide05 SVNStandly" pitchFamily="2" charset="0"/>
              </a:rPr>
              <a:t>đã</a:t>
            </a:r>
            <a:r>
              <a:rPr lang="en-US" sz="3200" b="1" dirty="0">
                <a:latin typeface="#9Slide05 SVNStandly" pitchFamily="2" charset="0"/>
              </a:rPr>
              <a:t> </a:t>
            </a:r>
            <a:r>
              <a:rPr lang="en-US" sz="3200" b="1" dirty="0" err="1">
                <a:latin typeface="#9Slide05 SVNStandly" pitchFamily="2" charset="0"/>
              </a:rPr>
              <a:t>nhận</a:t>
            </a:r>
            <a:r>
              <a:rPr lang="en-US" sz="3200" b="1" dirty="0">
                <a:latin typeface="#9Slide05 SVNStandly" pitchFamily="2" charset="0"/>
              </a:rPr>
              <a:t> </a:t>
            </a:r>
            <a:r>
              <a:rPr lang="en-US" sz="3200" b="1" dirty="0" err="1">
                <a:latin typeface="#9Slide05 SVNStandly" pitchFamily="2" charset="0"/>
              </a:rPr>
              <a:t>được</a:t>
            </a:r>
            <a:r>
              <a:rPr lang="en-US" sz="3200" b="1" dirty="0">
                <a:latin typeface="#9Slide05 SVNStandly" pitchFamily="2" charset="0"/>
              </a:rPr>
              <a:t> 01 </a:t>
            </a:r>
          </a:p>
        </p:txBody>
      </p:sp>
      <p:sp>
        <p:nvSpPr>
          <p:cNvPr id="2" name="Smiley Face 1">
            <a:extLst>
              <a:ext uri="{FF2B5EF4-FFF2-40B4-BE49-F238E27FC236}">
                <a16:creationId xmlns:a16="http://schemas.microsoft.com/office/drawing/2014/main" xmlns="" id="{CF201246-D721-71C9-AABB-49D915314E94}"/>
              </a:ext>
            </a:extLst>
          </p:cNvPr>
          <p:cNvSpPr/>
          <p:nvPr/>
        </p:nvSpPr>
        <p:spPr>
          <a:xfrm>
            <a:off x="295152" y="2695988"/>
            <a:ext cx="1149676" cy="1158317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4962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3" grpId="0" animBg="1"/>
      <p:bldP spid="27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5A584A-ED12-48B5-AF65-93FBD5D648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5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52856E4-3B5E-41B4-9DD3-2386EE762723}"/>
              </a:ext>
            </a:extLst>
          </p:cNvPr>
          <p:cNvSpPr/>
          <p:nvPr/>
        </p:nvSpPr>
        <p:spPr>
          <a:xfrm>
            <a:off x="540841" y="553069"/>
            <a:ext cx="11263085" cy="6052457"/>
          </a:xfrm>
          <a:custGeom>
            <a:avLst/>
            <a:gdLst>
              <a:gd name="connsiteX0" fmla="*/ 0 w 11263085"/>
              <a:gd name="connsiteY0" fmla="*/ 0 h 6052457"/>
              <a:gd name="connsiteX1" fmla="*/ 324642 w 11263085"/>
              <a:gd name="connsiteY1" fmla="*/ 0 h 6052457"/>
              <a:gd name="connsiteX2" fmla="*/ 761915 w 11263085"/>
              <a:gd name="connsiteY2" fmla="*/ 0 h 6052457"/>
              <a:gd name="connsiteX3" fmla="*/ 1311818 w 11263085"/>
              <a:gd name="connsiteY3" fmla="*/ 0 h 6052457"/>
              <a:gd name="connsiteX4" fmla="*/ 1636460 w 11263085"/>
              <a:gd name="connsiteY4" fmla="*/ 0 h 6052457"/>
              <a:gd name="connsiteX5" fmla="*/ 2524256 w 11263085"/>
              <a:gd name="connsiteY5" fmla="*/ 0 h 6052457"/>
              <a:gd name="connsiteX6" fmla="*/ 2961529 w 11263085"/>
              <a:gd name="connsiteY6" fmla="*/ 0 h 6052457"/>
              <a:gd name="connsiteX7" fmla="*/ 3286171 w 11263085"/>
              <a:gd name="connsiteY7" fmla="*/ 0 h 6052457"/>
              <a:gd name="connsiteX8" fmla="*/ 3610813 w 11263085"/>
              <a:gd name="connsiteY8" fmla="*/ 0 h 6052457"/>
              <a:gd name="connsiteX9" fmla="*/ 4498609 w 11263085"/>
              <a:gd name="connsiteY9" fmla="*/ 0 h 6052457"/>
              <a:gd name="connsiteX10" fmla="*/ 5386405 w 11263085"/>
              <a:gd name="connsiteY10" fmla="*/ 0 h 6052457"/>
              <a:gd name="connsiteX11" fmla="*/ 5823677 w 11263085"/>
              <a:gd name="connsiteY11" fmla="*/ 0 h 6052457"/>
              <a:gd name="connsiteX12" fmla="*/ 6598843 w 11263085"/>
              <a:gd name="connsiteY12" fmla="*/ 0 h 6052457"/>
              <a:gd name="connsiteX13" fmla="*/ 7148746 w 11263085"/>
              <a:gd name="connsiteY13" fmla="*/ 0 h 6052457"/>
              <a:gd name="connsiteX14" fmla="*/ 7923912 w 11263085"/>
              <a:gd name="connsiteY14" fmla="*/ 0 h 6052457"/>
              <a:gd name="connsiteX15" fmla="*/ 8811708 w 11263085"/>
              <a:gd name="connsiteY15" fmla="*/ 0 h 6052457"/>
              <a:gd name="connsiteX16" fmla="*/ 9248980 w 11263085"/>
              <a:gd name="connsiteY16" fmla="*/ 0 h 6052457"/>
              <a:gd name="connsiteX17" fmla="*/ 9701756 w 11263085"/>
              <a:gd name="connsiteY17" fmla="*/ 0 h 6052457"/>
              <a:gd name="connsiteX18" fmla="*/ 10136777 w 11263085"/>
              <a:gd name="connsiteY18" fmla="*/ 0 h 6052457"/>
              <a:gd name="connsiteX19" fmla="*/ 11263085 w 11263085"/>
              <a:gd name="connsiteY19" fmla="*/ 0 h 6052457"/>
              <a:gd name="connsiteX20" fmla="*/ 11263085 w 11263085"/>
              <a:gd name="connsiteY20" fmla="*/ 793544 h 6052457"/>
              <a:gd name="connsiteX21" fmla="*/ 11263085 w 11263085"/>
              <a:gd name="connsiteY21" fmla="*/ 1587089 h 6052457"/>
              <a:gd name="connsiteX22" fmla="*/ 11263085 w 11263085"/>
              <a:gd name="connsiteY22" fmla="*/ 2199059 h 6052457"/>
              <a:gd name="connsiteX23" fmla="*/ 11263085 w 11263085"/>
              <a:gd name="connsiteY23" fmla="*/ 2750505 h 6052457"/>
              <a:gd name="connsiteX24" fmla="*/ 11263085 w 11263085"/>
              <a:gd name="connsiteY24" fmla="*/ 3544050 h 6052457"/>
              <a:gd name="connsiteX25" fmla="*/ 11263085 w 11263085"/>
              <a:gd name="connsiteY25" fmla="*/ 4095496 h 6052457"/>
              <a:gd name="connsiteX26" fmla="*/ 11263085 w 11263085"/>
              <a:gd name="connsiteY26" fmla="*/ 4767991 h 6052457"/>
              <a:gd name="connsiteX27" fmla="*/ 11263085 w 11263085"/>
              <a:gd name="connsiteY27" fmla="*/ 5319437 h 6052457"/>
              <a:gd name="connsiteX28" fmla="*/ 11263085 w 11263085"/>
              <a:gd name="connsiteY28" fmla="*/ 6052457 h 6052457"/>
              <a:gd name="connsiteX29" fmla="*/ 10825812 w 11263085"/>
              <a:gd name="connsiteY29" fmla="*/ 6052457 h 6052457"/>
              <a:gd name="connsiteX30" fmla="*/ 10050647 w 11263085"/>
              <a:gd name="connsiteY30" fmla="*/ 6052457 h 6052457"/>
              <a:gd name="connsiteX31" fmla="*/ 9613374 w 11263085"/>
              <a:gd name="connsiteY31" fmla="*/ 6052457 h 6052457"/>
              <a:gd name="connsiteX32" fmla="*/ 9288732 w 11263085"/>
              <a:gd name="connsiteY32" fmla="*/ 6052457 h 6052457"/>
              <a:gd name="connsiteX33" fmla="*/ 8400936 w 11263085"/>
              <a:gd name="connsiteY33" fmla="*/ 6052457 h 6052457"/>
              <a:gd name="connsiteX34" fmla="*/ 7963664 w 11263085"/>
              <a:gd name="connsiteY34" fmla="*/ 6052457 h 6052457"/>
              <a:gd name="connsiteX35" fmla="*/ 7301129 w 11263085"/>
              <a:gd name="connsiteY35" fmla="*/ 6052457 h 6052457"/>
              <a:gd name="connsiteX36" fmla="*/ 6413333 w 11263085"/>
              <a:gd name="connsiteY36" fmla="*/ 6052457 h 6052457"/>
              <a:gd name="connsiteX37" fmla="*/ 5976060 w 11263085"/>
              <a:gd name="connsiteY37" fmla="*/ 6052457 h 6052457"/>
              <a:gd name="connsiteX38" fmla="*/ 5313526 w 11263085"/>
              <a:gd name="connsiteY38" fmla="*/ 6052457 h 6052457"/>
              <a:gd name="connsiteX39" fmla="*/ 4538361 w 11263085"/>
              <a:gd name="connsiteY39" fmla="*/ 6052457 h 6052457"/>
              <a:gd name="connsiteX40" fmla="*/ 3988457 w 11263085"/>
              <a:gd name="connsiteY40" fmla="*/ 6052457 h 6052457"/>
              <a:gd name="connsiteX41" fmla="*/ 3213292 w 11263085"/>
              <a:gd name="connsiteY41" fmla="*/ 6052457 h 6052457"/>
              <a:gd name="connsiteX42" fmla="*/ 2888650 w 11263085"/>
              <a:gd name="connsiteY42" fmla="*/ 6052457 h 6052457"/>
              <a:gd name="connsiteX43" fmla="*/ 2451377 w 11263085"/>
              <a:gd name="connsiteY43" fmla="*/ 6052457 h 6052457"/>
              <a:gd name="connsiteX44" fmla="*/ 1788843 w 11263085"/>
              <a:gd name="connsiteY44" fmla="*/ 6052457 h 6052457"/>
              <a:gd name="connsiteX45" fmla="*/ 901047 w 11263085"/>
              <a:gd name="connsiteY45" fmla="*/ 6052457 h 6052457"/>
              <a:gd name="connsiteX46" fmla="*/ 0 w 11263085"/>
              <a:gd name="connsiteY46" fmla="*/ 6052457 h 6052457"/>
              <a:gd name="connsiteX47" fmla="*/ 0 w 11263085"/>
              <a:gd name="connsiteY47" fmla="*/ 5440486 h 6052457"/>
              <a:gd name="connsiteX48" fmla="*/ 0 w 11263085"/>
              <a:gd name="connsiteY48" fmla="*/ 4707467 h 6052457"/>
              <a:gd name="connsiteX49" fmla="*/ 0 w 11263085"/>
              <a:gd name="connsiteY49" fmla="*/ 4095496 h 6052457"/>
              <a:gd name="connsiteX50" fmla="*/ 0 w 11263085"/>
              <a:gd name="connsiteY50" fmla="*/ 3362476 h 6052457"/>
              <a:gd name="connsiteX51" fmla="*/ 0 w 11263085"/>
              <a:gd name="connsiteY51" fmla="*/ 2750505 h 6052457"/>
              <a:gd name="connsiteX52" fmla="*/ 0 w 11263085"/>
              <a:gd name="connsiteY52" fmla="*/ 2078010 h 6052457"/>
              <a:gd name="connsiteX53" fmla="*/ 0 w 11263085"/>
              <a:gd name="connsiteY53" fmla="*/ 1405515 h 6052457"/>
              <a:gd name="connsiteX54" fmla="*/ 0 w 11263085"/>
              <a:gd name="connsiteY54" fmla="*/ 611971 h 6052457"/>
              <a:gd name="connsiteX55" fmla="*/ 0 w 11263085"/>
              <a:gd name="connsiteY55" fmla="*/ 0 h 6052457"/>
              <a:gd name="connsiteX0" fmla="*/ 0 w 11263085"/>
              <a:gd name="connsiteY0" fmla="*/ 0 h 6052457"/>
              <a:gd name="connsiteX1" fmla="*/ 887796 w 11263085"/>
              <a:gd name="connsiteY1" fmla="*/ 0 h 6052457"/>
              <a:gd name="connsiteX2" fmla="*/ 1212438 w 11263085"/>
              <a:gd name="connsiteY2" fmla="*/ 0 h 6052457"/>
              <a:gd name="connsiteX3" fmla="*/ 2100234 w 11263085"/>
              <a:gd name="connsiteY3" fmla="*/ 0 h 6052457"/>
              <a:gd name="connsiteX4" fmla="*/ 2650138 w 11263085"/>
              <a:gd name="connsiteY4" fmla="*/ 0 h 6052457"/>
              <a:gd name="connsiteX5" fmla="*/ 3087410 w 11263085"/>
              <a:gd name="connsiteY5" fmla="*/ 0 h 6052457"/>
              <a:gd name="connsiteX6" fmla="*/ 3862576 w 11263085"/>
              <a:gd name="connsiteY6" fmla="*/ 0 h 6052457"/>
              <a:gd name="connsiteX7" fmla="*/ 4525110 w 11263085"/>
              <a:gd name="connsiteY7" fmla="*/ 0 h 6052457"/>
              <a:gd name="connsiteX8" fmla="*/ 5300275 w 11263085"/>
              <a:gd name="connsiteY8" fmla="*/ 0 h 6052457"/>
              <a:gd name="connsiteX9" fmla="*/ 5737548 w 11263085"/>
              <a:gd name="connsiteY9" fmla="*/ 0 h 6052457"/>
              <a:gd name="connsiteX10" fmla="*/ 6512713 w 11263085"/>
              <a:gd name="connsiteY10" fmla="*/ 0 h 6052457"/>
              <a:gd name="connsiteX11" fmla="*/ 7062617 w 11263085"/>
              <a:gd name="connsiteY11" fmla="*/ 0 h 6052457"/>
              <a:gd name="connsiteX12" fmla="*/ 7725151 w 11263085"/>
              <a:gd name="connsiteY12" fmla="*/ 0 h 6052457"/>
              <a:gd name="connsiteX13" fmla="*/ 8049793 w 11263085"/>
              <a:gd name="connsiteY13" fmla="*/ 0 h 6052457"/>
              <a:gd name="connsiteX14" fmla="*/ 8487066 w 11263085"/>
              <a:gd name="connsiteY14" fmla="*/ 0 h 6052457"/>
              <a:gd name="connsiteX15" fmla="*/ 9036969 w 11263085"/>
              <a:gd name="connsiteY15" fmla="*/ 0 h 6052457"/>
              <a:gd name="connsiteX16" fmla="*/ 9812135 w 11263085"/>
              <a:gd name="connsiteY16" fmla="*/ 0 h 6052457"/>
              <a:gd name="connsiteX17" fmla="*/ 11263085 w 11263085"/>
              <a:gd name="connsiteY17" fmla="*/ 0 h 6052457"/>
              <a:gd name="connsiteX18" fmla="*/ 11263085 w 11263085"/>
              <a:gd name="connsiteY18" fmla="*/ 551446 h 6052457"/>
              <a:gd name="connsiteX19" fmla="*/ 11263085 w 11263085"/>
              <a:gd name="connsiteY19" fmla="*/ 1042368 h 6052457"/>
              <a:gd name="connsiteX20" fmla="*/ 11263085 w 11263085"/>
              <a:gd name="connsiteY20" fmla="*/ 1835912 h 6052457"/>
              <a:gd name="connsiteX21" fmla="*/ 11263085 w 11263085"/>
              <a:gd name="connsiteY21" fmla="*/ 2629456 h 6052457"/>
              <a:gd name="connsiteX22" fmla="*/ 11263085 w 11263085"/>
              <a:gd name="connsiteY22" fmla="*/ 3301952 h 6052457"/>
              <a:gd name="connsiteX23" fmla="*/ 11263085 w 11263085"/>
              <a:gd name="connsiteY23" fmla="*/ 4034971 h 6052457"/>
              <a:gd name="connsiteX24" fmla="*/ 11263085 w 11263085"/>
              <a:gd name="connsiteY24" fmla="*/ 4767991 h 6052457"/>
              <a:gd name="connsiteX25" fmla="*/ 11263085 w 11263085"/>
              <a:gd name="connsiteY25" fmla="*/ 5379962 h 6052457"/>
              <a:gd name="connsiteX26" fmla="*/ 11263085 w 11263085"/>
              <a:gd name="connsiteY26" fmla="*/ 6052457 h 6052457"/>
              <a:gd name="connsiteX27" fmla="*/ 10600551 w 11263085"/>
              <a:gd name="connsiteY27" fmla="*/ 6052457 h 6052457"/>
              <a:gd name="connsiteX28" fmla="*/ 10163278 w 11263085"/>
              <a:gd name="connsiteY28" fmla="*/ 6052457 h 6052457"/>
              <a:gd name="connsiteX29" fmla="*/ 9838636 w 11263085"/>
              <a:gd name="connsiteY29" fmla="*/ 6052457 h 6052457"/>
              <a:gd name="connsiteX30" fmla="*/ 8950840 w 11263085"/>
              <a:gd name="connsiteY30" fmla="*/ 6052457 h 6052457"/>
              <a:gd name="connsiteX31" fmla="*/ 8288305 w 11263085"/>
              <a:gd name="connsiteY31" fmla="*/ 6052457 h 6052457"/>
              <a:gd name="connsiteX32" fmla="*/ 7738402 w 11263085"/>
              <a:gd name="connsiteY32" fmla="*/ 6052457 h 6052457"/>
              <a:gd name="connsiteX33" fmla="*/ 7075868 w 11263085"/>
              <a:gd name="connsiteY33" fmla="*/ 6052457 h 6052457"/>
              <a:gd name="connsiteX34" fmla="*/ 6300702 w 11263085"/>
              <a:gd name="connsiteY34" fmla="*/ 6052457 h 6052457"/>
              <a:gd name="connsiteX35" fmla="*/ 5638168 w 11263085"/>
              <a:gd name="connsiteY35" fmla="*/ 6052457 h 6052457"/>
              <a:gd name="connsiteX36" fmla="*/ 4750372 w 11263085"/>
              <a:gd name="connsiteY36" fmla="*/ 6052457 h 6052457"/>
              <a:gd name="connsiteX37" fmla="*/ 4313099 w 11263085"/>
              <a:gd name="connsiteY37" fmla="*/ 6052457 h 6052457"/>
              <a:gd name="connsiteX38" fmla="*/ 3537934 w 11263085"/>
              <a:gd name="connsiteY38" fmla="*/ 6052457 h 6052457"/>
              <a:gd name="connsiteX39" fmla="*/ 2650138 w 11263085"/>
              <a:gd name="connsiteY39" fmla="*/ 6052457 h 6052457"/>
              <a:gd name="connsiteX40" fmla="*/ 2325496 w 11263085"/>
              <a:gd name="connsiteY40" fmla="*/ 6052457 h 6052457"/>
              <a:gd name="connsiteX41" fmla="*/ 1775592 w 11263085"/>
              <a:gd name="connsiteY41" fmla="*/ 6052457 h 6052457"/>
              <a:gd name="connsiteX42" fmla="*/ 1450950 w 11263085"/>
              <a:gd name="connsiteY42" fmla="*/ 6052457 h 6052457"/>
              <a:gd name="connsiteX43" fmla="*/ 0 w 11263085"/>
              <a:gd name="connsiteY43" fmla="*/ 6052457 h 6052457"/>
              <a:gd name="connsiteX44" fmla="*/ 0 w 11263085"/>
              <a:gd name="connsiteY44" fmla="*/ 5258913 h 6052457"/>
              <a:gd name="connsiteX45" fmla="*/ 0 w 11263085"/>
              <a:gd name="connsiteY45" fmla="*/ 4465368 h 6052457"/>
              <a:gd name="connsiteX46" fmla="*/ 0 w 11263085"/>
              <a:gd name="connsiteY46" fmla="*/ 3732348 h 6052457"/>
              <a:gd name="connsiteX47" fmla="*/ 0 w 11263085"/>
              <a:gd name="connsiteY47" fmla="*/ 3059853 h 6052457"/>
              <a:gd name="connsiteX48" fmla="*/ 0 w 11263085"/>
              <a:gd name="connsiteY48" fmla="*/ 2266309 h 6052457"/>
              <a:gd name="connsiteX49" fmla="*/ 0 w 11263085"/>
              <a:gd name="connsiteY49" fmla="*/ 1533289 h 6052457"/>
              <a:gd name="connsiteX50" fmla="*/ 0 w 11263085"/>
              <a:gd name="connsiteY50" fmla="*/ 739745 h 6052457"/>
              <a:gd name="connsiteX51" fmla="*/ 0 w 11263085"/>
              <a:gd name="connsiteY51" fmla="*/ 0 h 605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263085" h="6052457" fill="none" extrusionOk="0">
                <a:moveTo>
                  <a:pt x="0" y="0"/>
                </a:moveTo>
                <a:cubicBezTo>
                  <a:pt x="97003" y="-11627"/>
                  <a:pt x="183759" y="-4909"/>
                  <a:pt x="324642" y="0"/>
                </a:cubicBezTo>
                <a:cubicBezTo>
                  <a:pt x="467077" y="15853"/>
                  <a:pt x="634175" y="-9635"/>
                  <a:pt x="761915" y="0"/>
                </a:cubicBezTo>
                <a:cubicBezTo>
                  <a:pt x="913002" y="40931"/>
                  <a:pt x="1033274" y="18237"/>
                  <a:pt x="1311818" y="0"/>
                </a:cubicBezTo>
                <a:cubicBezTo>
                  <a:pt x="1580555" y="-27568"/>
                  <a:pt x="1542814" y="12247"/>
                  <a:pt x="1636460" y="0"/>
                </a:cubicBezTo>
                <a:cubicBezTo>
                  <a:pt x="1757341" y="6227"/>
                  <a:pt x="2306823" y="84731"/>
                  <a:pt x="2524256" y="0"/>
                </a:cubicBezTo>
                <a:cubicBezTo>
                  <a:pt x="2746498" y="-33758"/>
                  <a:pt x="2764350" y="8010"/>
                  <a:pt x="2961529" y="0"/>
                </a:cubicBezTo>
                <a:cubicBezTo>
                  <a:pt x="3167588" y="-9484"/>
                  <a:pt x="3203882" y="-3233"/>
                  <a:pt x="3286171" y="0"/>
                </a:cubicBezTo>
                <a:cubicBezTo>
                  <a:pt x="3365655" y="2887"/>
                  <a:pt x="3544988" y="5495"/>
                  <a:pt x="3610813" y="0"/>
                </a:cubicBezTo>
                <a:cubicBezTo>
                  <a:pt x="3691203" y="38131"/>
                  <a:pt x="4252666" y="9203"/>
                  <a:pt x="4498609" y="0"/>
                </a:cubicBezTo>
                <a:cubicBezTo>
                  <a:pt x="4760948" y="14615"/>
                  <a:pt x="5195945" y="-9370"/>
                  <a:pt x="5386405" y="0"/>
                </a:cubicBezTo>
                <a:cubicBezTo>
                  <a:pt x="5600539" y="5377"/>
                  <a:pt x="5704743" y="-168"/>
                  <a:pt x="5823677" y="0"/>
                </a:cubicBezTo>
                <a:cubicBezTo>
                  <a:pt x="5909911" y="-10716"/>
                  <a:pt x="6278333" y="-7154"/>
                  <a:pt x="6598843" y="0"/>
                </a:cubicBezTo>
                <a:cubicBezTo>
                  <a:pt x="6918068" y="32002"/>
                  <a:pt x="6919371" y="-11937"/>
                  <a:pt x="7148746" y="0"/>
                </a:cubicBezTo>
                <a:cubicBezTo>
                  <a:pt x="7347996" y="-1701"/>
                  <a:pt x="7755529" y="46347"/>
                  <a:pt x="7923912" y="0"/>
                </a:cubicBezTo>
                <a:cubicBezTo>
                  <a:pt x="8076343" y="-28112"/>
                  <a:pt x="8588049" y="-36412"/>
                  <a:pt x="8811708" y="0"/>
                </a:cubicBezTo>
                <a:cubicBezTo>
                  <a:pt x="9037502" y="-5928"/>
                  <a:pt x="9088033" y="207"/>
                  <a:pt x="9248980" y="0"/>
                </a:cubicBezTo>
                <a:cubicBezTo>
                  <a:pt x="9407663" y="-19104"/>
                  <a:pt x="9495875" y="21838"/>
                  <a:pt x="9701756" y="0"/>
                </a:cubicBezTo>
                <a:cubicBezTo>
                  <a:pt x="9907637" y="-21838"/>
                  <a:pt x="9970655" y="-982"/>
                  <a:pt x="10136777" y="0"/>
                </a:cubicBezTo>
                <a:cubicBezTo>
                  <a:pt x="10500073" y="-66992"/>
                  <a:pt x="10891656" y="76963"/>
                  <a:pt x="11263085" y="0"/>
                </a:cubicBezTo>
                <a:cubicBezTo>
                  <a:pt x="11206190" y="251357"/>
                  <a:pt x="11284040" y="394048"/>
                  <a:pt x="11263085" y="793544"/>
                </a:cubicBezTo>
                <a:cubicBezTo>
                  <a:pt x="11257274" y="1174633"/>
                  <a:pt x="11251977" y="1353523"/>
                  <a:pt x="11263085" y="1587089"/>
                </a:cubicBezTo>
                <a:cubicBezTo>
                  <a:pt x="11261053" y="1818224"/>
                  <a:pt x="11256436" y="1993390"/>
                  <a:pt x="11263085" y="2199059"/>
                </a:cubicBezTo>
                <a:cubicBezTo>
                  <a:pt x="11287479" y="2416009"/>
                  <a:pt x="11257217" y="2628123"/>
                  <a:pt x="11263085" y="2750505"/>
                </a:cubicBezTo>
                <a:cubicBezTo>
                  <a:pt x="11303314" y="2837993"/>
                  <a:pt x="11251463" y="3286169"/>
                  <a:pt x="11263085" y="3544050"/>
                </a:cubicBezTo>
                <a:cubicBezTo>
                  <a:pt x="11281057" y="3826691"/>
                  <a:pt x="11265568" y="3964187"/>
                  <a:pt x="11263085" y="4095496"/>
                </a:cubicBezTo>
                <a:cubicBezTo>
                  <a:pt x="11287538" y="4237117"/>
                  <a:pt x="11260371" y="4630482"/>
                  <a:pt x="11263085" y="4767991"/>
                </a:cubicBezTo>
                <a:cubicBezTo>
                  <a:pt x="11259574" y="4930798"/>
                  <a:pt x="11273991" y="5131766"/>
                  <a:pt x="11263085" y="5319437"/>
                </a:cubicBezTo>
                <a:cubicBezTo>
                  <a:pt x="11237967" y="5506081"/>
                  <a:pt x="11304735" y="5849395"/>
                  <a:pt x="11263085" y="6052457"/>
                </a:cubicBezTo>
                <a:cubicBezTo>
                  <a:pt x="11114198" y="6060311"/>
                  <a:pt x="10947630" y="6056637"/>
                  <a:pt x="10825812" y="6052457"/>
                </a:cubicBezTo>
                <a:cubicBezTo>
                  <a:pt x="10723556" y="6011852"/>
                  <a:pt x="10374122" y="6028882"/>
                  <a:pt x="10050647" y="6052457"/>
                </a:cubicBezTo>
                <a:cubicBezTo>
                  <a:pt x="9698450" y="6061993"/>
                  <a:pt x="9714344" y="6074067"/>
                  <a:pt x="9613374" y="6052457"/>
                </a:cubicBezTo>
                <a:cubicBezTo>
                  <a:pt x="9533463" y="6024033"/>
                  <a:pt x="9426476" y="6040760"/>
                  <a:pt x="9288732" y="6052457"/>
                </a:cubicBezTo>
                <a:cubicBezTo>
                  <a:pt x="9193749" y="6046630"/>
                  <a:pt x="8751104" y="6126501"/>
                  <a:pt x="8400936" y="6052457"/>
                </a:cubicBezTo>
                <a:cubicBezTo>
                  <a:pt x="8040265" y="6021288"/>
                  <a:pt x="8162938" y="6027422"/>
                  <a:pt x="7963664" y="6052457"/>
                </a:cubicBezTo>
                <a:cubicBezTo>
                  <a:pt x="7759955" y="6047254"/>
                  <a:pt x="7559196" y="6030095"/>
                  <a:pt x="7301129" y="6052457"/>
                </a:cubicBezTo>
                <a:cubicBezTo>
                  <a:pt x="7084241" y="6017988"/>
                  <a:pt x="6797672" y="6071988"/>
                  <a:pt x="6413333" y="6052457"/>
                </a:cubicBezTo>
                <a:cubicBezTo>
                  <a:pt x="6029381" y="6080775"/>
                  <a:pt x="6163116" y="6010842"/>
                  <a:pt x="5976060" y="6052457"/>
                </a:cubicBezTo>
                <a:cubicBezTo>
                  <a:pt x="5783070" y="6088494"/>
                  <a:pt x="5441449" y="6009797"/>
                  <a:pt x="5313526" y="6052457"/>
                </a:cubicBezTo>
                <a:cubicBezTo>
                  <a:pt x="5146585" y="6145598"/>
                  <a:pt x="4855407" y="6045948"/>
                  <a:pt x="4538361" y="6052457"/>
                </a:cubicBezTo>
                <a:cubicBezTo>
                  <a:pt x="4204308" y="6030698"/>
                  <a:pt x="4162503" y="6053088"/>
                  <a:pt x="3988457" y="6052457"/>
                </a:cubicBezTo>
                <a:cubicBezTo>
                  <a:pt x="3770444" y="6080292"/>
                  <a:pt x="3428749" y="6067122"/>
                  <a:pt x="3213292" y="6052457"/>
                </a:cubicBezTo>
                <a:cubicBezTo>
                  <a:pt x="2991704" y="6026899"/>
                  <a:pt x="3002105" y="6039630"/>
                  <a:pt x="2888650" y="6052457"/>
                </a:cubicBezTo>
                <a:cubicBezTo>
                  <a:pt x="2790797" y="6048942"/>
                  <a:pt x="2668595" y="6025945"/>
                  <a:pt x="2451377" y="6052457"/>
                </a:cubicBezTo>
                <a:cubicBezTo>
                  <a:pt x="2289617" y="6065972"/>
                  <a:pt x="1995308" y="6053377"/>
                  <a:pt x="1788843" y="6052457"/>
                </a:cubicBezTo>
                <a:cubicBezTo>
                  <a:pt x="1626057" y="6074739"/>
                  <a:pt x="1124270" y="5999299"/>
                  <a:pt x="901047" y="6052457"/>
                </a:cubicBezTo>
                <a:cubicBezTo>
                  <a:pt x="748286" y="6137338"/>
                  <a:pt x="271388" y="5962759"/>
                  <a:pt x="0" y="6052457"/>
                </a:cubicBezTo>
                <a:cubicBezTo>
                  <a:pt x="5185" y="5777827"/>
                  <a:pt x="4950" y="5657635"/>
                  <a:pt x="0" y="5440486"/>
                </a:cubicBezTo>
                <a:cubicBezTo>
                  <a:pt x="-4489" y="5207644"/>
                  <a:pt x="12008" y="5003852"/>
                  <a:pt x="0" y="4707467"/>
                </a:cubicBezTo>
                <a:cubicBezTo>
                  <a:pt x="-26997" y="4416711"/>
                  <a:pt x="11807" y="4246813"/>
                  <a:pt x="0" y="4095496"/>
                </a:cubicBezTo>
                <a:cubicBezTo>
                  <a:pt x="5311" y="3948722"/>
                  <a:pt x="-35980" y="3715855"/>
                  <a:pt x="0" y="3362476"/>
                </a:cubicBezTo>
                <a:cubicBezTo>
                  <a:pt x="-1622" y="3005290"/>
                  <a:pt x="-4858" y="3038703"/>
                  <a:pt x="0" y="2750505"/>
                </a:cubicBezTo>
                <a:cubicBezTo>
                  <a:pt x="8238" y="2460100"/>
                  <a:pt x="15766" y="2380818"/>
                  <a:pt x="0" y="2078010"/>
                </a:cubicBezTo>
                <a:cubicBezTo>
                  <a:pt x="2560" y="1763280"/>
                  <a:pt x="-26512" y="1698897"/>
                  <a:pt x="0" y="1405515"/>
                </a:cubicBezTo>
                <a:cubicBezTo>
                  <a:pt x="32449" y="1062104"/>
                  <a:pt x="21218" y="864605"/>
                  <a:pt x="0" y="611971"/>
                </a:cubicBezTo>
                <a:cubicBezTo>
                  <a:pt x="27604" y="367215"/>
                  <a:pt x="22900" y="293980"/>
                  <a:pt x="0" y="0"/>
                </a:cubicBezTo>
                <a:close/>
              </a:path>
              <a:path w="11263085" h="6052457" stroke="0" extrusionOk="0">
                <a:moveTo>
                  <a:pt x="0" y="0"/>
                </a:moveTo>
                <a:cubicBezTo>
                  <a:pt x="384352" y="-3410"/>
                  <a:pt x="530505" y="-25892"/>
                  <a:pt x="887796" y="0"/>
                </a:cubicBezTo>
                <a:cubicBezTo>
                  <a:pt x="1245585" y="31692"/>
                  <a:pt x="1137566" y="-4909"/>
                  <a:pt x="1212438" y="0"/>
                </a:cubicBezTo>
                <a:cubicBezTo>
                  <a:pt x="1319899" y="37155"/>
                  <a:pt x="1898927" y="56971"/>
                  <a:pt x="2100234" y="0"/>
                </a:cubicBezTo>
                <a:cubicBezTo>
                  <a:pt x="2301438" y="-35720"/>
                  <a:pt x="2497905" y="-17496"/>
                  <a:pt x="2650138" y="0"/>
                </a:cubicBezTo>
                <a:cubicBezTo>
                  <a:pt x="2772801" y="24232"/>
                  <a:pt x="2968774" y="-6699"/>
                  <a:pt x="3087410" y="0"/>
                </a:cubicBezTo>
                <a:cubicBezTo>
                  <a:pt x="3231826" y="69115"/>
                  <a:pt x="3506531" y="-6289"/>
                  <a:pt x="3862576" y="0"/>
                </a:cubicBezTo>
                <a:cubicBezTo>
                  <a:pt x="4200053" y="44017"/>
                  <a:pt x="4378952" y="-23974"/>
                  <a:pt x="4525110" y="0"/>
                </a:cubicBezTo>
                <a:cubicBezTo>
                  <a:pt x="4649804" y="-24673"/>
                  <a:pt x="5118783" y="-33730"/>
                  <a:pt x="5300275" y="0"/>
                </a:cubicBezTo>
                <a:cubicBezTo>
                  <a:pt x="5474506" y="44750"/>
                  <a:pt x="5569526" y="14193"/>
                  <a:pt x="5737548" y="0"/>
                </a:cubicBezTo>
                <a:cubicBezTo>
                  <a:pt x="5919302" y="-27767"/>
                  <a:pt x="6206485" y="-2075"/>
                  <a:pt x="6512713" y="0"/>
                </a:cubicBezTo>
                <a:cubicBezTo>
                  <a:pt x="6822827" y="5402"/>
                  <a:pt x="6798267" y="12089"/>
                  <a:pt x="7062617" y="0"/>
                </a:cubicBezTo>
                <a:cubicBezTo>
                  <a:pt x="7309146" y="3772"/>
                  <a:pt x="7424294" y="-8164"/>
                  <a:pt x="7725151" y="0"/>
                </a:cubicBezTo>
                <a:cubicBezTo>
                  <a:pt x="8013395" y="36160"/>
                  <a:pt x="7904813" y="6592"/>
                  <a:pt x="8049793" y="0"/>
                </a:cubicBezTo>
                <a:cubicBezTo>
                  <a:pt x="8215268" y="14061"/>
                  <a:pt x="8326929" y="-9135"/>
                  <a:pt x="8487066" y="0"/>
                </a:cubicBezTo>
                <a:cubicBezTo>
                  <a:pt x="8630258" y="-6754"/>
                  <a:pt x="8846442" y="-17480"/>
                  <a:pt x="9036969" y="0"/>
                </a:cubicBezTo>
                <a:cubicBezTo>
                  <a:pt x="9270314" y="31684"/>
                  <a:pt x="9501114" y="38286"/>
                  <a:pt x="9812135" y="0"/>
                </a:cubicBezTo>
                <a:cubicBezTo>
                  <a:pt x="10078673" y="-81424"/>
                  <a:pt x="10658369" y="-27990"/>
                  <a:pt x="11263085" y="0"/>
                </a:cubicBezTo>
                <a:cubicBezTo>
                  <a:pt x="11248394" y="223220"/>
                  <a:pt x="11228920" y="349656"/>
                  <a:pt x="11263085" y="551446"/>
                </a:cubicBezTo>
                <a:cubicBezTo>
                  <a:pt x="11276589" y="764430"/>
                  <a:pt x="11294491" y="949134"/>
                  <a:pt x="11263085" y="1042368"/>
                </a:cubicBezTo>
                <a:cubicBezTo>
                  <a:pt x="11268830" y="1202792"/>
                  <a:pt x="11244463" y="1459666"/>
                  <a:pt x="11263085" y="1835912"/>
                </a:cubicBezTo>
                <a:cubicBezTo>
                  <a:pt x="11203528" y="2197850"/>
                  <a:pt x="11263927" y="2341721"/>
                  <a:pt x="11263085" y="2629456"/>
                </a:cubicBezTo>
                <a:cubicBezTo>
                  <a:pt x="11333921" y="2909498"/>
                  <a:pt x="11333859" y="3084993"/>
                  <a:pt x="11263085" y="3301952"/>
                </a:cubicBezTo>
                <a:cubicBezTo>
                  <a:pt x="11256015" y="3554019"/>
                  <a:pt x="11240217" y="3713184"/>
                  <a:pt x="11263085" y="4034971"/>
                </a:cubicBezTo>
                <a:cubicBezTo>
                  <a:pt x="11310779" y="4372483"/>
                  <a:pt x="11246600" y="4579974"/>
                  <a:pt x="11263085" y="4767991"/>
                </a:cubicBezTo>
                <a:cubicBezTo>
                  <a:pt x="11269494" y="4974696"/>
                  <a:pt x="11259540" y="5073950"/>
                  <a:pt x="11263085" y="5379962"/>
                </a:cubicBezTo>
                <a:cubicBezTo>
                  <a:pt x="11247849" y="5677668"/>
                  <a:pt x="11228208" y="5760446"/>
                  <a:pt x="11263085" y="6052457"/>
                </a:cubicBezTo>
                <a:cubicBezTo>
                  <a:pt x="11121866" y="6068813"/>
                  <a:pt x="10811395" y="6007426"/>
                  <a:pt x="10600551" y="6052457"/>
                </a:cubicBezTo>
                <a:cubicBezTo>
                  <a:pt x="10407540" y="6074514"/>
                  <a:pt x="10359747" y="6052453"/>
                  <a:pt x="10163278" y="6052457"/>
                </a:cubicBezTo>
                <a:cubicBezTo>
                  <a:pt x="9962796" y="6043170"/>
                  <a:pt x="9999314" y="6042096"/>
                  <a:pt x="9838636" y="6052457"/>
                </a:cubicBezTo>
                <a:cubicBezTo>
                  <a:pt x="9658385" y="6067629"/>
                  <a:pt x="9385045" y="6054995"/>
                  <a:pt x="8950840" y="6052457"/>
                </a:cubicBezTo>
                <a:cubicBezTo>
                  <a:pt x="8509634" y="6048832"/>
                  <a:pt x="8498584" y="6017630"/>
                  <a:pt x="8288305" y="6052457"/>
                </a:cubicBezTo>
                <a:cubicBezTo>
                  <a:pt x="8075485" y="6091944"/>
                  <a:pt x="7981187" y="6046655"/>
                  <a:pt x="7738402" y="6052457"/>
                </a:cubicBezTo>
                <a:cubicBezTo>
                  <a:pt x="7455517" y="6017913"/>
                  <a:pt x="7324003" y="6044860"/>
                  <a:pt x="7075868" y="6052457"/>
                </a:cubicBezTo>
                <a:cubicBezTo>
                  <a:pt x="6805855" y="6080671"/>
                  <a:pt x="6674342" y="6012717"/>
                  <a:pt x="6300702" y="6052457"/>
                </a:cubicBezTo>
                <a:cubicBezTo>
                  <a:pt x="5925280" y="6080598"/>
                  <a:pt x="5964999" y="6055299"/>
                  <a:pt x="5638168" y="6052457"/>
                </a:cubicBezTo>
                <a:cubicBezTo>
                  <a:pt x="5270587" y="6025942"/>
                  <a:pt x="5053180" y="6008878"/>
                  <a:pt x="4750372" y="6052457"/>
                </a:cubicBezTo>
                <a:cubicBezTo>
                  <a:pt x="4474758" y="6047259"/>
                  <a:pt x="4479025" y="6059006"/>
                  <a:pt x="4313099" y="6052457"/>
                </a:cubicBezTo>
                <a:cubicBezTo>
                  <a:pt x="4120410" y="6089441"/>
                  <a:pt x="3744962" y="6030538"/>
                  <a:pt x="3537934" y="6052457"/>
                </a:cubicBezTo>
                <a:cubicBezTo>
                  <a:pt x="3270865" y="6074349"/>
                  <a:pt x="3011870" y="6044139"/>
                  <a:pt x="2650138" y="6052457"/>
                </a:cubicBezTo>
                <a:cubicBezTo>
                  <a:pt x="2278513" y="6016431"/>
                  <a:pt x="2414331" y="6048331"/>
                  <a:pt x="2325496" y="6052457"/>
                </a:cubicBezTo>
                <a:cubicBezTo>
                  <a:pt x="2245144" y="6066715"/>
                  <a:pt x="2048750" y="6053007"/>
                  <a:pt x="1775592" y="6052457"/>
                </a:cubicBezTo>
                <a:cubicBezTo>
                  <a:pt x="1497915" y="6044399"/>
                  <a:pt x="1526764" y="6057710"/>
                  <a:pt x="1450950" y="6052457"/>
                </a:cubicBezTo>
                <a:cubicBezTo>
                  <a:pt x="1364889" y="6108375"/>
                  <a:pt x="374773" y="6165207"/>
                  <a:pt x="0" y="6052457"/>
                </a:cubicBezTo>
                <a:cubicBezTo>
                  <a:pt x="-45730" y="5810823"/>
                  <a:pt x="51938" y="5546260"/>
                  <a:pt x="0" y="5258913"/>
                </a:cubicBezTo>
                <a:cubicBezTo>
                  <a:pt x="18893" y="4955900"/>
                  <a:pt x="-15570" y="4828339"/>
                  <a:pt x="0" y="4465368"/>
                </a:cubicBezTo>
                <a:cubicBezTo>
                  <a:pt x="22335" y="4107230"/>
                  <a:pt x="11278" y="3893706"/>
                  <a:pt x="0" y="3732348"/>
                </a:cubicBezTo>
                <a:cubicBezTo>
                  <a:pt x="8221" y="3573422"/>
                  <a:pt x="-10664" y="3180439"/>
                  <a:pt x="0" y="3059853"/>
                </a:cubicBezTo>
                <a:cubicBezTo>
                  <a:pt x="-4376" y="2951381"/>
                  <a:pt x="45053" y="2589109"/>
                  <a:pt x="0" y="2266309"/>
                </a:cubicBezTo>
                <a:cubicBezTo>
                  <a:pt x="4464" y="1973360"/>
                  <a:pt x="32221" y="1684016"/>
                  <a:pt x="0" y="1533289"/>
                </a:cubicBezTo>
                <a:cubicBezTo>
                  <a:pt x="25940" y="1400230"/>
                  <a:pt x="19425" y="1092884"/>
                  <a:pt x="0" y="739745"/>
                </a:cubicBezTo>
                <a:cubicBezTo>
                  <a:pt x="-5148" y="344962"/>
                  <a:pt x="2198" y="218764"/>
                  <a:pt x="0" y="0"/>
                </a:cubicBezTo>
                <a:close/>
              </a:path>
              <a:path w="11263085" h="6052457" fill="none" stroke="0" extrusionOk="0">
                <a:moveTo>
                  <a:pt x="0" y="0"/>
                </a:moveTo>
                <a:cubicBezTo>
                  <a:pt x="87506" y="-31701"/>
                  <a:pt x="174027" y="8912"/>
                  <a:pt x="324642" y="0"/>
                </a:cubicBezTo>
                <a:cubicBezTo>
                  <a:pt x="486525" y="4931"/>
                  <a:pt x="648437" y="-43566"/>
                  <a:pt x="761915" y="0"/>
                </a:cubicBezTo>
                <a:cubicBezTo>
                  <a:pt x="874119" y="9238"/>
                  <a:pt x="1078447" y="33770"/>
                  <a:pt x="1311818" y="0"/>
                </a:cubicBezTo>
                <a:cubicBezTo>
                  <a:pt x="1581028" y="-33647"/>
                  <a:pt x="1549530" y="-500"/>
                  <a:pt x="1636460" y="0"/>
                </a:cubicBezTo>
                <a:cubicBezTo>
                  <a:pt x="1713172" y="-25743"/>
                  <a:pt x="2305369" y="34688"/>
                  <a:pt x="2524256" y="0"/>
                </a:cubicBezTo>
                <a:cubicBezTo>
                  <a:pt x="2740705" y="-43831"/>
                  <a:pt x="2764387" y="6546"/>
                  <a:pt x="2961529" y="0"/>
                </a:cubicBezTo>
                <a:cubicBezTo>
                  <a:pt x="3168756" y="-10542"/>
                  <a:pt x="3204112" y="-5201"/>
                  <a:pt x="3286171" y="0"/>
                </a:cubicBezTo>
                <a:cubicBezTo>
                  <a:pt x="3356426" y="9053"/>
                  <a:pt x="3533081" y="-1251"/>
                  <a:pt x="3610813" y="0"/>
                </a:cubicBezTo>
                <a:cubicBezTo>
                  <a:pt x="3688848" y="29115"/>
                  <a:pt x="4218957" y="-5014"/>
                  <a:pt x="4498609" y="0"/>
                </a:cubicBezTo>
                <a:cubicBezTo>
                  <a:pt x="4741808" y="21428"/>
                  <a:pt x="5188438" y="1531"/>
                  <a:pt x="5386405" y="0"/>
                </a:cubicBezTo>
                <a:cubicBezTo>
                  <a:pt x="5576106" y="12056"/>
                  <a:pt x="5713301" y="24522"/>
                  <a:pt x="5823677" y="0"/>
                </a:cubicBezTo>
                <a:cubicBezTo>
                  <a:pt x="5970437" y="24961"/>
                  <a:pt x="6298926" y="-39317"/>
                  <a:pt x="6598843" y="0"/>
                </a:cubicBezTo>
                <a:cubicBezTo>
                  <a:pt x="6913792" y="34558"/>
                  <a:pt x="6921126" y="-12416"/>
                  <a:pt x="7148746" y="0"/>
                </a:cubicBezTo>
                <a:cubicBezTo>
                  <a:pt x="7374770" y="-502"/>
                  <a:pt x="7796802" y="17961"/>
                  <a:pt x="7923912" y="0"/>
                </a:cubicBezTo>
                <a:cubicBezTo>
                  <a:pt x="8103671" y="251"/>
                  <a:pt x="8556742" y="-12401"/>
                  <a:pt x="8811708" y="0"/>
                </a:cubicBezTo>
                <a:cubicBezTo>
                  <a:pt x="9015222" y="-10561"/>
                  <a:pt x="9079128" y="1336"/>
                  <a:pt x="9248980" y="0"/>
                </a:cubicBezTo>
                <a:cubicBezTo>
                  <a:pt x="9430909" y="-20236"/>
                  <a:pt x="9615082" y="20745"/>
                  <a:pt x="9710634" y="0"/>
                </a:cubicBezTo>
                <a:cubicBezTo>
                  <a:pt x="9806186" y="-20745"/>
                  <a:pt x="10040144" y="-10507"/>
                  <a:pt x="10136777" y="0"/>
                </a:cubicBezTo>
                <a:cubicBezTo>
                  <a:pt x="10550475" y="-3425"/>
                  <a:pt x="10876055" y="12088"/>
                  <a:pt x="11263085" y="0"/>
                </a:cubicBezTo>
                <a:cubicBezTo>
                  <a:pt x="11262462" y="271077"/>
                  <a:pt x="11260872" y="406252"/>
                  <a:pt x="11263085" y="793544"/>
                </a:cubicBezTo>
                <a:cubicBezTo>
                  <a:pt x="11264353" y="1166488"/>
                  <a:pt x="11299712" y="1363944"/>
                  <a:pt x="11263085" y="1587089"/>
                </a:cubicBezTo>
                <a:cubicBezTo>
                  <a:pt x="11264175" y="1794843"/>
                  <a:pt x="11240813" y="1966586"/>
                  <a:pt x="11263085" y="2199059"/>
                </a:cubicBezTo>
                <a:cubicBezTo>
                  <a:pt x="11262109" y="2438284"/>
                  <a:pt x="11219270" y="2621050"/>
                  <a:pt x="11263085" y="2750505"/>
                </a:cubicBezTo>
                <a:cubicBezTo>
                  <a:pt x="11268292" y="2897544"/>
                  <a:pt x="11223059" y="3233694"/>
                  <a:pt x="11263085" y="3544050"/>
                </a:cubicBezTo>
                <a:cubicBezTo>
                  <a:pt x="11264817" y="3835529"/>
                  <a:pt x="11272782" y="3935835"/>
                  <a:pt x="11263085" y="4095496"/>
                </a:cubicBezTo>
                <a:cubicBezTo>
                  <a:pt x="11269632" y="4231186"/>
                  <a:pt x="11239634" y="4608026"/>
                  <a:pt x="11263085" y="4767991"/>
                </a:cubicBezTo>
                <a:cubicBezTo>
                  <a:pt x="11291404" y="4918816"/>
                  <a:pt x="11280955" y="5122582"/>
                  <a:pt x="11263085" y="5319437"/>
                </a:cubicBezTo>
                <a:cubicBezTo>
                  <a:pt x="11269490" y="5462567"/>
                  <a:pt x="11290341" y="5832539"/>
                  <a:pt x="11263085" y="6052457"/>
                </a:cubicBezTo>
                <a:cubicBezTo>
                  <a:pt x="11153327" y="6058337"/>
                  <a:pt x="11007386" y="6079372"/>
                  <a:pt x="10825812" y="6052457"/>
                </a:cubicBezTo>
                <a:cubicBezTo>
                  <a:pt x="10684105" y="6036497"/>
                  <a:pt x="10452754" y="6074801"/>
                  <a:pt x="10050647" y="6052457"/>
                </a:cubicBezTo>
                <a:cubicBezTo>
                  <a:pt x="9699338" y="6060680"/>
                  <a:pt x="9710255" y="6070845"/>
                  <a:pt x="9613374" y="6052457"/>
                </a:cubicBezTo>
                <a:cubicBezTo>
                  <a:pt x="9518081" y="6050474"/>
                  <a:pt x="9389782" y="6048451"/>
                  <a:pt x="9288732" y="6052457"/>
                </a:cubicBezTo>
                <a:cubicBezTo>
                  <a:pt x="9165610" y="6046733"/>
                  <a:pt x="8748775" y="6092617"/>
                  <a:pt x="8400936" y="6052457"/>
                </a:cubicBezTo>
                <a:cubicBezTo>
                  <a:pt x="8059742" y="6026676"/>
                  <a:pt x="8154840" y="6066272"/>
                  <a:pt x="7963664" y="6052457"/>
                </a:cubicBezTo>
                <a:cubicBezTo>
                  <a:pt x="7743384" y="6019342"/>
                  <a:pt x="7599722" y="6069819"/>
                  <a:pt x="7301129" y="6052457"/>
                </a:cubicBezTo>
                <a:cubicBezTo>
                  <a:pt x="7081476" y="6074948"/>
                  <a:pt x="6795297" y="6022797"/>
                  <a:pt x="6413333" y="6052457"/>
                </a:cubicBezTo>
                <a:cubicBezTo>
                  <a:pt x="6015187" y="6098714"/>
                  <a:pt x="6183740" y="6057733"/>
                  <a:pt x="5976060" y="6052457"/>
                </a:cubicBezTo>
                <a:cubicBezTo>
                  <a:pt x="5795769" y="6091741"/>
                  <a:pt x="5474620" y="6034552"/>
                  <a:pt x="5313526" y="6052457"/>
                </a:cubicBezTo>
                <a:cubicBezTo>
                  <a:pt x="5151593" y="6089042"/>
                  <a:pt x="4888513" y="6076152"/>
                  <a:pt x="4538361" y="6052457"/>
                </a:cubicBezTo>
                <a:cubicBezTo>
                  <a:pt x="4195697" y="6026947"/>
                  <a:pt x="4159615" y="6045924"/>
                  <a:pt x="3988457" y="6052457"/>
                </a:cubicBezTo>
                <a:cubicBezTo>
                  <a:pt x="3792926" y="6052204"/>
                  <a:pt x="3473666" y="6052736"/>
                  <a:pt x="3213292" y="6052457"/>
                </a:cubicBezTo>
                <a:cubicBezTo>
                  <a:pt x="2990867" y="6028038"/>
                  <a:pt x="3005483" y="6039865"/>
                  <a:pt x="2888650" y="6052457"/>
                </a:cubicBezTo>
                <a:cubicBezTo>
                  <a:pt x="2767594" y="6079708"/>
                  <a:pt x="2641519" y="6028216"/>
                  <a:pt x="2451377" y="6052457"/>
                </a:cubicBezTo>
                <a:cubicBezTo>
                  <a:pt x="2280652" y="6053949"/>
                  <a:pt x="1975329" y="6070708"/>
                  <a:pt x="1788843" y="6052457"/>
                </a:cubicBezTo>
                <a:cubicBezTo>
                  <a:pt x="1648413" y="6077543"/>
                  <a:pt x="1082931" y="6027982"/>
                  <a:pt x="901047" y="6052457"/>
                </a:cubicBezTo>
                <a:cubicBezTo>
                  <a:pt x="779748" y="6122627"/>
                  <a:pt x="324620" y="6021440"/>
                  <a:pt x="0" y="6052457"/>
                </a:cubicBezTo>
                <a:cubicBezTo>
                  <a:pt x="2291" y="5777711"/>
                  <a:pt x="22950" y="5662615"/>
                  <a:pt x="0" y="5440486"/>
                </a:cubicBezTo>
                <a:cubicBezTo>
                  <a:pt x="9385" y="5201699"/>
                  <a:pt x="-4274" y="5024915"/>
                  <a:pt x="0" y="4707467"/>
                </a:cubicBezTo>
                <a:cubicBezTo>
                  <a:pt x="-26510" y="4388296"/>
                  <a:pt x="3340" y="4233407"/>
                  <a:pt x="0" y="4095496"/>
                </a:cubicBezTo>
                <a:cubicBezTo>
                  <a:pt x="23639" y="3941017"/>
                  <a:pt x="9345" y="3736078"/>
                  <a:pt x="0" y="3362476"/>
                </a:cubicBezTo>
                <a:cubicBezTo>
                  <a:pt x="12369" y="2995284"/>
                  <a:pt x="5149" y="3048304"/>
                  <a:pt x="0" y="2750505"/>
                </a:cubicBezTo>
                <a:cubicBezTo>
                  <a:pt x="-12268" y="2453303"/>
                  <a:pt x="9829" y="2375792"/>
                  <a:pt x="0" y="2078010"/>
                </a:cubicBezTo>
                <a:cubicBezTo>
                  <a:pt x="-18723" y="1766844"/>
                  <a:pt x="-2856" y="1713358"/>
                  <a:pt x="0" y="1405515"/>
                </a:cubicBezTo>
                <a:cubicBezTo>
                  <a:pt x="54861" y="1084932"/>
                  <a:pt x="-23982" y="833841"/>
                  <a:pt x="0" y="611971"/>
                </a:cubicBezTo>
                <a:cubicBezTo>
                  <a:pt x="7365" y="382400"/>
                  <a:pt x="24788" y="29084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2DBF5"/>
            </a:solidFill>
            <a:extLst>
              <a:ext uri="{C807C97D-BFC1-408E-A445-0C87EB9F89A2}">
                <ask:lineSketchStyleProps xmlns:ask="http://schemas.microsoft.com/office/drawing/2018/sketchyshapes" xmlns="" sd="4073085077">
                  <a:custGeom>
                    <a:avLst/>
                    <a:gdLst>
                      <a:gd name="connsiteX0" fmla="*/ 0 w 11263085"/>
                      <a:gd name="connsiteY0" fmla="*/ 0 h 6052457"/>
                      <a:gd name="connsiteX1" fmla="*/ 324642 w 11263085"/>
                      <a:gd name="connsiteY1" fmla="*/ 0 h 6052457"/>
                      <a:gd name="connsiteX2" fmla="*/ 761915 w 11263085"/>
                      <a:gd name="connsiteY2" fmla="*/ 0 h 6052457"/>
                      <a:gd name="connsiteX3" fmla="*/ 1311818 w 11263085"/>
                      <a:gd name="connsiteY3" fmla="*/ 0 h 6052457"/>
                      <a:gd name="connsiteX4" fmla="*/ 1636460 w 11263085"/>
                      <a:gd name="connsiteY4" fmla="*/ 0 h 6052457"/>
                      <a:gd name="connsiteX5" fmla="*/ 2524256 w 11263085"/>
                      <a:gd name="connsiteY5" fmla="*/ 0 h 6052457"/>
                      <a:gd name="connsiteX6" fmla="*/ 2961529 w 11263085"/>
                      <a:gd name="connsiteY6" fmla="*/ 0 h 6052457"/>
                      <a:gd name="connsiteX7" fmla="*/ 3286171 w 11263085"/>
                      <a:gd name="connsiteY7" fmla="*/ 0 h 6052457"/>
                      <a:gd name="connsiteX8" fmla="*/ 3610813 w 11263085"/>
                      <a:gd name="connsiteY8" fmla="*/ 0 h 6052457"/>
                      <a:gd name="connsiteX9" fmla="*/ 4498609 w 11263085"/>
                      <a:gd name="connsiteY9" fmla="*/ 0 h 6052457"/>
                      <a:gd name="connsiteX10" fmla="*/ 5386405 w 11263085"/>
                      <a:gd name="connsiteY10" fmla="*/ 0 h 6052457"/>
                      <a:gd name="connsiteX11" fmla="*/ 5823677 w 11263085"/>
                      <a:gd name="connsiteY11" fmla="*/ 0 h 6052457"/>
                      <a:gd name="connsiteX12" fmla="*/ 6598843 w 11263085"/>
                      <a:gd name="connsiteY12" fmla="*/ 0 h 6052457"/>
                      <a:gd name="connsiteX13" fmla="*/ 7148746 w 11263085"/>
                      <a:gd name="connsiteY13" fmla="*/ 0 h 6052457"/>
                      <a:gd name="connsiteX14" fmla="*/ 7923912 w 11263085"/>
                      <a:gd name="connsiteY14" fmla="*/ 0 h 6052457"/>
                      <a:gd name="connsiteX15" fmla="*/ 8811708 w 11263085"/>
                      <a:gd name="connsiteY15" fmla="*/ 0 h 6052457"/>
                      <a:gd name="connsiteX16" fmla="*/ 9248980 w 11263085"/>
                      <a:gd name="connsiteY16" fmla="*/ 0 h 6052457"/>
                      <a:gd name="connsiteX17" fmla="*/ 10136777 w 11263085"/>
                      <a:gd name="connsiteY17" fmla="*/ 0 h 6052457"/>
                      <a:gd name="connsiteX18" fmla="*/ 11263085 w 11263085"/>
                      <a:gd name="connsiteY18" fmla="*/ 0 h 6052457"/>
                      <a:gd name="connsiteX19" fmla="*/ 11263085 w 11263085"/>
                      <a:gd name="connsiteY19" fmla="*/ 793544 h 6052457"/>
                      <a:gd name="connsiteX20" fmla="*/ 11263085 w 11263085"/>
                      <a:gd name="connsiteY20" fmla="*/ 1587089 h 6052457"/>
                      <a:gd name="connsiteX21" fmla="*/ 11263085 w 11263085"/>
                      <a:gd name="connsiteY21" fmla="*/ 2199059 h 6052457"/>
                      <a:gd name="connsiteX22" fmla="*/ 11263085 w 11263085"/>
                      <a:gd name="connsiteY22" fmla="*/ 2750505 h 6052457"/>
                      <a:gd name="connsiteX23" fmla="*/ 11263085 w 11263085"/>
                      <a:gd name="connsiteY23" fmla="*/ 3544050 h 6052457"/>
                      <a:gd name="connsiteX24" fmla="*/ 11263085 w 11263085"/>
                      <a:gd name="connsiteY24" fmla="*/ 4095496 h 6052457"/>
                      <a:gd name="connsiteX25" fmla="*/ 11263085 w 11263085"/>
                      <a:gd name="connsiteY25" fmla="*/ 4767991 h 6052457"/>
                      <a:gd name="connsiteX26" fmla="*/ 11263085 w 11263085"/>
                      <a:gd name="connsiteY26" fmla="*/ 5319437 h 6052457"/>
                      <a:gd name="connsiteX27" fmla="*/ 11263085 w 11263085"/>
                      <a:gd name="connsiteY27" fmla="*/ 6052457 h 6052457"/>
                      <a:gd name="connsiteX28" fmla="*/ 10825812 w 11263085"/>
                      <a:gd name="connsiteY28" fmla="*/ 6052457 h 6052457"/>
                      <a:gd name="connsiteX29" fmla="*/ 10050647 w 11263085"/>
                      <a:gd name="connsiteY29" fmla="*/ 6052457 h 6052457"/>
                      <a:gd name="connsiteX30" fmla="*/ 9613374 w 11263085"/>
                      <a:gd name="connsiteY30" fmla="*/ 6052457 h 6052457"/>
                      <a:gd name="connsiteX31" fmla="*/ 9288732 w 11263085"/>
                      <a:gd name="connsiteY31" fmla="*/ 6052457 h 6052457"/>
                      <a:gd name="connsiteX32" fmla="*/ 8400936 w 11263085"/>
                      <a:gd name="connsiteY32" fmla="*/ 6052457 h 6052457"/>
                      <a:gd name="connsiteX33" fmla="*/ 7963664 w 11263085"/>
                      <a:gd name="connsiteY33" fmla="*/ 6052457 h 6052457"/>
                      <a:gd name="connsiteX34" fmla="*/ 7301129 w 11263085"/>
                      <a:gd name="connsiteY34" fmla="*/ 6052457 h 6052457"/>
                      <a:gd name="connsiteX35" fmla="*/ 6413333 w 11263085"/>
                      <a:gd name="connsiteY35" fmla="*/ 6052457 h 6052457"/>
                      <a:gd name="connsiteX36" fmla="*/ 5976060 w 11263085"/>
                      <a:gd name="connsiteY36" fmla="*/ 6052457 h 6052457"/>
                      <a:gd name="connsiteX37" fmla="*/ 5313526 w 11263085"/>
                      <a:gd name="connsiteY37" fmla="*/ 6052457 h 6052457"/>
                      <a:gd name="connsiteX38" fmla="*/ 4538361 w 11263085"/>
                      <a:gd name="connsiteY38" fmla="*/ 6052457 h 6052457"/>
                      <a:gd name="connsiteX39" fmla="*/ 3988457 w 11263085"/>
                      <a:gd name="connsiteY39" fmla="*/ 6052457 h 6052457"/>
                      <a:gd name="connsiteX40" fmla="*/ 3213292 w 11263085"/>
                      <a:gd name="connsiteY40" fmla="*/ 6052457 h 6052457"/>
                      <a:gd name="connsiteX41" fmla="*/ 2888650 w 11263085"/>
                      <a:gd name="connsiteY41" fmla="*/ 6052457 h 6052457"/>
                      <a:gd name="connsiteX42" fmla="*/ 2451377 w 11263085"/>
                      <a:gd name="connsiteY42" fmla="*/ 6052457 h 6052457"/>
                      <a:gd name="connsiteX43" fmla="*/ 1788843 w 11263085"/>
                      <a:gd name="connsiteY43" fmla="*/ 6052457 h 6052457"/>
                      <a:gd name="connsiteX44" fmla="*/ 901047 w 11263085"/>
                      <a:gd name="connsiteY44" fmla="*/ 6052457 h 6052457"/>
                      <a:gd name="connsiteX45" fmla="*/ 0 w 11263085"/>
                      <a:gd name="connsiteY45" fmla="*/ 6052457 h 6052457"/>
                      <a:gd name="connsiteX46" fmla="*/ 0 w 11263085"/>
                      <a:gd name="connsiteY46" fmla="*/ 5440486 h 6052457"/>
                      <a:gd name="connsiteX47" fmla="*/ 0 w 11263085"/>
                      <a:gd name="connsiteY47" fmla="*/ 4707467 h 6052457"/>
                      <a:gd name="connsiteX48" fmla="*/ 0 w 11263085"/>
                      <a:gd name="connsiteY48" fmla="*/ 4095496 h 6052457"/>
                      <a:gd name="connsiteX49" fmla="*/ 0 w 11263085"/>
                      <a:gd name="connsiteY49" fmla="*/ 3362476 h 6052457"/>
                      <a:gd name="connsiteX50" fmla="*/ 0 w 11263085"/>
                      <a:gd name="connsiteY50" fmla="*/ 2750505 h 6052457"/>
                      <a:gd name="connsiteX51" fmla="*/ 0 w 11263085"/>
                      <a:gd name="connsiteY51" fmla="*/ 2078010 h 6052457"/>
                      <a:gd name="connsiteX52" fmla="*/ 0 w 11263085"/>
                      <a:gd name="connsiteY52" fmla="*/ 1405515 h 6052457"/>
                      <a:gd name="connsiteX53" fmla="*/ 0 w 11263085"/>
                      <a:gd name="connsiteY53" fmla="*/ 611971 h 6052457"/>
                      <a:gd name="connsiteX54" fmla="*/ 0 w 11263085"/>
                      <a:gd name="connsiteY54" fmla="*/ 0 h 6052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</a:cxnLst>
                    <a:rect l="l" t="t" r="r" b="b"/>
                    <a:pathLst>
                      <a:path w="11263085" h="6052457" fill="none" extrusionOk="0">
                        <a:moveTo>
                          <a:pt x="0" y="0"/>
                        </a:moveTo>
                        <a:cubicBezTo>
                          <a:pt x="86303" y="-13854"/>
                          <a:pt x="178124" y="-7584"/>
                          <a:pt x="324642" y="0"/>
                        </a:cubicBezTo>
                        <a:cubicBezTo>
                          <a:pt x="471160" y="7584"/>
                          <a:pt x="627264" y="-21286"/>
                          <a:pt x="761915" y="0"/>
                        </a:cubicBezTo>
                        <a:cubicBezTo>
                          <a:pt x="896566" y="21286"/>
                          <a:pt x="1043532" y="26387"/>
                          <a:pt x="1311818" y="0"/>
                        </a:cubicBezTo>
                        <a:cubicBezTo>
                          <a:pt x="1580104" y="-26387"/>
                          <a:pt x="1543464" y="6727"/>
                          <a:pt x="1636460" y="0"/>
                        </a:cubicBezTo>
                        <a:cubicBezTo>
                          <a:pt x="1729456" y="-6727"/>
                          <a:pt x="2307344" y="42294"/>
                          <a:pt x="2524256" y="0"/>
                        </a:cubicBezTo>
                        <a:cubicBezTo>
                          <a:pt x="2741168" y="-42294"/>
                          <a:pt x="2762862" y="7692"/>
                          <a:pt x="2961529" y="0"/>
                        </a:cubicBezTo>
                        <a:cubicBezTo>
                          <a:pt x="3160196" y="-7692"/>
                          <a:pt x="3209616" y="-7289"/>
                          <a:pt x="3286171" y="0"/>
                        </a:cubicBezTo>
                        <a:cubicBezTo>
                          <a:pt x="3362726" y="7289"/>
                          <a:pt x="3542744" y="-3379"/>
                          <a:pt x="3610813" y="0"/>
                        </a:cubicBezTo>
                        <a:cubicBezTo>
                          <a:pt x="3678882" y="3379"/>
                          <a:pt x="4237312" y="-9888"/>
                          <a:pt x="4498609" y="0"/>
                        </a:cubicBezTo>
                        <a:cubicBezTo>
                          <a:pt x="4759906" y="9888"/>
                          <a:pt x="5183384" y="-1762"/>
                          <a:pt x="5386405" y="0"/>
                        </a:cubicBezTo>
                        <a:cubicBezTo>
                          <a:pt x="5589426" y="1762"/>
                          <a:pt x="5698701" y="14725"/>
                          <a:pt x="5823677" y="0"/>
                        </a:cubicBezTo>
                        <a:cubicBezTo>
                          <a:pt x="5948653" y="-14725"/>
                          <a:pt x="6279474" y="-29406"/>
                          <a:pt x="6598843" y="0"/>
                        </a:cubicBezTo>
                        <a:cubicBezTo>
                          <a:pt x="6918212" y="29406"/>
                          <a:pt x="6928517" y="-9741"/>
                          <a:pt x="7148746" y="0"/>
                        </a:cubicBezTo>
                        <a:cubicBezTo>
                          <a:pt x="7368975" y="9741"/>
                          <a:pt x="7766447" y="16392"/>
                          <a:pt x="7923912" y="0"/>
                        </a:cubicBezTo>
                        <a:cubicBezTo>
                          <a:pt x="8081377" y="-16392"/>
                          <a:pt x="8597773" y="9151"/>
                          <a:pt x="8811708" y="0"/>
                        </a:cubicBezTo>
                        <a:cubicBezTo>
                          <a:pt x="9025643" y="-9151"/>
                          <a:pt x="9084202" y="679"/>
                          <a:pt x="9248980" y="0"/>
                        </a:cubicBezTo>
                        <a:cubicBezTo>
                          <a:pt x="9413758" y="-679"/>
                          <a:pt x="9746145" y="-1634"/>
                          <a:pt x="10136777" y="0"/>
                        </a:cubicBezTo>
                        <a:cubicBezTo>
                          <a:pt x="10527409" y="1634"/>
                          <a:pt x="10877769" y="32701"/>
                          <a:pt x="11263085" y="0"/>
                        </a:cubicBezTo>
                        <a:cubicBezTo>
                          <a:pt x="11232822" y="255966"/>
                          <a:pt x="11260881" y="410986"/>
                          <a:pt x="11263085" y="793544"/>
                        </a:cubicBezTo>
                        <a:cubicBezTo>
                          <a:pt x="11265289" y="1176102"/>
                          <a:pt x="11264386" y="1351506"/>
                          <a:pt x="11263085" y="1587089"/>
                        </a:cubicBezTo>
                        <a:cubicBezTo>
                          <a:pt x="11261784" y="1822672"/>
                          <a:pt x="11248200" y="1977106"/>
                          <a:pt x="11263085" y="2199059"/>
                        </a:cubicBezTo>
                        <a:cubicBezTo>
                          <a:pt x="11277971" y="2421012"/>
                          <a:pt x="11241739" y="2624477"/>
                          <a:pt x="11263085" y="2750505"/>
                        </a:cubicBezTo>
                        <a:cubicBezTo>
                          <a:pt x="11284431" y="2876533"/>
                          <a:pt x="11253848" y="3240014"/>
                          <a:pt x="11263085" y="3544050"/>
                        </a:cubicBezTo>
                        <a:cubicBezTo>
                          <a:pt x="11272322" y="3848086"/>
                          <a:pt x="11275089" y="3950793"/>
                          <a:pt x="11263085" y="4095496"/>
                        </a:cubicBezTo>
                        <a:cubicBezTo>
                          <a:pt x="11251081" y="4240199"/>
                          <a:pt x="11236608" y="4603148"/>
                          <a:pt x="11263085" y="4767991"/>
                        </a:cubicBezTo>
                        <a:cubicBezTo>
                          <a:pt x="11289562" y="4932834"/>
                          <a:pt x="11262677" y="5149464"/>
                          <a:pt x="11263085" y="5319437"/>
                        </a:cubicBezTo>
                        <a:cubicBezTo>
                          <a:pt x="11263493" y="5489410"/>
                          <a:pt x="11292573" y="5849467"/>
                          <a:pt x="11263085" y="6052457"/>
                        </a:cubicBezTo>
                        <a:cubicBezTo>
                          <a:pt x="11124675" y="6040189"/>
                          <a:pt x="10975739" y="6072774"/>
                          <a:pt x="10825812" y="6052457"/>
                        </a:cubicBezTo>
                        <a:cubicBezTo>
                          <a:pt x="10675885" y="6032140"/>
                          <a:pt x="10401380" y="6045087"/>
                          <a:pt x="10050647" y="6052457"/>
                        </a:cubicBezTo>
                        <a:cubicBezTo>
                          <a:pt x="9699915" y="6059827"/>
                          <a:pt x="9712595" y="6070378"/>
                          <a:pt x="9613374" y="6052457"/>
                        </a:cubicBezTo>
                        <a:cubicBezTo>
                          <a:pt x="9514153" y="6034536"/>
                          <a:pt x="9401588" y="6037761"/>
                          <a:pt x="9288732" y="6052457"/>
                        </a:cubicBezTo>
                        <a:cubicBezTo>
                          <a:pt x="9175876" y="6067153"/>
                          <a:pt x="8758925" y="6082758"/>
                          <a:pt x="8400936" y="6052457"/>
                        </a:cubicBezTo>
                        <a:cubicBezTo>
                          <a:pt x="8042947" y="6022156"/>
                          <a:pt x="8156038" y="6052365"/>
                          <a:pt x="7963664" y="6052457"/>
                        </a:cubicBezTo>
                        <a:cubicBezTo>
                          <a:pt x="7771290" y="6052549"/>
                          <a:pt x="7554175" y="6064208"/>
                          <a:pt x="7301129" y="6052457"/>
                        </a:cubicBezTo>
                        <a:cubicBezTo>
                          <a:pt x="7048083" y="6040706"/>
                          <a:pt x="6805546" y="6024688"/>
                          <a:pt x="6413333" y="6052457"/>
                        </a:cubicBezTo>
                        <a:cubicBezTo>
                          <a:pt x="6021120" y="6080226"/>
                          <a:pt x="6158763" y="6037750"/>
                          <a:pt x="5976060" y="6052457"/>
                        </a:cubicBezTo>
                        <a:cubicBezTo>
                          <a:pt x="5793357" y="6067164"/>
                          <a:pt x="5480055" y="6020938"/>
                          <a:pt x="5313526" y="6052457"/>
                        </a:cubicBezTo>
                        <a:cubicBezTo>
                          <a:pt x="5146997" y="6083976"/>
                          <a:pt x="4878785" y="6072137"/>
                          <a:pt x="4538361" y="6052457"/>
                        </a:cubicBezTo>
                        <a:cubicBezTo>
                          <a:pt x="4197938" y="6032777"/>
                          <a:pt x="4163869" y="6052860"/>
                          <a:pt x="3988457" y="6052457"/>
                        </a:cubicBezTo>
                        <a:cubicBezTo>
                          <a:pt x="3813045" y="6052054"/>
                          <a:pt x="3437531" y="6078082"/>
                          <a:pt x="3213292" y="6052457"/>
                        </a:cubicBezTo>
                        <a:cubicBezTo>
                          <a:pt x="2989053" y="6026832"/>
                          <a:pt x="3002254" y="6038949"/>
                          <a:pt x="2888650" y="6052457"/>
                        </a:cubicBezTo>
                        <a:cubicBezTo>
                          <a:pt x="2775046" y="6065965"/>
                          <a:pt x="2643745" y="6032679"/>
                          <a:pt x="2451377" y="6052457"/>
                        </a:cubicBezTo>
                        <a:cubicBezTo>
                          <a:pt x="2259009" y="6072235"/>
                          <a:pt x="1969939" y="6035557"/>
                          <a:pt x="1788843" y="6052457"/>
                        </a:cubicBezTo>
                        <a:cubicBezTo>
                          <a:pt x="1607747" y="6069357"/>
                          <a:pt x="1084514" y="6015512"/>
                          <a:pt x="901047" y="6052457"/>
                        </a:cubicBezTo>
                        <a:cubicBezTo>
                          <a:pt x="717580" y="6089402"/>
                          <a:pt x="329531" y="6013685"/>
                          <a:pt x="0" y="6052457"/>
                        </a:cubicBezTo>
                        <a:cubicBezTo>
                          <a:pt x="10321" y="5792742"/>
                          <a:pt x="813" y="5667439"/>
                          <a:pt x="0" y="5440486"/>
                        </a:cubicBezTo>
                        <a:cubicBezTo>
                          <a:pt x="-813" y="5213533"/>
                          <a:pt x="12127" y="5013656"/>
                          <a:pt x="0" y="4707467"/>
                        </a:cubicBezTo>
                        <a:cubicBezTo>
                          <a:pt x="-12127" y="4401278"/>
                          <a:pt x="-13371" y="4248085"/>
                          <a:pt x="0" y="4095496"/>
                        </a:cubicBezTo>
                        <a:cubicBezTo>
                          <a:pt x="13371" y="3942907"/>
                          <a:pt x="-7337" y="3727588"/>
                          <a:pt x="0" y="3362476"/>
                        </a:cubicBezTo>
                        <a:cubicBezTo>
                          <a:pt x="7337" y="2997364"/>
                          <a:pt x="-2322" y="3046277"/>
                          <a:pt x="0" y="2750505"/>
                        </a:cubicBezTo>
                        <a:cubicBezTo>
                          <a:pt x="2322" y="2454733"/>
                          <a:pt x="6869" y="2376447"/>
                          <a:pt x="0" y="2078010"/>
                        </a:cubicBezTo>
                        <a:cubicBezTo>
                          <a:pt x="-6869" y="1779573"/>
                          <a:pt x="-8181" y="1697867"/>
                          <a:pt x="0" y="1405515"/>
                        </a:cubicBezTo>
                        <a:cubicBezTo>
                          <a:pt x="8181" y="1113164"/>
                          <a:pt x="-22892" y="846811"/>
                          <a:pt x="0" y="611971"/>
                        </a:cubicBezTo>
                        <a:cubicBezTo>
                          <a:pt x="22892" y="377131"/>
                          <a:pt x="14617" y="302672"/>
                          <a:pt x="0" y="0"/>
                        </a:cubicBezTo>
                        <a:close/>
                      </a:path>
                      <a:path w="11263085" h="6052457" stroke="0" extrusionOk="0">
                        <a:moveTo>
                          <a:pt x="0" y="0"/>
                        </a:moveTo>
                        <a:cubicBezTo>
                          <a:pt x="366324" y="22790"/>
                          <a:pt x="533440" y="-17898"/>
                          <a:pt x="887796" y="0"/>
                        </a:cubicBezTo>
                        <a:cubicBezTo>
                          <a:pt x="1242152" y="17898"/>
                          <a:pt x="1139492" y="-6839"/>
                          <a:pt x="1212438" y="0"/>
                        </a:cubicBezTo>
                        <a:cubicBezTo>
                          <a:pt x="1285384" y="6839"/>
                          <a:pt x="1893095" y="42949"/>
                          <a:pt x="2100234" y="0"/>
                        </a:cubicBezTo>
                        <a:cubicBezTo>
                          <a:pt x="2307373" y="-42949"/>
                          <a:pt x="2519239" y="-23402"/>
                          <a:pt x="2650138" y="0"/>
                        </a:cubicBezTo>
                        <a:cubicBezTo>
                          <a:pt x="2781037" y="23402"/>
                          <a:pt x="2955275" y="-17070"/>
                          <a:pt x="3087410" y="0"/>
                        </a:cubicBezTo>
                        <a:cubicBezTo>
                          <a:pt x="3219545" y="17070"/>
                          <a:pt x="3525136" y="-20687"/>
                          <a:pt x="3862576" y="0"/>
                        </a:cubicBezTo>
                        <a:cubicBezTo>
                          <a:pt x="4200016" y="20687"/>
                          <a:pt x="4376445" y="-9959"/>
                          <a:pt x="4525110" y="0"/>
                        </a:cubicBezTo>
                        <a:cubicBezTo>
                          <a:pt x="4673775" y="9959"/>
                          <a:pt x="5114961" y="-36493"/>
                          <a:pt x="5300275" y="0"/>
                        </a:cubicBezTo>
                        <a:cubicBezTo>
                          <a:pt x="5485589" y="36493"/>
                          <a:pt x="5570945" y="8900"/>
                          <a:pt x="5737548" y="0"/>
                        </a:cubicBezTo>
                        <a:cubicBezTo>
                          <a:pt x="5904151" y="-8900"/>
                          <a:pt x="6200363" y="-5374"/>
                          <a:pt x="6512713" y="0"/>
                        </a:cubicBezTo>
                        <a:cubicBezTo>
                          <a:pt x="6825063" y="5374"/>
                          <a:pt x="6800264" y="6470"/>
                          <a:pt x="7062617" y="0"/>
                        </a:cubicBezTo>
                        <a:cubicBezTo>
                          <a:pt x="7324970" y="-6470"/>
                          <a:pt x="7432319" y="-10952"/>
                          <a:pt x="7725151" y="0"/>
                        </a:cubicBezTo>
                        <a:cubicBezTo>
                          <a:pt x="8017983" y="10952"/>
                          <a:pt x="7911080" y="1652"/>
                          <a:pt x="8049793" y="0"/>
                        </a:cubicBezTo>
                        <a:cubicBezTo>
                          <a:pt x="8188506" y="-1652"/>
                          <a:pt x="8337802" y="1807"/>
                          <a:pt x="8487066" y="0"/>
                        </a:cubicBezTo>
                        <a:cubicBezTo>
                          <a:pt x="8636330" y="-1807"/>
                          <a:pt x="8825143" y="-25562"/>
                          <a:pt x="9036969" y="0"/>
                        </a:cubicBezTo>
                        <a:cubicBezTo>
                          <a:pt x="9248795" y="25562"/>
                          <a:pt x="9544408" y="2921"/>
                          <a:pt x="9812135" y="0"/>
                        </a:cubicBezTo>
                        <a:cubicBezTo>
                          <a:pt x="10079862" y="-2921"/>
                          <a:pt x="10654529" y="22300"/>
                          <a:pt x="11263085" y="0"/>
                        </a:cubicBezTo>
                        <a:cubicBezTo>
                          <a:pt x="11262908" y="205058"/>
                          <a:pt x="11239755" y="327979"/>
                          <a:pt x="11263085" y="551446"/>
                        </a:cubicBezTo>
                        <a:cubicBezTo>
                          <a:pt x="11286415" y="774913"/>
                          <a:pt x="11285211" y="938025"/>
                          <a:pt x="11263085" y="1042368"/>
                        </a:cubicBezTo>
                        <a:cubicBezTo>
                          <a:pt x="11240959" y="1146711"/>
                          <a:pt x="11287725" y="1484488"/>
                          <a:pt x="11263085" y="1835912"/>
                        </a:cubicBezTo>
                        <a:cubicBezTo>
                          <a:pt x="11238445" y="2187336"/>
                          <a:pt x="11224240" y="2351220"/>
                          <a:pt x="11263085" y="2629456"/>
                        </a:cubicBezTo>
                        <a:cubicBezTo>
                          <a:pt x="11301930" y="2907692"/>
                          <a:pt x="11296486" y="3070787"/>
                          <a:pt x="11263085" y="3301952"/>
                        </a:cubicBezTo>
                        <a:cubicBezTo>
                          <a:pt x="11229684" y="3533117"/>
                          <a:pt x="11244103" y="3714493"/>
                          <a:pt x="11263085" y="4034971"/>
                        </a:cubicBezTo>
                        <a:cubicBezTo>
                          <a:pt x="11282067" y="4355449"/>
                          <a:pt x="11243320" y="4576432"/>
                          <a:pt x="11263085" y="4767991"/>
                        </a:cubicBezTo>
                        <a:cubicBezTo>
                          <a:pt x="11282850" y="4959550"/>
                          <a:pt x="11287929" y="5087257"/>
                          <a:pt x="11263085" y="5379962"/>
                        </a:cubicBezTo>
                        <a:cubicBezTo>
                          <a:pt x="11238241" y="5672667"/>
                          <a:pt x="11245996" y="5773739"/>
                          <a:pt x="11263085" y="6052457"/>
                        </a:cubicBezTo>
                        <a:cubicBezTo>
                          <a:pt x="11105992" y="6064097"/>
                          <a:pt x="10787733" y="6033233"/>
                          <a:pt x="10600551" y="6052457"/>
                        </a:cubicBezTo>
                        <a:cubicBezTo>
                          <a:pt x="10413369" y="6071681"/>
                          <a:pt x="10359835" y="6063652"/>
                          <a:pt x="10163278" y="6052457"/>
                        </a:cubicBezTo>
                        <a:cubicBezTo>
                          <a:pt x="9966721" y="6041262"/>
                          <a:pt x="9994692" y="6045340"/>
                          <a:pt x="9838636" y="6052457"/>
                        </a:cubicBezTo>
                        <a:cubicBezTo>
                          <a:pt x="9682580" y="6059574"/>
                          <a:pt x="9393125" y="6057095"/>
                          <a:pt x="8950840" y="6052457"/>
                        </a:cubicBezTo>
                        <a:cubicBezTo>
                          <a:pt x="8508555" y="6047819"/>
                          <a:pt x="8500171" y="6019654"/>
                          <a:pt x="8288305" y="6052457"/>
                        </a:cubicBezTo>
                        <a:cubicBezTo>
                          <a:pt x="8076440" y="6085260"/>
                          <a:pt x="7997612" y="6059065"/>
                          <a:pt x="7738402" y="6052457"/>
                        </a:cubicBezTo>
                        <a:cubicBezTo>
                          <a:pt x="7479192" y="6045849"/>
                          <a:pt x="7304544" y="6021929"/>
                          <a:pt x="7075868" y="6052457"/>
                        </a:cubicBezTo>
                        <a:cubicBezTo>
                          <a:pt x="6847192" y="6082985"/>
                          <a:pt x="6676100" y="6021101"/>
                          <a:pt x="6300702" y="6052457"/>
                        </a:cubicBezTo>
                        <a:cubicBezTo>
                          <a:pt x="5925304" y="6083813"/>
                          <a:pt x="5966324" y="6054114"/>
                          <a:pt x="5638168" y="6052457"/>
                        </a:cubicBezTo>
                        <a:cubicBezTo>
                          <a:pt x="5310012" y="6050800"/>
                          <a:pt x="5026875" y="6060702"/>
                          <a:pt x="4750372" y="6052457"/>
                        </a:cubicBezTo>
                        <a:cubicBezTo>
                          <a:pt x="4473869" y="6044212"/>
                          <a:pt x="4480827" y="6058924"/>
                          <a:pt x="4313099" y="6052457"/>
                        </a:cubicBezTo>
                        <a:cubicBezTo>
                          <a:pt x="4145371" y="6045990"/>
                          <a:pt x="3750645" y="6018015"/>
                          <a:pt x="3537934" y="6052457"/>
                        </a:cubicBezTo>
                        <a:cubicBezTo>
                          <a:pt x="3325224" y="6086899"/>
                          <a:pt x="3021145" y="6073321"/>
                          <a:pt x="2650138" y="6052457"/>
                        </a:cubicBezTo>
                        <a:cubicBezTo>
                          <a:pt x="2279131" y="6031593"/>
                          <a:pt x="2407100" y="6055664"/>
                          <a:pt x="2325496" y="6052457"/>
                        </a:cubicBezTo>
                        <a:cubicBezTo>
                          <a:pt x="2243892" y="6049250"/>
                          <a:pt x="2048824" y="6058531"/>
                          <a:pt x="1775592" y="6052457"/>
                        </a:cubicBezTo>
                        <a:cubicBezTo>
                          <a:pt x="1502360" y="6046383"/>
                          <a:pt x="1527070" y="6055428"/>
                          <a:pt x="1450950" y="6052457"/>
                        </a:cubicBezTo>
                        <a:cubicBezTo>
                          <a:pt x="1374830" y="6049486"/>
                          <a:pt x="365630" y="6088868"/>
                          <a:pt x="0" y="6052457"/>
                        </a:cubicBezTo>
                        <a:cubicBezTo>
                          <a:pt x="-37974" y="5824271"/>
                          <a:pt x="290" y="5554913"/>
                          <a:pt x="0" y="5258913"/>
                        </a:cubicBezTo>
                        <a:cubicBezTo>
                          <a:pt x="-290" y="4962913"/>
                          <a:pt x="-24274" y="4833945"/>
                          <a:pt x="0" y="4465368"/>
                        </a:cubicBezTo>
                        <a:cubicBezTo>
                          <a:pt x="24274" y="4096792"/>
                          <a:pt x="22824" y="3891500"/>
                          <a:pt x="0" y="3732348"/>
                        </a:cubicBezTo>
                        <a:cubicBezTo>
                          <a:pt x="-22824" y="3573196"/>
                          <a:pt x="-10061" y="3199629"/>
                          <a:pt x="0" y="3059853"/>
                        </a:cubicBezTo>
                        <a:cubicBezTo>
                          <a:pt x="10061" y="2920078"/>
                          <a:pt x="-3000" y="2570268"/>
                          <a:pt x="0" y="2266309"/>
                        </a:cubicBezTo>
                        <a:cubicBezTo>
                          <a:pt x="3000" y="1962350"/>
                          <a:pt x="13974" y="1693110"/>
                          <a:pt x="0" y="1533289"/>
                        </a:cubicBezTo>
                        <a:cubicBezTo>
                          <a:pt x="-13974" y="1373468"/>
                          <a:pt x="23124" y="1133653"/>
                          <a:pt x="0" y="739745"/>
                        </a:cubicBezTo>
                        <a:cubicBezTo>
                          <a:pt x="-23124" y="345837"/>
                          <a:pt x="17910" y="21136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3023EF-668F-4D3F-A329-147915C20C56}"/>
              </a:ext>
            </a:extLst>
          </p:cNvPr>
          <p:cNvSpPr txBox="1"/>
          <p:nvPr/>
        </p:nvSpPr>
        <p:spPr>
          <a:xfrm>
            <a:off x="2241266" y="276552"/>
            <a:ext cx="5877497" cy="820674"/>
          </a:xfrm>
          <a:prstGeom prst="rect">
            <a:avLst/>
          </a:prstGeom>
          <a:solidFill>
            <a:srgbClr val="F2DBF5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Năng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lượng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gió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E706CE0-0EB4-4F41-93C6-60A795FE1C02}"/>
              </a:ext>
            </a:extLst>
          </p:cNvPr>
          <p:cNvSpPr txBox="1"/>
          <p:nvPr/>
        </p:nvSpPr>
        <p:spPr>
          <a:xfrm>
            <a:off x="1668314" y="1226649"/>
            <a:ext cx="9973344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FFBDAE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altLang="en-US" sz="4000" dirty="0" err="1">
                <a:latin typeface="Arial" panose="020B0604020202020204" pitchFamily="34" charset="0"/>
              </a:rPr>
              <a:t>Năng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lượng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gây</a:t>
            </a:r>
            <a:r>
              <a:rPr lang="en-US" altLang="en-US" sz="4000" dirty="0">
                <a:latin typeface="Arial" panose="020B0604020202020204" pitchFamily="34" charset="0"/>
              </a:rPr>
              <a:t> ô </a:t>
            </a:r>
            <a:r>
              <a:rPr lang="en-US" altLang="en-US" sz="4000" dirty="0" err="1">
                <a:latin typeface="Arial" panose="020B0604020202020204" pitchFamily="34" charset="0"/>
              </a:rPr>
              <a:t>nhiễm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môi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trường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nên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phải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hạn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chế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sử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dụng</a:t>
            </a:r>
            <a:r>
              <a:rPr lang="en-US" altLang="en-US" sz="4000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19" name="Picture 18" descr="A picture containing text, sign, orange&#10;&#10;Description automatically generated">
            <a:extLst>
              <a:ext uri="{FF2B5EF4-FFF2-40B4-BE49-F238E27FC236}">
                <a16:creationId xmlns:a16="http://schemas.microsoft.com/office/drawing/2014/main" xmlns="" id="{03669D0E-0861-43A6-9863-0699686F3F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AF5D3"/>
              </a:clrFrom>
              <a:clrTo>
                <a:srgbClr val="FAF5D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2868" y="5061097"/>
            <a:ext cx="1921083" cy="1760991"/>
          </a:xfrm>
          <a:prstGeom prst="rect">
            <a:avLst/>
          </a:prstGeom>
        </p:spPr>
      </p:pic>
      <p:pic>
        <p:nvPicPr>
          <p:cNvPr id="21" name="Picture 2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98FF2E0-E00C-4DDB-9E55-2E78BDA1F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852" y="5737308"/>
            <a:ext cx="2780017" cy="1016088"/>
          </a:xfrm>
          <a:prstGeom prst="rect">
            <a:avLst/>
          </a:prstGeom>
        </p:spPr>
      </p:pic>
      <p:sp>
        <p:nvSpPr>
          <p:cNvPr id="23" name="Arrow: Pentagon 22">
            <a:extLst>
              <a:ext uri="{FF2B5EF4-FFF2-40B4-BE49-F238E27FC236}">
                <a16:creationId xmlns:a16="http://schemas.microsoft.com/office/drawing/2014/main" xmlns="" id="{3F74B778-9D48-46C8-A33B-26073881DE94}"/>
              </a:ext>
            </a:extLst>
          </p:cNvPr>
          <p:cNvSpPr/>
          <p:nvPr/>
        </p:nvSpPr>
        <p:spPr>
          <a:xfrm>
            <a:off x="0" y="5737309"/>
            <a:ext cx="1659467" cy="655025"/>
          </a:xfrm>
          <a:prstGeom prst="homePlate">
            <a:avLst/>
          </a:prstGeom>
          <a:solidFill>
            <a:srgbClr val="E36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pic>
        <p:nvPicPr>
          <p:cNvPr id="26" name="Picture 25" descr="Shape&#10;&#10;Description automatically generated">
            <a:extLst>
              <a:ext uri="{FF2B5EF4-FFF2-40B4-BE49-F238E27FC236}">
                <a16:creationId xmlns:a16="http://schemas.microsoft.com/office/drawing/2014/main" xmlns="" id="{8CF8658B-C6E5-4640-A223-D805CC144E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E6F1"/>
              </a:clrFrom>
              <a:clrTo>
                <a:srgbClr val="FFE6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4969" y="5254666"/>
            <a:ext cx="2142063" cy="160654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B08DA41-3CE2-41D1-86E6-431E19901395}"/>
              </a:ext>
            </a:extLst>
          </p:cNvPr>
          <p:cNvSpPr txBox="1"/>
          <p:nvPr/>
        </p:nvSpPr>
        <p:spPr>
          <a:xfrm>
            <a:off x="1339292" y="5679626"/>
            <a:ext cx="4141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#9Slide05 SVNStandly" pitchFamily="2" charset="0"/>
              </a:rPr>
              <a:t>Bạn</a:t>
            </a:r>
            <a:r>
              <a:rPr lang="en-US" sz="3200" b="1" dirty="0">
                <a:latin typeface="#9Slide05 SVNStandly" pitchFamily="2" charset="0"/>
              </a:rPr>
              <a:t> </a:t>
            </a:r>
            <a:r>
              <a:rPr lang="en-US" sz="3200" b="1" dirty="0" err="1">
                <a:latin typeface="#9Slide05 SVNStandly" pitchFamily="2" charset="0"/>
              </a:rPr>
              <a:t>đã</a:t>
            </a:r>
            <a:r>
              <a:rPr lang="en-US" sz="3200" b="1" dirty="0">
                <a:latin typeface="#9Slide05 SVNStandly" pitchFamily="2" charset="0"/>
              </a:rPr>
              <a:t> </a:t>
            </a:r>
            <a:r>
              <a:rPr lang="en-US" sz="3200" b="1" dirty="0" err="1">
                <a:latin typeface="#9Slide05 SVNStandly" pitchFamily="2" charset="0"/>
              </a:rPr>
              <a:t>nhận</a:t>
            </a:r>
            <a:r>
              <a:rPr lang="en-US" sz="3200" b="1" dirty="0">
                <a:latin typeface="#9Slide05 SVNStandly" pitchFamily="2" charset="0"/>
              </a:rPr>
              <a:t> </a:t>
            </a:r>
            <a:r>
              <a:rPr lang="en-US" sz="3200" b="1" dirty="0" err="1">
                <a:latin typeface="#9Slide05 SVNStandly" pitchFamily="2" charset="0"/>
              </a:rPr>
              <a:t>được</a:t>
            </a:r>
            <a:r>
              <a:rPr lang="en-US" sz="3200" b="1" dirty="0">
                <a:latin typeface="#9Slide05 SVNStandly" pitchFamily="2" charset="0"/>
              </a:rPr>
              <a:t> 01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8DEB145-00B8-4CA1-A1ED-AB8ABAF730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376" y="-78389"/>
            <a:ext cx="1535091" cy="218939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D1D589E-D714-4476-A1AC-1C124EE1DF0E}"/>
              </a:ext>
            </a:extLst>
          </p:cNvPr>
          <p:cNvSpPr txBox="1"/>
          <p:nvPr/>
        </p:nvSpPr>
        <p:spPr>
          <a:xfrm>
            <a:off x="1668314" y="4208317"/>
            <a:ext cx="10053869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FFBDAE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altLang="en-US" sz="4000" dirty="0" err="1">
                <a:latin typeface="Arial" panose="020B0604020202020204" pitchFamily="34" charset="0"/>
              </a:rPr>
              <a:t>Năng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lượng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sạch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và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rất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hiếm</a:t>
            </a:r>
            <a:r>
              <a:rPr lang="en-US" altLang="en-US" sz="40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C1C7832-5527-4ED0-84D0-3B43128E2221}"/>
              </a:ext>
            </a:extLst>
          </p:cNvPr>
          <p:cNvSpPr txBox="1"/>
          <p:nvPr/>
        </p:nvSpPr>
        <p:spPr>
          <a:xfrm>
            <a:off x="1650619" y="2776661"/>
            <a:ext cx="9982192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FFBDAE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altLang="en-US" sz="4000" dirty="0" err="1">
                <a:latin typeface="Arial" panose="020B0604020202020204" pitchFamily="34" charset="0"/>
              </a:rPr>
              <a:t>Năng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lượng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sạch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gây</a:t>
            </a:r>
            <a:r>
              <a:rPr lang="en-US" altLang="en-US" sz="4000" dirty="0">
                <a:latin typeface="Arial" panose="020B0604020202020204" pitchFamily="34" charset="0"/>
              </a:rPr>
              <a:t> ô </a:t>
            </a:r>
            <a:r>
              <a:rPr lang="en-US" altLang="en-US" sz="4000" dirty="0" err="1">
                <a:latin typeface="Arial" panose="020B0604020202020204" pitchFamily="34" charset="0"/>
              </a:rPr>
              <a:t>nhiễm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môi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trường</a:t>
            </a:r>
            <a:r>
              <a:rPr lang="en-US" altLang="en-US" sz="40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" name="Smiley Face 1">
            <a:extLst>
              <a:ext uri="{FF2B5EF4-FFF2-40B4-BE49-F238E27FC236}">
                <a16:creationId xmlns:a16="http://schemas.microsoft.com/office/drawing/2014/main" xmlns="" id="{F8587A77-31F1-FBB2-0466-EFFE4B83F263}"/>
              </a:ext>
            </a:extLst>
          </p:cNvPr>
          <p:cNvSpPr/>
          <p:nvPr/>
        </p:nvSpPr>
        <p:spPr>
          <a:xfrm>
            <a:off x="388074" y="2776661"/>
            <a:ext cx="1149676" cy="1158317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8956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  <p:bldP spid="27" grpId="0"/>
      <p:bldP spid="20" grpId="0" animBg="1"/>
      <p:bldP spid="22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5A584A-ED12-48B5-AF65-93FBD5D648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D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52856E4-3B5E-41B4-9DD3-2386EE762723}"/>
              </a:ext>
            </a:extLst>
          </p:cNvPr>
          <p:cNvSpPr/>
          <p:nvPr/>
        </p:nvSpPr>
        <p:spPr>
          <a:xfrm>
            <a:off x="663345" y="424101"/>
            <a:ext cx="11263085" cy="6052457"/>
          </a:xfrm>
          <a:custGeom>
            <a:avLst/>
            <a:gdLst>
              <a:gd name="connsiteX0" fmla="*/ 0 w 11263085"/>
              <a:gd name="connsiteY0" fmla="*/ 0 h 6052457"/>
              <a:gd name="connsiteX1" fmla="*/ 324642 w 11263085"/>
              <a:gd name="connsiteY1" fmla="*/ 0 h 6052457"/>
              <a:gd name="connsiteX2" fmla="*/ 761915 w 11263085"/>
              <a:gd name="connsiteY2" fmla="*/ 0 h 6052457"/>
              <a:gd name="connsiteX3" fmla="*/ 1311818 w 11263085"/>
              <a:gd name="connsiteY3" fmla="*/ 0 h 6052457"/>
              <a:gd name="connsiteX4" fmla="*/ 1636460 w 11263085"/>
              <a:gd name="connsiteY4" fmla="*/ 0 h 6052457"/>
              <a:gd name="connsiteX5" fmla="*/ 2524256 w 11263085"/>
              <a:gd name="connsiteY5" fmla="*/ 0 h 6052457"/>
              <a:gd name="connsiteX6" fmla="*/ 2961529 w 11263085"/>
              <a:gd name="connsiteY6" fmla="*/ 0 h 6052457"/>
              <a:gd name="connsiteX7" fmla="*/ 3286171 w 11263085"/>
              <a:gd name="connsiteY7" fmla="*/ 0 h 6052457"/>
              <a:gd name="connsiteX8" fmla="*/ 3610813 w 11263085"/>
              <a:gd name="connsiteY8" fmla="*/ 0 h 6052457"/>
              <a:gd name="connsiteX9" fmla="*/ 4498609 w 11263085"/>
              <a:gd name="connsiteY9" fmla="*/ 0 h 6052457"/>
              <a:gd name="connsiteX10" fmla="*/ 5386405 w 11263085"/>
              <a:gd name="connsiteY10" fmla="*/ 0 h 6052457"/>
              <a:gd name="connsiteX11" fmla="*/ 5823677 w 11263085"/>
              <a:gd name="connsiteY11" fmla="*/ 0 h 6052457"/>
              <a:gd name="connsiteX12" fmla="*/ 6598843 w 11263085"/>
              <a:gd name="connsiteY12" fmla="*/ 0 h 6052457"/>
              <a:gd name="connsiteX13" fmla="*/ 7148746 w 11263085"/>
              <a:gd name="connsiteY13" fmla="*/ 0 h 6052457"/>
              <a:gd name="connsiteX14" fmla="*/ 7923912 w 11263085"/>
              <a:gd name="connsiteY14" fmla="*/ 0 h 6052457"/>
              <a:gd name="connsiteX15" fmla="*/ 8811708 w 11263085"/>
              <a:gd name="connsiteY15" fmla="*/ 0 h 6052457"/>
              <a:gd name="connsiteX16" fmla="*/ 9248980 w 11263085"/>
              <a:gd name="connsiteY16" fmla="*/ 0 h 6052457"/>
              <a:gd name="connsiteX17" fmla="*/ 9701756 w 11263085"/>
              <a:gd name="connsiteY17" fmla="*/ 0 h 6052457"/>
              <a:gd name="connsiteX18" fmla="*/ 10136777 w 11263085"/>
              <a:gd name="connsiteY18" fmla="*/ 0 h 6052457"/>
              <a:gd name="connsiteX19" fmla="*/ 11263085 w 11263085"/>
              <a:gd name="connsiteY19" fmla="*/ 0 h 6052457"/>
              <a:gd name="connsiteX20" fmla="*/ 11263085 w 11263085"/>
              <a:gd name="connsiteY20" fmla="*/ 793544 h 6052457"/>
              <a:gd name="connsiteX21" fmla="*/ 11263085 w 11263085"/>
              <a:gd name="connsiteY21" fmla="*/ 1587089 h 6052457"/>
              <a:gd name="connsiteX22" fmla="*/ 11263085 w 11263085"/>
              <a:gd name="connsiteY22" fmla="*/ 2199059 h 6052457"/>
              <a:gd name="connsiteX23" fmla="*/ 11263085 w 11263085"/>
              <a:gd name="connsiteY23" fmla="*/ 2750505 h 6052457"/>
              <a:gd name="connsiteX24" fmla="*/ 11263085 w 11263085"/>
              <a:gd name="connsiteY24" fmla="*/ 3544050 h 6052457"/>
              <a:gd name="connsiteX25" fmla="*/ 11263085 w 11263085"/>
              <a:gd name="connsiteY25" fmla="*/ 4095496 h 6052457"/>
              <a:gd name="connsiteX26" fmla="*/ 11263085 w 11263085"/>
              <a:gd name="connsiteY26" fmla="*/ 4767991 h 6052457"/>
              <a:gd name="connsiteX27" fmla="*/ 11263085 w 11263085"/>
              <a:gd name="connsiteY27" fmla="*/ 5319437 h 6052457"/>
              <a:gd name="connsiteX28" fmla="*/ 11263085 w 11263085"/>
              <a:gd name="connsiteY28" fmla="*/ 6052457 h 6052457"/>
              <a:gd name="connsiteX29" fmla="*/ 10825812 w 11263085"/>
              <a:gd name="connsiteY29" fmla="*/ 6052457 h 6052457"/>
              <a:gd name="connsiteX30" fmla="*/ 10050647 w 11263085"/>
              <a:gd name="connsiteY30" fmla="*/ 6052457 h 6052457"/>
              <a:gd name="connsiteX31" fmla="*/ 9613374 w 11263085"/>
              <a:gd name="connsiteY31" fmla="*/ 6052457 h 6052457"/>
              <a:gd name="connsiteX32" fmla="*/ 9288732 w 11263085"/>
              <a:gd name="connsiteY32" fmla="*/ 6052457 h 6052457"/>
              <a:gd name="connsiteX33" fmla="*/ 8400936 w 11263085"/>
              <a:gd name="connsiteY33" fmla="*/ 6052457 h 6052457"/>
              <a:gd name="connsiteX34" fmla="*/ 7963664 w 11263085"/>
              <a:gd name="connsiteY34" fmla="*/ 6052457 h 6052457"/>
              <a:gd name="connsiteX35" fmla="*/ 7301129 w 11263085"/>
              <a:gd name="connsiteY35" fmla="*/ 6052457 h 6052457"/>
              <a:gd name="connsiteX36" fmla="*/ 6413333 w 11263085"/>
              <a:gd name="connsiteY36" fmla="*/ 6052457 h 6052457"/>
              <a:gd name="connsiteX37" fmla="*/ 5976060 w 11263085"/>
              <a:gd name="connsiteY37" fmla="*/ 6052457 h 6052457"/>
              <a:gd name="connsiteX38" fmla="*/ 5313526 w 11263085"/>
              <a:gd name="connsiteY38" fmla="*/ 6052457 h 6052457"/>
              <a:gd name="connsiteX39" fmla="*/ 4538361 w 11263085"/>
              <a:gd name="connsiteY39" fmla="*/ 6052457 h 6052457"/>
              <a:gd name="connsiteX40" fmla="*/ 3988457 w 11263085"/>
              <a:gd name="connsiteY40" fmla="*/ 6052457 h 6052457"/>
              <a:gd name="connsiteX41" fmla="*/ 3213292 w 11263085"/>
              <a:gd name="connsiteY41" fmla="*/ 6052457 h 6052457"/>
              <a:gd name="connsiteX42" fmla="*/ 2888650 w 11263085"/>
              <a:gd name="connsiteY42" fmla="*/ 6052457 h 6052457"/>
              <a:gd name="connsiteX43" fmla="*/ 2451377 w 11263085"/>
              <a:gd name="connsiteY43" fmla="*/ 6052457 h 6052457"/>
              <a:gd name="connsiteX44" fmla="*/ 1788843 w 11263085"/>
              <a:gd name="connsiteY44" fmla="*/ 6052457 h 6052457"/>
              <a:gd name="connsiteX45" fmla="*/ 901047 w 11263085"/>
              <a:gd name="connsiteY45" fmla="*/ 6052457 h 6052457"/>
              <a:gd name="connsiteX46" fmla="*/ 0 w 11263085"/>
              <a:gd name="connsiteY46" fmla="*/ 6052457 h 6052457"/>
              <a:gd name="connsiteX47" fmla="*/ 0 w 11263085"/>
              <a:gd name="connsiteY47" fmla="*/ 5440486 h 6052457"/>
              <a:gd name="connsiteX48" fmla="*/ 0 w 11263085"/>
              <a:gd name="connsiteY48" fmla="*/ 4707467 h 6052457"/>
              <a:gd name="connsiteX49" fmla="*/ 0 w 11263085"/>
              <a:gd name="connsiteY49" fmla="*/ 4095496 h 6052457"/>
              <a:gd name="connsiteX50" fmla="*/ 0 w 11263085"/>
              <a:gd name="connsiteY50" fmla="*/ 3362476 h 6052457"/>
              <a:gd name="connsiteX51" fmla="*/ 0 w 11263085"/>
              <a:gd name="connsiteY51" fmla="*/ 2750505 h 6052457"/>
              <a:gd name="connsiteX52" fmla="*/ 0 w 11263085"/>
              <a:gd name="connsiteY52" fmla="*/ 2078010 h 6052457"/>
              <a:gd name="connsiteX53" fmla="*/ 0 w 11263085"/>
              <a:gd name="connsiteY53" fmla="*/ 1405515 h 6052457"/>
              <a:gd name="connsiteX54" fmla="*/ 0 w 11263085"/>
              <a:gd name="connsiteY54" fmla="*/ 611971 h 6052457"/>
              <a:gd name="connsiteX55" fmla="*/ 0 w 11263085"/>
              <a:gd name="connsiteY55" fmla="*/ 0 h 6052457"/>
              <a:gd name="connsiteX0" fmla="*/ 0 w 11263085"/>
              <a:gd name="connsiteY0" fmla="*/ 0 h 6052457"/>
              <a:gd name="connsiteX1" fmla="*/ 887796 w 11263085"/>
              <a:gd name="connsiteY1" fmla="*/ 0 h 6052457"/>
              <a:gd name="connsiteX2" fmla="*/ 1212438 w 11263085"/>
              <a:gd name="connsiteY2" fmla="*/ 0 h 6052457"/>
              <a:gd name="connsiteX3" fmla="*/ 2100234 w 11263085"/>
              <a:gd name="connsiteY3" fmla="*/ 0 h 6052457"/>
              <a:gd name="connsiteX4" fmla="*/ 2650138 w 11263085"/>
              <a:gd name="connsiteY4" fmla="*/ 0 h 6052457"/>
              <a:gd name="connsiteX5" fmla="*/ 3087410 w 11263085"/>
              <a:gd name="connsiteY5" fmla="*/ 0 h 6052457"/>
              <a:gd name="connsiteX6" fmla="*/ 3862576 w 11263085"/>
              <a:gd name="connsiteY6" fmla="*/ 0 h 6052457"/>
              <a:gd name="connsiteX7" fmla="*/ 4525110 w 11263085"/>
              <a:gd name="connsiteY7" fmla="*/ 0 h 6052457"/>
              <a:gd name="connsiteX8" fmla="*/ 5300275 w 11263085"/>
              <a:gd name="connsiteY8" fmla="*/ 0 h 6052457"/>
              <a:gd name="connsiteX9" fmla="*/ 5737548 w 11263085"/>
              <a:gd name="connsiteY9" fmla="*/ 0 h 6052457"/>
              <a:gd name="connsiteX10" fmla="*/ 6512713 w 11263085"/>
              <a:gd name="connsiteY10" fmla="*/ 0 h 6052457"/>
              <a:gd name="connsiteX11" fmla="*/ 7062617 w 11263085"/>
              <a:gd name="connsiteY11" fmla="*/ 0 h 6052457"/>
              <a:gd name="connsiteX12" fmla="*/ 7725151 w 11263085"/>
              <a:gd name="connsiteY12" fmla="*/ 0 h 6052457"/>
              <a:gd name="connsiteX13" fmla="*/ 8049793 w 11263085"/>
              <a:gd name="connsiteY13" fmla="*/ 0 h 6052457"/>
              <a:gd name="connsiteX14" fmla="*/ 8487066 w 11263085"/>
              <a:gd name="connsiteY14" fmla="*/ 0 h 6052457"/>
              <a:gd name="connsiteX15" fmla="*/ 9036969 w 11263085"/>
              <a:gd name="connsiteY15" fmla="*/ 0 h 6052457"/>
              <a:gd name="connsiteX16" fmla="*/ 9812135 w 11263085"/>
              <a:gd name="connsiteY16" fmla="*/ 0 h 6052457"/>
              <a:gd name="connsiteX17" fmla="*/ 11263085 w 11263085"/>
              <a:gd name="connsiteY17" fmla="*/ 0 h 6052457"/>
              <a:gd name="connsiteX18" fmla="*/ 11263085 w 11263085"/>
              <a:gd name="connsiteY18" fmla="*/ 551446 h 6052457"/>
              <a:gd name="connsiteX19" fmla="*/ 11263085 w 11263085"/>
              <a:gd name="connsiteY19" fmla="*/ 1042368 h 6052457"/>
              <a:gd name="connsiteX20" fmla="*/ 11263085 w 11263085"/>
              <a:gd name="connsiteY20" fmla="*/ 1835912 h 6052457"/>
              <a:gd name="connsiteX21" fmla="*/ 11263085 w 11263085"/>
              <a:gd name="connsiteY21" fmla="*/ 2629456 h 6052457"/>
              <a:gd name="connsiteX22" fmla="*/ 11263085 w 11263085"/>
              <a:gd name="connsiteY22" fmla="*/ 3301952 h 6052457"/>
              <a:gd name="connsiteX23" fmla="*/ 11263085 w 11263085"/>
              <a:gd name="connsiteY23" fmla="*/ 4034971 h 6052457"/>
              <a:gd name="connsiteX24" fmla="*/ 11263085 w 11263085"/>
              <a:gd name="connsiteY24" fmla="*/ 4767991 h 6052457"/>
              <a:gd name="connsiteX25" fmla="*/ 11263085 w 11263085"/>
              <a:gd name="connsiteY25" fmla="*/ 5379962 h 6052457"/>
              <a:gd name="connsiteX26" fmla="*/ 11263085 w 11263085"/>
              <a:gd name="connsiteY26" fmla="*/ 6052457 h 6052457"/>
              <a:gd name="connsiteX27" fmla="*/ 10600551 w 11263085"/>
              <a:gd name="connsiteY27" fmla="*/ 6052457 h 6052457"/>
              <a:gd name="connsiteX28" fmla="*/ 10163278 w 11263085"/>
              <a:gd name="connsiteY28" fmla="*/ 6052457 h 6052457"/>
              <a:gd name="connsiteX29" fmla="*/ 9838636 w 11263085"/>
              <a:gd name="connsiteY29" fmla="*/ 6052457 h 6052457"/>
              <a:gd name="connsiteX30" fmla="*/ 8950840 w 11263085"/>
              <a:gd name="connsiteY30" fmla="*/ 6052457 h 6052457"/>
              <a:gd name="connsiteX31" fmla="*/ 8288305 w 11263085"/>
              <a:gd name="connsiteY31" fmla="*/ 6052457 h 6052457"/>
              <a:gd name="connsiteX32" fmla="*/ 7738402 w 11263085"/>
              <a:gd name="connsiteY32" fmla="*/ 6052457 h 6052457"/>
              <a:gd name="connsiteX33" fmla="*/ 7075868 w 11263085"/>
              <a:gd name="connsiteY33" fmla="*/ 6052457 h 6052457"/>
              <a:gd name="connsiteX34" fmla="*/ 6300702 w 11263085"/>
              <a:gd name="connsiteY34" fmla="*/ 6052457 h 6052457"/>
              <a:gd name="connsiteX35" fmla="*/ 5638168 w 11263085"/>
              <a:gd name="connsiteY35" fmla="*/ 6052457 h 6052457"/>
              <a:gd name="connsiteX36" fmla="*/ 4750372 w 11263085"/>
              <a:gd name="connsiteY36" fmla="*/ 6052457 h 6052457"/>
              <a:gd name="connsiteX37" fmla="*/ 4313099 w 11263085"/>
              <a:gd name="connsiteY37" fmla="*/ 6052457 h 6052457"/>
              <a:gd name="connsiteX38" fmla="*/ 3537934 w 11263085"/>
              <a:gd name="connsiteY38" fmla="*/ 6052457 h 6052457"/>
              <a:gd name="connsiteX39" fmla="*/ 2650138 w 11263085"/>
              <a:gd name="connsiteY39" fmla="*/ 6052457 h 6052457"/>
              <a:gd name="connsiteX40" fmla="*/ 2325496 w 11263085"/>
              <a:gd name="connsiteY40" fmla="*/ 6052457 h 6052457"/>
              <a:gd name="connsiteX41" fmla="*/ 1775592 w 11263085"/>
              <a:gd name="connsiteY41" fmla="*/ 6052457 h 6052457"/>
              <a:gd name="connsiteX42" fmla="*/ 1450950 w 11263085"/>
              <a:gd name="connsiteY42" fmla="*/ 6052457 h 6052457"/>
              <a:gd name="connsiteX43" fmla="*/ 0 w 11263085"/>
              <a:gd name="connsiteY43" fmla="*/ 6052457 h 6052457"/>
              <a:gd name="connsiteX44" fmla="*/ 0 w 11263085"/>
              <a:gd name="connsiteY44" fmla="*/ 5258913 h 6052457"/>
              <a:gd name="connsiteX45" fmla="*/ 0 w 11263085"/>
              <a:gd name="connsiteY45" fmla="*/ 4465368 h 6052457"/>
              <a:gd name="connsiteX46" fmla="*/ 0 w 11263085"/>
              <a:gd name="connsiteY46" fmla="*/ 3732348 h 6052457"/>
              <a:gd name="connsiteX47" fmla="*/ 0 w 11263085"/>
              <a:gd name="connsiteY47" fmla="*/ 3059853 h 6052457"/>
              <a:gd name="connsiteX48" fmla="*/ 0 w 11263085"/>
              <a:gd name="connsiteY48" fmla="*/ 2266309 h 6052457"/>
              <a:gd name="connsiteX49" fmla="*/ 0 w 11263085"/>
              <a:gd name="connsiteY49" fmla="*/ 1533289 h 6052457"/>
              <a:gd name="connsiteX50" fmla="*/ 0 w 11263085"/>
              <a:gd name="connsiteY50" fmla="*/ 739745 h 6052457"/>
              <a:gd name="connsiteX51" fmla="*/ 0 w 11263085"/>
              <a:gd name="connsiteY51" fmla="*/ 0 h 605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263085" h="6052457" fill="none" extrusionOk="0">
                <a:moveTo>
                  <a:pt x="0" y="0"/>
                </a:moveTo>
                <a:cubicBezTo>
                  <a:pt x="97003" y="-11627"/>
                  <a:pt x="183759" y="-4909"/>
                  <a:pt x="324642" y="0"/>
                </a:cubicBezTo>
                <a:cubicBezTo>
                  <a:pt x="467077" y="15853"/>
                  <a:pt x="634175" y="-9635"/>
                  <a:pt x="761915" y="0"/>
                </a:cubicBezTo>
                <a:cubicBezTo>
                  <a:pt x="913002" y="40931"/>
                  <a:pt x="1033274" y="18237"/>
                  <a:pt x="1311818" y="0"/>
                </a:cubicBezTo>
                <a:cubicBezTo>
                  <a:pt x="1580555" y="-27568"/>
                  <a:pt x="1542814" y="12247"/>
                  <a:pt x="1636460" y="0"/>
                </a:cubicBezTo>
                <a:cubicBezTo>
                  <a:pt x="1757341" y="6227"/>
                  <a:pt x="2306823" y="84731"/>
                  <a:pt x="2524256" y="0"/>
                </a:cubicBezTo>
                <a:cubicBezTo>
                  <a:pt x="2746498" y="-33758"/>
                  <a:pt x="2764350" y="8010"/>
                  <a:pt x="2961529" y="0"/>
                </a:cubicBezTo>
                <a:cubicBezTo>
                  <a:pt x="3167588" y="-9484"/>
                  <a:pt x="3203882" y="-3233"/>
                  <a:pt x="3286171" y="0"/>
                </a:cubicBezTo>
                <a:cubicBezTo>
                  <a:pt x="3365655" y="2887"/>
                  <a:pt x="3544988" y="5495"/>
                  <a:pt x="3610813" y="0"/>
                </a:cubicBezTo>
                <a:cubicBezTo>
                  <a:pt x="3691203" y="38131"/>
                  <a:pt x="4252666" y="9203"/>
                  <a:pt x="4498609" y="0"/>
                </a:cubicBezTo>
                <a:cubicBezTo>
                  <a:pt x="4760948" y="14615"/>
                  <a:pt x="5195945" y="-9370"/>
                  <a:pt x="5386405" y="0"/>
                </a:cubicBezTo>
                <a:cubicBezTo>
                  <a:pt x="5600539" y="5377"/>
                  <a:pt x="5704743" y="-168"/>
                  <a:pt x="5823677" y="0"/>
                </a:cubicBezTo>
                <a:cubicBezTo>
                  <a:pt x="5909911" y="-10716"/>
                  <a:pt x="6278333" y="-7154"/>
                  <a:pt x="6598843" y="0"/>
                </a:cubicBezTo>
                <a:cubicBezTo>
                  <a:pt x="6918068" y="32002"/>
                  <a:pt x="6919371" y="-11937"/>
                  <a:pt x="7148746" y="0"/>
                </a:cubicBezTo>
                <a:cubicBezTo>
                  <a:pt x="7347996" y="-1701"/>
                  <a:pt x="7755529" y="46347"/>
                  <a:pt x="7923912" y="0"/>
                </a:cubicBezTo>
                <a:cubicBezTo>
                  <a:pt x="8076343" y="-28112"/>
                  <a:pt x="8588049" y="-36412"/>
                  <a:pt x="8811708" y="0"/>
                </a:cubicBezTo>
                <a:cubicBezTo>
                  <a:pt x="9037502" y="-5928"/>
                  <a:pt x="9088033" y="207"/>
                  <a:pt x="9248980" y="0"/>
                </a:cubicBezTo>
                <a:cubicBezTo>
                  <a:pt x="9407663" y="-19104"/>
                  <a:pt x="9495875" y="21838"/>
                  <a:pt x="9701756" y="0"/>
                </a:cubicBezTo>
                <a:cubicBezTo>
                  <a:pt x="9907637" y="-21838"/>
                  <a:pt x="9970655" y="-982"/>
                  <a:pt x="10136777" y="0"/>
                </a:cubicBezTo>
                <a:cubicBezTo>
                  <a:pt x="10500073" y="-66992"/>
                  <a:pt x="10891656" y="76963"/>
                  <a:pt x="11263085" y="0"/>
                </a:cubicBezTo>
                <a:cubicBezTo>
                  <a:pt x="11206190" y="251357"/>
                  <a:pt x="11284040" y="394048"/>
                  <a:pt x="11263085" y="793544"/>
                </a:cubicBezTo>
                <a:cubicBezTo>
                  <a:pt x="11257274" y="1174633"/>
                  <a:pt x="11251977" y="1353523"/>
                  <a:pt x="11263085" y="1587089"/>
                </a:cubicBezTo>
                <a:cubicBezTo>
                  <a:pt x="11261053" y="1818224"/>
                  <a:pt x="11256436" y="1993390"/>
                  <a:pt x="11263085" y="2199059"/>
                </a:cubicBezTo>
                <a:cubicBezTo>
                  <a:pt x="11287479" y="2416009"/>
                  <a:pt x="11257217" y="2628123"/>
                  <a:pt x="11263085" y="2750505"/>
                </a:cubicBezTo>
                <a:cubicBezTo>
                  <a:pt x="11303314" y="2837993"/>
                  <a:pt x="11251463" y="3286169"/>
                  <a:pt x="11263085" y="3544050"/>
                </a:cubicBezTo>
                <a:cubicBezTo>
                  <a:pt x="11281057" y="3826691"/>
                  <a:pt x="11265568" y="3964187"/>
                  <a:pt x="11263085" y="4095496"/>
                </a:cubicBezTo>
                <a:cubicBezTo>
                  <a:pt x="11287538" y="4237117"/>
                  <a:pt x="11260371" y="4630482"/>
                  <a:pt x="11263085" y="4767991"/>
                </a:cubicBezTo>
                <a:cubicBezTo>
                  <a:pt x="11259574" y="4930798"/>
                  <a:pt x="11273991" y="5131766"/>
                  <a:pt x="11263085" y="5319437"/>
                </a:cubicBezTo>
                <a:cubicBezTo>
                  <a:pt x="11237967" y="5506081"/>
                  <a:pt x="11304735" y="5849395"/>
                  <a:pt x="11263085" y="6052457"/>
                </a:cubicBezTo>
                <a:cubicBezTo>
                  <a:pt x="11114198" y="6060311"/>
                  <a:pt x="10947630" y="6056637"/>
                  <a:pt x="10825812" y="6052457"/>
                </a:cubicBezTo>
                <a:cubicBezTo>
                  <a:pt x="10723556" y="6011852"/>
                  <a:pt x="10374122" y="6028882"/>
                  <a:pt x="10050647" y="6052457"/>
                </a:cubicBezTo>
                <a:cubicBezTo>
                  <a:pt x="9698450" y="6061993"/>
                  <a:pt x="9714344" y="6074067"/>
                  <a:pt x="9613374" y="6052457"/>
                </a:cubicBezTo>
                <a:cubicBezTo>
                  <a:pt x="9533463" y="6024033"/>
                  <a:pt x="9426476" y="6040760"/>
                  <a:pt x="9288732" y="6052457"/>
                </a:cubicBezTo>
                <a:cubicBezTo>
                  <a:pt x="9193749" y="6046630"/>
                  <a:pt x="8751104" y="6126501"/>
                  <a:pt x="8400936" y="6052457"/>
                </a:cubicBezTo>
                <a:cubicBezTo>
                  <a:pt x="8040265" y="6021288"/>
                  <a:pt x="8162938" y="6027422"/>
                  <a:pt x="7963664" y="6052457"/>
                </a:cubicBezTo>
                <a:cubicBezTo>
                  <a:pt x="7759955" y="6047254"/>
                  <a:pt x="7559196" y="6030095"/>
                  <a:pt x="7301129" y="6052457"/>
                </a:cubicBezTo>
                <a:cubicBezTo>
                  <a:pt x="7084241" y="6017988"/>
                  <a:pt x="6797672" y="6071988"/>
                  <a:pt x="6413333" y="6052457"/>
                </a:cubicBezTo>
                <a:cubicBezTo>
                  <a:pt x="6029381" y="6080775"/>
                  <a:pt x="6163116" y="6010842"/>
                  <a:pt x="5976060" y="6052457"/>
                </a:cubicBezTo>
                <a:cubicBezTo>
                  <a:pt x="5783070" y="6088494"/>
                  <a:pt x="5441449" y="6009797"/>
                  <a:pt x="5313526" y="6052457"/>
                </a:cubicBezTo>
                <a:cubicBezTo>
                  <a:pt x="5146585" y="6145598"/>
                  <a:pt x="4855407" y="6045948"/>
                  <a:pt x="4538361" y="6052457"/>
                </a:cubicBezTo>
                <a:cubicBezTo>
                  <a:pt x="4204308" y="6030698"/>
                  <a:pt x="4162503" y="6053088"/>
                  <a:pt x="3988457" y="6052457"/>
                </a:cubicBezTo>
                <a:cubicBezTo>
                  <a:pt x="3770444" y="6080292"/>
                  <a:pt x="3428749" y="6067122"/>
                  <a:pt x="3213292" y="6052457"/>
                </a:cubicBezTo>
                <a:cubicBezTo>
                  <a:pt x="2991704" y="6026899"/>
                  <a:pt x="3002105" y="6039630"/>
                  <a:pt x="2888650" y="6052457"/>
                </a:cubicBezTo>
                <a:cubicBezTo>
                  <a:pt x="2790797" y="6048942"/>
                  <a:pt x="2668595" y="6025945"/>
                  <a:pt x="2451377" y="6052457"/>
                </a:cubicBezTo>
                <a:cubicBezTo>
                  <a:pt x="2289617" y="6065972"/>
                  <a:pt x="1995308" y="6053377"/>
                  <a:pt x="1788843" y="6052457"/>
                </a:cubicBezTo>
                <a:cubicBezTo>
                  <a:pt x="1626057" y="6074739"/>
                  <a:pt x="1124270" y="5999299"/>
                  <a:pt x="901047" y="6052457"/>
                </a:cubicBezTo>
                <a:cubicBezTo>
                  <a:pt x="748286" y="6137338"/>
                  <a:pt x="271388" y="5962759"/>
                  <a:pt x="0" y="6052457"/>
                </a:cubicBezTo>
                <a:cubicBezTo>
                  <a:pt x="5185" y="5777827"/>
                  <a:pt x="4950" y="5657635"/>
                  <a:pt x="0" y="5440486"/>
                </a:cubicBezTo>
                <a:cubicBezTo>
                  <a:pt x="-4489" y="5207644"/>
                  <a:pt x="12008" y="5003852"/>
                  <a:pt x="0" y="4707467"/>
                </a:cubicBezTo>
                <a:cubicBezTo>
                  <a:pt x="-26997" y="4416711"/>
                  <a:pt x="11807" y="4246813"/>
                  <a:pt x="0" y="4095496"/>
                </a:cubicBezTo>
                <a:cubicBezTo>
                  <a:pt x="5311" y="3948722"/>
                  <a:pt x="-35980" y="3715855"/>
                  <a:pt x="0" y="3362476"/>
                </a:cubicBezTo>
                <a:cubicBezTo>
                  <a:pt x="-1622" y="3005290"/>
                  <a:pt x="-4858" y="3038703"/>
                  <a:pt x="0" y="2750505"/>
                </a:cubicBezTo>
                <a:cubicBezTo>
                  <a:pt x="8238" y="2460100"/>
                  <a:pt x="15766" y="2380818"/>
                  <a:pt x="0" y="2078010"/>
                </a:cubicBezTo>
                <a:cubicBezTo>
                  <a:pt x="2560" y="1763280"/>
                  <a:pt x="-26512" y="1698897"/>
                  <a:pt x="0" y="1405515"/>
                </a:cubicBezTo>
                <a:cubicBezTo>
                  <a:pt x="32449" y="1062104"/>
                  <a:pt x="21218" y="864605"/>
                  <a:pt x="0" y="611971"/>
                </a:cubicBezTo>
                <a:cubicBezTo>
                  <a:pt x="27604" y="367215"/>
                  <a:pt x="22900" y="293980"/>
                  <a:pt x="0" y="0"/>
                </a:cubicBezTo>
                <a:close/>
              </a:path>
              <a:path w="11263085" h="6052457" stroke="0" extrusionOk="0">
                <a:moveTo>
                  <a:pt x="0" y="0"/>
                </a:moveTo>
                <a:cubicBezTo>
                  <a:pt x="384352" y="-3410"/>
                  <a:pt x="530505" y="-25892"/>
                  <a:pt x="887796" y="0"/>
                </a:cubicBezTo>
                <a:cubicBezTo>
                  <a:pt x="1245585" y="31692"/>
                  <a:pt x="1137566" y="-4909"/>
                  <a:pt x="1212438" y="0"/>
                </a:cubicBezTo>
                <a:cubicBezTo>
                  <a:pt x="1319899" y="37155"/>
                  <a:pt x="1898927" y="56971"/>
                  <a:pt x="2100234" y="0"/>
                </a:cubicBezTo>
                <a:cubicBezTo>
                  <a:pt x="2301438" y="-35720"/>
                  <a:pt x="2497905" y="-17496"/>
                  <a:pt x="2650138" y="0"/>
                </a:cubicBezTo>
                <a:cubicBezTo>
                  <a:pt x="2772801" y="24232"/>
                  <a:pt x="2968774" y="-6699"/>
                  <a:pt x="3087410" y="0"/>
                </a:cubicBezTo>
                <a:cubicBezTo>
                  <a:pt x="3231826" y="69115"/>
                  <a:pt x="3506531" y="-6289"/>
                  <a:pt x="3862576" y="0"/>
                </a:cubicBezTo>
                <a:cubicBezTo>
                  <a:pt x="4200053" y="44017"/>
                  <a:pt x="4378952" y="-23974"/>
                  <a:pt x="4525110" y="0"/>
                </a:cubicBezTo>
                <a:cubicBezTo>
                  <a:pt x="4649804" y="-24673"/>
                  <a:pt x="5118783" y="-33730"/>
                  <a:pt x="5300275" y="0"/>
                </a:cubicBezTo>
                <a:cubicBezTo>
                  <a:pt x="5474506" y="44750"/>
                  <a:pt x="5569526" y="14193"/>
                  <a:pt x="5737548" y="0"/>
                </a:cubicBezTo>
                <a:cubicBezTo>
                  <a:pt x="5919302" y="-27767"/>
                  <a:pt x="6206485" y="-2075"/>
                  <a:pt x="6512713" y="0"/>
                </a:cubicBezTo>
                <a:cubicBezTo>
                  <a:pt x="6822827" y="5402"/>
                  <a:pt x="6798267" y="12089"/>
                  <a:pt x="7062617" y="0"/>
                </a:cubicBezTo>
                <a:cubicBezTo>
                  <a:pt x="7309146" y="3772"/>
                  <a:pt x="7424294" y="-8164"/>
                  <a:pt x="7725151" y="0"/>
                </a:cubicBezTo>
                <a:cubicBezTo>
                  <a:pt x="8013395" y="36160"/>
                  <a:pt x="7904813" y="6592"/>
                  <a:pt x="8049793" y="0"/>
                </a:cubicBezTo>
                <a:cubicBezTo>
                  <a:pt x="8215268" y="14061"/>
                  <a:pt x="8326929" y="-9135"/>
                  <a:pt x="8487066" y="0"/>
                </a:cubicBezTo>
                <a:cubicBezTo>
                  <a:pt x="8630258" y="-6754"/>
                  <a:pt x="8846442" y="-17480"/>
                  <a:pt x="9036969" y="0"/>
                </a:cubicBezTo>
                <a:cubicBezTo>
                  <a:pt x="9270314" y="31684"/>
                  <a:pt x="9501114" y="38286"/>
                  <a:pt x="9812135" y="0"/>
                </a:cubicBezTo>
                <a:cubicBezTo>
                  <a:pt x="10078673" y="-81424"/>
                  <a:pt x="10658369" y="-27990"/>
                  <a:pt x="11263085" y="0"/>
                </a:cubicBezTo>
                <a:cubicBezTo>
                  <a:pt x="11248394" y="223220"/>
                  <a:pt x="11228920" y="349656"/>
                  <a:pt x="11263085" y="551446"/>
                </a:cubicBezTo>
                <a:cubicBezTo>
                  <a:pt x="11276589" y="764430"/>
                  <a:pt x="11294491" y="949134"/>
                  <a:pt x="11263085" y="1042368"/>
                </a:cubicBezTo>
                <a:cubicBezTo>
                  <a:pt x="11268830" y="1202792"/>
                  <a:pt x="11244463" y="1459666"/>
                  <a:pt x="11263085" y="1835912"/>
                </a:cubicBezTo>
                <a:cubicBezTo>
                  <a:pt x="11203528" y="2197850"/>
                  <a:pt x="11263927" y="2341721"/>
                  <a:pt x="11263085" y="2629456"/>
                </a:cubicBezTo>
                <a:cubicBezTo>
                  <a:pt x="11333921" y="2909498"/>
                  <a:pt x="11333859" y="3084993"/>
                  <a:pt x="11263085" y="3301952"/>
                </a:cubicBezTo>
                <a:cubicBezTo>
                  <a:pt x="11256015" y="3554019"/>
                  <a:pt x="11240217" y="3713184"/>
                  <a:pt x="11263085" y="4034971"/>
                </a:cubicBezTo>
                <a:cubicBezTo>
                  <a:pt x="11310779" y="4372483"/>
                  <a:pt x="11246600" y="4579974"/>
                  <a:pt x="11263085" y="4767991"/>
                </a:cubicBezTo>
                <a:cubicBezTo>
                  <a:pt x="11269494" y="4974696"/>
                  <a:pt x="11259540" y="5073950"/>
                  <a:pt x="11263085" y="5379962"/>
                </a:cubicBezTo>
                <a:cubicBezTo>
                  <a:pt x="11247849" y="5677668"/>
                  <a:pt x="11228208" y="5760446"/>
                  <a:pt x="11263085" y="6052457"/>
                </a:cubicBezTo>
                <a:cubicBezTo>
                  <a:pt x="11121866" y="6068813"/>
                  <a:pt x="10811395" y="6007426"/>
                  <a:pt x="10600551" y="6052457"/>
                </a:cubicBezTo>
                <a:cubicBezTo>
                  <a:pt x="10407540" y="6074514"/>
                  <a:pt x="10359747" y="6052453"/>
                  <a:pt x="10163278" y="6052457"/>
                </a:cubicBezTo>
                <a:cubicBezTo>
                  <a:pt x="9962796" y="6043170"/>
                  <a:pt x="9999314" y="6042096"/>
                  <a:pt x="9838636" y="6052457"/>
                </a:cubicBezTo>
                <a:cubicBezTo>
                  <a:pt x="9658385" y="6067629"/>
                  <a:pt x="9385045" y="6054995"/>
                  <a:pt x="8950840" y="6052457"/>
                </a:cubicBezTo>
                <a:cubicBezTo>
                  <a:pt x="8509634" y="6048832"/>
                  <a:pt x="8498584" y="6017630"/>
                  <a:pt x="8288305" y="6052457"/>
                </a:cubicBezTo>
                <a:cubicBezTo>
                  <a:pt x="8075485" y="6091944"/>
                  <a:pt x="7981187" y="6046655"/>
                  <a:pt x="7738402" y="6052457"/>
                </a:cubicBezTo>
                <a:cubicBezTo>
                  <a:pt x="7455517" y="6017913"/>
                  <a:pt x="7324003" y="6044860"/>
                  <a:pt x="7075868" y="6052457"/>
                </a:cubicBezTo>
                <a:cubicBezTo>
                  <a:pt x="6805855" y="6080671"/>
                  <a:pt x="6674342" y="6012717"/>
                  <a:pt x="6300702" y="6052457"/>
                </a:cubicBezTo>
                <a:cubicBezTo>
                  <a:pt x="5925280" y="6080598"/>
                  <a:pt x="5964999" y="6055299"/>
                  <a:pt x="5638168" y="6052457"/>
                </a:cubicBezTo>
                <a:cubicBezTo>
                  <a:pt x="5270587" y="6025942"/>
                  <a:pt x="5053180" y="6008878"/>
                  <a:pt x="4750372" y="6052457"/>
                </a:cubicBezTo>
                <a:cubicBezTo>
                  <a:pt x="4474758" y="6047259"/>
                  <a:pt x="4479025" y="6059006"/>
                  <a:pt x="4313099" y="6052457"/>
                </a:cubicBezTo>
                <a:cubicBezTo>
                  <a:pt x="4120410" y="6089441"/>
                  <a:pt x="3744962" y="6030538"/>
                  <a:pt x="3537934" y="6052457"/>
                </a:cubicBezTo>
                <a:cubicBezTo>
                  <a:pt x="3270865" y="6074349"/>
                  <a:pt x="3011870" y="6044139"/>
                  <a:pt x="2650138" y="6052457"/>
                </a:cubicBezTo>
                <a:cubicBezTo>
                  <a:pt x="2278513" y="6016431"/>
                  <a:pt x="2414331" y="6048331"/>
                  <a:pt x="2325496" y="6052457"/>
                </a:cubicBezTo>
                <a:cubicBezTo>
                  <a:pt x="2245144" y="6066715"/>
                  <a:pt x="2048750" y="6053007"/>
                  <a:pt x="1775592" y="6052457"/>
                </a:cubicBezTo>
                <a:cubicBezTo>
                  <a:pt x="1497915" y="6044399"/>
                  <a:pt x="1526764" y="6057710"/>
                  <a:pt x="1450950" y="6052457"/>
                </a:cubicBezTo>
                <a:cubicBezTo>
                  <a:pt x="1364889" y="6108375"/>
                  <a:pt x="374773" y="6165207"/>
                  <a:pt x="0" y="6052457"/>
                </a:cubicBezTo>
                <a:cubicBezTo>
                  <a:pt x="-45730" y="5810823"/>
                  <a:pt x="51938" y="5546260"/>
                  <a:pt x="0" y="5258913"/>
                </a:cubicBezTo>
                <a:cubicBezTo>
                  <a:pt x="18893" y="4955900"/>
                  <a:pt x="-15570" y="4828339"/>
                  <a:pt x="0" y="4465368"/>
                </a:cubicBezTo>
                <a:cubicBezTo>
                  <a:pt x="22335" y="4107230"/>
                  <a:pt x="11278" y="3893706"/>
                  <a:pt x="0" y="3732348"/>
                </a:cubicBezTo>
                <a:cubicBezTo>
                  <a:pt x="8221" y="3573422"/>
                  <a:pt x="-10664" y="3180439"/>
                  <a:pt x="0" y="3059853"/>
                </a:cubicBezTo>
                <a:cubicBezTo>
                  <a:pt x="-4376" y="2951381"/>
                  <a:pt x="45053" y="2589109"/>
                  <a:pt x="0" y="2266309"/>
                </a:cubicBezTo>
                <a:cubicBezTo>
                  <a:pt x="4464" y="1973360"/>
                  <a:pt x="32221" y="1684016"/>
                  <a:pt x="0" y="1533289"/>
                </a:cubicBezTo>
                <a:cubicBezTo>
                  <a:pt x="25940" y="1400230"/>
                  <a:pt x="19425" y="1092884"/>
                  <a:pt x="0" y="739745"/>
                </a:cubicBezTo>
                <a:cubicBezTo>
                  <a:pt x="-5148" y="344962"/>
                  <a:pt x="2198" y="218764"/>
                  <a:pt x="0" y="0"/>
                </a:cubicBezTo>
                <a:close/>
              </a:path>
              <a:path w="11263085" h="6052457" fill="none" stroke="0" extrusionOk="0">
                <a:moveTo>
                  <a:pt x="0" y="0"/>
                </a:moveTo>
                <a:cubicBezTo>
                  <a:pt x="87506" y="-31701"/>
                  <a:pt x="174027" y="8912"/>
                  <a:pt x="324642" y="0"/>
                </a:cubicBezTo>
                <a:cubicBezTo>
                  <a:pt x="486525" y="4931"/>
                  <a:pt x="648437" y="-43566"/>
                  <a:pt x="761915" y="0"/>
                </a:cubicBezTo>
                <a:cubicBezTo>
                  <a:pt x="874119" y="9238"/>
                  <a:pt x="1078447" y="33770"/>
                  <a:pt x="1311818" y="0"/>
                </a:cubicBezTo>
                <a:cubicBezTo>
                  <a:pt x="1581028" y="-33647"/>
                  <a:pt x="1549530" y="-500"/>
                  <a:pt x="1636460" y="0"/>
                </a:cubicBezTo>
                <a:cubicBezTo>
                  <a:pt x="1713172" y="-25743"/>
                  <a:pt x="2305369" y="34688"/>
                  <a:pt x="2524256" y="0"/>
                </a:cubicBezTo>
                <a:cubicBezTo>
                  <a:pt x="2740705" y="-43831"/>
                  <a:pt x="2764387" y="6546"/>
                  <a:pt x="2961529" y="0"/>
                </a:cubicBezTo>
                <a:cubicBezTo>
                  <a:pt x="3168756" y="-10542"/>
                  <a:pt x="3204112" y="-5201"/>
                  <a:pt x="3286171" y="0"/>
                </a:cubicBezTo>
                <a:cubicBezTo>
                  <a:pt x="3356426" y="9053"/>
                  <a:pt x="3533081" y="-1251"/>
                  <a:pt x="3610813" y="0"/>
                </a:cubicBezTo>
                <a:cubicBezTo>
                  <a:pt x="3688848" y="29115"/>
                  <a:pt x="4218957" y="-5014"/>
                  <a:pt x="4498609" y="0"/>
                </a:cubicBezTo>
                <a:cubicBezTo>
                  <a:pt x="4741808" y="21428"/>
                  <a:pt x="5188438" y="1531"/>
                  <a:pt x="5386405" y="0"/>
                </a:cubicBezTo>
                <a:cubicBezTo>
                  <a:pt x="5576106" y="12056"/>
                  <a:pt x="5713301" y="24522"/>
                  <a:pt x="5823677" y="0"/>
                </a:cubicBezTo>
                <a:cubicBezTo>
                  <a:pt x="5970437" y="24961"/>
                  <a:pt x="6298926" y="-39317"/>
                  <a:pt x="6598843" y="0"/>
                </a:cubicBezTo>
                <a:cubicBezTo>
                  <a:pt x="6913792" y="34558"/>
                  <a:pt x="6921126" y="-12416"/>
                  <a:pt x="7148746" y="0"/>
                </a:cubicBezTo>
                <a:cubicBezTo>
                  <a:pt x="7374770" y="-502"/>
                  <a:pt x="7796802" y="17961"/>
                  <a:pt x="7923912" y="0"/>
                </a:cubicBezTo>
                <a:cubicBezTo>
                  <a:pt x="8103671" y="251"/>
                  <a:pt x="8556742" y="-12401"/>
                  <a:pt x="8811708" y="0"/>
                </a:cubicBezTo>
                <a:cubicBezTo>
                  <a:pt x="9015222" y="-10561"/>
                  <a:pt x="9079128" y="1336"/>
                  <a:pt x="9248980" y="0"/>
                </a:cubicBezTo>
                <a:cubicBezTo>
                  <a:pt x="9430909" y="-20236"/>
                  <a:pt x="9615082" y="20745"/>
                  <a:pt x="9710634" y="0"/>
                </a:cubicBezTo>
                <a:cubicBezTo>
                  <a:pt x="9806186" y="-20745"/>
                  <a:pt x="10040144" y="-10507"/>
                  <a:pt x="10136777" y="0"/>
                </a:cubicBezTo>
                <a:cubicBezTo>
                  <a:pt x="10550475" y="-3425"/>
                  <a:pt x="10876055" y="12088"/>
                  <a:pt x="11263085" y="0"/>
                </a:cubicBezTo>
                <a:cubicBezTo>
                  <a:pt x="11262462" y="271077"/>
                  <a:pt x="11260872" y="406252"/>
                  <a:pt x="11263085" y="793544"/>
                </a:cubicBezTo>
                <a:cubicBezTo>
                  <a:pt x="11264353" y="1166488"/>
                  <a:pt x="11299712" y="1363944"/>
                  <a:pt x="11263085" y="1587089"/>
                </a:cubicBezTo>
                <a:cubicBezTo>
                  <a:pt x="11264175" y="1794843"/>
                  <a:pt x="11240813" y="1966586"/>
                  <a:pt x="11263085" y="2199059"/>
                </a:cubicBezTo>
                <a:cubicBezTo>
                  <a:pt x="11262109" y="2438284"/>
                  <a:pt x="11219270" y="2621050"/>
                  <a:pt x="11263085" y="2750505"/>
                </a:cubicBezTo>
                <a:cubicBezTo>
                  <a:pt x="11268292" y="2897544"/>
                  <a:pt x="11223059" y="3233694"/>
                  <a:pt x="11263085" y="3544050"/>
                </a:cubicBezTo>
                <a:cubicBezTo>
                  <a:pt x="11264817" y="3835529"/>
                  <a:pt x="11272782" y="3935835"/>
                  <a:pt x="11263085" y="4095496"/>
                </a:cubicBezTo>
                <a:cubicBezTo>
                  <a:pt x="11269632" y="4231186"/>
                  <a:pt x="11239634" y="4608026"/>
                  <a:pt x="11263085" y="4767991"/>
                </a:cubicBezTo>
                <a:cubicBezTo>
                  <a:pt x="11291404" y="4918816"/>
                  <a:pt x="11280955" y="5122582"/>
                  <a:pt x="11263085" y="5319437"/>
                </a:cubicBezTo>
                <a:cubicBezTo>
                  <a:pt x="11269490" y="5462567"/>
                  <a:pt x="11290341" y="5832539"/>
                  <a:pt x="11263085" y="6052457"/>
                </a:cubicBezTo>
                <a:cubicBezTo>
                  <a:pt x="11153327" y="6058337"/>
                  <a:pt x="11007386" y="6079372"/>
                  <a:pt x="10825812" y="6052457"/>
                </a:cubicBezTo>
                <a:cubicBezTo>
                  <a:pt x="10684105" y="6036497"/>
                  <a:pt x="10452754" y="6074801"/>
                  <a:pt x="10050647" y="6052457"/>
                </a:cubicBezTo>
                <a:cubicBezTo>
                  <a:pt x="9699338" y="6060680"/>
                  <a:pt x="9710255" y="6070845"/>
                  <a:pt x="9613374" y="6052457"/>
                </a:cubicBezTo>
                <a:cubicBezTo>
                  <a:pt x="9518081" y="6050474"/>
                  <a:pt x="9389782" y="6048451"/>
                  <a:pt x="9288732" y="6052457"/>
                </a:cubicBezTo>
                <a:cubicBezTo>
                  <a:pt x="9165610" y="6046733"/>
                  <a:pt x="8748775" y="6092617"/>
                  <a:pt x="8400936" y="6052457"/>
                </a:cubicBezTo>
                <a:cubicBezTo>
                  <a:pt x="8059742" y="6026676"/>
                  <a:pt x="8154840" y="6066272"/>
                  <a:pt x="7963664" y="6052457"/>
                </a:cubicBezTo>
                <a:cubicBezTo>
                  <a:pt x="7743384" y="6019342"/>
                  <a:pt x="7599722" y="6069819"/>
                  <a:pt x="7301129" y="6052457"/>
                </a:cubicBezTo>
                <a:cubicBezTo>
                  <a:pt x="7081476" y="6074948"/>
                  <a:pt x="6795297" y="6022797"/>
                  <a:pt x="6413333" y="6052457"/>
                </a:cubicBezTo>
                <a:cubicBezTo>
                  <a:pt x="6015187" y="6098714"/>
                  <a:pt x="6183740" y="6057733"/>
                  <a:pt x="5976060" y="6052457"/>
                </a:cubicBezTo>
                <a:cubicBezTo>
                  <a:pt x="5795769" y="6091741"/>
                  <a:pt x="5474620" y="6034552"/>
                  <a:pt x="5313526" y="6052457"/>
                </a:cubicBezTo>
                <a:cubicBezTo>
                  <a:pt x="5151593" y="6089042"/>
                  <a:pt x="4888513" y="6076152"/>
                  <a:pt x="4538361" y="6052457"/>
                </a:cubicBezTo>
                <a:cubicBezTo>
                  <a:pt x="4195697" y="6026947"/>
                  <a:pt x="4159615" y="6045924"/>
                  <a:pt x="3988457" y="6052457"/>
                </a:cubicBezTo>
                <a:cubicBezTo>
                  <a:pt x="3792926" y="6052204"/>
                  <a:pt x="3473666" y="6052736"/>
                  <a:pt x="3213292" y="6052457"/>
                </a:cubicBezTo>
                <a:cubicBezTo>
                  <a:pt x="2990867" y="6028038"/>
                  <a:pt x="3005483" y="6039865"/>
                  <a:pt x="2888650" y="6052457"/>
                </a:cubicBezTo>
                <a:cubicBezTo>
                  <a:pt x="2767594" y="6079708"/>
                  <a:pt x="2641519" y="6028216"/>
                  <a:pt x="2451377" y="6052457"/>
                </a:cubicBezTo>
                <a:cubicBezTo>
                  <a:pt x="2280652" y="6053949"/>
                  <a:pt x="1975329" y="6070708"/>
                  <a:pt x="1788843" y="6052457"/>
                </a:cubicBezTo>
                <a:cubicBezTo>
                  <a:pt x="1648413" y="6077543"/>
                  <a:pt x="1082931" y="6027982"/>
                  <a:pt x="901047" y="6052457"/>
                </a:cubicBezTo>
                <a:cubicBezTo>
                  <a:pt x="779748" y="6122627"/>
                  <a:pt x="324620" y="6021440"/>
                  <a:pt x="0" y="6052457"/>
                </a:cubicBezTo>
                <a:cubicBezTo>
                  <a:pt x="2291" y="5777711"/>
                  <a:pt x="22950" y="5662615"/>
                  <a:pt x="0" y="5440486"/>
                </a:cubicBezTo>
                <a:cubicBezTo>
                  <a:pt x="9385" y="5201699"/>
                  <a:pt x="-4274" y="5024915"/>
                  <a:pt x="0" y="4707467"/>
                </a:cubicBezTo>
                <a:cubicBezTo>
                  <a:pt x="-26510" y="4388296"/>
                  <a:pt x="3340" y="4233407"/>
                  <a:pt x="0" y="4095496"/>
                </a:cubicBezTo>
                <a:cubicBezTo>
                  <a:pt x="23639" y="3941017"/>
                  <a:pt x="9345" y="3736078"/>
                  <a:pt x="0" y="3362476"/>
                </a:cubicBezTo>
                <a:cubicBezTo>
                  <a:pt x="12369" y="2995284"/>
                  <a:pt x="5149" y="3048304"/>
                  <a:pt x="0" y="2750505"/>
                </a:cubicBezTo>
                <a:cubicBezTo>
                  <a:pt x="-12268" y="2453303"/>
                  <a:pt x="9829" y="2375792"/>
                  <a:pt x="0" y="2078010"/>
                </a:cubicBezTo>
                <a:cubicBezTo>
                  <a:pt x="-18723" y="1766844"/>
                  <a:pt x="-2856" y="1713358"/>
                  <a:pt x="0" y="1405515"/>
                </a:cubicBezTo>
                <a:cubicBezTo>
                  <a:pt x="54861" y="1084932"/>
                  <a:pt x="-23982" y="833841"/>
                  <a:pt x="0" y="611971"/>
                </a:cubicBezTo>
                <a:cubicBezTo>
                  <a:pt x="7365" y="382400"/>
                  <a:pt x="24788" y="29084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2C266"/>
            </a:solidFill>
            <a:extLst>
              <a:ext uri="{C807C97D-BFC1-408E-A445-0C87EB9F89A2}">
                <ask:lineSketchStyleProps xmlns:ask="http://schemas.microsoft.com/office/drawing/2018/sketchyshapes" xmlns="" sd="4073085077">
                  <a:custGeom>
                    <a:avLst/>
                    <a:gdLst>
                      <a:gd name="connsiteX0" fmla="*/ 0 w 11263085"/>
                      <a:gd name="connsiteY0" fmla="*/ 0 h 6052457"/>
                      <a:gd name="connsiteX1" fmla="*/ 324642 w 11263085"/>
                      <a:gd name="connsiteY1" fmla="*/ 0 h 6052457"/>
                      <a:gd name="connsiteX2" fmla="*/ 761915 w 11263085"/>
                      <a:gd name="connsiteY2" fmla="*/ 0 h 6052457"/>
                      <a:gd name="connsiteX3" fmla="*/ 1311818 w 11263085"/>
                      <a:gd name="connsiteY3" fmla="*/ 0 h 6052457"/>
                      <a:gd name="connsiteX4" fmla="*/ 1636460 w 11263085"/>
                      <a:gd name="connsiteY4" fmla="*/ 0 h 6052457"/>
                      <a:gd name="connsiteX5" fmla="*/ 2524256 w 11263085"/>
                      <a:gd name="connsiteY5" fmla="*/ 0 h 6052457"/>
                      <a:gd name="connsiteX6" fmla="*/ 2961529 w 11263085"/>
                      <a:gd name="connsiteY6" fmla="*/ 0 h 6052457"/>
                      <a:gd name="connsiteX7" fmla="*/ 3286171 w 11263085"/>
                      <a:gd name="connsiteY7" fmla="*/ 0 h 6052457"/>
                      <a:gd name="connsiteX8" fmla="*/ 3610813 w 11263085"/>
                      <a:gd name="connsiteY8" fmla="*/ 0 h 6052457"/>
                      <a:gd name="connsiteX9" fmla="*/ 4498609 w 11263085"/>
                      <a:gd name="connsiteY9" fmla="*/ 0 h 6052457"/>
                      <a:gd name="connsiteX10" fmla="*/ 5386405 w 11263085"/>
                      <a:gd name="connsiteY10" fmla="*/ 0 h 6052457"/>
                      <a:gd name="connsiteX11" fmla="*/ 5823677 w 11263085"/>
                      <a:gd name="connsiteY11" fmla="*/ 0 h 6052457"/>
                      <a:gd name="connsiteX12" fmla="*/ 6598843 w 11263085"/>
                      <a:gd name="connsiteY12" fmla="*/ 0 h 6052457"/>
                      <a:gd name="connsiteX13" fmla="*/ 7148746 w 11263085"/>
                      <a:gd name="connsiteY13" fmla="*/ 0 h 6052457"/>
                      <a:gd name="connsiteX14" fmla="*/ 7923912 w 11263085"/>
                      <a:gd name="connsiteY14" fmla="*/ 0 h 6052457"/>
                      <a:gd name="connsiteX15" fmla="*/ 8811708 w 11263085"/>
                      <a:gd name="connsiteY15" fmla="*/ 0 h 6052457"/>
                      <a:gd name="connsiteX16" fmla="*/ 9248980 w 11263085"/>
                      <a:gd name="connsiteY16" fmla="*/ 0 h 6052457"/>
                      <a:gd name="connsiteX17" fmla="*/ 10136777 w 11263085"/>
                      <a:gd name="connsiteY17" fmla="*/ 0 h 6052457"/>
                      <a:gd name="connsiteX18" fmla="*/ 11263085 w 11263085"/>
                      <a:gd name="connsiteY18" fmla="*/ 0 h 6052457"/>
                      <a:gd name="connsiteX19" fmla="*/ 11263085 w 11263085"/>
                      <a:gd name="connsiteY19" fmla="*/ 793544 h 6052457"/>
                      <a:gd name="connsiteX20" fmla="*/ 11263085 w 11263085"/>
                      <a:gd name="connsiteY20" fmla="*/ 1587089 h 6052457"/>
                      <a:gd name="connsiteX21" fmla="*/ 11263085 w 11263085"/>
                      <a:gd name="connsiteY21" fmla="*/ 2199059 h 6052457"/>
                      <a:gd name="connsiteX22" fmla="*/ 11263085 w 11263085"/>
                      <a:gd name="connsiteY22" fmla="*/ 2750505 h 6052457"/>
                      <a:gd name="connsiteX23" fmla="*/ 11263085 w 11263085"/>
                      <a:gd name="connsiteY23" fmla="*/ 3544050 h 6052457"/>
                      <a:gd name="connsiteX24" fmla="*/ 11263085 w 11263085"/>
                      <a:gd name="connsiteY24" fmla="*/ 4095496 h 6052457"/>
                      <a:gd name="connsiteX25" fmla="*/ 11263085 w 11263085"/>
                      <a:gd name="connsiteY25" fmla="*/ 4767991 h 6052457"/>
                      <a:gd name="connsiteX26" fmla="*/ 11263085 w 11263085"/>
                      <a:gd name="connsiteY26" fmla="*/ 5319437 h 6052457"/>
                      <a:gd name="connsiteX27" fmla="*/ 11263085 w 11263085"/>
                      <a:gd name="connsiteY27" fmla="*/ 6052457 h 6052457"/>
                      <a:gd name="connsiteX28" fmla="*/ 10825812 w 11263085"/>
                      <a:gd name="connsiteY28" fmla="*/ 6052457 h 6052457"/>
                      <a:gd name="connsiteX29" fmla="*/ 10050647 w 11263085"/>
                      <a:gd name="connsiteY29" fmla="*/ 6052457 h 6052457"/>
                      <a:gd name="connsiteX30" fmla="*/ 9613374 w 11263085"/>
                      <a:gd name="connsiteY30" fmla="*/ 6052457 h 6052457"/>
                      <a:gd name="connsiteX31" fmla="*/ 9288732 w 11263085"/>
                      <a:gd name="connsiteY31" fmla="*/ 6052457 h 6052457"/>
                      <a:gd name="connsiteX32" fmla="*/ 8400936 w 11263085"/>
                      <a:gd name="connsiteY32" fmla="*/ 6052457 h 6052457"/>
                      <a:gd name="connsiteX33" fmla="*/ 7963664 w 11263085"/>
                      <a:gd name="connsiteY33" fmla="*/ 6052457 h 6052457"/>
                      <a:gd name="connsiteX34" fmla="*/ 7301129 w 11263085"/>
                      <a:gd name="connsiteY34" fmla="*/ 6052457 h 6052457"/>
                      <a:gd name="connsiteX35" fmla="*/ 6413333 w 11263085"/>
                      <a:gd name="connsiteY35" fmla="*/ 6052457 h 6052457"/>
                      <a:gd name="connsiteX36" fmla="*/ 5976060 w 11263085"/>
                      <a:gd name="connsiteY36" fmla="*/ 6052457 h 6052457"/>
                      <a:gd name="connsiteX37" fmla="*/ 5313526 w 11263085"/>
                      <a:gd name="connsiteY37" fmla="*/ 6052457 h 6052457"/>
                      <a:gd name="connsiteX38" fmla="*/ 4538361 w 11263085"/>
                      <a:gd name="connsiteY38" fmla="*/ 6052457 h 6052457"/>
                      <a:gd name="connsiteX39" fmla="*/ 3988457 w 11263085"/>
                      <a:gd name="connsiteY39" fmla="*/ 6052457 h 6052457"/>
                      <a:gd name="connsiteX40" fmla="*/ 3213292 w 11263085"/>
                      <a:gd name="connsiteY40" fmla="*/ 6052457 h 6052457"/>
                      <a:gd name="connsiteX41" fmla="*/ 2888650 w 11263085"/>
                      <a:gd name="connsiteY41" fmla="*/ 6052457 h 6052457"/>
                      <a:gd name="connsiteX42" fmla="*/ 2451377 w 11263085"/>
                      <a:gd name="connsiteY42" fmla="*/ 6052457 h 6052457"/>
                      <a:gd name="connsiteX43" fmla="*/ 1788843 w 11263085"/>
                      <a:gd name="connsiteY43" fmla="*/ 6052457 h 6052457"/>
                      <a:gd name="connsiteX44" fmla="*/ 901047 w 11263085"/>
                      <a:gd name="connsiteY44" fmla="*/ 6052457 h 6052457"/>
                      <a:gd name="connsiteX45" fmla="*/ 0 w 11263085"/>
                      <a:gd name="connsiteY45" fmla="*/ 6052457 h 6052457"/>
                      <a:gd name="connsiteX46" fmla="*/ 0 w 11263085"/>
                      <a:gd name="connsiteY46" fmla="*/ 5440486 h 6052457"/>
                      <a:gd name="connsiteX47" fmla="*/ 0 w 11263085"/>
                      <a:gd name="connsiteY47" fmla="*/ 4707467 h 6052457"/>
                      <a:gd name="connsiteX48" fmla="*/ 0 w 11263085"/>
                      <a:gd name="connsiteY48" fmla="*/ 4095496 h 6052457"/>
                      <a:gd name="connsiteX49" fmla="*/ 0 w 11263085"/>
                      <a:gd name="connsiteY49" fmla="*/ 3362476 h 6052457"/>
                      <a:gd name="connsiteX50" fmla="*/ 0 w 11263085"/>
                      <a:gd name="connsiteY50" fmla="*/ 2750505 h 6052457"/>
                      <a:gd name="connsiteX51" fmla="*/ 0 w 11263085"/>
                      <a:gd name="connsiteY51" fmla="*/ 2078010 h 6052457"/>
                      <a:gd name="connsiteX52" fmla="*/ 0 w 11263085"/>
                      <a:gd name="connsiteY52" fmla="*/ 1405515 h 6052457"/>
                      <a:gd name="connsiteX53" fmla="*/ 0 w 11263085"/>
                      <a:gd name="connsiteY53" fmla="*/ 611971 h 6052457"/>
                      <a:gd name="connsiteX54" fmla="*/ 0 w 11263085"/>
                      <a:gd name="connsiteY54" fmla="*/ 0 h 6052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</a:cxnLst>
                    <a:rect l="l" t="t" r="r" b="b"/>
                    <a:pathLst>
                      <a:path w="11263085" h="6052457" fill="none" extrusionOk="0">
                        <a:moveTo>
                          <a:pt x="0" y="0"/>
                        </a:moveTo>
                        <a:cubicBezTo>
                          <a:pt x="86303" y="-13854"/>
                          <a:pt x="178124" y="-7584"/>
                          <a:pt x="324642" y="0"/>
                        </a:cubicBezTo>
                        <a:cubicBezTo>
                          <a:pt x="471160" y="7584"/>
                          <a:pt x="627264" y="-21286"/>
                          <a:pt x="761915" y="0"/>
                        </a:cubicBezTo>
                        <a:cubicBezTo>
                          <a:pt x="896566" y="21286"/>
                          <a:pt x="1043532" y="26387"/>
                          <a:pt x="1311818" y="0"/>
                        </a:cubicBezTo>
                        <a:cubicBezTo>
                          <a:pt x="1580104" y="-26387"/>
                          <a:pt x="1543464" y="6727"/>
                          <a:pt x="1636460" y="0"/>
                        </a:cubicBezTo>
                        <a:cubicBezTo>
                          <a:pt x="1729456" y="-6727"/>
                          <a:pt x="2307344" y="42294"/>
                          <a:pt x="2524256" y="0"/>
                        </a:cubicBezTo>
                        <a:cubicBezTo>
                          <a:pt x="2741168" y="-42294"/>
                          <a:pt x="2762862" y="7692"/>
                          <a:pt x="2961529" y="0"/>
                        </a:cubicBezTo>
                        <a:cubicBezTo>
                          <a:pt x="3160196" y="-7692"/>
                          <a:pt x="3209616" y="-7289"/>
                          <a:pt x="3286171" y="0"/>
                        </a:cubicBezTo>
                        <a:cubicBezTo>
                          <a:pt x="3362726" y="7289"/>
                          <a:pt x="3542744" y="-3379"/>
                          <a:pt x="3610813" y="0"/>
                        </a:cubicBezTo>
                        <a:cubicBezTo>
                          <a:pt x="3678882" y="3379"/>
                          <a:pt x="4237312" y="-9888"/>
                          <a:pt x="4498609" y="0"/>
                        </a:cubicBezTo>
                        <a:cubicBezTo>
                          <a:pt x="4759906" y="9888"/>
                          <a:pt x="5183384" y="-1762"/>
                          <a:pt x="5386405" y="0"/>
                        </a:cubicBezTo>
                        <a:cubicBezTo>
                          <a:pt x="5589426" y="1762"/>
                          <a:pt x="5698701" y="14725"/>
                          <a:pt x="5823677" y="0"/>
                        </a:cubicBezTo>
                        <a:cubicBezTo>
                          <a:pt x="5948653" y="-14725"/>
                          <a:pt x="6279474" y="-29406"/>
                          <a:pt x="6598843" y="0"/>
                        </a:cubicBezTo>
                        <a:cubicBezTo>
                          <a:pt x="6918212" y="29406"/>
                          <a:pt x="6928517" y="-9741"/>
                          <a:pt x="7148746" y="0"/>
                        </a:cubicBezTo>
                        <a:cubicBezTo>
                          <a:pt x="7368975" y="9741"/>
                          <a:pt x="7766447" y="16392"/>
                          <a:pt x="7923912" y="0"/>
                        </a:cubicBezTo>
                        <a:cubicBezTo>
                          <a:pt x="8081377" y="-16392"/>
                          <a:pt x="8597773" y="9151"/>
                          <a:pt x="8811708" y="0"/>
                        </a:cubicBezTo>
                        <a:cubicBezTo>
                          <a:pt x="9025643" y="-9151"/>
                          <a:pt x="9084202" y="679"/>
                          <a:pt x="9248980" y="0"/>
                        </a:cubicBezTo>
                        <a:cubicBezTo>
                          <a:pt x="9413758" y="-679"/>
                          <a:pt x="9746145" y="-1634"/>
                          <a:pt x="10136777" y="0"/>
                        </a:cubicBezTo>
                        <a:cubicBezTo>
                          <a:pt x="10527409" y="1634"/>
                          <a:pt x="10877769" y="32701"/>
                          <a:pt x="11263085" y="0"/>
                        </a:cubicBezTo>
                        <a:cubicBezTo>
                          <a:pt x="11232822" y="255966"/>
                          <a:pt x="11260881" y="410986"/>
                          <a:pt x="11263085" y="793544"/>
                        </a:cubicBezTo>
                        <a:cubicBezTo>
                          <a:pt x="11265289" y="1176102"/>
                          <a:pt x="11264386" y="1351506"/>
                          <a:pt x="11263085" y="1587089"/>
                        </a:cubicBezTo>
                        <a:cubicBezTo>
                          <a:pt x="11261784" y="1822672"/>
                          <a:pt x="11248200" y="1977106"/>
                          <a:pt x="11263085" y="2199059"/>
                        </a:cubicBezTo>
                        <a:cubicBezTo>
                          <a:pt x="11277971" y="2421012"/>
                          <a:pt x="11241739" y="2624477"/>
                          <a:pt x="11263085" y="2750505"/>
                        </a:cubicBezTo>
                        <a:cubicBezTo>
                          <a:pt x="11284431" y="2876533"/>
                          <a:pt x="11253848" y="3240014"/>
                          <a:pt x="11263085" y="3544050"/>
                        </a:cubicBezTo>
                        <a:cubicBezTo>
                          <a:pt x="11272322" y="3848086"/>
                          <a:pt x="11275089" y="3950793"/>
                          <a:pt x="11263085" y="4095496"/>
                        </a:cubicBezTo>
                        <a:cubicBezTo>
                          <a:pt x="11251081" y="4240199"/>
                          <a:pt x="11236608" y="4603148"/>
                          <a:pt x="11263085" y="4767991"/>
                        </a:cubicBezTo>
                        <a:cubicBezTo>
                          <a:pt x="11289562" y="4932834"/>
                          <a:pt x="11262677" y="5149464"/>
                          <a:pt x="11263085" y="5319437"/>
                        </a:cubicBezTo>
                        <a:cubicBezTo>
                          <a:pt x="11263493" y="5489410"/>
                          <a:pt x="11292573" y="5849467"/>
                          <a:pt x="11263085" y="6052457"/>
                        </a:cubicBezTo>
                        <a:cubicBezTo>
                          <a:pt x="11124675" y="6040189"/>
                          <a:pt x="10975739" y="6072774"/>
                          <a:pt x="10825812" y="6052457"/>
                        </a:cubicBezTo>
                        <a:cubicBezTo>
                          <a:pt x="10675885" y="6032140"/>
                          <a:pt x="10401380" y="6045087"/>
                          <a:pt x="10050647" y="6052457"/>
                        </a:cubicBezTo>
                        <a:cubicBezTo>
                          <a:pt x="9699915" y="6059827"/>
                          <a:pt x="9712595" y="6070378"/>
                          <a:pt x="9613374" y="6052457"/>
                        </a:cubicBezTo>
                        <a:cubicBezTo>
                          <a:pt x="9514153" y="6034536"/>
                          <a:pt x="9401588" y="6037761"/>
                          <a:pt x="9288732" y="6052457"/>
                        </a:cubicBezTo>
                        <a:cubicBezTo>
                          <a:pt x="9175876" y="6067153"/>
                          <a:pt x="8758925" y="6082758"/>
                          <a:pt x="8400936" y="6052457"/>
                        </a:cubicBezTo>
                        <a:cubicBezTo>
                          <a:pt x="8042947" y="6022156"/>
                          <a:pt x="8156038" y="6052365"/>
                          <a:pt x="7963664" y="6052457"/>
                        </a:cubicBezTo>
                        <a:cubicBezTo>
                          <a:pt x="7771290" y="6052549"/>
                          <a:pt x="7554175" y="6064208"/>
                          <a:pt x="7301129" y="6052457"/>
                        </a:cubicBezTo>
                        <a:cubicBezTo>
                          <a:pt x="7048083" y="6040706"/>
                          <a:pt x="6805546" y="6024688"/>
                          <a:pt x="6413333" y="6052457"/>
                        </a:cubicBezTo>
                        <a:cubicBezTo>
                          <a:pt x="6021120" y="6080226"/>
                          <a:pt x="6158763" y="6037750"/>
                          <a:pt x="5976060" y="6052457"/>
                        </a:cubicBezTo>
                        <a:cubicBezTo>
                          <a:pt x="5793357" y="6067164"/>
                          <a:pt x="5480055" y="6020938"/>
                          <a:pt x="5313526" y="6052457"/>
                        </a:cubicBezTo>
                        <a:cubicBezTo>
                          <a:pt x="5146997" y="6083976"/>
                          <a:pt x="4878785" y="6072137"/>
                          <a:pt x="4538361" y="6052457"/>
                        </a:cubicBezTo>
                        <a:cubicBezTo>
                          <a:pt x="4197938" y="6032777"/>
                          <a:pt x="4163869" y="6052860"/>
                          <a:pt x="3988457" y="6052457"/>
                        </a:cubicBezTo>
                        <a:cubicBezTo>
                          <a:pt x="3813045" y="6052054"/>
                          <a:pt x="3437531" y="6078082"/>
                          <a:pt x="3213292" y="6052457"/>
                        </a:cubicBezTo>
                        <a:cubicBezTo>
                          <a:pt x="2989053" y="6026832"/>
                          <a:pt x="3002254" y="6038949"/>
                          <a:pt x="2888650" y="6052457"/>
                        </a:cubicBezTo>
                        <a:cubicBezTo>
                          <a:pt x="2775046" y="6065965"/>
                          <a:pt x="2643745" y="6032679"/>
                          <a:pt x="2451377" y="6052457"/>
                        </a:cubicBezTo>
                        <a:cubicBezTo>
                          <a:pt x="2259009" y="6072235"/>
                          <a:pt x="1969939" y="6035557"/>
                          <a:pt x="1788843" y="6052457"/>
                        </a:cubicBezTo>
                        <a:cubicBezTo>
                          <a:pt x="1607747" y="6069357"/>
                          <a:pt x="1084514" y="6015512"/>
                          <a:pt x="901047" y="6052457"/>
                        </a:cubicBezTo>
                        <a:cubicBezTo>
                          <a:pt x="717580" y="6089402"/>
                          <a:pt x="329531" y="6013685"/>
                          <a:pt x="0" y="6052457"/>
                        </a:cubicBezTo>
                        <a:cubicBezTo>
                          <a:pt x="10321" y="5792742"/>
                          <a:pt x="813" y="5667439"/>
                          <a:pt x="0" y="5440486"/>
                        </a:cubicBezTo>
                        <a:cubicBezTo>
                          <a:pt x="-813" y="5213533"/>
                          <a:pt x="12127" y="5013656"/>
                          <a:pt x="0" y="4707467"/>
                        </a:cubicBezTo>
                        <a:cubicBezTo>
                          <a:pt x="-12127" y="4401278"/>
                          <a:pt x="-13371" y="4248085"/>
                          <a:pt x="0" y="4095496"/>
                        </a:cubicBezTo>
                        <a:cubicBezTo>
                          <a:pt x="13371" y="3942907"/>
                          <a:pt x="-7337" y="3727588"/>
                          <a:pt x="0" y="3362476"/>
                        </a:cubicBezTo>
                        <a:cubicBezTo>
                          <a:pt x="7337" y="2997364"/>
                          <a:pt x="-2322" y="3046277"/>
                          <a:pt x="0" y="2750505"/>
                        </a:cubicBezTo>
                        <a:cubicBezTo>
                          <a:pt x="2322" y="2454733"/>
                          <a:pt x="6869" y="2376447"/>
                          <a:pt x="0" y="2078010"/>
                        </a:cubicBezTo>
                        <a:cubicBezTo>
                          <a:pt x="-6869" y="1779573"/>
                          <a:pt x="-8181" y="1697867"/>
                          <a:pt x="0" y="1405515"/>
                        </a:cubicBezTo>
                        <a:cubicBezTo>
                          <a:pt x="8181" y="1113164"/>
                          <a:pt x="-22892" y="846811"/>
                          <a:pt x="0" y="611971"/>
                        </a:cubicBezTo>
                        <a:cubicBezTo>
                          <a:pt x="22892" y="377131"/>
                          <a:pt x="14617" y="302672"/>
                          <a:pt x="0" y="0"/>
                        </a:cubicBezTo>
                        <a:close/>
                      </a:path>
                      <a:path w="11263085" h="6052457" stroke="0" extrusionOk="0">
                        <a:moveTo>
                          <a:pt x="0" y="0"/>
                        </a:moveTo>
                        <a:cubicBezTo>
                          <a:pt x="366324" y="22790"/>
                          <a:pt x="533440" y="-17898"/>
                          <a:pt x="887796" y="0"/>
                        </a:cubicBezTo>
                        <a:cubicBezTo>
                          <a:pt x="1242152" y="17898"/>
                          <a:pt x="1139492" y="-6839"/>
                          <a:pt x="1212438" y="0"/>
                        </a:cubicBezTo>
                        <a:cubicBezTo>
                          <a:pt x="1285384" y="6839"/>
                          <a:pt x="1893095" y="42949"/>
                          <a:pt x="2100234" y="0"/>
                        </a:cubicBezTo>
                        <a:cubicBezTo>
                          <a:pt x="2307373" y="-42949"/>
                          <a:pt x="2519239" y="-23402"/>
                          <a:pt x="2650138" y="0"/>
                        </a:cubicBezTo>
                        <a:cubicBezTo>
                          <a:pt x="2781037" y="23402"/>
                          <a:pt x="2955275" y="-17070"/>
                          <a:pt x="3087410" y="0"/>
                        </a:cubicBezTo>
                        <a:cubicBezTo>
                          <a:pt x="3219545" y="17070"/>
                          <a:pt x="3525136" y="-20687"/>
                          <a:pt x="3862576" y="0"/>
                        </a:cubicBezTo>
                        <a:cubicBezTo>
                          <a:pt x="4200016" y="20687"/>
                          <a:pt x="4376445" y="-9959"/>
                          <a:pt x="4525110" y="0"/>
                        </a:cubicBezTo>
                        <a:cubicBezTo>
                          <a:pt x="4673775" y="9959"/>
                          <a:pt x="5114961" y="-36493"/>
                          <a:pt x="5300275" y="0"/>
                        </a:cubicBezTo>
                        <a:cubicBezTo>
                          <a:pt x="5485589" y="36493"/>
                          <a:pt x="5570945" y="8900"/>
                          <a:pt x="5737548" y="0"/>
                        </a:cubicBezTo>
                        <a:cubicBezTo>
                          <a:pt x="5904151" y="-8900"/>
                          <a:pt x="6200363" y="-5374"/>
                          <a:pt x="6512713" y="0"/>
                        </a:cubicBezTo>
                        <a:cubicBezTo>
                          <a:pt x="6825063" y="5374"/>
                          <a:pt x="6800264" y="6470"/>
                          <a:pt x="7062617" y="0"/>
                        </a:cubicBezTo>
                        <a:cubicBezTo>
                          <a:pt x="7324970" y="-6470"/>
                          <a:pt x="7432319" y="-10952"/>
                          <a:pt x="7725151" y="0"/>
                        </a:cubicBezTo>
                        <a:cubicBezTo>
                          <a:pt x="8017983" y="10952"/>
                          <a:pt x="7911080" y="1652"/>
                          <a:pt x="8049793" y="0"/>
                        </a:cubicBezTo>
                        <a:cubicBezTo>
                          <a:pt x="8188506" y="-1652"/>
                          <a:pt x="8337802" y="1807"/>
                          <a:pt x="8487066" y="0"/>
                        </a:cubicBezTo>
                        <a:cubicBezTo>
                          <a:pt x="8636330" y="-1807"/>
                          <a:pt x="8825143" y="-25562"/>
                          <a:pt x="9036969" y="0"/>
                        </a:cubicBezTo>
                        <a:cubicBezTo>
                          <a:pt x="9248795" y="25562"/>
                          <a:pt x="9544408" y="2921"/>
                          <a:pt x="9812135" y="0"/>
                        </a:cubicBezTo>
                        <a:cubicBezTo>
                          <a:pt x="10079862" y="-2921"/>
                          <a:pt x="10654529" y="22300"/>
                          <a:pt x="11263085" y="0"/>
                        </a:cubicBezTo>
                        <a:cubicBezTo>
                          <a:pt x="11262908" y="205058"/>
                          <a:pt x="11239755" y="327979"/>
                          <a:pt x="11263085" y="551446"/>
                        </a:cubicBezTo>
                        <a:cubicBezTo>
                          <a:pt x="11286415" y="774913"/>
                          <a:pt x="11285211" y="938025"/>
                          <a:pt x="11263085" y="1042368"/>
                        </a:cubicBezTo>
                        <a:cubicBezTo>
                          <a:pt x="11240959" y="1146711"/>
                          <a:pt x="11287725" y="1484488"/>
                          <a:pt x="11263085" y="1835912"/>
                        </a:cubicBezTo>
                        <a:cubicBezTo>
                          <a:pt x="11238445" y="2187336"/>
                          <a:pt x="11224240" y="2351220"/>
                          <a:pt x="11263085" y="2629456"/>
                        </a:cubicBezTo>
                        <a:cubicBezTo>
                          <a:pt x="11301930" y="2907692"/>
                          <a:pt x="11296486" y="3070787"/>
                          <a:pt x="11263085" y="3301952"/>
                        </a:cubicBezTo>
                        <a:cubicBezTo>
                          <a:pt x="11229684" y="3533117"/>
                          <a:pt x="11244103" y="3714493"/>
                          <a:pt x="11263085" y="4034971"/>
                        </a:cubicBezTo>
                        <a:cubicBezTo>
                          <a:pt x="11282067" y="4355449"/>
                          <a:pt x="11243320" y="4576432"/>
                          <a:pt x="11263085" y="4767991"/>
                        </a:cubicBezTo>
                        <a:cubicBezTo>
                          <a:pt x="11282850" y="4959550"/>
                          <a:pt x="11287929" y="5087257"/>
                          <a:pt x="11263085" y="5379962"/>
                        </a:cubicBezTo>
                        <a:cubicBezTo>
                          <a:pt x="11238241" y="5672667"/>
                          <a:pt x="11245996" y="5773739"/>
                          <a:pt x="11263085" y="6052457"/>
                        </a:cubicBezTo>
                        <a:cubicBezTo>
                          <a:pt x="11105992" y="6064097"/>
                          <a:pt x="10787733" y="6033233"/>
                          <a:pt x="10600551" y="6052457"/>
                        </a:cubicBezTo>
                        <a:cubicBezTo>
                          <a:pt x="10413369" y="6071681"/>
                          <a:pt x="10359835" y="6063652"/>
                          <a:pt x="10163278" y="6052457"/>
                        </a:cubicBezTo>
                        <a:cubicBezTo>
                          <a:pt x="9966721" y="6041262"/>
                          <a:pt x="9994692" y="6045340"/>
                          <a:pt x="9838636" y="6052457"/>
                        </a:cubicBezTo>
                        <a:cubicBezTo>
                          <a:pt x="9682580" y="6059574"/>
                          <a:pt x="9393125" y="6057095"/>
                          <a:pt x="8950840" y="6052457"/>
                        </a:cubicBezTo>
                        <a:cubicBezTo>
                          <a:pt x="8508555" y="6047819"/>
                          <a:pt x="8500171" y="6019654"/>
                          <a:pt x="8288305" y="6052457"/>
                        </a:cubicBezTo>
                        <a:cubicBezTo>
                          <a:pt x="8076440" y="6085260"/>
                          <a:pt x="7997612" y="6059065"/>
                          <a:pt x="7738402" y="6052457"/>
                        </a:cubicBezTo>
                        <a:cubicBezTo>
                          <a:pt x="7479192" y="6045849"/>
                          <a:pt x="7304544" y="6021929"/>
                          <a:pt x="7075868" y="6052457"/>
                        </a:cubicBezTo>
                        <a:cubicBezTo>
                          <a:pt x="6847192" y="6082985"/>
                          <a:pt x="6676100" y="6021101"/>
                          <a:pt x="6300702" y="6052457"/>
                        </a:cubicBezTo>
                        <a:cubicBezTo>
                          <a:pt x="5925304" y="6083813"/>
                          <a:pt x="5966324" y="6054114"/>
                          <a:pt x="5638168" y="6052457"/>
                        </a:cubicBezTo>
                        <a:cubicBezTo>
                          <a:pt x="5310012" y="6050800"/>
                          <a:pt x="5026875" y="6060702"/>
                          <a:pt x="4750372" y="6052457"/>
                        </a:cubicBezTo>
                        <a:cubicBezTo>
                          <a:pt x="4473869" y="6044212"/>
                          <a:pt x="4480827" y="6058924"/>
                          <a:pt x="4313099" y="6052457"/>
                        </a:cubicBezTo>
                        <a:cubicBezTo>
                          <a:pt x="4145371" y="6045990"/>
                          <a:pt x="3750645" y="6018015"/>
                          <a:pt x="3537934" y="6052457"/>
                        </a:cubicBezTo>
                        <a:cubicBezTo>
                          <a:pt x="3325224" y="6086899"/>
                          <a:pt x="3021145" y="6073321"/>
                          <a:pt x="2650138" y="6052457"/>
                        </a:cubicBezTo>
                        <a:cubicBezTo>
                          <a:pt x="2279131" y="6031593"/>
                          <a:pt x="2407100" y="6055664"/>
                          <a:pt x="2325496" y="6052457"/>
                        </a:cubicBezTo>
                        <a:cubicBezTo>
                          <a:pt x="2243892" y="6049250"/>
                          <a:pt x="2048824" y="6058531"/>
                          <a:pt x="1775592" y="6052457"/>
                        </a:cubicBezTo>
                        <a:cubicBezTo>
                          <a:pt x="1502360" y="6046383"/>
                          <a:pt x="1527070" y="6055428"/>
                          <a:pt x="1450950" y="6052457"/>
                        </a:cubicBezTo>
                        <a:cubicBezTo>
                          <a:pt x="1374830" y="6049486"/>
                          <a:pt x="365630" y="6088868"/>
                          <a:pt x="0" y="6052457"/>
                        </a:cubicBezTo>
                        <a:cubicBezTo>
                          <a:pt x="-37974" y="5824271"/>
                          <a:pt x="290" y="5554913"/>
                          <a:pt x="0" y="5258913"/>
                        </a:cubicBezTo>
                        <a:cubicBezTo>
                          <a:pt x="-290" y="4962913"/>
                          <a:pt x="-24274" y="4833945"/>
                          <a:pt x="0" y="4465368"/>
                        </a:cubicBezTo>
                        <a:cubicBezTo>
                          <a:pt x="24274" y="4096792"/>
                          <a:pt x="22824" y="3891500"/>
                          <a:pt x="0" y="3732348"/>
                        </a:cubicBezTo>
                        <a:cubicBezTo>
                          <a:pt x="-22824" y="3573196"/>
                          <a:pt x="-10061" y="3199629"/>
                          <a:pt x="0" y="3059853"/>
                        </a:cubicBezTo>
                        <a:cubicBezTo>
                          <a:pt x="10061" y="2920078"/>
                          <a:pt x="-3000" y="2570268"/>
                          <a:pt x="0" y="2266309"/>
                        </a:cubicBezTo>
                        <a:cubicBezTo>
                          <a:pt x="3000" y="1962350"/>
                          <a:pt x="13974" y="1693110"/>
                          <a:pt x="0" y="1533289"/>
                        </a:cubicBezTo>
                        <a:cubicBezTo>
                          <a:pt x="-13974" y="1373468"/>
                          <a:pt x="23124" y="1133653"/>
                          <a:pt x="0" y="739745"/>
                        </a:cubicBezTo>
                        <a:cubicBezTo>
                          <a:pt x="-23124" y="345837"/>
                          <a:pt x="17910" y="21136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3023EF-668F-4D3F-A329-147915C20C56}"/>
              </a:ext>
            </a:extLst>
          </p:cNvPr>
          <p:cNvSpPr txBox="1"/>
          <p:nvPr/>
        </p:nvSpPr>
        <p:spPr>
          <a:xfrm>
            <a:off x="1902347" y="44971"/>
            <a:ext cx="9447147" cy="646331"/>
          </a:xfrm>
          <a:prstGeom prst="rect">
            <a:avLst/>
          </a:prstGeom>
          <a:solidFill>
            <a:srgbClr val="FCED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3.</a:t>
            </a:r>
            <a:r>
              <a:rPr lang="en-US" altLang="en-US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Năng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lượng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nước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chảy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được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dùng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để</a:t>
            </a: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E706CE0-0EB4-4F41-93C6-60A795FE1C02}"/>
              </a:ext>
            </a:extLst>
          </p:cNvPr>
          <p:cNvSpPr txBox="1"/>
          <p:nvPr/>
        </p:nvSpPr>
        <p:spPr>
          <a:xfrm>
            <a:off x="1898139" y="736273"/>
            <a:ext cx="9940393" cy="1200329"/>
          </a:xfrm>
          <a:prstGeom prst="rect">
            <a:avLst/>
          </a:prstGeom>
          <a:solidFill>
            <a:schemeClr val="bg1"/>
          </a:solidFill>
          <a:ln w="19050">
            <a:solidFill>
              <a:srgbClr val="FFBDAE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huyên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chở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hàng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hóa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xuôi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dòng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chạy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thuyền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buồm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19" name="Picture 18" descr="A picture containing text, sign, orange&#10;&#10;Description automatically generated">
            <a:extLst>
              <a:ext uri="{FF2B5EF4-FFF2-40B4-BE49-F238E27FC236}">
                <a16:creationId xmlns:a16="http://schemas.microsoft.com/office/drawing/2014/main" xmlns="" id="{03669D0E-0861-43A6-9863-0699686F3F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AF5D3"/>
              </a:clrFrom>
              <a:clrTo>
                <a:srgbClr val="FAF5D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2868" y="5061097"/>
            <a:ext cx="1921083" cy="1760991"/>
          </a:xfrm>
          <a:prstGeom prst="rect">
            <a:avLst/>
          </a:prstGeom>
        </p:spPr>
      </p:pic>
      <p:pic>
        <p:nvPicPr>
          <p:cNvPr id="21" name="Picture 2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98FF2E0-E00C-4DDB-9E55-2E78BDA1F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852" y="5737308"/>
            <a:ext cx="2780017" cy="1016088"/>
          </a:xfrm>
          <a:prstGeom prst="rect">
            <a:avLst/>
          </a:prstGeom>
        </p:spPr>
      </p:pic>
      <p:sp>
        <p:nvSpPr>
          <p:cNvPr id="23" name="Arrow: Pentagon 22">
            <a:extLst>
              <a:ext uri="{FF2B5EF4-FFF2-40B4-BE49-F238E27FC236}">
                <a16:creationId xmlns:a16="http://schemas.microsoft.com/office/drawing/2014/main" xmlns="" id="{3F74B778-9D48-46C8-A33B-26073881DE94}"/>
              </a:ext>
            </a:extLst>
          </p:cNvPr>
          <p:cNvSpPr/>
          <p:nvPr/>
        </p:nvSpPr>
        <p:spPr>
          <a:xfrm>
            <a:off x="0" y="5737309"/>
            <a:ext cx="1659467" cy="655025"/>
          </a:xfrm>
          <a:prstGeom prst="homePlate">
            <a:avLst/>
          </a:prstGeom>
          <a:solidFill>
            <a:srgbClr val="E36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ĐÁP ÁN</a:t>
            </a:r>
          </a:p>
        </p:txBody>
      </p:sp>
      <p:pic>
        <p:nvPicPr>
          <p:cNvPr id="26" name="Picture 25" descr="Shape&#10;&#10;Description automatically generated">
            <a:extLst>
              <a:ext uri="{FF2B5EF4-FFF2-40B4-BE49-F238E27FC236}">
                <a16:creationId xmlns:a16="http://schemas.microsoft.com/office/drawing/2014/main" xmlns="" id="{8CF8658B-C6E5-4640-A223-D805CC144E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E6F1"/>
              </a:clrFrom>
              <a:clrTo>
                <a:srgbClr val="FFE6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4969" y="5254666"/>
            <a:ext cx="2142063" cy="160654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B08DA41-3CE2-41D1-86E6-431E19901395}"/>
              </a:ext>
            </a:extLst>
          </p:cNvPr>
          <p:cNvSpPr txBox="1"/>
          <p:nvPr/>
        </p:nvSpPr>
        <p:spPr>
          <a:xfrm>
            <a:off x="1339292" y="5679626"/>
            <a:ext cx="4141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01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D1D589E-D714-4476-A1AC-1C124EE1DF0E}"/>
              </a:ext>
            </a:extLst>
          </p:cNvPr>
          <p:cNvSpPr txBox="1"/>
          <p:nvPr/>
        </p:nvSpPr>
        <p:spPr>
          <a:xfrm>
            <a:off x="1898139" y="3744632"/>
            <a:ext cx="9995811" cy="1754326"/>
          </a:xfrm>
          <a:prstGeom prst="rect">
            <a:avLst/>
          </a:prstGeom>
          <a:solidFill>
            <a:schemeClr val="bg1"/>
          </a:solidFill>
          <a:ln w="19050">
            <a:solidFill>
              <a:srgbClr val="FFBDAE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Quay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tua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pin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của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nhà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máy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thủy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điện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chuyên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chở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hàng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hóa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xuôi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dòng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nước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quay bánh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xe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nước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đưa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nước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lên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cao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C1C7832-5527-4ED0-84D0-3B43128E2221}"/>
              </a:ext>
            </a:extLst>
          </p:cNvPr>
          <p:cNvSpPr txBox="1"/>
          <p:nvPr/>
        </p:nvSpPr>
        <p:spPr>
          <a:xfrm>
            <a:off x="1902346" y="1973257"/>
            <a:ext cx="9936185" cy="1754326"/>
          </a:xfrm>
          <a:prstGeom prst="rect">
            <a:avLst/>
          </a:prstGeom>
          <a:solidFill>
            <a:schemeClr val="bg1"/>
          </a:solidFill>
          <a:ln w="19050">
            <a:solidFill>
              <a:srgbClr val="FFBDAE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Quay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tua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pin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của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nhà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máy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thủy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điện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quay bánh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xe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nước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đưa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nước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lên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cao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làm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quay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chong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chóng</a:t>
            </a:r>
            <a:r>
              <a:rPr lang="en-US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389745F-134B-440D-8DE7-F0C06182A6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50" y="-75687"/>
            <a:ext cx="1636777" cy="2339899"/>
          </a:xfrm>
          <a:prstGeom prst="rect">
            <a:avLst/>
          </a:prstGeom>
        </p:spPr>
      </p:pic>
      <p:sp>
        <p:nvSpPr>
          <p:cNvPr id="2" name="Smiley Face 1">
            <a:extLst>
              <a:ext uri="{FF2B5EF4-FFF2-40B4-BE49-F238E27FC236}">
                <a16:creationId xmlns:a16="http://schemas.microsoft.com/office/drawing/2014/main" xmlns="" id="{B4D6929D-8269-A4C5-45C4-90E49D959CA5}"/>
              </a:ext>
            </a:extLst>
          </p:cNvPr>
          <p:cNvSpPr/>
          <p:nvPr/>
        </p:nvSpPr>
        <p:spPr>
          <a:xfrm>
            <a:off x="509791" y="4226536"/>
            <a:ext cx="1149676" cy="1158317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5658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  <p:bldP spid="27" grpId="0"/>
      <p:bldP spid="20" grpId="0" animBg="1"/>
      <p:bldP spid="22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5A584A-ED12-48B5-AF65-93FBD5D648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A7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52856E4-3B5E-41B4-9DD3-2386EE762723}"/>
              </a:ext>
            </a:extLst>
          </p:cNvPr>
          <p:cNvSpPr/>
          <p:nvPr/>
        </p:nvSpPr>
        <p:spPr>
          <a:xfrm>
            <a:off x="464456" y="402772"/>
            <a:ext cx="11263085" cy="6052457"/>
          </a:xfrm>
          <a:custGeom>
            <a:avLst/>
            <a:gdLst>
              <a:gd name="connsiteX0" fmla="*/ 0 w 11263085"/>
              <a:gd name="connsiteY0" fmla="*/ 0 h 6052457"/>
              <a:gd name="connsiteX1" fmla="*/ 324642 w 11263085"/>
              <a:gd name="connsiteY1" fmla="*/ 0 h 6052457"/>
              <a:gd name="connsiteX2" fmla="*/ 761915 w 11263085"/>
              <a:gd name="connsiteY2" fmla="*/ 0 h 6052457"/>
              <a:gd name="connsiteX3" fmla="*/ 1311818 w 11263085"/>
              <a:gd name="connsiteY3" fmla="*/ 0 h 6052457"/>
              <a:gd name="connsiteX4" fmla="*/ 1636460 w 11263085"/>
              <a:gd name="connsiteY4" fmla="*/ 0 h 6052457"/>
              <a:gd name="connsiteX5" fmla="*/ 2524256 w 11263085"/>
              <a:gd name="connsiteY5" fmla="*/ 0 h 6052457"/>
              <a:gd name="connsiteX6" fmla="*/ 2961529 w 11263085"/>
              <a:gd name="connsiteY6" fmla="*/ 0 h 6052457"/>
              <a:gd name="connsiteX7" fmla="*/ 3286171 w 11263085"/>
              <a:gd name="connsiteY7" fmla="*/ 0 h 6052457"/>
              <a:gd name="connsiteX8" fmla="*/ 3610813 w 11263085"/>
              <a:gd name="connsiteY8" fmla="*/ 0 h 6052457"/>
              <a:gd name="connsiteX9" fmla="*/ 4498609 w 11263085"/>
              <a:gd name="connsiteY9" fmla="*/ 0 h 6052457"/>
              <a:gd name="connsiteX10" fmla="*/ 5386405 w 11263085"/>
              <a:gd name="connsiteY10" fmla="*/ 0 h 6052457"/>
              <a:gd name="connsiteX11" fmla="*/ 5823677 w 11263085"/>
              <a:gd name="connsiteY11" fmla="*/ 0 h 6052457"/>
              <a:gd name="connsiteX12" fmla="*/ 6598843 w 11263085"/>
              <a:gd name="connsiteY12" fmla="*/ 0 h 6052457"/>
              <a:gd name="connsiteX13" fmla="*/ 7148746 w 11263085"/>
              <a:gd name="connsiteY13" fmla="*/ 0 h 6052457"/>
              <a:gd name="connsiteX14" fmla="*/ 7923912 w 11263085"/>
              <a:gd name="connsiteY14" fmla="*/ 0 h 6052457"/>
              <a:gd name="connsiteX15" fmla="*/ 8811708 w 11263085"/>
              <a:gd name="connsiteY15" fmla="*/ 0 h 6052457"/>
              <a:gd name="connsiteX16" fmla="*/ 9248980 w 11263085"/>
              <a:gd name="connsiteY16" fmla="*/ 0 h 6052457"/>
              <a:gd name="connsiteX17" fmla="*/ 9701756 w 11263085"/>
              <a:gd name="connsiteY17" fmla="*/ 0 h 6052457"/>
              <a:gd name="connsiteX18" fmla="*/ 10136777 w 11263085"/>
              <a:gd name="connsiteY18" fmla="*/ 0 h 6052457"/>
              <a:gd name="connsiteX19" fmla="*/ 11263085 w 11263085"/>
              <a:gd name="connsiteY19" fmla="*/ 0 h 6052457"/>
              <a:gd name="connsiteX20" fmla="*/ 11263085 w 11263085"/>
              <a:gd name="connsiteY20" fmla="*/ 793544 h 6052457"/>
              <a:gd name="connsiteX21" fmla="*/ 11263085 w 11263085"/>
              <a:gd name="connsiteY21" fmla="*/ 1587089 h 6052457"/>
              <a:gd name="connsiteX22" fmla="*/ 11263085 w 11263085"/>
              <a:gd name="connsiteY22" fmla="*/ 2199059 h 6052457"/>
              <a:gd name="connsiteX23" fmla="*/ 11263085 w 11263085"/>
              <a:gd name="connsiteY23" fmla="*/ 2750505 h 6052457"/>
              <a:gd name="connsiteX24" fmla="*/ 11263085 w 11263085"/>
              <a:gd name="connsiteY24" fmla="*/ 3544050 h 6052457"/>
              <a:gd name="connsiteX25" fmla="*/ 11263085 w 11263085"/>
              <a:gd name="connsiteY25" fmla="*/ 4095496 h 6052457"/>
              <a:gd name="connsiteX26" fmla="*/ 11263085 w 11263085"/>
              <a:gd name="connsiteY26" fmla="*/ 4767991 h 6052457"/>
              <a:gd name="connsiteX27" fmla="*/ 11263085 w 11263085"/>
              <a:gd name="connsiteY27" fmla="*/ 5319437 h 6052457"/>
              <a:gd name="connsiteX28" fmla="*/ 11263085 w 11263085"/>
              <a:gd name="connsiteY28" fmla="*/ 6052457 h 6052457"/>
              <a:gd name="connsiteX29" fmla="*/ 10825812 w 11263085"/>
              <a:gd name="connsiteY29" fmla="*/ 6052457 h 6052457"/>
              <a:gd name="connsiteX30" fmla="*/ 10050647 w 11263085"/>
              <a:gd name="connsiteY30" fmla="*/ 6052457 h 6052457"/>
              <a:gd name="connsiteX31" fmla="*/ 9613374 w 11263085"/>
              <a:gd name="connsiteY31" fmla="*/ 6052457 h 6052457"/>
              <a:gd name="connsiteX32" fmla="*/ 9288732 w 11263085"/>
              <a:gd name="connsiteY32" fmla="*/ 6052457 h 6052457"/>
              <a:gd name="connsiteX33" fmla="*/ 8400936 w 11263085"/>
              <a:gd name="connsiteY33" fmla="*/ 6052457 h 6052457"/>
              <a:gd name="connsiteX34" fmla="*/ 7963664 w 11263085"/>
              <a:gd name="connsiteY34" fmla="*/ 6052457 h 6052457"/>
              <a:gd name="connsiteX35" fmla="*/ 7301129 w 11263085"/>
              <a:gd name="connsiteY35" fmla="*/ 6052457 h 6052457"/>
              <a:gd name="connsiteX36" fmla="*/ 6413333 w 11263085"/>
              <a:gd name="connsiteY36" fmla="*/ 6052457 h 6052457"/>
              <a:gd name="connsiteX37" fmla="*/ 5976060 w 11263085"/>
              <a:gd name="connsiteY37" fmla="*/ 6052457 h 6052457"/>
              <a:gd name="connsiteX38" fmla="*/ 5313526 w 11263085"/>
              <a:gd name="connsiteY38" fmla="*/ 6052457 h 6052457"/>
              <a:gd name="connsiteX39" fmla="*/ 4538361 w 11263085"/>
              <a:gd name="connsiteY39" fmla="*/ 6052457 h 6052457"/>
              <a:gd name="connsiteX40" fmla="*/ 3988457 w 11263085"/>
              <a:gd name="connsiteY40" fmla="*/ 6052457 h 6052457"/>
              <a:gd name="connsiteX41" fmla="*/ 3213292 w 11263085"/>
              <a:gd name="connsiteY41" fmla="*/ 6052457 h 6052457"/>
              <a:gd name="connsiteX42" fmla="*/ 2888650 w 11263085"/>
              <a:gd name="connsiteY42" fmla="*/ 6052457 h 6052457"/>
              <a:gd name="connsiteX43" fmla="*/ 2451377 w 11263085"/>
              <a:gd name="connsiteY43" fmla="*/ 6052457 h 6052457"/>
              <a:gd name="connsiteX44" fmla="*/ 1788843 w 11263085"/>
              <a:gd name="connsiteY44" fmla="*/ 6052457 h 6052457"/>
              <a:gd name="connsiteX45" fmla="*/ 901047 w 11263085"/>
              <a:gd name="connsiteY45" fmla="*/ 6052457 h 6052457"/>
              <a:gd name="connsiteX46" fmla="*/ 0 w 11263085"/>
              <a:gd name="connsiteY46" fmla="*/ 6052457 h 6052457"/>
              <a:gd name="connsiteX47" fmla="*/ 0 w 11263085"/>
              <a:gd name="connsiteY47" fmla="*/ 5440486 h 6052457"/>
              <a:gd name="connsiteX48" fmla="*/ 0 w 11263085"/>
              <a:gd name="connsiteY48" fmla="*/ 4707467 h 6052457"/>
              <a:gd name="connsiteX49" fmla="*/ 0 w 11263085"/>
              <a:gd name="connsiteY49" fmla="*/ 4095496 h 6052457"/>
              <a:gd name="connsiteX50" fmla="*/ 0 w 11263085"/>
              <a:gd name="connsiteY50" fmla="*/ 3362476 h 6052457"/>
              <a:gd name="connsiteX51" fmla="*/ 0 w 11263085"/>
              <a:gd name="connsiteY51" fmla="*/ 2750505 h 6052457"/>
              <a:gd name="connsiteX52" fmla="*/ 0 w 11263085"/>
              <a:gd name="connsiteY52" fmla="*/ 2078010 h 6052457"/>
              <a:gd name="connsiteX53" fmla="*/ 0 w 11263085"/>
              <a:gd name="connsiteY53" fmla="*/ 1405515 h 6052457"/>
              <a:gd name="connsiteX54" fmla="*/ 0 w 11263085"/>
              <a:gd name="connsiteY54" fmla="*/ 611971 h 6052457"/>
              <a:gd name="connsiteX55" fmla="*/ 0 w 11263085"/>
              <a:gd name="connsiteY55" fmla="*/ 0 h 6052457"/>
              <a:gd name="connsiteX0" fmla="*/ 0 w 11263085"/>
              <a:gd name="connsiteY0" fmla="*/ 0 h 6052457"/>
              <a:gd name="connsiteX1" fmla="*/ 887796 w 11263085"/>
              <a:gd name="connsiteY1" fmla="*/ 0 h 6052457"/>
              <a:gd name="connsiteX2" fmla="*/ 1212438 w 11263085"/>
              <a:gd name="connsiteY2" fmla="*/ 0 h 6052457"/>
              <a:gd name="connsiteX3" fmla="*/ 2100234 w 11263085"/>
              <a:gd name="connsiteY3" fmla="*/ 0 h 6052457"/>
              <a:gd name="connsiteX4" fmla="*/ 2650138 w 11263085"/>
              <a:gd name="connsiteY4" fmla="*/ 0 h 6052457"/>
              <a:gd name="connsiteX5" fmla="*/ 3087410 w 11263085"/>
              <a:gd name="connsiteY5" fmla="*/ 0 h 6052457"/>
              <a:gd name="connsiteX6" fmla="*/ 3862576 w 11263085"/>
              <a:gd name="connsiteY6" fmla="*/ 0 h 6052457"/>
              <a:gd name="connsiteX7" fmla="*/ 4525110 w 11263085"/>
              <a:gd name="connsiteY7" fmla="*/ 0 h 6052457"/>
              <a:gd name="connsiteX8" fmla="*/ 5300275 w 11263085"/>
              <a:gd name="connsiteY8" fmla="*/ 0 h 6052457"/>
              <a:gd name="connsiteX9" fmla="*/ 5737548 w 11263085"/>
              <a:gd name="connsiteY9" fmla="*/ 0 h 6052457"/>
              <a:gd name="connsiteX10" fmla="*/ 6512713 w 11263085"/>
              <a:gd name="connsiteY10" fmla="*/ 0 h 6052457"/>
              <a:gd name="connsiteX11" fmla="*/ 7062617 w 11263085"/>
              <a:gd name="connsiteY11" fmla="*/ 0 h 6052457"/>
              <a:gd name="connsiteX12" fmla="*/ 7725151 w 11263085"/>
              <a:gd name="connsiteY12" fmla="*/ 0 h 6052457"/>
              <a:gd name="connsiteX13" fmla="*/ 8049793 w 11263085"/>
              <a:gd name="connsiteY13" fmla="*/ 0 h 6052457"/>
              <a:gd name="connsiteX14" fmla="*/ 8487066 w 11263085"/>
              <a:gd name="connsiteY14" fmla="*/ 0 h 6052457"/>
              <a:gd name="connsiteX15" fmla="*/ 9036969 w 11263085"/>
              <a:gd name="connsiteY15" fmla="*/ 0 h 6052457"/>
              <a:gd name="connsiteX16" fmla="*/ 9812135 w 11263085"/>
              <a:gd name="connsiteY16" fmla="*/ 0 h 6052457"/>
              <a:gd name="connsiteX17" fmla="*/ 11263085 w 11263085"/>
              <a:gd name="connsiteY17" fmla="*/ 0 h 6052457"/>
              <a:gd name="connsiteX18" fmla="*/ 11263085 w 11263085"/>
              <a:gd name="connsiteY18" fmla="*/ 551446 h 6052457"/>
              <a:gd name="connsiteX19" fmla="*/ 11263085 w 11263085"/>
              <a:gd name="connsiteY19" fmla="*/ 1042368 h 6052457"/>
              <a:gd name="connsiteX20" fmla="*/ 11263085 w 11263085"/>
              <a:gd name="connsiteY20" fmla="*/ 1835912 h 6052457"/>
              <a:gd name="connsiteX21" fmla="*/ 11263085 w 11263085"/>
              <a:gd name="connsiteY21" fmla="*/ 2629456 h 6052457"/>
              <a:gd name="connsiteX22" fmla="*/ 11263085 w 11263085"/>
              <a:gd name="connsiteY22" fmla="*/ 3301952 h 6052457"/>
              <a:gd name="connsiteX23" fmla="*/ 11263085 w 11263085"/>
              <a:gd name="connsiteY23" fmla="*/ 4034971 h 6052457"/>
              <a:gd name="connsiteX24" fmla="*/ 11263085 w 11263085"/>
              <a:gd name="connsiteY24" fmla="*/ 4767991 h 6052457"/>
              <a:gd name="connsiteX25" fmla="*/ 11263085 w 11263085"/>
              <a:gd name="connsiteY25" fmla="*/ 5379962 h 6052457"/>
              <a:gd name="connsiteX26" fmla="*/ 11263085 w 11263085"/>
              <a:gd name="connsiteY26" fmla="*/ 6052457 h 6052457"/>
              <a:gd name="connsiteX27" fmla="*/ 10600551 w 11263085"/>
              <a:gd name="connsiteY27" fmla="*/ 6052457 h 6052457"/>
              <a:gd name="connsiteX28" fmla="*/ 10163278 w 11263085"/>
              <a:gd name="connsiteY28" fmla="*/ 6052457 h 6052457"/>
              <a:gd name="connsiteX29" fmla="*/ 9838636 w 11263085"/>
              <a:gd name="connsiteY29" fmla="*/ 6052457 h 6052457"/>
              <a:gd name="connsiteX30" fmla="*/ 8950840 w 11263085"/>
              <a:gd name="connsiteY30" fmla="*/ 6052457 h 6052457"/>
              <a:gd name="connsiteX31" fmla="*/ 8288305 w 11263085"/>
              <a:gd name="connsiteY31" fmla="*/ 6052457 h 6052457"/>
              <a:gd name="connsiteX32" fmla="*/ 7738402 w 11263085"/>
              <a:gd name="connsiteY32" fmla="*/ 6052457 h 6052457"/>
              <a:gd name="connsiteX33" fmla="*/ 7075868 w 11263085"/>
              <a:gd name="connsiteY33" fmla="*/ 6052457 h 6052457"/>
              <a:gd name="connsiteX34" fmla="*/ 6300702 w 11263085"/>
              <a:gd name="connsiteY34" fmla="*/ 6052457 h 6052457"/>
              <a:gd name="connsiteX35" fmla="*/ 5638168 w 11263085"/>
              <a:gd name="connsiteY35" fmla="*/ 6052457 h 6052457"/>
              <a:gd name="connsiteX36" fmla="*/ 4750372 w 11263085"/>
              <a:gd name="connsiteY36" fmla="*/ 6052457 h 6052457"/>
              <a:gd name="connsiteX37" fmla="*/ 4313099 w 11263085"/>
              <a:gd name="connsiteY37" fmla="*/ 6052457 h 6052457"/>
              <a:gd name="connsiteX38" fmla="*/ 3537934 w 11263085"/>
              <a:gd name="connsiteY38" fmla="*/ 6052457 h 6052457"/>
              <a:gd name="connsiteX39" fmla="*/ 2650138 w 11263085"/>
              <a:gd name="connsiteY39" fmla="*/ 6052457 h 6052457"/>
              <a:gd name="connsiteX40" fmla="*/ 2325496 w 11263085"/>
              <a:gd name="connsiteY40" fmla="*/ 6052457 h 6052457"/>
              <a:gd name="connsiteX41" fmla="*/ 1775592 w 11263085"/>
              <a:gd name="connsiteY41" fmla="*/ 6052457 h 6052457"/>
              <a:gd name="connsiteX42" fmla="*/ 1450950 w 11263085"/>
              <a:gd name="connsiteY42" fmla="*/ 6052457 h 6052457"/>
              <a:gd name="connsiteX43" fmla="*/ 0 w 11263085"/>
              <a:gd name="connsiteY43" fmla="*/ 6052457 h 6052457"/>
              <a:gd name="connsiteX44" fmla="*/ 0 w 11263085"/>
              <a:gd name="connsiteY44" fmla="*/ 5258913 h 6052457"/>
              <a:gd name="connsiteX45" fmla="*/ 0 w 11263085"/>
              <a:gd name="connsiteY45" fmla="*/ 4465368 h 6052457"/>
              <a:gd name="connsiteX46" fmla="*/ 0 w 11263085"/>
              <a:gd name="connsiteY46" fmla="*/ 3732348 h 6052457"/>
              <a:gd name="connsiteX47" fmla="*/ 0 w 11263085"/>
              <a:gd name="connsiteY47" fmla="*/ 3059853 h 6052457"/>
              <a:gd name="connsiteX48" fmla="*/ 0 w 11263085"/>
              <a:gd name="connsiteY48" fmla="*/ 2266309 h 6052457"/>
              <a:gd name="connsiteX49" fmla="*/ 0 w 11263085"/>
              <a:gd name="connsiteY49" fmla="*/ 1533289 h 6052457"/>
              <a:gd name="connsiteX50" fmla="*/ 0 w 11263085"/>
              <a:gd name="connsiteY50" fmla="*/ 739745 h 6052457"/>
              <a:gd name="connsiteX51" fmla="*/ 0 w 11263085"/>
              <a:gd name="connsiteY51" fmla="*/ 0 h 605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263085" h="6052457" fill="none" extrusionOk="0">
                <a:moveTo>
                  <a:pt x="0" y="0"/>
                </a:moveTo>
                <a:cubicBezTo>
                  <a:pt x="97003" y="-11627"/>
                  <a:pt x="183759" y="-4909"/>
                  <a:pt x="324642" y="0"/>
                </a:cubicBezTo>
                <a:cubicBezTo>
                  <a:pt x="467077" y="15853"/>
                  <a:pt x="634175" y="-9635"/>
                  <a:pt x="761915" y="0"/>
                </a:cubicBezTo>
                <a:cubicBezTo>
                  <a:pt x="913002" y="40931"/>
                  <a:pt x="1033274" y="18237"/>
                  <a:pt x="1311818" y="0"/>
                </a:cubicBezTo>
                <a:cubicBezTo>
                  <a:pt x="1580555" y="-27568"/>
                  <a:pt x="1542814" y="12247"/>
                  <a:pt x="1636460" y="0"/>
                </a:cubicBezTo>
                <a:cubicBezTo>
                  <a:pt x="1757341" y="6227"/>
                  <a:pt x="2306823" y="84731"/>
                  <a:pt x="2524256" y="0"/>
                </a:cubicBezTo>
                <a:cubicBezTo>
                  <a:pt x="2746498" y="-33758"/>
                  <a:pt x="2764350" y="8010"/>
                  <a:pt x="2961529" y="0"/>
                </a:cubicBezTo>
                <a:cubicBezTo>
                  <a:pt x="3167588" y="-9484"/>
                  <a:pt x="3203882" y="-3233"/>
                  <a:pt x="3286171" y="0"/>
                </a:cubicBezTo>
                <a:cubicBezTo>
                  <a:pt x="3365655" y="2887"/>
                  <a:pt x="3544988" y="5495"/>
                  <a:pt x="3610813" y="0"/>
                </a:cubicBezTo>
                <a:cubicBezTo>
                  <a:pt x="3691203" y="38131"/>
                  <a:pt x="4252666" y="9203"/>
                  <a:pt x="4498609" y="0"/>
                </a:cubicBezTo>
                <a:cubicBezTo>
                  <a:pt x="4760948" y="14615"/>
                  <a:pt x="5195945" y="-9370"/>
                  <a:pt x="5386405" y="0"/>
                </a:cubicBezTo>
                <a:cubicBezTo>
                  <a:pt x="5600539" y="5377"/>
                  <a:pt x="5704743" y="-168"/>
                  <a:pt x="5823677" y="0"/>
                </a:cubicBezTo>
                <a:cubicBezTo>
                  <a:pt x="5909911" y="-10716"/>
                  <a:pt x="6278333" y="-7154"/>
                  <a:pt x="6598843" y="0"/>
                </a:cubicBezTo>
                <a:cubicBezTo>
                  <a:pt x="6918068" y="32002"/>
                  <a:pt x="6919371" y="-11937"/>
                  <a:pt x="7148746" y="0"/>
                </a:cubicBezTo>
                <a:cubicBezTo>
                  <a:pt x="7347996" y="-1701"/>
                  <a:pt x="7755529" y="46347"/>
                  <a:pt x="7923912" y="0"/>
                </a:cubicBezTo>
                <a:cubicBezTo>
                  <a:pt x="8076343" y="-28112"/>
                  <a:pt x="8588049" y="-36412"/>
                  <a:pt x="8811708" y="0"/>
                </a:cubicBezTo>
                <a:cubicBezTo>
                  <a:pt x="9037502" y="-5928"/>
                  <a:pt x="9088033" y="207"/>
                  <a:pt x="9248980" y="0"/>
                </a:cubicBezTo>
                <a:cubicBezTo>
                  <a:pt x="9407663" y="-19104"/>
                  <a:pt x="9495875" y="21838"/>
                  <a:pt x="9701756" y="0"/>
                </a:cubicBezTo>
                <a:cubicBezTo>
                  <a:pt x="9907637" y="-21838"/>
                  <a:pt x="9970655" y="-982"/>
                  <a:pt x="10136777" y="0"/>
                </a:cubicBezTo>
                <a:cubicBezTo>
                  <a:pt x="10500073" y="-66992"/>
                  <a:pt x="10891656" y="76963"/>
                  <a:pt x="11263085" y="0"/>
                </a:cubicBezTo>
                <a:cubicBezTo>
                  <a:pt x="11206190" y="251357"/>
                  <a:pt x="11284040" y="394048"/>
                  <a:pt x="11263085" y="793544"/>
                </a:cubicBezTo>
                <a:cubicBezTo>
                  <a:pt x="11257274" y="1174633"/>
                  <a:pt x="11251977" y="1353523"/>
                  <a:pt x="11263085" y="1587089"/>
                </a:cubicBezTo>
                <a:cubicBezTo>
                  <a:pt x="11261053" y="1818224"/>
                  <a:pt x="11256436" y="1993390"/>
                  <a:pt x="11263085" y="2199059"/>
                </a:cubicBezTo>
                <a:cubicBezTo>
                  <a:pt x="11287479" y="2416009"/>
                  <a:pt x="11257217" y="2628123"/>
                  <a:pt x="11263085" y="2750505"/>
                </a:cubicBezTo>
                <a:cubicBezTo>
                  <a:pt x="11303314" y="2837993"/>
                  <a:pt x="11251463" y="3286169"/>
                  <a:pt x="11263085" y="3544050"/>
                </a:cubicBezTo>
                <a:cubicBezTo>
                  <a:pt x="11281057" y="3826691"/>
                  <a:pt x="11265568" y="3964187"/>
                  <a:pt x="11263085" y="4095496"/>
                </a:cubicBezTo>
                <a:cubicBezTo>
                  <a:pt x="11287538" y="4237117"/>
                  <a:pt x="11260371" y="4630482"/>
                  <a:pt x="11263085" y="4767991"/>
                </a:cubicBezTo>
                <a:cubicBezTo>
                  <a:pt x="11259574" y="4930798"/>
                  <a:pt x="11273991" y="5131766"/>
                  <a:pt x="11263085" y="5319437"/>
                </a:cubicBezTo>
                <a:cubicBezTo>
                  <a:pt x="11237967" y="5506081"/>
                  <a:pt x="11304735" y="5849395"/>
                  <a:pt x="11263085" y="6052457"/>
                </a:cubicBezTo>
                <a:cubicBezTo>
                  <a:pt x="11114198" y="6060311"/>
                  <a:pt x="10947630" y="6056637"/>
                  <a:pt x="10825812" y="6052457"/>
                </a:cubicBezTo>
                <a:cubicBezTo>
                  <a:pt x="10723556" y="6011852"/>
                  <a:pt x="10374122" y="6028882"/>
                  <a:pt x="10050647" y="6052457"/>
                </a:cubicBezTo>
                <a:cubicBezTo>
                  <a:pt x="9698450" y="6061993"/>
                  <a:pt x="9714344" y="6074067"/>
                  <a:pt x="9613374" y="6052457"/>
                </a:cubicBezTo>
                <a:cubicBezTo>
                  <a:pt x="9533463" y="6024033"/>
                  <a:pt x="9426476" y="6040760"/>
                  <a:pt x="9288732" y="6052457"/>
                </a:cubicBezTo>
                <a:cubicBezTo>
                  <a:pt x="9193749" y="6046630"/>
                  <a:pt x="8751104" y="6126501"/>
                  <a:pt x="8400936" y="6052457"/>
                </a:cubicBezTo>
                <a:cubicBezTo>
                  <a:pt x="8040265" y="6021288"/>
                  <a:pt x="8162938" y="6027422"/>
                  <a:pt x="7963664" y="6052457"/>
                </a:cubicBezTo>
                <a:cubicBezTo>
                  <a:pt x="7759955" y="6047254"/>
                  <a:pt x="7559196" y="6030095"/>
                  <a:pt x="7301129" y="6052457"/>
                </a:cubicBezTo>
                <a:cubicBezTo>
                  <a:pt x="7084241" y="6017988"/>
                  <a:pt x="6797672" y="6071988"/>
                  <a:pt x="6413333" y="6052457"/>
                </a:cubicBezTo>
                <a:cubicBezTo>
                  <a:pt x="6029381" y="6080775"/>
                  <a:pt x="6163116" y="6010842"/>
                  <a:pt x="5976060" y="6052457"/>
                </a:cubicBezTo>
                <a:cubicBezTo>
                  <a:pt x="5783070" y="6088494"/>
                  <a:pt x="5441449" y="6009797"/>
                  <a:pt x="5313526" y="6052457"/>
                </a:cubicBezTo>
                <a:cubicBezTo>
                  <a:pt x="5146585" y="6145598"/>
                  <a:pt x="4855407" y="6045948"/>
                  <a:pt x="4538361" y="6052457"/>
                </a:cubicBezTo>
                <a:cubicBezTo>
                  <a:pt x="4204308" y="6030698"/>
                  <a:pt x="4162503" y="6053088"/>
                  <a:pt x="3988457" y="6052457"/>
                </a:cubicBezTo>
                <a:cubicBezTo>
                  <a:pt x="3770444" y="6080292"/>
                  <a:pt x="3428749" y="6067122"/>
                  <a:pt x="3213292" y="6052457"/>
                </a:cubicBezTo>
                <a:cubicBezTo>
                  <a:pt x="2991704" y="6026899"/>
                  <a:pt x="3002105" y="6039630"/>
                  <a:pt x="2888650" y="6052457"/>
                </a:cubicBezTo>
                <a:cubicBezTo>
                  <a:pt x="2790797" y="6048942"/>
                  <a:pt x="2668595" y="6025945"/>
                  <a:pt x="2451377" y="6052457"/>
                </a:cubicBezTo>
                <a:cubicBezTo>
                  <a:pt x="2289617" y="6065972"/>
                  <a:pt x="1995308" y="6053377"/>
                  <a:pt x="1788843" y="6052457"/>
                </a:cubicBezTo>
                <a:cubicBezTo>
                  <a:pt x="1626057" y="6074739"/>
                  <a:pt x="1124270" y="5999299"/>
                  <a:pt x="901047" y="6052457"/>
                </a:cubicBezTo>
                <a:cubicBezTo>
                  <a:pt x="748286" y="6137338"/>
                  <a:pt x="271388" y="5962759"/>
                  <a:pt x="0" y="6052457"/>
                </a:cubicBezTo>
                <a:cubicBezTo>
                  <a:pt x="5185" y="5777827"/>
                  <a:pt x="4950" y="5657635"/>
                  <a:pt x="0" y="5440486"/>
                </a:cubicBezTo>
                <a:cubicBezTo>
                  <a:pt x="-4489" y="5207644"/>
                  <a:pt x="12008" y="5003852"/>
                  <a:pt x="0" y="4707467"/>
                </a:cubicBezTo>
                <a:cubicBezTo>
                  <a:pt x="-26997" y="4416711"/>
                  <a:pt x="11807" y="4246813"/>
                  <a:pt x="0" y="4095496"/>
                </a:cubicBezTo>
                <a:cubicBezTo>
                  <a:pt x="5311" y="3948722"/>
                  <a:pt x="-35980" y="3715855"/>
                  <a:pt x="0" y="3362476"/>
                </a:cubicBezTo>
                <a:cubicBezTo>
                  <a:pt x="-1622" y="3005290"/>
                  <a:pt x="-4858" y="3038703"/>
                  <a:pt x="0" y="2750505"/>
                </a:cubicBezTo>
                <a:cubicBezTo>
                  <a:pt x="8238" y="2460100"/>
                  <a:pt x="15766" y="2380818"/>
                  <a:pt x="0" y="2078010"/>
                </a:cubicBezTo>
                <a:cubicBezTo>
                  <a:pt x="2560" y="1763280"/>
                  <a:pt x="-26512" y="1698897"/>
                  <a:pt x="0" y="1405515"/>
                </a:cubicBezTo>
                <a:cubicBezTo>
                  <a:pt x="32449" y="1062104"/>
                  <a:pt x="21218" y="864605"/>
                  <a:pt x="0" y="611971"/>
                </a:cubicBezTo>
                <a:cubicBezTo>
                  <a:pt x="27604" y="367215"/>
                  <a:pt x="22900" y="293980"/>
                  <a:pt x="0" y="0"/>
                </a:cubicBezTo>
                <a:close/>
              </a:path>
              <a:path w="11263085" h="6052457" stroke="0" extrusionOk="0">
                <a:moveTo>
                  <a:pt x="0" y="0"/>
                </a:moveTo>
                <a:cubicBezTo>
                  <a:pt x="384352" y="-3410"/>
                  <a:pt x="530505" y="-25892"/>
                  <a:pt x="887796" y="0"/>
                </a:cubicBezTo>
                <a:cubicBezTo>
                  <a:pt x="1245585" y="31692"/>
                  <a:pt x="1137566" y="-4909"/>
                  <a:pt x="1212438" y="0"/>
                </a:cubicBezTo>
                <a:cubicBezTo>
                  <a:pt x="1319899" y="37155"/>
                  <a:pt x="1898927" y="56971"/>
                  <a:pt x="2100234" y="0"/>
                </a:cubicBezTo>
                <a:cubicBezTo>
                  <a:pt x="2301438" y="-35720"/>
                  <a:pt x="2497905" y="-17496"/>
                  <a:pt x="2650138" y="0"/>
                </a:cubicBezTo>
                <a:cubicBezTo>
                  <a:pt x="2772801" y="24232"/>
                  <a:pt x="2968774" y="-6699"/>
                  <a:pt x="3087410" y="0"/>
                </a:cubicBezTo>
                <a:cubicBezTo>
                  <a:pt x="3231826" y="69115"/>
                  <a:pt x="3506531" y="-6289"/>
                  <a:pt x="3862576" y="0"/>
                </a:cubicBezTo>
                <a:cubicBezTo>
                  <a:pt x="4200053" y="44017"/>
                  <a:pt x="4378952" y="-23974"/>
                  <a:pt x="4525110" y="0"/>
                </a:cubicBezTo>
                <a:cubicBezTo>
                  <a:pt x="4649804" y="-24673"/>
                  <a:pt x="5118783" y="-33730"/>
                  <a:pt x="5300275" y="0"/>
                </a:cubicBezTo>
                <a:cubicBezTo>
                  <a:pt x="5474506" y="44750"/>
                  <a:pt x="5569526" y="14193"/>
                  <a:pt x="5737548" y="0"/>
                </a:cubicBezTo>
                <a:cubicBezTo>
                  <a:pt x="5919302" y="-27767"/>
                  <a:pt x="6206485" y="-2075"/>
                  <a:pt x="6512713" y="0"/>
                </a:cubicBezTo>
                <a:cubicBezTo>
                  <a:pt x="6822827" y="5402"/>
                  <a:pt x="6798267" y="12089"/>
                  <a:pt x="7062617" y="0"/>
                </a:cubicBezTo>
                <a:cubicBezTo>
                  <a:pt x="7309146" y="3772"/>
                  <a:pt x="7424294" y="-8164"/>
                  <a:pt x="7725151" y="0"/>
                </a:cubicBezTo>
                <a:cubicBezTo>
                  <a:pt x="8013395" y="36160"/>
                  <a:pt x="7904813" y="6592"/>
                  <a:pt x="8049793" y="0"/>
                </a:cubicBezTo>
                <a:cubicBezTo>
                  <a:pt x="8215268" y="14061"/>
                  <a:pt x="8326929" y="-9135"/>
                  <a:pt x="8487066" y="0"/>
                </a:cubicBezTo>
                <a:cubicBezTo>
                  <a:pt x="8630258" y="-6754"/>
                  <a:pt x="8846442" y="-17480"/>
                  <a:pt x="9036969" y="0"/>
                </a:cubicBezTo>
                <a:cubicBezTo>
                  <a:pt x="9270314" y="31684"/>
                  <a:pt x="9501114" y="38286"/>
                  <a:pt x="9812135" y="0"/>
                </a:cubicBezTo>
                <a:cubicBezTo>
                  <a:pt x="10078673" y="-81424"/>
                  <a:pt x="10658369" y="-27990"/>
                  <a:pt x="11263085" y="0"/>
                </a:cubicBezTo>
                <a:cubicBezTo>
                  <a:pt x="11248394" y="223220"/>
                  <a:pt x="11228920" y="349656"/>
                  <a:pt x="11263085" y="551446"/>
                </a:cubicBezTo>
                <a:cubicBezTo>
                  <a:pt x="11276589" y="764430"/>
                  <a:pt x="11294491" y="949134"/>
                  <a:pt x="11263085" y="1042368"/>
                </a:cubicBezTo>
                <a:cubicBezTo>
                  <a:pt x="11268830" y="1202792"/>
                  <a:pt x="11244463" y="1459666"/>
                  <a:pt x="11263085" y="1835912"/>
                </a:cubicBezTo>
                <a:cubicBezTo>
                  <a:pt x="11203528" y="2197850"/>
                  <a:pt x="11263927" y="2341721"/>
                  <a:pt x="11263085" y="2629456"/>
                </a:cubicBezTo>
                <a:cubicBezTo>
                  <a:pt x="11333921" y="2909498"/>
                  <a:pt x="11333859" y="3084993"/>
                  <a:pt x="11263085" y="3301952"/>
                </a:cubicBezTo>
                <a:cubicBezTo>
                  <a:pt x="11256015" y="3554019"/>
                  <a:pt x="11240217" y="3713184"/>
                  <a:pt x="11263085" y="4034971"/>
                </a:cubicBezTo>
                <a:cubicBezTo>
                  <a:pt x="11310779" y="4372483"/>
                  <a:pt x="11246600" y="4579974"/>
                  <a:pt x="11263085" y="4767991"/>
                </a:cubicBezTo>
                <a:cubicBezTo>
                  <a:pt x="11269494" y="4974696"/>
                  <a:pt x="11259540" y="5073950"/>
                  <a:pt x="11263085" y="5379962"/>
                </a:cubicBezTo>
                <a:cubicBezTo>
                  <a:pt x="11247849" y="5677668"/>
                  <a:pt x="11228208" y="5760446"/>
                  <a:pt x="11263085" y="6052457"/>
                </a:cubicBezTo>
                <a:cubicBezTo>
                  <a:pt x="11121866" y="6068813"/>
                  <a:pt x="10811395" y="6007426"/>
                  <a:pt x="10600551" y="6052457"/>
                </a:cubicBezTo>
                <a:cubicBezTo>
                  <a:pt x="10407540" y="6074514"/>
                  <a:pt x="10359747" y="6052453"/>
                  <a:pt x="10163278" y="6052457"/>
                </a:cubicBezTo>
                <a:cubicBezTo>
                  <a:pt x="9962796" y="6043170"/>
                  <a:pt x="9999314" y="6042096"/>
                  <a:pt x="9838636" y="6052457"/>
                </a:cubicBezTo>
                <a:cubicBezTo>
                  <a:pt x="9658385" y="6067629"/>
                  <a:pt x="9385045" y="6054995"/>
                  <a:pt x="8950840" y="6052457"/>
                </a:cubicBezTo>
                <a:cubicBezTo>
                  <a:pt x="8509634" y="6048832"/>
                  <a:pt x="8498584" y="6017630"/>
                  <a:pt x="8288305" y="6052457"/>
                </a:cubicBezTo>
                <a:cubicBezTo>
                  <a:pt x="8075485" y="6091944"/>
                  <a:pt x="7981187" y="6046655"/>
                  <a:pt x="7738402" y="6052457"/>
                </a:cubicBezTo>
                <a:cubicBezTo>
                  <a:pt x="7455517" y="6017913"/>
                  <a:pt x="7324003" y="6044860"/>
                  <a:pt x="7075868" y="6052457"/>
                </a:cubicBezTo>
                <a:cubicBezTo>
                  <a:pt x="6805855" y="6080671"/>
                  <a:pt x="6674342" y="6012717"/>
                  <a:pt x="6300702" y="6052457"/>
                </a:cubicBezTo>
                <a:cubicBezTo>
                  <a:pt x="5925280" y="6080598"/>
                  <a:pt x="5964999" y="6055299"/>
                  <a:pt x="5638168" y="6052457"/>
                </a:cubicBezTo>
                <a:cubicBezTo>
                  <a:pt x="5270587" y="6025942"/>
                  <a:pt x="5053180" y="6008878"/>
                  <a:pt x="4750372" y="6052457"/>
                </a:cubicBezTo>
                <a:cubicBezTo>
                  <a:pt x="4474758" y="6047259"/>
                  <a:pt x="4479025" y="6059006"/>
                  <a:pt x="4313099" y="6052457"/>
                </a:cubicBezTo>
                <a:cubicBezTo>
                  <a:pt x="4120410" y="6089441"/>
                  <a:pt x="3744962" y="6030538"/>
                  <a:pt x="3537934" y="6052457"/>
                </a:cubicBezTo>
                <a:cubicBezTo>
                  <a:pt x="3270865" y="6074349"/>
                  <a:pt x="3011870" y="6044139"/>
                  <a:pt x="2650138" y="6052457"/>
                </a:cubicBezTo>
                <a:cubicBezTo>
                  <a:pt x="2278513" y="6016431"/>
                  <a:pt x="2414331" y="6048331"/>
                  <a:pt x="2325496" y="6052457"/>
                </a:cubicBezTo>
                <a:cubicBezTo>
                  <a:pt x="2245144" y="6066715"/>
                  <a:pt x="2048750" y="6053007"/>
                  <a:pt x="1775592" y="6052457"/>
                </a:cubicBezTo>
                <a:cubicBezTo>
                  <a:pt x="1497915" y="6044399"/>
                  <a:pt x="1526764" y="6057710"/>
                  <a:pt x="1450950" y="6052457"/>
                </a:cubicBezTo>
                <a:cubicBezTo>
                  <a:pt x="1364889" y="6108375"/>
                  <a:pt x="374773" y="6165207"/>
                  <a:pt x="0" y="6052457"/>
                </a:cubicBezTo>
                <a:cubicBezTo>
                  <a:pt x="-45730" y="5810823"/>
                  <a:pt x="51938" y="5546260"/>
                  <a:pt x="0" y="5258913"/>
                </a:cubicBezTo>
                <a:cubicBezTo>
                  <a:pt x="18893" y="4955900"/>
                  <a:pt x="-15570" y="4828339"/>
                  <a:pt x="0" y="4465368"/>
                </a:cubicBezTo>
                <a:cubicBezTo>
                  <a:pt x="22335" y="4107230"/>
                  <a:pt x="11278" y="3893706"/>
                  <a:pt x="0" y="3732348"/>
                </a:cubicBezTo>
                <a:cubicBezTo>
                  <a:pt x="8221" y="3573422"/>
                  <a:pt x="-10664" y="3180439"/>
                  <a:pt x="0" y="3059853"/>
                </a:cubicBezTo>
                <a:cubicBezTo>
                  <a:pt x="-4376" y="2951381"/>
                  <a:pt x="45053" y="2589109"/>
                  <a:pt x="0" y="2266309"/>
                </a:cubicBezTo>
                <a:cubicBezTo>
                  <a:pt x="4464" y="1973360"/>
                  <a:pt x="32221" y="1684016"/>
                  <a:pt x="0" y="1533289"/>
                </a:cubicBezTo>
                <a:cubicBezTo>
                  <a:pt x="25940" y="1400230"/>
                  <a:pt x="19425" y="1092884"/>
                  <a:pt x="0" y="739745"/>
                </a:cubicBezTo>
                <a:cubicBezTo>
                  <a:pt x="-5148" y="344962"/>
                  <a:pt x="2198" y="218764"/>
                  <a:pt x="0" y="0"/>
                </a:cubicBezTo>
                <a:close/>
              </a:path>
              <a:path w="11263085" h="6052457" fill="none" stroke="0" extrusionOk="0">
                <a:moveTo>
                  <a:pt x="0" y="0"/>
                </a:moveTo>
                <a:cubicBezTo>
                  <a:pt x="87506" y="-31701"/>
                  <a:pt x="174027" y="8912"/>
                  <a:pt x="324642" y="0"/>
                </a:cubicBezTo>
                <a:cubicBezTo>
                  <a:pt x="486525" y="4931"/>
                  <a:pt x="648437" y="-43566"/>
                  <a:pt x="761915" y="0"/>
                </a:cubicBezTo>
                <a:cubicBezTo>
                  <a:pt x="874119" y="9238"/>
                  <a:pt x="1078447" y="33770"/>
                  <a:pt x="1311818" y="0"/>
                </a:cubicBezTo>
                <a:cubicBezTo>
                  <a:pt x="1581028" y="-33647"/>
                  <a:pt x="1549530" y="-500"/>
                  <a:pt x="1636460" y="0"/>
                </a:cubicBezTo>
                <a:cubicBezTo>
                  <a:pt x="1713172" y="-25743"/>
                  <a:pt x="2305369" y="34688"/>
                  <a:pt x="2524256" y="0"/>
                </a:cubicBezTo>
                <a:cubicBezTo>
                  <a:pt x="2740705" y="-43831"/>
                  <a:pt x="2764387" y="6546"/>
                  <a:pt x="2961529" y="0"/>
                </a:cubicBezTo>
                <a:cubicBezTo>
                  <a:pt x="3168756" y="-10542"/>
                  <a:pt x="3204112" y="-5201"/>
                  <a:pt x="3286171" y="0"/>
                </a:cubicBezTo>
                <a:cubicBezTo>
                  <a:pt x="3356426" y="9053"/>
                  <a:pt x="3533081" y="-1251"/>
                  <a:pt x="3610813" y="0"/>
                </a:cubicBezTo>
                <a:cubicBezTo>
                  <a:pt x="3688848" y="29115"/>
                  <a:pt x="4218957" y="-5014"/>
                  <a:pt x="4498609" y="0"/>
                </a:cubicBezTo>
                <a:cubicBezTo>
                  <a:pt x="4741808" y="21428"/>
                  <a:pt x="5188438" y="1531"/>
                  <a:pt x="5386405" y="0"/>
                </a:cubicBezTo>
                <a:cubicBezTo>
                  <a:pt x="5576106" y="12056"/>
                  <a:pt x="5713301" y="24522"/>
                  <a:pt x="5823677" y="0"/>
                </a:cubicBezTo>
                <a:cubicBezTo>
                  <a:pt x="5970437" y="24961"/>
                  <a:pt x="6298926" y="-39317"/>
                  <a:pt x="6598843" y="0"/>
                </a:cubicBezTo>
                <a:cubicBezTo>
                  <a:pt x="6913792" y="34558"/>
                  <a:pt x="6921126" y="-12416"/>
                  <a:pt x="7148746" y="0"/>
                </a:cubicBezTo>
                <a:cubicBezTo>
                  <a:pt x="7374770" y="-502"/>
                  <a:pt x="7796802" y="17961"/>
                  <a:pt x="7923912" y="0"/>
                </a:cubicBezTo>
                <a:cubicBezTo>
                  <a:pt x="8103671" y="251"/>
                  <a:pt x="8556742" y="-12401"/>
                  <a:pt x="8811708" y="0"/>
                </a:cubicBezTo>
                <a:cubicBezTo>
                  <a:pt x="9015222" y="-10561"/>
                  <a:pt x="9079128" y="1336"/>
                  <a:pt x="9248980" y="0"/>
                </a:cubicBezTo>
                <a:cubicBezTo>
                  <a:pt x="9430909" y="-20236"/>
                  <a:pt x="9615082" y="20745"/>
                  <a:pt x="9710634" y="0"/>
                </a:cubicBezTo>
                <a:cubicBezTo>
                  <a:pt x="9806186" y="-20745"/>
                  <a:pt x="10040144" y="-10507"/>
                  <a:pt x="10136777" y="0"/>
                </a:cubicBezTo>
                <a:cubicBezTo>
                  <a:pt x="10550475" y="-3425"/>
                  <a:pt x="10876055" y="12088"/>
                  <a:pt x="11263085" y="0"/>
                </a:cubicBezTo>
                <a:cubicBezTo>
                  <a:pt x="11262462" y="271077"/>
                  <a:pt x="11260872" y="406252"/>
                  <a:pt x="11263085" y="793544"/>
                </a:cubicBezTo>
                <a:cubicBezTo>
                  <a:pt x="11264353" y="1166488"/>
                  <a:pt x="11299712" y="1363944"/>
                  <a:pt x="11263085" y="1587089"/>
                </a:cubicBezTo>
                <a:cubicBezTo>
                  <a:pt x="11264175" y="1794843"/>
                  <a:pt x="11240813" y="1966586"/>
                  <a:pt x="11263085" y="2199059"/>
                </a:cubicBezTo>
                <a:cubicBezTo>
                  <a:pt x="11262109" y="2438284"/>
                  <a:pt x="11219270" y="2621050"/>
                  <a:pt x="11263085" y="2750505"/>
                </a:cubicBezTo>
                <a:cubicBezTo>
                  <a:pt x="11268292" y="2897544"/>
                  <a:pt x="11223059" y="3233694"/>
                  <a:pt x="11263085" y="3544050"/>
                </a:cubicBezTo>
                <a:cubicBezTo>
                  <a:pt x="11264817" y="3835529"/>
                  <a:pt x="11272782" y="3935835"/>
                  <a:pt x="11263085" y="4095496"/>
                </a:cubicBezTo>
                <a:cubicBezTo>
                  <a:pt x="11269632" y="4231186"/>
                  <a:pt x="11239634" y="4608026"/>
                  <a:pt x="11263085" y="4767991"/>
                </a:cubicBezTo>
                <a:cubicBezTo>
                  <a:pt x="11291404" y="4918816"/>
                  <a:pt x="11280955" y="5122582"/>
                  <a:pt x="11263085" y="5319437"/>
                </a:cubicBezTo>
                <a:cubicBezTo>
                  <a:pt x="11269490" y="5462567"/>
                  <a:pt x="11290341" y="5832539"/>
                  <a:pt x="11263085" y="6052457"/>
                </a:cubicBezTo>
                <a:cubicBezTo>
                  <a:pt x="11153327" y="6058337"/>
                  <a:pt x="11007386" y="6079372"/>
                  <a:pt x="10825812" y="6052457"/>
                </a:cubicBezTo>
                <a:cubicBezTo>
                  <a:pt x="10684105" y="6036497"/>
                  <a:pt x="10452754" y="6074801"/>
                  <a:pt x="10050647" y="6052457"/>
                </a:cubicBezTo>
                <a:cubicBezTo>
                  <a:pt x="9699338" y="6060680"/>
                  <a:pt x="9710255" y="6070845"/>
                  <a:pt x="9613374" y="6052457"/>
                </a:cubicBezTo>
                <a:cubicBezTo>
                  <a:pt x="9518081" y="6050474"/>
                  <a:pt x="9389782" y="6048451"/>
                  <a:pt x="9288732" y="6052457"/>
                </a:cubicBezTo>
                <a:cubicBezTo>
                  <a:pt x="9165610" y="6046733"/>
                  <a:pt x="8748775" y="6092617"/>
                  <a:pt x="8400936" y="6052457"/>
                </a:cubicBezTo>
                <a:cubicBezTo>
                  <a:pt x="8059742" y="6026676"/>
                  <a:pt x="8154840" y="6066272"/>
                  <a:pt x="7963664" y="6052457"/>
                </a:cubicBezTo>
                <a:cubicBezTo>
                  <a:pt x="7743384" y="6019342"/>
                  <a:pt x="7599722" y="6069819"/>
                  <a:pt x="7301129" y="6052457"/>
                </a:cubicBezTo>
                <a:cubicBezTo>
                  <a:pt x="7081476" y="6074948"/>
                  <a:pt x="6795297" y="6022797"/>
                  <a:pt x="6413333" y="6052457"/>
                </a:cubicBezTo>
                <a:cubicBezTo>
                  <a:pt x="6015187" y="6098714"/>
                  <a:pt x="6183740" y="6057733"/>
                  <a:pt x="5976060" y="6052457"/>
                </a:cubicBezTo>
                <a:cubicBezTo>
                  <a:pt x="5795769" y="6091741"/>
                  <a:pt x="5474620" y="6034552"/>
                  <a:pt x="5313526" y="6052457"/>
                </a:cubicBezTo>
                <a:cubicBezTo>
                  <a:pt x="5151593" y="6089042"/>
                  <a:pt x="4888513" y="6076152"/>
                  <a:pt x="4538361" y="6052457"/>
                </a:cubicBezTo>
                <a:cubicBezTo>
                  <a:pt x="4195697" y="6026947"/>
                  <a:pt x="4159615" y="6045924"/>
                  <a:pt x="3988457" y="6052457"/>
                </a:cubicBezTo>
                <a:cubicBezTo>
                  <a:pt x="3792926" y="6052204"/>
                  <a:pt x="3473666" y="6052736"/>
                  <a:pt x="3213292" y="6052457"/>
                </a:cubicBezTo>
                <a:cubicBezTo>
                  <a:pt x="2990867" y="6028038"/>
                  <a:pt x="3005483" y="6039865"/>
                  <a:pt x="2888650" y="6052457"/>
                </a:cubicBezTo>
                <a:cubicBezTo>
                  <a:pt x="2767594" y="6079708"/>
                  <a:pt x="2641519" y="6028216"/>
                  <a:pt x="2451377" y="6052457"/>
                </a:cubicBezTo>
                <a:cubicBezTo>
                  <a:pt x="2280652" y="6053949"/>
                  <a:pt x="1975329" y="6070708"/>
                  <a:pt x="1788843" y="6052457"/>
                </a:cubicBezTo>
                <a:cubicBezTo>
                  <a:pt x="1648413" y="6077543"/>
                  <a:pt x="1082931" y="6027982"/>
                  <a:pt x="901047" y="6052457"/>
                </a:cubicBezTo>
                <a:cubicBezTo>
                  <a:pt x="779748" y="6122627"/>
                  <a:pt x="324620" y="6021440"/>
                  <a:pt x="0" y="6052457"/>
                </a:cubicBezTo>
                <a:cubicBezTo>
                  <a:pt x="2291" y="5777711"/>
                  <a:pt x="22950" y="5662615"/>
                  <a:pt x="0" y="5440486"/>
                </a:cubicBezTo>
                <a:cubicBezTo>
                  <a:pt x="9385" y="5201699"/>
                  <a:pt x="-4274" y="5024915"/>
                  <a:pt x="0" y="4707467"/>
                </a:cubicBezTo>
                <a:cubicBezTo>
                  <a:pt x="-26510" y="4388296"/>
                  <a:pt x="3340" y="4233407"/>
                  <a:pt x="0" y="4095496"/>
                </a:cubicBezTo>
                <a:cubicBezTo>
                  <a:pt x="23639" y="3941017"/>
                  <a:pt x="9345" y="3736078"/>
                  <a:pt x="0" y="3362476"/>
                </a:cubicBezTo>
                <a:cubicBezTo>
                  <a:pt x="12369" y="2995284"/>
                  <a:pt x="5149" y="3048304"/>
                  <a:pt x="0" y="2750505"/>
                </a:cubicBezTo>
                <a:cubicBezTo>
                  <a:pt x="-12268" y="2453303"/>
                  <a:pt x="9829" y="2375792"/>
                  <a:pt x="0" y="2078010"/>
                </a:cubicBezTo>
                <a:cubicBezTo>
                  <a:pt x="-18723" y="1766844"/>
                  <a:pt x="-2856" y="1713358"/>
                  <a:pt x="0" y="1405515"/>
                </a:cubicBezTo>
                <a:cubicBezTo>
                  <a:pt x="54861" y="1084932"/>
                  <a:pt x="-23982" y="833841"/>
                  <a:pt x="0" y="611971"/>
                </a:cubicBezTo>
                <a:cubicBezTo>
                  <a:pt x="7365" y="382400"/>
                  <a:pt x="24788" y="29084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AE2E9"/>
            </a:solidFill>
            <a:extLst>
              <a:ext uri="{C807C97D-BFC1-408E-A445-0C87EB9F89A2}">
                <ask:lineSketchStyleProps xmlns:ask="http://schemas.microsoft.com/office/drawing/2018/sketchyshapes" xmlns="" sd="4073085077">
                  <a:custGeom>
                    <a:avLst/>
                    <a:gdLst>
                      <a:gd name="connsiteX0" fmla="*/ 0 w 11263085"/>
                      <a:gd name="connsiteY0" fmla="*/ 0 h 6052457"/>
                      <a:gd name="connsiteX1" fmla="*/ 324642 w 11263085"/>
                      <a:gd name="connsiteY1" fmla="*/ 0 h 6052457"/>
                      <a:gd name="connsiteX2" fmla="*/ 761915 w 11263085"/>
                      <a:gd name="connsiteY2" fmla="*/ 0 h 6052457"/>
                      <a:gd name="connsiteX3" fmla="*/ 1311818 w 11263085"/>
                      <a:gd name="connsiteY3" fmla="*/ 0 h 6052457"/>
                      <a:gd name="connsiteX4" fmla="*/ 1636460 w 11263085"/>
                      <a:gd name="connsiteY4" fmla="*/ 0 h 6052457"/>
                      <a:gd name="connsiteX5" fmla="*/ 2524256 w 11263085"/>
                      <a:gd name="connsiteY5" fmla="*/ 0 h 6052457"/>
                      <a:gd name="connsiteX6" fmla="*/ 2961529 w 11263085"/>
                      <a:gd name="connsiteY6" fmla="*/ 0 h 6052457"/>
                      <a:gd name="connsiteX7" fmla="*/ 3286171 w 11263085"/>
                      <a:gd name="connsiteY7" fmla="*/ 0 h 6052457"/>
                      <a:gd name="connsiteX8" fmla="*/ 3610813 w 11263085"/>
                      <a:gd name="connsiteY8" fmla="*/ 0 h 6052457"/>
                      <a:gd name="connsiteX9" fmla="*/ 4498609 w 11263085"/>
                      <a:gd name="connsiteY9" fmla="*/ 0 h 6052457"/>
                      <a:gd name="connsiteX10" fmla="*/ 5386405 w 11263085"/>
                      <a:gd name="connsiteY10" fmla="*/ 0 h 6052457"/>
                      <a:gd name="connsiteX11" fmla="*/ 5823677 w 11263085"/>
                      <a:gd name="connsiteY11" fmla="*/ 0 h 6052457"/>
                      <a:gd name="connsiteX12" fmla="*/ 6598843 w 11263085"/>
                      <a:gd name="connsiteY12" fmla="*/ 0 h 6052457"/>
                      <a:gd name="connsiteX13" fmla="*/ 7148746 w 11263085"/>
                      <a:gd name="connsiteY13" fmla="*/ 0 h 6052457"/>
                      <a:gd name="connsiteX14" fmla="*/ 7923912 w 11263085"/>
                      <a:gd name="connsiteY14" fmla="*/ 0 h 6052457"/>
                      <a:gd name="connsiteX15" fmla="*/ 8811708 w 11263085"/>
                      <a:gd name="connsiteY15" fmla="*/ 0 h 6052457"/>
                      <a:gd name="connsiteX16" fmla="*/ 9248980 w 11263085"/>
                      <a:gd name="connsiteY16" fmla="*/ 0 h 6052457"/>
                      <a:gd name="connsiteX17" fmla="*/ 10136777 w 11263085"/>
                      <a:gd name="connsiteY17" fmla="*/ 0 h 6052457"/>
                      <a:gd name="connsiteX18" fmla="*/ 11263085 w 11263085"/>
                      <a:gd name="connsiteY18" fmla="*/ 0 h 6052457"/>
                      <a:gd name="connsiteX19" fmla="*/ 11263085 w 11263085"/>
                      <a:gd name="connsiteY19" fmla="*/ 793544 h 6052457"/>
                      <a:gd name="connsiteX20" fmla="*/ 11263085 w 11263085"/>
                      <a:gd name="connsiteY20" fmla="*/ 1587089 h 6052457"/>
                      <a:gd name="connsiteX21" fmla="*/ 11263085 w 11263085"/>
                      <a:gd name="connsiteY21" fmla="*/ 2199059 h 6052457"/>
                      <a:gd name="connsiteX22" fmla="*/ 11263085 w 11263085"/>
                      <a:gd name="connsiteY22" fmla="*/ 2750505 h 6052457"/>
                      <a:gd name="connsiteX23" fmla="*/ 11263085 w 11263085"/>
                      <a:gd name="connsiteY23" fmla="*/ 3544050 h 6052457"/>
                      <a:gd name="connsiteX24" fmla="*/ 11263085 w 11263085"/>
                      <a:gd name="connsiteY24" fmla="*/ 4095496 h 6052457"/>
                      <a:gd name="connsiteX25" fmla="*/ 11263085 w 11263085"/>
                      <a:gd name="connsiteY25" fmla="*/ 4767991 h 6052457"/>
                      <a:gd name="connsiteX26" fmla="*/ 11263085 w 11263085"/>
                      <a:gd name="connsiteY26" fmla="*/ 5319437 h 6052457"/>
                      <a:gd name="connsiteX27" fmla="*/ 11263085 w 11263085"/>
                      <a:gd name="connsiteY27" fmla="*/ 6052457 h 6052457"/>
                      <a:gd name="connsiteX28" fmla="*/ 10825812 w 11263085"/>
                      <a:gd name="connsiteY28" fmla="*/ 6052457 h 6052457"/>
                      <a:gd name="connsiteX29" fmla="*/ 10050647 w 11263085"/>
                      <a:gd name="connsiteY29" fmla="*/ 6052457 h 6052457"/>
                      <a:gd name="connsiteX30" fmla="*/ 9613374 w 11263085"/>
                      <a:gd name="connsiteY30" fmla="*/ 6052457 h 6052457"/>
                      <a:gd name="connsiteX31" fmla="*/ 9288732 w 11263085"/>
                      <a:gd name="connsiteY31" fmla="*/ 6052457 h 6052457"/>
                      <a:gd name="connsiteX32" fmla="*/ 8400936 w 11263085"/>
                      <a:gd name="connsiteY32" fmla="*/ 6052457 h 6052457"/>
                      <a:gd name="connsiteX33" fmla="*/ 7963664 w 11263085"/>
                      <a:gd name="connsiteY33" fmla="*/ 6052457 h 6052457"/>
                      <a:gd name="connsiteX34" fmla="*/ 7301129 w 11263085"/>
                      <a:gd name="connsiteY34" fmla="*/ 6052457 h 6052457"/>
                      <a:gd name="connsiteX35" fmla="*/ 6413333 w 11263085"/>
                      <a:gd name="connsiteY35" fmla="*/ 6052457 h 6052457"/>
                      <a:gd name="connsiteX36" fmla="*/ 5976060 w 11263085"/>
                      <a:gd name="connsiteY36" fmla="*/ 6052457 h 6052457"/>
                      <a:gd name="connsiteX37" fmla="*/ 5313526 w 11263085"/>
                      <a:gd name="connsiteY37" fmla="*/ 6052457 h 6052457"/>
                      <a:gd name="connsiteX38" fmla="*/ 4538361 w 11263085"/>
                      <a:gd name="connsiteY38" fmla="*/ 6052457 h 6052457"/>
                      <a:gd name="connsiteX39" fmla="*/ 3988457 w 11263085"/>
                      <a:gd name="connsiteY39" fmla="*/ 6052457 h 6052457"/>
                      <a:gd name="connsiteX40" fmla="*/ 3213292 w 11263085"/>
                      <a:gd name="connsiteY40" fmla="*/ 6052457 h 6052457"/>
                      <a:gd name="connsiteX41" fmla="*/ 2888650 w 11263085"/>
                      <a:gd name="connsiteY41" fmla="*/ 6052457 h 6052457"/>
                      <a:gd name="connsiteX42" fmla="*/ 2451377 w 11263085"/>
                      <a:gd name="connsiteY42" fmla="*/ 6052457 h 6052457"/>
                      <a:gd name="connsiteX43" fmla="*/ 1788843 w 11263085"/>
                      <a:gd name="connsiteY43" fmla="*/ 6052457 h 6052457"/>
                      <a:gd name="connsiteX44" fmla="*/ 901047 w 11263085"/>
                      <a:gd name="connsiteY44" fmla="*/ 6052457 h 6052457"/>
                      <a:gd name="connsiteX45" fmla="*/ 0 w 11263085"/>
                      <a:gd name="connsiteY45" fmla="*/ 6052457 h 6052457"/>
                      <a:gd name="connsiteX46" fmla="*/ 0 w 11263085"/>
                      <a:gd name="connsiteY46" fmla="*/ 5440486 h 6052457"/>
                      <a:gd name="connsiteX47" fmla="*/ 0 w 11263085"/>
                      <a:gd name="connsiteY47" fmla="*/ 4707467 h 6052457"/>
                      <a:gd name="connsiteX48" fmla="*/ 0 w 11263085"/>
                      <a:gd name="connsiteY48" fmla="*/ 4095496 h 6052457"/>
                      <a:gd name="connsiteX49" fmla="*/ 0 w 11263085"/>
                      <a:gd name="connsiteY49" fmla="*/ 3362476 h 6052457"/>
                      <a:gd name="connsiteX50" fmla="*/ 0 w 11263085"/>
                      <a:gd name="connsiteY50" fmla="*/ 2750505 h 6052457"/>
                      <a:gd name="connsiteX51" fmla="*/ 0 w 11263085"/>
                      <a:gd name="connsiteY51" fmla="*/ 2078010 h 6052457"/>
                      <a:gd name="connsiteX52" fmla="*/ 0 w 11263085"/>
                      <a:gd name="connsiteY52" fmla="*/ 1405515 h 6052457"/>
                      <a:gd name="connsiteX53" fmla="*/ 0 w 11263085"/>
                      <a:gd name="connsiteY53" fmla="*/ 611971 h 6052457"/>
                      <a:gd name="connsiteX54" fmla="*/ 0 w 11263085"/>
                      <a:gd name="connsiteY54" fmla="*/ 0 h 6052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</a:cxnLst>
                    <a:rect l="l" t="t" r="r" b="b"/>
                    <a:pathLst>
                      <a:path w="11263085" h="6052457" fill="none" extrusionOk="0">
                        <a:moveTo>
                          <a:pt x="0" y="0"/>
                        </a:moveTo>
                        <a:cubicBezTo>
                          <a:pt x="86303" y="-13854"/>
                          <a:pt x="178124" y="-7584"/>
                          <a:pt x="324642" y="0"/>
                        </a:cubicBezTo>
                        <a:cubicBezTo>
                          <a:pt x="471160" y="7584"/>
                          <a:pt x="627264" y="-21286"/>
                          <a:pt x="761915" y="0"/>
                        </a:cubicBezTo>
                        <a:cubicBezTo>
                          <a:pt x="896566" y="21286"/>
                          <a:pt x="1043532" y="26387"/>
                          <a:pt x="1311818" y="0"/>
                        </a:cubicBezTo>
                        <a:cubicBezTo>
                          <a:pt x="1580104" y="-26387"/>
                          <a:pt x="1543464" y="6727"/>
                          <a:pt x="1636460" y="0"/>
                        </a:cubicBezTo>
                        <a:cubicBezTo>
                          <a:pt x="1729456" y="-6727"/>
                          <a:pt x="2307344" y="42294"/>
                          <a:pt x="2524256" y="0"/>
                        </a:cubicBezTo>
                        <a:cubicBezTo>
                          <a:pt x="2741168" y="-42294"/>
                          <a:pt x="2762862" y="7692"/>
                          <a:pt x="2961529" y="0"/>
                        </a:cubicBezTo>
                        <a:cubicBezTo>
                          <a:pt x="3160196" y="-7692"/>
                          <a:pt x="3209616" y="-7289"/>
                          <a:pt x="3286171" y="0"/>
                        </a:cubicBezTo>
                        <a:cubicBezTo>
                          <a:pt x="3362726" y="7289"/>
                          <a:pt x="3542744" y="-3379"/>
                          <a:pt x="3610813" y="0"/>
                        </a:cubicBezTo>
                        <a:cubicBezTo>
                          <a:pt x="3678882" y="3379"/>
                          <a:pt x="4237312" y="-9888"/>
                          <a:pt x="4498609" y="0"/>
                        </a:cubicBezTo>
                        <a:cubicBezTo>
                          <a:pt x="4759906" y="9888"/>
                          <a:pt x="5183384" y="-1762"/>
                          <a:pt x="5386405" y="0"/>
                        </a:cubicBezTo>
                        <a:cubicBezTo>
                          <a:pt x="5589426" y="1762"/>
                          <a:pt x="5698701" y="14725"/>
                          <a:pt x="5823677" y="0"/>
                        </a:cubicBezTo>
                        <a:cubicBezTo>
                          <a:pt x="5948653" y="-14725"/>
                          <a:pt x="6279474" y="-29406"/>
                          <a:pt x="6598843" y="0"/>
                        </a:cubicBezTo>
                        <a:cubicBezTo>
                          <a:pt x="6918212" y="29406"/>
                          <a:pt x="6928517" y="-9741"/>
                          <a:pt x="7148746" y="0"/>
                        </a:cubicBezTo>
                        <a:cubicBezTo>
                          <a:pt x="7368975" y="9741"/>
                          <a:pt x="7766447" y="16392"/>
                          <a:pt x="7923912" y="0"/>
                        </a:cubicBezTo>
                        <a:cubicBezTo>
                          <a:pt x="8081377" y="-16392"/>
                          <a:pt x="8597773" y="9151"/>
                          <a:pt x="8811708" y="0"/>
                        </a:cubicBezTo>
                        <a:cubicBezTo>
                          <a:pt x="9025643" y="-9151"/>
                          <a:pt x="9084202" y="679"/>
                          <a:pt x="9248980" y="0"/>
                        </a:cubicBezTo>
                        <a:cubicBezTo>
                          <a:pt x="9413758" y="-679"/>
                          <a:pt x="9746145" y="-1634"/>
                          <a:pt x="10136777" y="0"/>
                        </a:cubicBezTo>
                        <a:cubicBezTo>
                          <a:pt x="10527409" y="1634"/>
                          <a:pt x="10877769" y="32701"/>
                          <a:pt x="11263085" y="0"/>
                        </a:cubicBezTo>
                        <a:cubicBezTo>
                          <a:pt x="11232822" y="255966"/>
                          <a:pt x="11260881" y="410986"/>
                          <a:pt x="11263085" y="793544"/>
                        </a:cubicBezTo>
                        <a:cubicBezTo>
                          <a:pt x="11265289" y="1176102"/>
                          <a:pt x="11264386" y="1351506"/>
                          <a:pt x="11263085" y="1587089"/>
                        </a:cubicBezTo>
                        <a:cubicBezTo>
                          <a:pt x="11261784" y="1822672"/>
                          <a:pt x="11248200" y="1977106"/>
                          <a:pt x="11263085" y="2199059"/>
                        </a:cubicBezTo>
                        <a:cubicBezTo>
                          <a:pt x="11277971" y="2421012"/>
                          <a:pt x="11241739" y="2624477"/>
                          <a:pt x="11263085" y="2750505"/>
                        </a:cubicBezTo>
                        <a:cubicBezTo>
                          <a:pt x="11284431" y="2876533"/>
                          <a:pt x="11253848" y="3240014"/>
                          <a:pt x="11263085" y="3544050"/>
                        </a:cubicBezTo>
                        <a:cubicBezTo>
                          <a:pt x="11272322" y="3848086"/>
                          <a:pt x="11275089" y="3950793"/>
                          <a:pt x="11263085" y="4095496"/>
                        </a:cubicBezTo>
                        <a:cubicBezTo>
                          <a:pt x="11251081" y="4240199"/>
                          <a:pt x="11236608" y="4603148"/>
                          <a:pt x="11263085" y="4767991"/>
                        </a:cubicBezTo>
                        <a:cubicBezTo>
                          <a:pt x="11289562" y="4932834"/>
                          <a:pt x="11262677" y="5149464"/>
                          <a:pt x="11263085" y="5319437"/>
                        </a:cubicBezTo>
                        <a:cubicBezTo>
                          <a:pt x="11263493" y="5489410"/>
                          <a:pt x="11292573" y="5849467"/>
                          <a:pt x="11263085" y="6052457"/>
                        </a:cubicBezTo>
                        <a:cubicBezTo>
                          <a:pt x="11124675" y="6040189"/>
                          <a:pt x="10975739" y="6072774"/>
                          <a:pt x="10825812" y="6052457"/>
                        </a:cubicBezTo>
                        <a:cubicBezTo>
                          <a:pt x="10675885" y="6032140"/>
                          <a:pt x="10401380" y="6045087"/>
                          <a:pt x="10050647" y="6052457"/>
                        </a:cubicBezTo>
                        <a:cubicBezTo>
                          <a:pt x="9699915" y="6059827"/>
                          <a:pt x="9712595" y="6070378"/>
                          <a:pt x="9613374" y="6052457"/>
                        </a:cubicBezTo>
                        <a:cubicBezTo>
                          <a:pt x="9514153" y="6034536"/>
                          <a:pt x="9401588" y="6037761"/>
                          <a:pt x="9288732" y="6052457"/>
                        </a:cubicBezTo>
                        <a:cubicBezTo>
                          <a:pt x="9175876" y="6067153"/>
                          <a:pt x="8758925" y="6082758"/>
                          <a:pt x="8400936" y="6052457"/>
                        </a:cubicBezTo>
                        <a:cubicBezTo>
                          <a:pt x="8042947" y="6022156"/>
                          <a:pt x="8156038" y="6052365"/>
                          <a:pt x="7963664" y="6052457"/>
                        </a:cubicBezTo>
                        <a:cubicBezTo>
                          <a:pt x="7771290" y="6052549"/>
                          <a:pt x="7554175" y="6064208"/>
                          <a:pt x="7301129" y="6052457"/>
                        </a:cubicBezTo>
                        <a:cubicBezTo>
                          <a:pt x="7048083" y="6040706"/>
                          <a:pt x="6805546" y="6024688"/>
                          <a:pt x="6413333" y="6052457"/>
                        </a:cubicBezTo>
                        <a:cubicBezTo>
                          <a:pt x="6021120" y="6080226"/>
                          <a:pt x="6158763" y="6037750"/>
                          <a:pt x="5976060" y="6052457"/>
                        </a:cubicBezTo>
                        <a:cubicBezTo>
                          <a:pt x="5793357" y="6067164"/>
                          <a:pt x="5480055" y="6020938"/>
                          <a:pt x="5313526" y="6052457"/>
                        </a:cubicBezTo>
                        <a:cubicBezTo>
                          <a:pt x="5146997" y="6083976"/>
                          <a:pt x="4878785" y="6072137"/>
                          <a:pt x="4538361" y="6052457"/>
                        </a:cubicBezTo>
                        <a:cubicBezTo>
                          <a:pt x="4197938" y="6032777"/>
                          <a:pt x="4163869" y="6052860"/>
                          <a:pt x="3988457" y="6052457"/>
                        </a:cubicBezTo>
                        <a:cubicBezTo>
                          <a:pt x="3813045" y="6052054"/>
                          <a:pt x="3437531" y="6078082"/>
                          <a:pt x="3213292" y="6052457"/>
                        </a:cubicBezTo>
                        <a:cubicBezTo>
                          <a:pt x="2989053" y="6026832"/>
                          <a:pt x="3002254" y="6038949"/>
                          <a:pt x="2888650" y="6052457"/>
                        </a:cubicBezTo>
                        <a:cubicBezTo>
                          <a:pt x="2775046" y="6065965"/>
                          <a:pt x="2643745" y="6032679"/>
                          <a:pt x="2451377" y="6052457"/>
                        </a:cubicBezTo>
                        <a:cubicBezTo>
                          <a:pt x="2259009" y="6072235"/>
                          <a:pt x="1969939" y="6035557"/>
                          <a:pt x="1788843" y="6052457"/>
                        </a:cubicBezTo>
                        <a:cubicBezTo>
                          <a:pt x="1607747" y="6069357"/>
                          <a:pt x="1084514" y="6015512"/>
                          <a:pt x="901047" y="6052457"/>
                        </a:cubicBezTo>
                        <a:cubicBezTo>
                          <a:pt x="717580" y="6089402"/>
                          <a:pt x="329531" y="6013685"/>
                          <a:pt x="0" y="6052457"/>
                        </a:cubicBezTo>
                        <a:cubicBezTo>
                          <a:pt x="10321" y="5792742"/>
                          <a:pt x="813" y="5667439"/>
                          <a:pt x="0" y="5440486"/>
                        </a:cubicBezTo>
                        <a:cubicBezTo>
                          <a:pt x="-813" y="5213533"/>
                          <a:pt x="12127" y="5013656"/>
                          <a:pt x="0" y="4707467"/>
                        </a:cubicBezTo>
                        <a:cubicBezTo>
                          <a:pt x="-12127" y="4401278"/>
                          <a:pt x="-13371" y="4248085"/>
                          <a:pt x="0" y="4095496"/>
                        </a:cubicBezTo>
                        <a:cubicBezTo>
                          <a:pt x="13371" y="3942907"/>
                          <a:pt x="-7337" y="3727588"/>
                          <a:pt x="0" y="3362476"/>
                        </a:cubicBezTo>
                        <a:cubicBezTo>
                          <a:pt x="7337" y="2997364"/>
                          <a:pt x="-2322" y="3046277"/>
                          <a:pt x="0" y="2750505"/>
                        </a:cubicBezTo>
                        <a:cubicBezTo>
                          <a:pt x="2322" y="2454733"/>
                          <a:pt x="6869" y="2376447"/>
                          <a:pt x="0" y="2078010"/>
                        </a:cubicBezTo>
                        <a:cubicBezTo>
                          <a:pt x="-6869" y="1779573"/>
                          <a:pt x="-8181" y="1697867"/>
                          <a:pt x="0" y="1405515"/>
                        </a:cubicBezTo>
                        <a:cubicBezTo>
                          <a:pt x="8181" y="1113164"/>
                          <a:pt x="-22892" y="846811"/>
                          <a:pt x="0" y="611971"/>
                        </a:cubicBezTo>
                        <a:cubicBezTo>
                          <a:pt x="22892" y="377131"/>
                          <a:pt x="14617" y="302672"/>
                          <a:pt x="0" y="0"/>
                        </a:cubicBezTo>
                        <a:close/>
                      </a:path>
                      <a:path w="11263085" h="6052457" stroke="0" extrusionOk="0">
                        <a:moveTo>
                          <a:pt x="0" y="0"/>
                        </a:moveTo>
                        <a:cubicBezTo>
                          <a:pt x="366324" y="22790"/>
                          <a:pt x="533440" y="-17898"/>
                          <a:pt x="887796" y="0"/>
                        </a:cubicBezTo>
                        <a:cubicBezTo>
                          <a:pt x="1242152" y="17898"/>
                          <a:pt x="1139492" y="-6839"/>
                          <a:pt x="1212438" y="0"/>
                        </a:cubicBezTo>
                        <a:cubicBezTo>
                          <a:pt x="1285384" y="6839"/>
                          <a:pt x="1893095" y="42949"/>
                          <a:pt x="2100234" y="0"/>
                        </a:cubicBezTo>
                        <a:cubicBezTo>
                          <a:pt x="2307373" y="-42949"/>
                          <a:pt x="2519239" y="-23402"/>
                          <a:pt x="2650138" y="0"/>
                        </a:cubicBezTo>
                        <a:cubicBezTo>
                          <a:pt x="2781037" y="23402"/>
                          <a:pt x="2955275" y="-17070"/>
                          <a:pt x="3087410" y="0"/>
                        </a:cubicBezTo>
                        <a:cubicBezTo>
                          <a:pt x="3219545" y="17070"/>
                          <a:pt x="3525136" y="-20687"/>
                          <a:pt x="3862576" y="0"/>
                        </a:cubicBezTo>
                        <a:cubicBezTo>
                          <a:pt x="4200016" y="20687"/>
                          <a:pt x="4376445" y="-9959"/>
                          <a:pt x="4525110" y="0"/>
                        </a:cubicBezTo>
                        <a:cubicBezTo>
                          <a:pt x="4673775" y="9959"/>
                          <a:pt x="5114961" y="-36493"/>
                          <a:pt x="5300275" y="0"/>
                        </a:cubicBezTo>
                        <a:cubicBezTo>
                          <a:pt x="5485589" y="36493"/>
                          <a:pt x="5570945" y="8900"/>
                          <a:pt x="5737548" y="0"/>
                        </a:cubicBezTo>
                        <a:cubicBezTo>
                          <a:pt x="5904151" y="-8900"/>
                          <a:pt x="6200363" y="-5374"/>
                          <a:pt x="6512713" y="0"/>
                        </a:cubicBezTo>
                        <a:cubicBezTo>
                          <a:pt x="6825063" y="5374"/>
                          <a:pt x="6800264" y="6470"/>
                          <a:pt x="7062617" y="0"/>
                        </a:cubicBezTo>
                        <a:cubicBezTo>
                          <a:pt x="7324970" y="-6470"/>
                          <a:pt x="7432319" y="-10952"/>
                          <a:pt x="7725151" y="0"/>
                        </a:cubicBezTo>
                        <a:cubicBezTo>
                          <a:pt x="8017983" y="10952"/>
                          <a:pt x="7911080" y="1652"/>
                          <a:pt x="8049793" y="0"/>
                        </a:cubicBezTo>
                        <a:cubicBezTo>
                          <a:pt x="8188506" y="-1652"/>
                          <a:pt x="8337802" y="1807"/>
                          <a:pt x="8487066" y="0"/>
                        </a:cubicBezTo>
                        <a:cubicBezTo>
                          <a:pt x="8636330" y="-1807"/>
                          <a:pt x="8825143" y="-25562"/>
                          <a:pt x="9036969" y="0"/>
                        </a:cubicBezTo>
                        <a:cubicBezTo>
                          <a:pt x="9248795" y="25562"/>
                          <a:pt x="9544408" y="2921"/>
                          <a:pt x="9812135" y="0"/>
                        </a:cubicBezTo>
                        <a:cubicBezTo>
                          <a:pt x="10079862" y="-2921"/>
                          <a:pt x="10654529" y="22300"/>
                          <a:pt x="11263085" y="0"/>
                        </a:cubicBezTo>
                        <a:cubicBezTo>
                          <a:pt x="11262908" y="205058"/>
                          <a:pt x="11239755" y="327979"/>
                          <a:pt x="11263085" y="551446"/>
                        </a:cubicBezTo>
                        <a:cubicBezTo>
                          <a:pt x="11286415" y="774913"/>
                          <a:pt x="11285211" y="938025"/>
                          <a:pt x="11263085" y="1042368"/>
                        </a:cubicBezTo>
                        <a:cubicBezTo>
                          <a:pt x="11240959" y="1146711"/>
                          <a:pt x="11287725" y="1484488"/>
                          <a:pt x="11263085" y="1835912"/>
                        </a:cubicBezTo>
                        <a:cubicBezTo>
                          <a:pt x="11238445" y="2187336"/>
                          <a:pt x="11224240" y="2351220"/>
                          <a:pt x="11263085" y="2629456"/>
                        </a:cubicBezTo>
                        <a:cubicBezTo>
                          <a:pt x="11301930" y="2907692"/>
                          <a:pt x="11296486" y="3070787"/>
                          <a:pt x="11263085" y="3301952"/>
                        </a:cubicBezTo>
                        <a:cubicBezTo>
                          <a:pt x="11229684" y="3533117"/>
                          <a:pt x="11244103" y="3714493"/>
                          <a:pt x="11263085" y="4034971"/>
                        </a:cubicBezTo>
                        <a:cubicBezTo>
                          <a:pt x="11282067" y="4355449"/>
                          <a:pt x="11243320" y="4576432"/>
                          <a:pt x="11263085" y="4767991"/>
                        </a:cubicBezTo>
                        <a:cubicBezTo>
                          <a:pt x="11282850" y="4959550"/>
                          <a:pt x="11287929" y="5087257"/>
                          <a:pt x="11263085" y="5379962"/>
                        </a:cubicBezTo>
                        <a:cubicBezTo>
                          <a:pt x="11238241" y="5672667"/>
                          <a:pt x="11245996" y="5773739"/>
                          <a:pt x="11263085" y="6052457"/>
                        </a:cubicBezTo>
                        <a:cubicBezTo>
                          <a:pt x="11105992" y="6064097"/>
                          <a:pt x="10787733" y="6033233"/>
                          <a:pt x="10600551" y="6052457"/>
                        </a:cubicBezTo>
                        <a:cubicBezTo>
                          <a:pt x="10413369" y="6071681"/>
                          <a:pt x="10359835" y="6063652"/>
                          <a:pt x="10163278" y="6052457"/>
                        </a:cubicBezTo>
                        <a:cubicBezTo>
                          <a:pt x="9966721" y="6041262"/>
                          <a:pt x="9994692" y="6045340"/>
                          <a:pt x="9838636" y="6052457"/>
                        </a:cubicBezTo>
                        <a:cubicBezTo>
                          <a:pt x="9682580" y="6059574"/>
                          <a:pt x="9393125" y="6057095"/>
                          <a:pt x="8950840" y="6052457"/>
                        </a:cubicBezTo>
                        <a:cubicBezTo>
                          <a:pt x="8508555" y="6047819"/>
                          <a:pt x="8500171" y="6019654"/>
                          <a:pt x="8288305" y="6052457"/>
                        </a:cubicBezTo>
                        <a:cubicBezTo>
                          <a:pt x="8076440" y="6085260"/>
                          <a:pt x="7997612" y="6059065"/>
                          <a:pt x="7738402" y="6052457"/>
                        </a:cubicBezTo>
                        <a:cubicBezTo>
                          <a:pt x="7479192" y="6045849"/>
                          <a:pt x="7304544" y="6021929"/>
                          <a:pt x="7075868" y="6052457"/>
                        </a:cubicBezTo>
                        <a:cubicBezTo>
                          <a:pt x="6847192" y="6082985"/>
                          <a:pt x="6676100" y="6021101"/>
                          <a:pt x="6300702" y="6052457"/>
                        </a:cubicBezTo>
                        <a:cubicBezTo>
                          <a:pt x="5925304" y="6083813"/>
                          <a:pt x="5966324" y="6054114"/>
                          <a:pt x="5638168" y="6052457"/>
                        </a:cubicBezTo>
                        <a:cubicBezTo>
                          <a:pt x="5310012" y="6050800"/>
                          <a:pt x="5026875" y="6060702"/>
                          <a:pt x="4750372" y="6052457"/>
                        </a:cubicBezTo>
                        <a:cubicBezTo>
                          <a:pt x="4473869" y="6044212"/>
                          <a:pt x="4480827" y="6058924"/>
                          <a:pt x="4313099" y="6052457"/>
                        </a:cubicBezTo>
                        <a:cubicBezTo>
                          <a:pt x="4145371" y="6045990"/>
                          <a:pt x="3750645" y="6018015"/>
                          <a:pt x="3537934" y="6052457"/>
                        </a:cubicBezTo>
                        <a:cubicBezTo>
                          <a:pt x="3325224" y="6086899"/>
                          <a:pt x="3021145" y="6073321"/>
                          <a:pt x="2650138" y="6052457"/>
                        </a:cubicBezTo>
                        <a:cubicBezTo>
                          <a:pt x="2279131" y="6031593"/>
                          <a:pt x="2407100" y="6055664"/>
                          <a:pt x="2325496" y="6052457"/>
                        </a:cubicBezTo>
                        <a:cubicBezTo>
                          <a:pt x="2243892" y="6049250"/>
                          <a:pt x="2048824" y="6058531"/>
                          <a:pt x="1775592" y="6052457"/>
                        </a:cubicBezTo>
                        <a:cubicBezTo>
                          <a:pt x="1502360" y="6046383"/>
                          <a:pt x="1527070" y="6055428"/>
                          <a:pt x="1450950" y="6052457"/>
                        </a:cubicBezTo>
                        <a:cubicBezTo>
                          <a:pt x="1374830" y="6049486"/>
                          <a:pt x="365630" y="6088868"/>
                          <a:pt x="0" y="6052457"/>
                        </a:cubicBezTo>
                        <a:cubicBezTo>
                          <a:pt x="-37974" y="5824271"/>
                          <a:pt x="290" y="5554913"/>
                          <a:pt x="0" y="5258913"/>
                        </a:cubicBezTo>
                        <a:cubicBezTo>
                          <a:pt x="-290" y="4962913"/>
                          <a:pt x="-24274" y="4833945"/>
                          <a:pt x="0" y="4465368"/>
                        </a:cubicBezTo>
                        <a:cubicBezTo>
                          <a:pt x="24274" y="4096792"/>
                          <a:pt x="22824" y="3891500"/>
                          <a:pt x="0" y="3732348"/>
                        </a:cubicBezTo>
                        <a:cubicBezTo>
                          <a:pt x="-22824" y="3573196"/>
                          <a:pt x="-10061" y="3199629"/>
                          <a:pt x="0" y="3059853"/>
                        </a:cubicBezTo>
                        <a:cubicBezTo>
                          <a:pt x="10061" y="2920078"/>
                          <a:pt x="-3000" y="2570268"/>
                          <a:pt x="0" y="2266309"/>
                        </a:cubicBezTo>
                        <a:cubicBezTo>
                          <a:pt x="3000" y="1962350"/>
                          <a:pt x="13974" y="1693110"/>
                          <a:pt x="0" y="1533289"/>
                        </a:cubicBezTo>
                        <a:cubicBezTo>
                          <a:pt x="-13974" y="1373468"/>
                          <a:pt x="23124" y="1133653"/>
                          <a:pt x="0" y="739745"/>
                        </a:cubicBezTo>
                        <a:cubicBezTo>
                          <a:pt x="-23124" y="345837"/>
                          <a:pt x="17910" y="21136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3023EF-668F-4D3F-A329-147915C20C56}"/>
              </a:ext>
            </a:extLst>
          </p:cNvPr>
          <p:cNvSpPr txBox="1"/>
          <p:nvPr/>
        </p:nvSpPr>
        <p:spPr>
          <a:xfrm>
            <a:off x="4114800" y="1140827"/>
            <a:ext cx="7240737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HỘP QUÀ MAY MẮN</a:t>
            </a:r>
          </a:p>
        </p:txBody>
      </p:sp>
      <p:pic>
        <p:nvPicPr>
          <p:cNvPr id="19" name="Picture 18" descr="A picture containing text, sign, orange&#10;&#10;Description automatically generated">
            <a:extLst>
              <a:ext uri="{FF2B5EF4-FFF2-40B4-BE49-F238E27FC236}">
                <a16:creationId xmlns:a16="http://schemas.microsoft.com/office/drawing/2014/main" xmlns="" id="{03669D0E-0861-43A6-9863-0699686F3F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AF5D3"/>
              </a:clrFrom>
              <a:clrTo>
                <a:srgbClr val="FAF5D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3465" y="5104627"/>
            <a:ext cx="1921083" cy="1760991"/>
          </a:xfrm>
          <a:prstGeom prst="rect">
            <a:avLst/>
          </a:prstGeom>
        </p:spPr>
      </p:pic>
      <p:pic>
        <p:nvPicPr>
          <p:cNvPr id="21" name="Picture 2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98FF2E0-E00C-4DDB-9E55-2E78BDA1F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9213" y="5841912"/>
            <a:ext cx="2780017" cy="1016088"/>
          </a:xfrm>
          <a:prstGeom prst="rect">
            <a:avLst/>
          </a:prstGeom>
        </p:spPr>
      </p:pic>
      <p:pic>
        <p:nvPicPr>
          <p:cNvPr id="26" name="Picture 25" descr="Shape&#10;&#10;Description automatically generated">
            <a:extLst>
              <a:ext uri="{FF2B5EF4-FFF2-40B4-BE49-F238E27FC236}">
                <a16:creationId xmlns:a16="http://schemas.microsoft.com/office/drawing/2014/main" xmlns="" id="{8CF8658B-C6E5-4640-A223-D805CC144E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E6F1"/>
              </a:clrFrom>
              <a:clrTo>
                <a:srgbClr val="FFE6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2127" y="2968979"/>
            <a:ext cx="3186283" cy="238970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B08DA41-3CE2-41D1-86E6-431E19901395}"/>
              </a:ext>
            </a:extLst>
          </p:cNvPr>
          <p:cNvSpPr txBox="1"/>
          <p:nvPr/>
        </p:nvSpPr>
        <p:spPr>
          <a:xfrm>
            <a:off x="5365376" y="2271353"/>
            <a:ext cx="464756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>
                <a:latin typeface="Times New Roman" pitchFamily="18" charset="0"/>
                <a:cs typeface="Times New Roman" pitchFamily="18" charset="0"/>
              </a:rPr>
              <a:t>Bạn đã nhận được 02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D20C9EB-3454-4A37-B786-D586018EF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286" y="517473"/>
            <a:ext cx="3321481" cy="473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8857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713" r="17172"/>
          <a:stretch>
            <a:fillRect/>
          </a:stretch>
        </p:blipFill>
        <p:spPr>
          <a:xfrm>
            <a:off x="0" y="0"/>
            <a:ext cx="12192000" cy="6753225"/>
          </a:xfrm>
          <a:prstGeom prst="rect">
            <a:avLst/>
          </a:prstGeom>
        </p:spPr>
      </p:pic>
      <p:pic>
        <p:nvPicPr>
          <p:cNvPr id="41" name="图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84" y="4432663"/>
            <a:ext cx="4557486" cy="2421444"/>
          </a:xfrm>
          <a:prstGeom prst="rect">
            <a:avLst/>
          </a:prstGeom>
        </p:spPr>
      </p:pic>
      <p:pic>
        <p:nvPicPr>
          <p:cNvPr id="42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0823" y="4432663"/>
            <a:ext cx="3235022" cy="257399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1703" y="153688"/>
            <a:ext cx="9980023" cy="30828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761999" y="268432"/>
            <a:ext cx="10178341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Khoa học</a:t>
            </a:r>
          </a:p>
          <a:p>
            <a:pPr algn="ctr">
              <a:lnSpc>
                <a:spcPct val="150000"/>
              </a:lnSpc>
            </a:pPr>
            <a:r>
              <a:rPr lang="en-US" sz="45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45:</a:t>
            </a:r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Sử dụng năng lượng điện</a:t>
            </a:r>
            <a:endParaRPr lang="en-US" sz="4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3000">
        <p14:flythrough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qbazogj0">
      <a:majorFont>
        <a:latin typeface="Agency FB"/>
        <a:ea typeface="Microsoft YaHei"/>
        <a:cs typeface=""/>
      </a:majorFont>
      <a:minorFont>
        <a:latin typeface="Agency FB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rtlCol="0">
        <a:spAutoFit/>
      </a:bodyPr>
      <a:lstStyle>
        <a:defPPr algn="ctr">
          <a:defRPr sz="4500" b="1" dirty="0" err="1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qbazogj0">
      <a:majorFont>
        <a:latin typeface="Agency FB"/>
        <a:ea typeface="Microsoft YaHei"/>
        <a:cs typeface=""/>
      </a:majorFont>
      <a:minorFont>
        <a:latin typeface="Agency FB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</TotalTime>
  <Words>767</Words>
  <Application>Microsoft Office PowerPoint</Application>
  <PresentationFormat>Custom</PresentationFormat>
  <Paragraphs>98</Paragraphs>
  <Slides>28</Slides>
  <Notes>9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主题​​</vt:lpstr>
      <vt:lpstr>自定义设计方案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Manager>更多资源关注@好教师</Manager>
  <Company>更多资源关注@好教师</Company>
  <LinksUpToDate>false</LinksUpToDate>
  <SharedDoc>false</SharedDoc>
  <HyperlinkBase>更多资源关注@好教师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更多资源关注@好教师</dc:title>
  <dc:subject>更多资源关注@好教师</dc:subject>
  <dc:creator>更多资源关注@好教师</dc:creator>
  <cp:keywords>更多资源关注@好教师</cp:keywords>
  <dc:description>更多资源关注@好教师</dc:description>
  <cp:lastModifiedBy>Lien_PC</cp:lastModifiedBy>
  <cp:revision>109</cp:revision>
  <dcterms:created xsi:type="dcterms:W3CDTF">2018-06-06T08:41:00Z</dcterms:created>
  <dcterms:modified xsi:type="dcterms:W3CDTF">2023-02-21T00:55:01Z</dcterms:modified>
  <cp:category>更多资源关注@好教师</cp:category>
</cp:coreProperties>
</file>