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 id="2147483823" r:id="rId2"/>
  </p:sldMasterIdLst>
  <p:notesMasterIdLst>
    <p:notesMasterId r:id="rId24"/>
  </p:notesMasterIdLst>
  <p:handoutMasterIdLst>
    <p:handoutMasterId r:id="rId25"/>
  </p:handoutMasterIdLst>
  <p:sldIdLst>
    <p:sldId id="362" r:id="rId3"/>
    <p:sldId id="391" r:id="rId4"/>
    <p:sldId id="363" r:id="rId5"/>
    <p:sldId id="268" r:id="rId6"/>
    <p:sldId id="258" r:id="rId7"/>
    <p:sldId id="257" r:id="rId8"/>
    <p:sldId id="262" r:id="rId9"/>
    <p:sldId id="263" r:id="rId10"/>
    <p:sldId id="267" r:id="rId11"/>
    <p:sldId id="371" r:id="rId12"/>
    <p:sldId id="370" r:id="rId13"/>
    <p:sldId id="374" r:id="rId14"/>
    <p:sldId id="389" r:id="rId15"/>
    <p:sldId id="390" r:id="rId16"/>
    <p:sldId id="375" r:id="rId17"/>
    <p:sldId id="385" r:id="rId18"/>
    <p:sldId id="379" r:id="rId19"/>
    <p:sldId id="380" r:id="rId20"/>
    <p:sldId id="382" r:id="rId21"/>
    <p:sldId id="384" r:id="rId22"/>
    <p:sldId id="386" r:id="rId23"/>
  </p:sldIdLst>
  <p:sldSz cx="12192000" cy="6858000"/>
  <p:notesSz cx="6858000" cy="9144000"/>
  <p:custDataLst>
    <p:tags r:id="rId26"/>
  </p:custDataLst>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800000"/>
    <a:srgbClr val="190BC8"/>
    <a:srgbClr val="6600FF"/>
    <a:srgbClr val="FFFFCC"/>
    <a:srgbClr val="000099"/>
    <a:srgbClr val="FFFF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90" autoAdjust="0"/>
    <p:restoredTop sz="92722"/>
  </p:normalViewPr>
  <p:slideViewPr>
    <p:cSldViewPr>
      <p:cViewPr>
        <p:scale>
          <a:sx n="60" d="100"/>
          <a:sy n="60" d="100"/>
        </p:scale>
        <p:origin x="-1435" y="-58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3E21BD7-CDB4-4E0A-A10C-4B5D3515F0A5}" type="datetimeFigureOut">
              <a:rPr lang="en-US"/>
              <a:pPr>
                <a:defRPr/>
              </a:pPr>
              <a:t>7/24/2023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82C0858B-7E42-401E-9EFF-EB386BF7CE0E}" type="slidenum">
              <a:rPr lang="en-US" altLang="en-US"/>
              <a:pPr>
                <a:defRPr/>
              </a:pPr>
              <a:t>‹#›</a:t>
            </a:fld>
            <a:endParaRPr lang="en-US" altLang="en-US"/>
          </a:p>
        </p:txBody>
      </p:sp>
    </p:spTree>
    <p:extLst>
      <p:ext uri="{BB962C8B-B14F-4D97-AF65-F5344CB8AC3E}">
        <p14:creationId xmlns:p14="http://schemas.microsoft.com/office/powerpoint/2010/main" val="1335466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358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2458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358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BCC2AC8-8258-4E0B-8ECD-AE0622898D9F}" type="slidenum">
              <a:rPr lang="en-US" altLang="en-US"/>
              <a:pPr>
                <a:defRPr/>
              </a:pPr>
              <a:t>‹#›</a:t>
            </a:fld>
            <a:endParaRPr lang="en-US" altLang="en-US"/>
          </a:p>
        </p:txBody>
      </p:sp>
    </p:spTree>
    <p:extLst>
      <p:ext uri="{BB962C8B-B14F-4D97-AF65-F5344CB8AC3E}">
        <p14:creationId xmlns:p14="http://schemas.microsoft.com/office/powerpoint/2010/main" val="42691402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ChangeArrowheads="1" noTextEdit="1"/>
          </p:cNvSpPr>
          <p:nvPr>
            <p:ph type="sldImg"/>
          </p:nvPr>
        </p:nvSpPr>
        <p:spPr>
          <a:ln/>
        </p:spPr>
      </p:sp>
      <p:sp>
        <p:nvSpPr>
          <p:cNvPr id="25603" name="备注占位符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mtClean="0">
                <a:latin typeface="Arial" pitchFamily="34" charset="0"/>
              </a:rPr>
              <a:t>素材：</a:t>
            </a:r>
            <a:r>
              <a:rPr lang="en-US" altLang="zh-CN" smtClean="0">
                <a:latin typeface="Arial" pitchFamily="34" charset="0"/>
              </a:rPr>
              <a:t>https://ibaotu.com/sucai/18393185.html, https://ibaotu.com/sucai/18361509.html, https://ibaotu.com/sucai/18416858.html</a:t>
            </a:r>
          </a:p>
          <a:p>
            <a:r>
              <a:rPr lang="zh-CN" altLang="en-US" smtClean="0">
                <a:latin typeface="Arial" pitchFamily="34" charset="0"/>
              </a:rPr>
              <a:t>音乐：</a:t>
            </a:r>
            <a:r>
              <a:rPr lang="en-US" altLang="zh-CN" smtClean="0">
                <a:latin typeface="Calibri" pitchFamily="34" charset="0"/>
              </a:rPr>
              <a:t>https://ibaotu.com/sucai/17924742.html</a:t>
            </a:r>
          </a:p>
          <a:p>
            <a:r>
              <a:rPr lang="zh-CN" altLang="en-US" smtClean="0">
                <a:latin typeface="Calibri" pitchFamily="34" charset="0"/>
              </a:rPr>
              <a:t>字体：</a:t>
            </a:r>
            <a:r>
              <a:rPr lang="en-US" altLang="zh-CN" smtClean="0">
                <a:latin typeface="Calibri" pitchFamily="34" charset="0"/>
              </a:rPr>
              <a:t>https://ibaotu.com/Font/quanbu-0/7b3f7ceee60c96f7cbb9a5f4db3113e3.html</a:t>
            </a:r>
            <a:endParaRPr lang="zh-CN" altLang="en-US" smtClean="0">
              <a:latin typeface="Arial" pitchFamily="34" charset="0"/>
            </a:endParaRPr>
          </a:p>
        </p:txBody>
      </p:sp>
      <p:sp>
        <p:nvSpPr>
          <p:cNvPr id="2560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89B15E5-F47E-4731-9E66-B1DB822B036E}"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vi-VN"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VNI-Commerce" pitchFamily="2" charset="0"/>
              </a:defRPr>
            </a:lvl1pPr>
            <a:lvl2pPr marL="742950" indent="-285750" eaLnBrk="0" hangingPunct="0">
              <a:defRPr>
                <a:solidFill>
                  <a:schemeClr val="tx1"/>
                </a:solidFill>
                <a:latin typeface="VNI-Commerce" pitchFamily="2" charset="0"/>
              </a:defRPr>
            </a:lvl2pPr>
            <a:lvl3pPr marL="1143000" indent="-228600" eaLnBrk="0" hangingPunct="0">
              <a:defRPr>
                <a:solidFill>
                  <a:schemeClr val="tx1"/>
                </a:solidFill>
                <a:latin typeface="VNI-Commerce" pitchFamily="2" charset="0"/>
              </a:defRPr>
            </a:lvl3pPr>
            <a:lvl4pPr marL="1600200" indent="-228600" eaLnBrk="0" hangingPunct="0">
              <a:defRPr>
                <a:solidFill>
                  <a:schemeClr val="tx1"/>
                </a:solidFill>
                <a:latin typeface="VNI-Commerce" pitchFamily="2" charset="0"/>
              </a:defRPr>
            </a:lvl4pPr>
            <a:lvl5pPr marL="2057400" indent="-228600" eaLnBrk="0" hangingPunct="0">
              <a:defRPr>
                <a:solidFill>
                  <a:schemeClr val="tx1"/>
                </a:solidFill>
                <a:latin typeface="VNI-Commerce" pitchFamily="2" charset="0"/>
              </a:defRPr>
            </a:lvl5pPr>
            <a:lvl6pPr marL="2514600" indent="-228600" eaLnBrk="0" fontAlgn="base" hangingPunct="0">
              <a:spcBef>
                <a:spcPct val="0"/>
              </a:spcBef>
              <a:spcAft>
                <a:spcPct val="0"/>
              </a:spcAft>
              <a:defRPr>
                <a:solidFill>
                  <a:schemeClr val="tx1"/>
                </a:solidFill>
                <a:latin typeface="VNI-Commerce" pitchFamily="2" charset="0"/>
              </a:defRPr>
            </a:lvl6pPr>
            <a:lvl7pPr marL="2971800" indent="-228600" eaLnBrk="0" fontAlgn="base" hangingPunct="0">
              <a:spcBef>
                <a:spcPct val="0"/>
              </a:spcBef>
              <a:spcAft>
                <a:spcPct val="0"/>
              </a:spcAft>
              <a:defRPr>
                <a:solidFill>
                  <a:schemeClr val="tx1"/>
                </a:solidFill>
                <a:latin typeface="VNI-Commerce" pitchFamily="2" charset="0"/>
              </a:defRPr>
            </a:lvl7pPr>
            <a:lvl8pPr marL="3429000" indent="-228600" eaLnBrk="0" fontAlgn="base" hangingPunct="0">
              <a:spcBef>
                <a:spcPct val="0"/>
              </a:spcBef>
              <a:spcAft>
                <a:spcPct val="0"/>
              </a:spcAft>
              <a:defRPr>
                <a:solidFill>
                  <a:schemeClr val="tx1"/>
                </a:solidFill>
                <a:latin typeface="VNI-Commerce" pitchFamily="2" charset="0"/>
              </a:defRPr>
            </a:lvl8pPr>
            <a:lvl9pPr marL="3886200" indent="-228600" eaLnBrk="0" fontAlgn="base" hangingPunct="0">
              <a:spcBef>
                <a:spcPct val="0"/>
              </a:spcBef>
              <a:spcAft>
                <a:spcPct val="0"/>
              </a:spcAft>
              <a:defRPr>
                <a:solidFill>
                  <a:schemeClr val="tx1"/>
                </a:solidFill>
                <a:latin typeface="VNI-Commerce" pitchFamily="2" charset="0"/>
              </a:defRPr>
            </a:lvl9pPr>
          </a:lstStyle>
          <a:p>
            <a:pPr eaLnBrk="1" hangingPunct="1"/>
            <a:fld id="{E924D794-EBA2-43DB-BE71-ED3FA257AC2B}" type="slidenum">
              <a:rPr lang="vi-VN"/>
              <a:pPr eaLnBrk="1" hangingPunct="1"/>
              <a:t>2</a:t>
            </a:fld>
            <a:endParaRPr lang="vi-V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ChangeArrowheads="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81A14CA-1C14-4CE3-ACE0-38ECCBB5F284}" type="slidenum">
              <a:rPr lang="en-US" altLang="en-US" smtClean="0"/>
              <a:pPr/>
              <a:t>12</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ChangeArrowheads="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4640EA1-A1CF-417E-AAC7-1DE0F78D1E04}" type="slidenum">
              <a:rPr lang="en-US" altLang="en-US" smtClean="0"/>
              <a:pPr/>
              <a:t>13</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ChangeArrowheads="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5AFD084-2A06-46FA-A182-93A6AFCFDEA4}" type="slidenum">
              <a:rPr lang="en-US" altLang="en-US" smtClean="0"/>
              <a:pPr/>
              <a:t>14</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F202982-1BAC-4CD1-8829-F3BFC73DEA19}"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2D4D34-F607-4956-98CA-81D25C5F0682}" type="slidenum">
              <a:rPr lang="en-US" altLang="en-US"/>
              <a:pPr>
                <a:defRPr/>
              </a:pPr>
              <a:t>‹#›</a:t>
            </a:fld>
            <a:endParaRPr lang="en-US" altLang="en-US"/>
          </a:p>
        </p:txBody>
      </p:sp>
    </p:spTree>
    <p:extLst>
      <p:ext uri="{BB962C8B-B14F-4D97-AF65-F5344CB8AC3E}">
        <p14:creationId xmlns:p14="http://schemas.microsoft.com/office/powerpoint/2010/main" val="283857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EBB8902-3332-453A-809F-C8F79EF5FF44}"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67686D-DAFE-4082-BC50-F819945ADFA3}" type="slidenum">
              <a:rPr lang="en-US" altLang="en-US"/>
              <a:pPr>
                <a:defRPr/>
              </a:pPr>
              <a:t>‹#›</a:t>
            </a:fld>
            <a:endParaRPr lang="en-US" altLang="en-US"/>
          </a:p>
        </p:txBody>
      </p:sp>
    </p:spTree>
    <p:extLst>
      <p:ext uri="{BB962C8B-B14F-4D97-AF65-F5344CB8AC3E}">
        <p14:creationId xmlns:p14="http://schemas.microsoft.com/office/powerpoint/2010/main" val="40489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5FF60DC-0CC0-458E-93F7-29AC663671A2}"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787FF1-6ECA-4B4D-985F-94BB942E7684}" type="slidenum">
              <a:rPr lang="en-US" altLang="en-US"/>
              <a:pPr>
                <a:defRPr/>
              </a:pPr>
              <a:t>‹#›</a:t>
            </a:fld>
            <a:endParaRPr lang="en-US" altLang="en-US"/>
          </a:p>
        </p:txBody>
      </p:sp>
    </p:spTree>
    <p:extLst>
      <p:ext uri="{BB962C8B-B14F-4D97-AF65-F5344CB8AC3E}">
        <p14:creationId xmlns:p14="http://schemas.microsoft.com/office/powerpoint/2010/main" val="87143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9161A98-CBCA-4326-A72F-FA8F0AEC71DD}"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22D540-8985-4C7A-83BB-B9DFE475AB55}" type="slidenum">
              <a:rPr lang="en-US" altLang="en-US"/>
              <a:pPr>
                <a:defRPr/>
              </a:pPr>
              <a:t>‹#›</a:t>
            </a:fld>
            <a:endParaRPr lang="en-US" altLang="en-US"/>
          </a:p>
        </p:txBody>
      </p:sp>
    </p:spTree>
    <p:extLst>
      <p:ext uri="{BB962C8B-B14F-4D97-AF65-F5344CB8AC3E}">
        <p14:creationId xmlns:p14="http://schemas.microsoft.com/office/powerpoint/2010/main" val="1907470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6E3E3A-6EE6-43CE-96BA-AA2E0277FE0D}"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D6DEF6-5456-44E0-9C6F-B76FCAA9167D}" type="slidenum">
              <a:rPr lang="en-US" altLang="en-US"/>
              <a:pPr>
                <a:defRPr/>
              </a:pPr>
              <a:t>‹#›</a:t>
            </a:fld>
            <a:endParaRPr lang="en-US" altLang="en-US"/>
          </a:p>
        </p:txBody>
      </p:sp>
    </p:spTree>
    <p:extLst>
      <p:ext uri="{BB962C8B-B14F-4D97-AF65-F5344CB8AC3E}">
        <p14:creationId xmlns:p14="http://schemas.microsoft.com/office/powerpoint/2010/main" val="1364948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67BC76D-8CF2-4300-8B7C-7F27D5E932AC}"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3FCC61-1C90-41B4-8E0A-D5DB1B5B3E9B}" type="slidenum">
              <a:rPr lang="en-US" altLang="en-US"/>
              <a:pPr>
                <a:defRPr/>
              </a:pPr>
              <a:t>‹#›</a:t>
            </a:fld>
            <a:endParaRPr lang="en-US" altLang="en-US"/>
          </a:p>
        </p:txBody>
      </p:sp>
    </p:spTree>
    <p:extLst>
      <p:ext uri="{BB962C8B-B14F-4D97-AF65-F5344CB8AC3E}">
        <p14:creationId xmlns:p14="http://schemas.microsoft.com/office/powerpoint/2010/main" val="4065976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422F3D2-BD6E-4D59-BB19-947C792E14EF}"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4D7351-835D-4ED2-9CF7-4A7A326A8B9B}" type="slidenum">
              <a:rPr lang="en-US" altLang="en-US"/>
              <a:pPr>
                <a:defRPr/>
              </a:pPr>
              <a:t>‹#›</a:t>
            </a:fld>
            <a:endParaRPr lang="en-US" altLang="en-US"/>
          </a:p>
        </p:txBody>
      </p:sp>
    </p:spTree>
    <p:extLst>
      <p:ext uri="{BB962C8B-B14F-4D97-AF65-F5344CB8AC3E}">
        <p14:creationId xmlns:p14="http://schemas.microsoft.com/office/powerpoint/2010/main" val="2125133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47E109F-CB48-4C60-B505-466A3CA928ED}" type="datetimeFigureOut">
              <a:rPr lang="en-US"/>
              <a:pPr>
                <a:defRPr/>
              </a:pPr>
              <a:t>7/24/2023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9AEB69A-B277-431F-AC51-C1097552CBD0}" type="slidenum">
              <a:rPr lang="en-US" altLang="en-US"/>
              <a:pPr>
                <a:defRPr/>
              </a:pPr>
              <a:t>‹#›</a:t>
            </a:fld>
            <a:endParaRPr lang="en-US" altLang="en-US"/>
          </a:p>
        </p:txBody>
      </p:sp>
    </p:spTree>
    <p:extLst>
      <p:ext uri="{BB962C8B-B14F-4D97-AF65-F5344CB8AC3E}">
        <p14:creationId xmlns:p14="http://schemas.microsoft.com/office/powerpoint/2010/main" val="1361398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9A8EA0C-E0AD-4F82-8B11-57099A7BD063}" type="datetimeFigureOut">
              <a:rPr lang="en-US"/>
              <a:pPr>
                <a:defRPr/>
              </a:pPr>
              <a:t>7/24/2023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1A9E09C-DBF2-4151-B6B1-CCA597A3D78C}" type="slidenum">
              <a:rPr lang="en-US" altLang="en-US"/>
              <a:pPr>
                <a:defRPr/>
              </a:pPr>
              <a:t>‹#›</a:t>
            </a:fld>
            <a:endParaRPr lang="en-US" altLang="en-US"/>
          </a:p>
        </p:txBody>
      </p:sp>
    </p:spTree>
    <p:extLst>
      <p:ext uri="{BB962C8B-B14F-4D97-AF65-F5344CB8AC3E}">
        <p14:creationId xmlns:p14="http://schemas.microsoft.com/office/powerpoint/2010/main" val="3175856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87693A-9AAC-4DD3-8333-24E9D35ABBCE}" type="datetimeFigureOut">
              <a:rPr lang="en-US"/>
              <a:pPr>
                <a:defRPr/>
              </a:pPr>
              <a:t>7/24/2023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DE6F9CB-2F08-432E-BE50-6B31C81207E8}" type="slidenum">
              <a:rPr lang="en-US" altLang="en-US"/>
              <a:pPr>
                <a:defRPr/>
              </a:pPr>
              <a:t>‹#›</a:t>
            </a:fld>
            <a:endParaRPr lang="en-US" altLang="en-US"/>
          </a:p>
        </p:txBody>
      </p:sp>
    </p:spTree>
    <p:extLst>
      <p:ext uri="{BB962C8B-B14F-4D97-AF65-F5344CB8AC3E}">
        <p14:creationId xmlns:p14="http://schemas.microsoft.com/office/powerpoint/2010/main" val="318166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6348509-B9F8-4ABB-B1B4-F4165D3BD3F3}"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58E9E9-A571-444C-9345-5EFFA8E1ECF5}" type="slidenum">
              <a:rPr lang="en-US" altLang="en-US"/>
              <a:pPr>
                <a:defRPr/>
              </a:pPr>
              <a:t>‹#›</a:t>
            </a:fld>
            <a:endParaRPr lang="en-US" altLang="en-US"/>
          </a:p>
        </p:txBody>
      </p:sp>
    </p:spTree>
    <p:extLst>
      <p:ext uri="{BB962C8B-B14F-4D97-AF65-F5344CB8AC3E}">
        <p14:creationId xmlns:p14="http://schemas.microsoft.com/office/powerpoint/2010/main" val="65714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1671DCE-C5C2-4E9B-B82B-9157A22D4F55}"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C5A30F-E9AC-44C8-8AD8-B5EA71F37658}" type="slidenum">
              <a:rPr lang="en-US" altLang="en-US"/>
              <a:pPr>
                <a:defRPr/>
              </a:pPr>
              <a:t>‹#›</a:t>
            </a:fld>
            <a:endParaRPr lang="en-US" altLang="en-US"/>
          </a:p>
        </p:txBody>
      </p:sp>
    </p:spTree>
    <p:extLst>
      <p:ext uri="{BB962C8B-B14F-4D97-AF65-F5344CB8AC3E}">
        <p14:creationId xmlns:p14="http://schemas.microsoft.com/office/powerpoint/2010/main" val="2082675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D2F4C1C-E92C-424E-BD30-9E049818FDDC}"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EBDB6D9-3C16-4C84-8F4A-EFB7AAB69E88}" type="slidenum">
              <a:rPr lang="en-US" altLang="en-US"/>
              <a:pPr>
                <a:defRPr/>
              </a:pPr>
              <a:t>‹#›</a:t>
            </a:fld>
            <a:endParaRPr lang="en-US" altLang="en-US"/>
          </a:p>
        </p:txBody>
      </p:sp>
    </p:spTree>
    <p:extLst>
      <p:ext uri="{BB962C8B-B14F-4D97-AF65-F5344CB8AC3E}">
        <p14:creationId xmlns:p14="http://schemas.microsoft.com/office/powerpoint/2010/main" val="2235213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127F894-3989-49FF-8573-D17820811235}"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042C4F-7DD6-4830-84F2-077B83E15C17}" type="slidenum">
              <a:rPr lang="en-US" altLang="en-US"/>
              <a:pPr>
                <a:defRPr/>
              </a:pPr>
              <a:t>‹#›</a:t>
            </a:fld>
            <a:endParaRPr lang="en-US" altLang="en-US"/>
          </a:p>
        </p:txBody>
      </p:sp>
    </p:spTree>
    <p:extLst>
      <p:ext uri="{BB962C8B-B14F-4D97-AF65-F5344CB8AC3E}">
        <p14:creationId xmlns:p14="http://schemas.microsoft.com/office/powerpoint/2010/main" val="2717096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4EF8761-9425-4D64-A0E9-ED4323E371FF}"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12E113-2C09-48CC-8499-F65C053F0B38}" type="slidenum">
              <a:rPr lang="en-US" altLang="en-US"/>
              <a:pPr>
                <a:defRPr/>
              </a:pPr>
              <a:t>‹#›</a:t>
            </a:fld>
            <a:endParaRPr lang="en-US" altLang="en-US"/>
          </a:p>
        </p:txBody>
      </p:sp>
    </p:spTree>
    <p:extLst>
      <p:ext uri="{BB962C8B-B14F-4D97-AF65-F5344CB8AC3E}">
        <p14:creationId xmlns:p14="http://schemas.microsoft.com/office/powerpoint/2010/main" val="2073603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65B09D8-356F-4B54-AD44-7EDA1D0D96DC}"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1DC2B8-197F-4778-BFAB-0AEAF77F5812}" type="slidenum">
              <a:rPr lang="en-US" altLang="en-US"/>
              <a:pPr>
                <a:defRPr/>
              </a:pPr>
              <a:t>‹#›</a:t>
            </a:fld>
            <a:endParaRPr lang="en-US" altLang="en-US"/>
          </a:p>
        </p:txBody>
      </p:sp>
    </p:spTree>
    <p:extLst>
      <p:ext uri="{BB962C8B-B14F-4D97-AF65-F5344CB8AC3E}">
        <p14:creationId xmlns:p14="http://schemas.microsoft.com/office/powerpoint/2010/main" val="3992010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D6AC6D6-1498-49CE-9DB3-C49ED0CE4C2F}"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C861149-A134-437F-82BC-934B7CDEEAA6}" type="slidenum">
              <a:rPr lang="en-US" altLang="en-US"/>
              <a:pPr>
                <a:defRPr/>
              </a:pPr>
              <a:t>‹#›</a:t>
            </a:fld>
            <a:endParaRPr lang="en-US" altLang="en-US"/>
          </a:p>
        </p:txBody>
      </p:sp>
    </p:spTree>
    <p:extLst>
      <p:ext uri="{BB962C8B-B14F-4D97-AF65-F5344CB8AC3E}">
        <p14:creationId xmlns:p14="http://schemas.microsoft.com/office/powerpoint/2010/main" val="2870428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7F9260C-F70C-4557-90CB-4C39CBC97EA8}" type="datetimeFigureOut">
              <a:rPr lang="en-US"/>
              <a:pPr>
                <a:defRPr/>
              </a:pPr>
              <a:t>7/24/2023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1A07905-45C9-47E3-A6BA-67A0A340B349}" type="slidenum">
              <a:rPr lang="en-US" altLang="en-US"/>
              <a:pPr>
                <a:defRPr/>
              </a:pPr>
              <a:t>‹#›</a:t>
            </a:fld>
            <a:endParaRPr lang="en-US" altLang="en-US"/>
          </a:p>
        </p:txBody>
      </p:sp>
    </p:spTree>
    <p:extLst>
      <p:ext uri="{BB962C8B-B14F-4D97-AF65-F5344CB8AC3E}">
        <p14:creationId xmlns:p14="http://schemas.microsoft.com/office/powerpoint/2010/main" val="2253333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D29F656-AD5E-4517-BD4A-E9A92C3543B9}" type="datetimeFigureOut">
              <a:rPr lang="en-US"/>
              <a:pPr>
                <a:defRPr/>
              </a:pPr>
              <a:t>7/24/2023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29999C5-59FE-4CE5-AE03-52B1175DB804}" type="slidenum">
              <a:rPr lang="en-US" altLang="en-US"/>
              <a:pPr>
                <a:defRPr/>
              </a:pPr>
              <a:t>‹#›</a:t>
            </a:fld>
            <a:endParaRPr lang="en-US" altLang="en-US"/>
          </a:p>
        </p:txBody>
      </p:sp>
    </p:spTree>
    <p:extLst>
      <p:ext uri="{BB962C8B-B14F-4D97-AF65-F5344CB8AC3E}">
        <p14:creationId xmlns:p14="http://schemas.microsoft.com/office/powerpoint/2010/main" val="1408492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10BF755-F19F-40EA-AC6C-0CD581F899BF}" type="datetimeFigureOut">
              <a:rPr lang="en-US"/>
              <a:pPr>
                <a:defRPr/>
              </a:pPr>
              <a:t>7/24/2023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D7C028-9B8C-42F4-828E-A3520A73CE48}" type="slidenum">
              <a:rPr lang="en-US" altLang="en-US"/>
              <a:pPr>
                <a:defRPr/>
              </a:pPr>
              <a:t>‹#›</a:t>
            </a:fld>
            <a:endParaRPr lang="en-US" altLang="en-US"/>
          </a:p>
        </p:txBody>
      </p:sp>
    </p:spTree>
    <p:extLst>
      <p:ext uri="{BB962C8B-B14F-4D97-AF65-F5344CB8AC3E}">
        <p14:creationId xmlns:p14="http://schemas.microsoft.com/office/powerpoint/2010/main" val="3086204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5B3A80-6EDE-4383-A346-51F0D124C61F}"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DC769D-8E6C-455E-8679-61F833086330}" type="slidenum">
              <a:rPr lang="en-US" altLang="en-US"/>
              <a:pPr>
                <a:defRPr/>
              </a:pPr>
              <a:t>‹#›</a:t>
            </a:fld>
            <a:endParaRPr lang="en-US" altLang="en-US"/>
          </a:p>
        </p:txBody>
      </p:sp>
    </p:spTree>
    <p:extLst>
      <p:ext uri="{BB962C8B-B14F-4D97-AF65-F5344CB8AC3E}">
        <p14:creationId xmlns:p14="http://schemas.microsoft.com/office/powerpoint/2010/main" val="3335676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C17EADE-423F-4119-B52A-05B64238CF3A}"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3E33CB-7C58-4694-9695-159200F58F99}" type="slidenum">
              <a:rPr lang="en-US" altLang="en-US"/>
              <a:pPr>
                <a:defRPr/>
              </a:pPr>
              <a:t>‹#›</a:t>
            </a:fld>
            <a:endParaRPr lang="en-US" altLang="en-US"/>
          </a:p>
        </p:txBody>
      </p:sp>
    </p:spTree>
    <p:extLst>
      <p:ext uri="{BB962C8B-B14F-4D97-AF65-F5344CB8AC3E}">
        <p14:creationId xmlns:p14="http://schemas.microsoft.com/office/powerpoint/2010/main" val="755942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85136027-96AE-418C-8183-674E3C2DE8BB}" type="datetimeFigureOut">
              <a:rPr lang="en-US"/>
              <a:pPr>
                <a:defRPr/>
              </a:pPr>
              <a:t>7/24/2023</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9A43947-0F69-406F-9E20-81EA10F9D9E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E2E8D08-D0E7-43D1-99AA-533BE5EDAD31}" type="datetimeFigureOut">
              <a:rPr lang="en-US"/>
              <a:pPr>
                <a:defRPr/>
              </a:pPr>
              <a:t>7/24/2023</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E3B41BE-9F0F-464F-AB4A-C49EEC8D970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6.xml"/><Relationship Id="rId1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6.png"/><Relationship Id="rId17" Type="http://schemas.openxmlformats.org/officeDocument/2006/relationships/image" Target="../media/image20.png"/><Relationship Id="rId2" Type="http://schemas.openxmlformats.org/officeDocument/2006/relationships/image" Target="../media/image9.jpeg"/><Relationship Id="rId16" Type="http://schemas.openxmlformats.org/officeDocument/2006/relationships/image" Target="../media/image19.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slide" Target="slide9.xml"/><Relationship Id="rId5" Type="http://schemas.openxmlformats.org/officeDocument/2006/relationships/slide" Target="slide8.xml"/><Relationship Id="rId15" Type="http://schemas.openxmlformats.org/officeDocument/2006/relationships/image" Target="../media/image18.png"/><Relationship Id="rId10" Type="http://schemas.openxmlformats.org/officeDocument/2006/relationships/image" Target="../media/image15.png"/><Relationship Id="rId19" Type="http://schemas.openxmlformats.org/officeDocument/2006/relationships/slide" Target="slide5.xml"/><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0.png"/><Relationship Id="rId7" Type="http://schemas.openxmlformats.org/officeDocument/2006/relationships/slide" Target="slide9.xml"/><Relationship Id="rId2" Type="http://schemas.openxmlformats.org/officeDocument/2006/relationships/image" Target="../media/image9.jpe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slide" Target="slide7.xml"/><Relationship Id="rId10" Type="http://schemas.openxmlformats.org/officeDocument/2006/relationships/image" Target="../media/image29.png"/><Relationship Id="rId4" Type="http://schemas.openxmlformats.org/officeDocument/2006/relationships/image" Target="../media/image11.png"/><Relationship Id="rId9"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audio" Target="../media/audio3.wav"/><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33.png"/><Relationship Id="rId12"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0.png"/><Relationship Id="rId11" Type="http://schemas.openxmlformats.org/officeDocument/2006/relationships/image" Target="../media/image30.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audio" Target="../media/audio3.wav"/><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33.png"/><Relationship Id="rId12"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30.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audio" Target="../media/audio3.wav"/><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3344" y="-38100"/>
            <a:ext cx="12172951"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6" name="图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344" y="-61913"/>
            <a:ext cx="8777288" cy="277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19556" y="1797050"/>
            <a:ext cx="1042988"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7319" y="2976563"/>
            <a:ext cx="12192000" cy="386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15956" y="3228975"/>
            <a:ext cx="2271713"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2106" y="4038600"/>
            <a:ext cx="22352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5c1f48ed1e1b1">
            <a:hlinkClick r:id="" action="ppaction://media"/>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48557" y="-2159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032669" y="2420938"/>
            <a:ext cx="9666287" cy="708025"/>
          </a:xfrm>
          <a:prstGeom prst="rect">
            <a:avLst/>
          </a:prstGeom>
        </p:spPr>
        <p:txBody>
          <a:bodyPr>
            <a:spAutoFit/>
          </a:bodyPr>
          <a:lstStyle/>
          <a:p>
            <a:pPr algn="ctr">
              <a:defRPr/>
            </a:pPr>
            <a:r>
              <a:rPr lang="en-GB"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Chào</a:t>
            </a:r>
            <a:r>
              <a:rPr lang="en-GB"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ừng</a:t>
            </a:r>
            <a:r>
              <a:rPr lang="en-US"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đến</a:t>
            </a:r>
            <a:r>
              <a:rPr lang="en-US"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a:t>
            </a:r>
            <a:r>
              <a:rPr lang="en-US"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khoa </a:t>
            </a:r>
            <a:r>
              <a:rPr lang="en-US" sz="4000" b="1" dirty="0" err="1">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học</a:t>
            </a:r>
            <a:endParaRPr lang="en-GB" sz="4000" b="1" dirty="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3" name="图片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169" y="1582738"/>
            <a:ext cx="1042988"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26606" y="-465138"/>
            <a:ext cx="1042988"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7994" y="-38100"/>
            <a:ext cx="835660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nodeType="afterGroup">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nodeType="afterGroup">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nodeType="afterGroup">
                            <p:stCondLst>
                              <p:cond delay="2250"/>
                            </p:stCondLst>
                            <p:childTnLst>
                              <p:par>
                                <p:cTn id="17" presetID="22" presetClass="entr" presetSubtype="4"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750"/>
                                        <p:tgtEl>
                                          <p:spTgt spid="6"/>
                                        </p:tgtEl>
                                      </p:cBhvr>
                                    </p:animEffect>
                                  </p:childTnLst>
                                </p:cTn>
                              </p:par>
                            </p:childTnLst>
                          </p:cTn>
                        </p:par>
                        <p:par>
                          <p:cTn id="20" fill="hold" nodeType="afterGroup">
                            <p:stCondLst>
                              <p:cond delay="3000"/>
                            </p:stCondLst>
                            <p:childTnLst>
                              <p:par>
                                <p:cTn id="21" presetID="53" presetClass="entr" presetSubtype="16"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750" fill="hold"/>
                                        <p:tgtEl>
                                          <p:spTgt spid="8"/>
                                        </p:tgtEl>
                                        <p:attrNameLst>
                                          <p:attrName>ppt_w</p:attrName>
                                        </p:attrNameLst>
                                      </p:cBhvr>
                                      <p:tavLst>
                                        <p:tav tm="0">
                                          <p:val>
                                            <p:fltVal val="0"/>
                                          </p:val>
                                        </p:tav>
                                        <p:tav tm="100000">
                                          <p:val>
                                            <p:strVal val="#ppt_w"/>
                                          </p:val>
                                        </p:tav>
                                      </p:tavLst>
                                    </p:anim>
                                    <p:anim calcmode="lin" valueType="num">
                                      <p:cBhvr>
                                        <p:cTn id="24" dur="750" fill="hold"/>
                                        <p:tgtEl>
                                          <p:spTgt spid="8"/>
                                        </p:tgtEl>
                                        <p:attrNameLst>
                                          <p:attrName>ppt_h</p:attrName>
                                        </p:attrNameLst>
                                      </p:cBhvr>
                                      <p:tavLst>
                                        <p:tav tm="0">
                                          <p:val>
                                            <p:fltVal val="0"/>
                                          </p:val>
                                        </p:tav>
                                        <p:tav tm="100000">
                                          <p:val>
                                            <p:strVal val="#ppt_h"/>
                                          </p:val>
                                        </p:tav>
                                      </p:tavLst>
                                    </p:anim>
                                    <p:animEffect transition="in" filter="fade">
                                      <p:cBhvr>
                                        <p:cTn id="25" dur="750"/>
                                        <p:tgtEl>
                                          <p:spTgt spid="8"/>
                                        </p:tgtEl>
                                      </p:cBhvr>
                                    </p:animEffect>
                                  </p:childTnLst>
                                </p:cTn>
                              </p:par>
                            </p:childTnLst>
                          </p:cTn>
                        </p:par>
                        <p:par>
                          <p:cTn id="26" fill="hold" nodeType="afterGroup">
                            <p:stCondLst>
                              <p:cond delay="3750"/>
                            </p:stCondLst>
                            <p:childTnLst>
                              <p:par>
                                <p:cTn id="27" presetID="22" presetClass="entr" presetSubtype="4"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750"/>
                                        <p:tgtEl>
                                          <p:spTgt spid="10"/>
                                        </p:tgtEl>
                                      </p:cBhvr>
                                    </p:animEffect>
                                  </p:childTnLst>
                                </p:cTn>
                              </p:par>
                            </p:childTnLst>
                          </p:cTn>
                        </p:par>
                        <p:par>
                          <p:cTn id="30" fill="hold" nodeType="afterGroup">
                            <p:stCondLst>
                              <p:cond delay="4500"/>
                            </p:stCondLst>
                            <p:childTnLst>
                              <p:par>
                                <p:cTn id="31" presetID="22" presetClass="entr" presetSubtype="4"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down)">
                                      <p:cBhvr>
                                        <p:cTn id="33" dur="750"/>
                                        <p:tgtEl>
                                          <p:spTgt spid="33"/>
                                        </p:tgtEl>
                                      </p:cBhvr>
                                    </p:animEffect>
                                  </p:childTnLst>
                                </p:cTn>
                              </p:par>
                            </p:childTnLst>
                          </p:cTn>
                        </p:par>
                        <p:par>
                          <p:cTn id="34" fill="hold" nodeType="afterGroup">
                            <p:stCondLst>
                              <p:cond delay="5250"/>
                            </p:stCondLst>
                            <p:childTnLst>
                              <p:par>
                                <p:cTn id="35" presetID="22" presetClass="entr" presetSubtype="4"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down)">
                                      <p:cBhvr>
                                        <p:cTn id="37" dur="750"/>
                                        <p:tgtEl>
                                          <p:spTgt spid="34"/>
                                        </p:tgtEl>
                                      </p:cBhvr>
                                    </p:animEffect>
                                  </p:childTnLst>
                                </p:cTn>
                              </p:par>
                            </p:childTnLst>
                          </p:cTn>
                        </p:par>
                        <p:par>
                          <p:cTn id="38" fill="hold" nodeType="afterGroup">
                            <p:stCondLst>
                              <p:cond delay="6000"/>
                            </p:stCondLst>
                            <p:childTnLst>
                              <p:par>
                                <p:cTn id="39" presetID="22" presetClass="entr" presetSubtype="8" fill="hold" nodeType="after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left)">
                                      <p:cBhvr>
                                        <p:cTn id="41" dur="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09950" y="3765550"/>
            <a:ext cx="5373688"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1790700" y="1162844"/>
            <a:ext cx="8610600" cy="1570037"/>
          </a:xfrm>
          <a:prstGeom prst="rect">
            <a:avLst/>
          </a:prstGeom>
          <a:noFill/>
        </p:spPr>
        <p:txBody>
          <a:bodyPr>
            <a:spAutoFit/>
          </a:bodyPr>
          <a:lstStyle/>
          <a:p>
            <a:pPr algn="ctr">
              <a:defRPr/>
            </a:pP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HỌC</a:t>
            </a:r>
          </a:p>
          <a:p>
            <a:pPr algn="ctr">
              <a:defRPr/>
            </a:pP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lúc</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mới</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sinh</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đến</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dậy</a:t>
            </a:r>
            <a:r>
              <a:rPr lang="en-GB"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thì</a:t>
            </a:r>
            <a:endPar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0" name="组合 9"/>
          <p:cNvGrpSpPr>
            <a:grpSpLocks/>
          </p:cNvGrpSpPr>
          <p:nvPr/>
        </p:nvGrpSpPr>
        <p:grpSpPr bwMode="auto">
          <a:xfrm>
            <a:off x="0" y="5894388"/>
            <a:ext cx="12192000" cy="977900"/>
            <a:chOff x="0" y="5772686"/>
            <a:chExt cx="13525500" cy="1085314"/>
          </a:xfrm>
        </p:grpSpPr>
        <p:pic>
          <p:nvPicPr>
            <p:cNvPr id="12296"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图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图片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5650" y="204788"/>
            <a:ext cx="5984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479550" y="1470025"/>
            <a:ext cx="7058025" cy="1568450"/>
          </a:xfrm>
          <a:prstGeom prst="rect">
            <a:avLst/>
          </a:prstGeom>
        </p:spPr>
        <p:txBody>
          <a:bodyPr wrap="none">
            <a:spAutoFit/>
          </a:bodyPr>
          <a:lstStyle/>
          <a:p>
            <a:pPr>
              <a:defRPr/>
            </a:pPr>
            <a:r>
              <a:rPr lang="en-US" sz="9600" b="1" dirty="0">
                <a:solidFill>
                  <a:schemeClr val="tx2">
                    <a:lumMod val="40000"/>
                    <a:lumOff val="60000"/>
                  </a:schemeClr>
                </a:solidFill>
                <a:latin typeface="Times New Roman" pitchFamily="18" charset="0"/>
                <a:cs typeface="Times New Roman" pitchFamily="18" charset="0"/>
              </a:rPr>
              <a:t>KHÁM PHÁ</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par>
                          <p:cTn id="8" fill="hold" nodeType="afterGroup">
                            <p:stCondLst>
                              <p:cond delay="75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0" name="组合 9"/>
          <p:cNvGrpSpPr>
            <a:grpSpLocks/>
          </p:cNvGrpSpPr>
          <p:nvPr/>
        </p:nvGrpSpPr>
        <p:grpSpPr bwMode="auto">
          <a:xfrm>
            <a:off x="-76200" y="5880100"/>
            <a:ext cx="12192000" cy="977900"/>
            <a:chOff x="0" y="5772686"/>
            <a:chExt cx="13525500" cy="1085314"/>
          </a:xfrm>
        </p:grpSpPr>
        <p:pic>
          <p:nvPicPr>
            <p:cNvPr id="1332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图片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17"/>
          <p:cNvSpPr/>
          <p:nvPr/>
        </p:nvSpPr>
        <p:spPr>
          <a:xfrm>
            <a:off x="3514725" y="204788"/>
            <a:ext cx="4989513" cy="708025"/>
          </a:xfrm>
          <a:prstGeom prst="rect">
            <a:avLst/>
          </a:prstGeom>
        </p:spPr>
        <p:txBody>
          <a:bodyPr wrap="none">
            <a:spAutoFit/>
          </a:bodyPr>
          <a:lstStyle/>
          <a:p>
            <a:pPr eaLnBrk="1" hangingPunct="1">
              <a:defRPr/>
            </a:pP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bé</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1524000" y="1001713"/>
            <a:ext cx="8991600" cy="831850"/>
          </a:xfrm>
          <a:prstGeom prst="rect">
            <a:avLst/>
          </a:prstGeom>
        </p:spPr>
        <p:txBody>
          <a:bodyPr>
            <a:spAutoFit/>
          </a:bodyPr>
          <a:lstStyle/>
          <a:p>
            <a:pPr eaLnBrk="1" hangingPunct="1">
              <a:defRPr/>
            </a:pP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sát</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ảnh</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sau</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trao</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đổi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nhóm</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đôi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cho</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bé</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altLang="en-US"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hình</a:t>
            </a:r>
            <a:r>
              <a:rPr lang="en-US" altLang="en-US"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khoảng</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mấy</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2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8242" name="Picture 2" descr="Nhìn tư thế ngủ đoán sức khỏe của trẻ"/>
          <p:cNvPicPr>
            <a:picLocks noChangeAspect="1" noChangeArrowheads="1"/>
          </p:cNvPicPr>
          <p:nvPr/>
        </p:nvPicPr>
        <p:blipFill>
          <a:blip r:embed="rId5"/>
          <a:srcRect/>
          <a:stretch>
            <a:fillRect/>
          </a:stretch>
        </p:blipFill>
        <p:spPr bwMode="auto">
          <a:xfrm>
            <a:off x="1676403" y="1884824"/>
            <a:ext cx="3898535" cy="2783555"/>
          </a:xfrm>
          <a:prstGeom prst="ellipse">
            <a:avLst/>
          </a:prstGeom>
          <a:ln>
            <a:noFill/>
          </a:ln>
          <a:effectLst>
            <a:softEdge rad="112500"/>
          </a:effectLst>
        </p:spPr>
      </p:pic>
      <p:pic>
        <p:nvPicPr>
          <p:cNvPr id="138244" name="Picture 4" descr="Trẻ 3 tuổi: Những sự thật thú vị trẻ có thể hiểu được | Vinmec"/>
          <p:cNvPicPr>
            <a:picLocks noChangeAspect="1" noChangeArrowheads="1"/>
          </p:cNvPicPr>
          <p:nvPr/>
        </p:nvPicPr>
        <p:blipFill>
          <a:blip r:embed="rId6"/>
          <a:srcRect/>
          <a:stretch>
            <a:fillRect/>
          </a:stretch>
        </p:blipFill>
        <p:spPr bwMode="auto">
          <a:xfrm>
            <a:off x="5253201" y="2006060"/>
            <a:ext cx="4018594" cy="2662319"/>
          </a:xfrm>
          <a:prstGeom prst="ellipse">
            <a:avLst/>
          </a:prstGeom>
          <a:ln>
            <a:noFill/>
          </a:ln>
          <a:effectLst>
            <a:softEdge rad="112500"/>
          </a:effectLst>
        </p:spPr>
      </p:pic>
      <p:pic>
        <p:nvPicPr>
          <p:cNvPr id="7" name="Picture 6"/>
          <p:cNvPicPr>
            <a:picLocks noChangeAspect="1"/>
          </p:cNvPicPr>
          <p:nvPr/>
        </p:nvPicPr>
        <p:blipFill rotWithShape="1">
          <a:blip r:embed="rId7" cstate="print"/>
          <a:srcRect l="20356" t="22353" r="17525" b="10126"/>
          <a:stretch/>
        </p:blipFill>
        <p:spPr>
          <a:xfrm>
            <a:off x="3514836" y="3858268"/>
            <a:ext cx="4113574" cy="2999732"/>
          </a:xfrm>
          <a:prstGeom prst="ellipse">
            <a:avLst/>
          </a:prstGeom>
          <a:ln>
            <a:noFill/>
          </a:ln>
          <a:effectLst>
            <a:softEdge rad="112500"/>
          </a:effectLst>
        </p:spPr>
      </p:pic>
      <p:sp>
        <p:nvSpPr>
          <p:cNvPr id="27" name="文本框 11"/>
          <p:cNvSpPr txBox="1"/>
          <p:nvPr/>
        </p:nvSpPr>
        <p:spPr>
          <a:xfrm>
            <a:off x="6410325" y="5105400"/>
            <a:ext cx="4756150" cy="646113"/>
          </a:xfrm>
          <a:prstGeom prst="rect">
            <a:avLst/>
          </a:prstGeom>
          <a:noFill/>
        </p:spPr>
        <p:txBody>
          <a:bodyPr>
            <a:spAutoFit/>
          </a:bodyPr>
          <a:lstStyle/>
          <a:p>
            <a:pPr algn="ctr" eaLnBrk="1" fontAlgn="auto" hangingPunct="1">
              <a:spcBef>
                <a:spcPts val="0"/>
              </a:spcBef>
              <a:spcAft>
                <a:spcPts val="0"/>
              </a:spcAft>
              <a:defRPr/>
            </a:pP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Bé</a:t>
            </a:r>
            <a:r>
              <a:rPr lang="en-GB" altLang="zh-CN"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 </a:t>
            </a: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dưới</a:t>
            </a:r>
            <a:r>
              <a:rPr lang="en-GB" altLang="zh-CN"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 3 </a:t>
            </a: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tuổi</a:t>
            </a:r>
            <a:endParaRPr lang="zh-CN" altLang="en-US"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0-#ppt_w/2"/>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0" name="组合 9"/>
          <p:cNvGrpSpPr>
            <a:grpSpLocks/>
          </p:cNvGrpSpPr>
          <p:nvPr/>
        </p:nvGrpSpPr>
        <p:grpSpPr bwMode="auto">
          <a:xfrm>
            <a:off x="0" y="5870575"/>
            <a:ext cx="12192000" cy="977900"/>
            <a:chOff x="0" y="5772686"/>
            <a:chExt cx="13525500" cy="1085314"/>
          </a:xfrm>
        </p:grpSpPr>
        <p:pic>
          <p:nvPicPr>
            <p:cNvPr id="14349"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图片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17"/>
          <p:cNvSpPr/>
          <p:nvPr/>
        </p:nvSpPr>
        <p:spPr>
          <a:xfrm>
            <a:off x="3514725" y="204788"/>
            <a:ext cx="4989513" cy="708025"/>
          </a:xfrm>
          <a:prstGeom prst="rect">
            <a:avLst/>
          </a:prstGeom>
        </p:spPr>
        <p:txBody>
          <a:bodyPr wrap="none">
            <a:spAutoFit/>
          </a:bodyPr>
          <a:lstStyle/>
          <a:p>
            <a:pPr eaLnBrk="1" hangingPunct="1">
              <a:defRPr/>
            </a:pP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bé</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1524000" y="1001713"/>
            <a:ext cx="8991600" cy="831850"/>
          </a:xfrm>
          <a:prstGeom prst="rect">
            <a:avLst/>
          </a:prstGeom>
        </p:spPr>
        <p:txBody>
          <a:bodyPr>
            <a:spAutoFit/>
          </a:bodyPr>
          <a:lstStyle/>
          <a:p>
            <a:pPr eaLnBrk="1" hangingPunct="1">
              <a:defRPr/>
            </a:pP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sát</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ảnh</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sau</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trao</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đổi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nhóm</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đôi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cho</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bé</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mỗi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hình</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khoảng</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mấy</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2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01730" name="Picture 2" descr="Cách dạy trẻ 3 tuổi học chữ nhanh và hiệu quả nhất"/>
          <p:cNvPicPr>
            <a:picLocks noChangeAspect="1" noChangeArrowheads="1"/>
          </p:cNvPicPr>
          <p:nvPr/>
        </p:nvPicPr>
        <p:blipFill>
          <a:blip r:embed="rId5"/>
          <a:srcRect/>
          <a:stretch>
            <a:fillRect/>
          </a:stretch>
        </p:blipFill>
        <p:spPr bwMode="auto">
          <a:xfrm>
            <a:off x="1632527" y="1833481"/>
            <a:ext cx="2787074" cy="3348118"/>
          </a:xfrm>
          <a:prstGeom prst="rect">
            <a:avLst/>
          </a:prstGeom>
          <a:ln>
            <a:noFill/>
          </a:ln>
          <a:effectLst>
            <a:softEdge rad="112500"/>
          </a:effectLst>
        </p:spPr>
      </p:pic>
      <p:pic>
        <p:nvPicPr>
          <p:cNvPr id="3" name="Picture 2"/>
          <p:cNvPicPr>
            <a:picLocks noChangeAspect="1"/>
          </p:cNvPicPr>
          <p:nvPr/>
        </p:nvPicPr>
        <p:blipFill>
          <a:blip r:embed="rId6" cstate="print"/>
          <a:stretch>
            <a:fillRect/>
          </a:stretch>
        </p:blipFill>
        <p:spPr>
          <a:xfrm>
            <a:off x="4397830" y="1833482"/>
            <a:ext cx="3145970" cy="3348118"/>
          </a:xfrm>
          <a:prstGeom prst="rect">
            <a:avLst/>
          </a:prstGeom>
          <a:ln>
            <a:noFill/>
          </a:ln>
          <a:effectLst>
            <a:softEdge rad="112500"/>
          </a:effectLst>
        </p:spPr>
      </p:pic>
      <p:pic>
        <p:nvPicPr>
          <p:cNvPr id="12" name="Picture 11"/>
          <p:cNvPicPr>
            <a:picLocks noChangeAspect="1"/>
          </p:cNvPicPr>
          <p:nvPr/>
        </p:nvPicPr>
        <p:blipFill>
          <a:blip r:embed="rId7" cstate="print"/>
          <a:stretch>
            <a:fillRect/>
          </a:stretch>
        </p:blipFill>
        <p:spPr>
          <a:xfrm>
            <a:off x="7422524" y="1833485"/>
            <a:ext cx="3169276" cy="3271917"/>
          </a:xfrm>
          <a:prstGeom prst="rect">
            <a:avLst/>
          </a:prstGeom>
          <a:ln>
            <a:noFill/>
          </a:ln>
          <a:effectLst>
            <a:softEdge rad="112500"/>
          </a:effectLst>
        </p:spPr>
      </p:pic>
      <p:sp>
        <p:nvSpPr>
          <p:cNvPr id="21" name="文本框 11"/>
          <p:cNvSpPr txBox="1"/>
          <p:nvPr/>
        </p:nvSpPr>
        <p:spPr>
          <a:xfrm>
            <a:off x="3505200" y="5276850"/>
            <a:ext cx="4756150" cy="646113"/>
          </a:xfrm>
          <a:prstGeom prst="rect">
            <a:avLst/>
          </a:prstGeom>
          <a:noFill/>
        </p:spPr>
        <p:txBody>
          <a:bodyPr>
            <a:spAutoFit/>
          </a:bodyPr>
          <a:lstStyle/>
          <a:p>
            <a:pPr algn="ctr" eaLnBrk="1" fontAlgn="auto" hangingPunct="1">
              <a:spcBef>
                <a:spcPts val="0"/>
              </a:spcBef>
              <a:spcAft>
                <a:spcPts val="0"/>
              </a:spcAft>
              <a:defRPr/>
            </a:pP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Bé</a:t>
            </a:r>
            <a:r>
              <a:rPr lang="en-GB" altLang="zh-CN"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 3 -  6 </a:t>
            </a: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tuổi</a:t>
            </a:r>
            <a:endParaRPr lang="zh-CN" altLang="en-US"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0-#ppt_w/2"/>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17488"/>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0" name="组合 9"/>
          <p:cNvGrpSpPr>
            <a:grpSpLocks/>
          </p:cNvGrpSpPr>
          <p:nvPr/>
        </p:nvGrpSpPr>
        <p:grpSpPr bwMode="auto">
          <a:xfrm>
            <a:off x="0" y="5880100"/>
            <a:ext cx="12192000" cy="977900"/>
            <a:chOff x="0" y="5772686"/>
            <a:chExt cx="13525500" cy="1085314"/>
          </a:xfrm>
        </p:grpSpPr>
        <p:pic>
          <p:nvPicPr>
            <p:cNvPr id="15371"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图片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17"/>
          <p:cNvSpPr/>
          <p:nvPr/>
        </p:nvSpPr>
        <p:spPr>
          <a:xfrm>
            <a:off x="3514725" y="204788"/>
            <a:ext cx="4989513" cy="708025"/>
          </a:xfrm>
          <a:prstGeom prst="rect">
            <a:avLst/>
          </a:prstGeom>
        </p:spPr>
        <p:txBody>
          <a:bodyPr wrap="none">
            <a:spAutoFit/>
          </a:bodyPr>
          <a:lstStyle/>
          <a:p>
            <a:pPr eaLnBrk="1" hangingPunct="1">
              <a:defRPr/>
            </a:pP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4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bé</a:t>
            </a:r>
            <a:r>
              <a:rPr lang="en-US" alt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文本框 11"/>
          <p:cNvSpPr txBox="1"/>
          <p:nvPr/>
        </p:nvSpPr>
        <p:spPr>
          <a:xfrm>
            <a:off x="4343400" y="6135688"/>
            <a:ext cx="4756150" cy="646112"/>
          </a:xfrm>
          <a:prstGeom prst="rect">
            <a:avLst/>
          </a:prstGeom>
          <a:noFill/>
        </p:spPr>
        <p:txBody>
          <a:bodyPr>
            <a:spAutoFit/>
          </a:bodyPr>
          <a:lstStyle/>
          <a:p>
            <a:pPr algn="ctr" eaLnBrk="1" fontAlgn="auto" hangingPunct="1">
              <a:spcBef>
                <a:spcPts val="0"/>
              </a:spcBef>
              <a:spcAft>
                <a:spcPts val="0"/>
              </a:spcAft>
              <a:defRPr/>
            </a:pP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Bé</a:t>
            </a:r>
            <a:r>
              <a:rPr lang="en-GB" altLang="zh-CN"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 </a:t>
            </a:r>
            <a:r>
              <a:rPr lang="vi-VN" altLang="zh-CN"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6 – 10 </a:t>
            </a:r>
            <a:r>
              <a:rPr lang="en-GB" altLang="zh-CN" sz="3600" b="1" dirty="0" err="1">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rPr>
              <a:t>tuổi</a:t>
            </a:r>
            <a:endParaRPr lang="zh-CN" altLang="en-US" sz="3600" b="1" dirty="0">
              <a:ln w="25400">
                <a:noFill/>
              </a:ln>
              <a:solidFill>
                <a:srgbClr val="FE622A"/>
              </a:solidFill>
              <a:effectLst>
                <a:outerShdw blurRad="38100" dist="38100" dir="2700000" algn="tl">
                  <a:srgbClr val="000000">
                    <a:alpha val="43137"/>
                  </a:srgbClr>
                </a:outerShdw>
              </a:effectLst>
              <a:latin typeface="Times New Roman" panose="02020603050405020304" pitchFamily="18" charset="0"/>
              <a:ea typeface="字魂27号-布丁体" panose="00000500000000000000" pitchFamily="2" charset="-122"/>
              <a:cs typeface="Times New Roman" panose="02020603050405020304" pitchFamily="18" charset="0"/>
            </a:endParaRPr>
          </a:p>
        </p:txBody>
      </p:sp>
      <p:pic>
        <p:nvPicPr>
          <p:cNvPr id="202754" name="Picture 2" descr="SẴN - LOẠI 1] Đầm pony - Đầm công chúa nhiều màu cho bé gái | Shopee Việt  Nam"/>
          <p:cNvPicPr>
            <a:picLocks noChangeAspect="1" noChangeArrowheads="1"/>
          </p:cNvPicPr>
          <p:nvPr/>
        </p:nvPicPr>
        <p:blipFill>
          <a:blip r:embed="rId5"/>
          <a:srcRect/>
          <a:stretch>
            <a:fillRect/>
          </a:stretch>
        </p:blipFill>
        <p:spPr bwMode="auto">
          <a:xfrm>
            <a:off x="1539875" y="1981203"/>
            <a:ext cx="4800824" cy="4078955"/>
          </a:xfrm>
          <a:prstGeom prst="ellipse">
            <a:avLst/>
          </a:prstGeom>
          <a:ln>
            <a:noFill/>
          </a:ln>
          <a:effectLst>
            <a:softEdge rad="112500"/>
          </a:effectLst>
        </p:spPr>
      </p:pic>
      <p:pic>
        <p:nvPicPr>
          <p:cNvPr id="202756" name="Picture 4" descr="Subeo đón sinh nhật tại gia siêu sang xịn bên 2 em song sinh, cậu nhóc ngày  nào nay thành anh cả lớn phổng phao rồi!"/>
          <p:cNvPicPr>
            <a:picLocks noChangeAspect="1" noChangeArrowheads="1"/>
          </p:cNvPicPr>
          <p:nvPr/>
        </p:nvPicPr>
        <p:blipFill>
          <a:blip r:embed="rId6"/>
          <a:srcRect/>
          <a:stretch>
            <a:fillRect/>
          </a:stretch>
        </p:blipFill>
        <p:spPr bwMode="auto">
          <a:xfrm>
            <a:off x="6139543" y="2027922"/>
            <a:ext cx="3829050" cy="4216529"/>
          </a:xfrm>
          <a:prstGeom prst="ellipse">
            <a:avLst/>
          </a:prstGeom>
          <a:ln>
            <a:noFill/>
          </a:ln>
          <a:effectLst>
            <a:softEdge rad="112500"/>
          </a:effectLst>
        </p:spPr>
      </p:pic>
      <p:sp>
        <p:nvSpPr>
          <p:cNvPr id="19" name="Title 1"/>
          <p:cNvSpPr>
            <a:spLocks noGrp="1"/>
          </p:cNvSpPr>
          <p:nvPr>
            <p:ph type="title"/>
          </p:nvPr>
        </p:nvSpPr>
        <p:spPr>
          <a:xfrm>
            <a:off x="1752600" y="762000"/>
            <a:ext cx="8496300" cy="1325563"/>
          </a:xfrm>
        </p:spPr>
        <p:txBody>
          <a:bodyPr/>
          <a:lstStyle/>
          <a:p>
            <a:pPr eaLnBrk="1" hangingPunct="1">
              <a:defRPr/>
            </a:pP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Dựa</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vào</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đâu</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biết</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được</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GB"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dirty="0" err="1">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bạn</a:t>
            </a:r>
            <a:endParaRPr lang="en-US" sz="3600" dirty="0">
              <a:solidFill>
                <a:schemeClr val="tx2">
                  <a:lumMod val="40000"/>
                  <a:lumOff val="6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0-#ppt_w/2"/>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05650" y="204788"/>
            <a:ext cx="5984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 descr="Nhìn tư thế ngủ đoán sức khỏe của trẻ"/>
          <p:cNvPicPr>
            <a:picLocks noChangeAspect="1" noChangeArrowheads="1"/>
          </p:cNvPicPr>
          <p:nvPr/>
        </p:nvPicPr>
        <p:blipFill>
          <a:blip r:embed="rId3"/>
          <a:srcRect/>
          <a:stretch>
            <a:fillRect/>
          </a:stretch>
        </p:blipFill>
        <p:spPr bwMode="auto">
          <a:xfrm>
            <a:off x="1014926" y="457200"/>
            <a:ext cx="2444568" cy="1745422"/>
          </a:xfrm>
          <a:prstGeom prst="ellipse">
            <a:avLst/>
          </a:prstGeom>
          <a:ln>
            <a:noFill/>
          </a:ln>
          <a:effectLst>
            <a:softEdge rad="112500"/>
          </a:effectLst>
        </p:spPr>
      </p:pic>
      <p:pic>
        <p:nvPicPr>
          <p:cNvPr id="31" name="Picture 30"/>
          <p:cNvPicPr>
            <a:picLocks noChangeAspect="1"/>
          </p:cNvPicPr>
          <p:nvPr/>
        </p:nvPicPr>
        <p:blipFill>
          <a:blip r:embed="rId4" cstate="print"/>
          <a:stretch>
            <a:fillRect/>
          </a:stretch>
        </p:blipFill>
        <p:spPr>
          <a:xfrm>
            <a:off x="4794595" y="533400"/>
            <a:ext cx="2501354" cy="1679984"/>
          </a:xfrm>
          <a:prstGeom prst="ellipse">
            <a:avLst/>
          </a:prstGeom>
          <a:ln>
            <a:noFill/>
          </a:ln>
          <a:effectLst>
            <a:softEdge rad="112500"/>
          </a:effectLst>
        </p:spPr>
      </p:pic>
      <p:pic>
        <p:nvPicPr>
          <p:cNvPr id="33" name="Picture 4" descr="Subeo đón sinh nhật tại gia siêu sang xịn bên 2 em song sinh, cậu nhóc ngày  nào nay thành anh cả lớn phổng phao rồi!"/>
          <p:cNvPicPr>
            <a:picLocks noChangeAspect="1" noChangeArrowheads="1"/>
          </p:cNvPicPr>
          <p:nvPr/>
        </p:nvPicPr>
        <p:blipFill>
          <a:blip r:embed="rId5" cstate="print"/>
          <a:srcRect/>
          <a:stretch>
            <a:fillRect/>
          </a:stretch>
        </p:blipFill>
        <p:spPr bwMode="auto">
          <a:xfrm>
            <a:off x="8740545" y="457200"/>
            <a:ext cx="2500993" cy="1828800"/>
          </a:xfrm>
          <a:prstGeom prst="ellipse">
            <a:avLst/>
          </a:prstGeom>
          <a:ln>
            <a:noFill/>
          </a:ln>
          <a:effectLst>
            <a:softEdge rad="112500"/>
          </a:effectLst>
        </p:spPr>
      </p:pic>
      <p:sp>
        <p:nvSpPr>
          <p:cNvPr id="34" name="标题 1"/>
          <p:cNvSpPr txBox="1">
            <a:spLocks/>
          </p:cNvSpPr>
          <p:nvPr/>
        </p:nvSpPr>
        <p:spPr>
          <a:xfrm>
            <a:off x="-57150" y="0"/>
            <a:ext cx="2035175" cy="673100"/>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zh-CN" sz="5400" dirty="0">
                <a:solidFill>
                  <a:schemeClr val="tx1">
                    <a:lumMod val="75000"/>
                    <a:lumOff val="25000"/>
                  </a:schemeClr>
                </a:solidFill>
                <a:latin typeface="字魂56号-洪亮毛笔隶书简体" panose="00000500000000000000" pitchFamily="2" charset="-122"/>
                <a:ea typeface="字魂56号-洪亮毛笔隶书简体" panose="00000500000000000000" pitchFamily="2" charset="-122"/>
              </a:rPr>
              <a:t>02</a:t>
            </a:r>
            <a:endParaRPr lang="zh-CN" altLang="en-US" sz="5400" dirty="0">
              <a:solidFill>
                <a:schemeClr val="tx1">
                  <a:lumMod val="75000"/>
                  <a:lumOff val="25000"/>
                </a:schemeClr>
              </a:solidFill>
              <a:latin typeface="字魂56号-洪亮毛笔隶书简体" panose="00000500000000000000" pitchFamily="2" charset="-122"/>
              <a:ea typeface="字魂56号-洪亮毛笔隶书简体" panose="00000500000000000000" pitchFamily="2" charset="-122"/>
            </a:endParaRPr>
          </a:p>
        </p:txBody>
      </p:sp>
      <p:sp>
        <p:nvSpPr>
          <p:cNvPr id="35" name="Text Box 12"/>
          <p:cNvSpPr txBox="1">
            <a:spLocks noChangeArrowheads="1"/>
          </p:cNvSpPr>
          <p:nvPr/>
        </p:nvSpPr>
        <p:spPr bwMode="auto">
          <a:xfrm>
            <a:off x="1524000" y="76200"/>
            <a:ext cx="9525000" cy="585787"/>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vi-VN"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iai</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đoạn</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phát</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triển</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lúc</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mới</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sinh</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đến</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dậy</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thì</a:t>
            </a:r>
            <a:r>
              <a:rPr lang="en-US" alt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76199" y="2057400"/>
            <a:ext cx="3981651" cy="5016758"/>
          </a:xfrm>
          <a:prstGeom prst="rect">
            <a:avLst/>
          </a:prstGeom>
          <a:ln>
            <a:solidFill>
              <a:schemeClr val="tx1"/>
            </a:solidFill>
          </a:ln>
        </p:spPr>
        <p:txBody>
          <a:bodyPr wrap="square">
            <a:spAutoFit/>
          </a:bodyPr>
          <a:lstStyle/>
          <a:p>
            <a:pPr>
              <a:defRPr/>
            </a:pPr>
            <a:r>
              <a:rPr lang="vi-VN" altLang="en-US" sz="3200" dirty="0">
                <a:latin typeface="Times New Roman" pitchFamily="18" charset="0"/>
                <a:cs typeface="Times New Roman" pitchFamily="18" charset="0"/>
              </a:rPr>
              <a:t>Ở lứa tuổi này, chúng ta phải phụ thuộc hoàn toàn vào bố mẹ. Nhưng chúng ta lại lớn lên khá nhanh (nhất là giai đoạn sơ sinh) và đến cuối lứa tuổi này, chúng ta có thể tự đi, chạy, xúc cơm, chơi và chào hỏi mọi người.</a:t>
            </a:r>
            <a:endParaRPr lang="en-US" altLang="en-US" sz="3200" dirty="0">
              <a:latin typeface="Times New Roman" pitchFamily="18" charset="0"/>
              <a:cs typeface="Times New Roman" pitchFamily="18" charset="0"/>
            </a:endParaRPr>
          </a:p>
        </p:txBody>
      </p:sp>
      <p:sp>
        <p:nvSpPr>
          <p:cNvPr id="3" name="Rectangle 2"/>
          <p:cNvSpPr/>
          <p:nvPr/>
        </p:nvSpPr>
        <p:spPr>
          <a:xfrm>
            <a:off x="4267200" y="2057400"/>
            <a:ext cx="3733800" cy="5016758"/>
          </a:xfrm>
          <a:prstGeom prst="rect">
            <a:avLst/>
          </a:prstGeom>
          <a:ln>
            <a:solidFill>
              <a:schemeClr val="tx1"/>
            </a:solidFill>
          </a:ln>
        </p:spPr>
        <p:txBody>
          <a:bodyPr wrap="square">
            <a:spAutoFit/>
          </a:bodyPr>
          <a:lstStyle/>
          <a:p>
            <a:pPr>
              <a:defRPr/>
            </a:pPr>
            <a:r>
              <a:rPr lang="vi-VN" altLang="en-US" sz="3200" dirty="0">
                <a:latin typeface="Times New Roman" pitchFamily="18" charset="0"/>
                <a:cs typeface="Times New Roman" pitchFamily="18" charset="0"/>
              </a:rPr>
              <a:t>Ở lứa tuổi này, chúng ta tiếp tục lớn nhanh nhưng không bằng lứa tuổi trước. Chúng ta thích hoạt động, chạy nhảy, vui chơi với các bạn, đồng thời lời nói và suy nghĩ bắt đầu phát triển.</a:t>
            </a:r>
            <a:endParaRPr lang="bg-BG" sz="2800" dirty="0">
              <a:effectLst>
                <a:outerShdw blurRad="38100" dist="38100" dir="2700000" algn="tl">
                  <a:srgbClr val="000000">
                    <a:alpha val="43137"/>
                  </a:srgbClr>
                </a:outerShdw>
              </a:effectLst>
              <a:latin typeface="南构钦雕汉古" panose="00020600040101010101" pitchFamily="18" charset="-122"/>
              <a:ea typeface="南构钦雕汉古" panose="00020600040101010101" pitchFamily="18" charset="-122"/>
              <a:cs typeface="+mn-ea"/>
              <a:sym typeface="+mn-lt"/>
            </a:endParaRPr>
          </a:p>
        </p:txBody>
      </p:sp>
      <p:sp>
        <p:nvSpPr>
          <p:cNvPr id="5" name="Rectangle 4"/>
          <p:cNvSpPr/>
          <p:nvPr/>
        </p:nvSpPr>
        <p:spPr>
          <a:xfrm>
            <a:off x="8053540" y="2133600"/>
            <a:ext cx="4062260" cy="4524315"/>
          </a:xfrm>
          <a:prstGeom prst="rect">
            <a:avLst/>
          </a:prstGeom>
          <a:ln>
            <a:solidFill>
              <a:schemeClr val="tx1"/>
            </a:solidFill>
          </a:ln>
        </p:spPr>
        <p:txBody>
          <a:bodyPr wrap="square">
            <a:spAutoFit/>
          </a:bodyPr>
          <a:lstStyle/>
          <a:p>
            <a:pPr>
              <a:defRPr/>
            </a:pPr>
            <a:r>
              <a:rPr lang="vi-VN" altLang="en-US" sz="3600" dirty="0">
                <a:latin typeface="Times New Roman" pitchFamily="18" charset="0"/>
                <a:cs typeface="Times New Roman" pitchFamily="18" charset="0"/>
              </a:rPr>
              <a:t>Ở lứa tuổi này, chiều cao vẫn tiếp tục tăng. Hoạt động học tập của chúng ta ngày càng tăng, trí nhớ và suy nghĩ cũng ngày càng phát triển.</a:t>
            </a:r>
            <a:endParaRPr lang="en-US" altLang="en-US" sz="3600"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750"/>
                                        <p:tgtEl>
                                          <p:spTgt spid="15"/>
                                        </p:tgtEl>
                                      </p:cBhvr>
                                    </p:animEffect>
                                  </p:childTnLst>
                                </p:cTn>
                              </p:par>
                            </p:childTnLst>
                          </p:cTn>
                        </p:par>
                        <p:par>
                          <p:cTn id="8" fill="hold" nodeType="afterGroup">
                            <p:stCondLst>
                              <p:cond delay="750"/>
                            </p:stCondLst>
                            <p:childTnLst>
                              <p:par>
                                <p:cTn id="9" presetID="14" presetClass="entr" presetSubtype="1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randombar(horizontal)">
                                      <p:cBhvr>
                                        <p:cTn id="11" dur="75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 grpId="0" animBg="1"/>
      <p:bldP spid="3"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a:grpSpLocks/>
          </p:cNvGrpSpPr>
          <p:nvPr/>
        </p:nvGrpSpPr>
        <p:grpSpPr bwMode="auto">
          <a:xfrm>
            <a:off x="0" y="5880100"/>
            <a:ext cx="12192000" cy="977900"/>
            <a:chOff x="0" y="5772686"/>
            <a:chExt cx="13525500" cy="1085314"/>
          </a:xfrm>
        </p:grpSpPr>
        <p:pic>
          <p:nvPicPr>
            <p:cNvPr id="1742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图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5"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矩形 12"/>
          <p:cNvSpPr/>
          <p:nvPr/>
        </p:nvSpPr>
        <p:spPr>
          <a:xfrm>
            <a:off x="838200" y="1600200"/>
            <a:ext cx="538163" cy="715963"/>
          </a:xfrm>
          <a:prstGeom prst="rect">
            <a:avLst/>
          </a:prstGeom>
          <a:solidFill>
            <a:srgbClr val="61C7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latin typeface="南构钦雕汉古" panose="00020600040101010101" pitchFamily="18" charset="-122"/>
                <a:ea typeface="南构钦雕汉古" panose="00020600040101010101" pitchFamily="18" charset="-122"/>
              </a:rPr>
              <a:t>01</a:t>
            </a:r>
            <a:endParaRPr lang="zh-CN" altLang="en-US" sz="2400" b="1" dirty="0">
              <a:latin typeface="南构钦雕汉古" panose="00020600040101010101" pitchFamily="18" charset="-122"/>
              <a:ea typeface="南构钦雕汉古" panose="00020600040101010101" pitchFamily="18" charset="-122"/>
            </a:endParaRPr>
          </a:p>
        </p:txBody>
      </p:sp>
      <p:sp>
        <p:nvSpPr>
          <p:cNvPr id="16" name="矩形 15"/>
          <p:cNvSpPr/>
          <p:nvPr/>
        </p:nvSpPr>
        <p:spPr>
          <a:xfrm>
            <a:off x="838200" y="3448050"/>
            <a:ext cx="538163" cy="717550"/>
          </a:xfrm>
          <a:prstGeom prst="rect">
            <a:avLst/>
          </a:prstGeom>
          <a:solidFill>
            <a:srgbClr val="61C7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latin typeface="南构钦雕汉古" panose="00020600040101010101" pitchFamily="18" charset="-122"/>
                <a:ea typeface="南构钦雕汉古" panose="00020600040101010101" pitchFamily="18" charset="-122"/>
              </a:rPr>
              <a:t>02</a:t>
            </a:r>
            <a:endParaRPr lang="zh-CN" altLang="en-US" sz="2400" b="1" dirty="0">
              <a:latin typeface="南构钦雕汉古" panose="00020600040101010101" pitchFamily="18" charset="-122"/>
              <a:ea typeface="南构钦雕汉古" panose="00020600040101010101" pitchFamily="18" charset="-122"/>
            </a:endParaRPr>
          </a:p>
        </p:txBody>
      </p:sp>
      <p:sp>
        <p:nvSpPr>
          <p:cNvPr id="18" name="矩形 17"/>
          <p:cNvSpPr/>
          <p:nvPr/>
        </p:nvSpPr>
        <p:spPr>
          <a:xfrm>
            <a:off x="838200" y="4833938"/>
            <a:ext cx="538163" cy="715962"/>
          </a:xfrm>
          <a:prstGeom prst="rect">
            <a:avLst/>
          </a:prstGeom>
          <a:solidFill>
            <a:srgbClr val="61C7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latin typeface="南构钦雕汉古" panose="00020600040101010101" pitchFamily="18" charset="-122"/>
                <a:ea typeface="南构钦雕汉古" panose="00020600040101010101" pitchFamily="18" charset="-122"/>
              </a:rPr>
              <a:t>03</a:t>
            </a:r>
            <a:endParaRPr lang="zh-CN" altLang="en-US" sz="2400" b="1" dirty="0">
              <a:latin typeface="南构钦雕汉古" panose="00020600040101010101" pitchFamily="18" charset="-122"/>
              <a:ea typeface="南构钦雕汉古" panose="00020600040101010101" pitchFamily="18" charset="-122"/>
            </a:endParaRPr>
          </a:p>
        </p:txBody>
      </p:sp>
      <p:sp>
        <p:nvSpPr>
          <p:cNvPr id="17" name="Text Box 10"/>
          <p:cNvSpPr txBox="1">
            <a:spLocks noChangeArrowheads="1"/>
          </p:cNvSpPr>
          <p:nvPr/>
        </p:nvSpPr>
        <p:spPr bwMode="auto">
          <a:xfrm>
            <a:off x="3013952" y="1383371"/>
            <a:ext cx="77356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3600" dirty="0" err="1">
                <a:latin typeface="Times New Roman" pitchFamily="18" charset="0"/>
                <a:cs typeface="Times New Roman" pitchFamily="18" charset="0"/>
              </a:rPr>
              <a:t>Tuổi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dậy</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thì</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xuất</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hiện</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khi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nào</a:t>
            </a:r>
            <a:r>
              <a:rPr lang="en-US" altLang="en-US" sz="3600" dirty="0">
                <a:latin typeface="Times New Roman" pitchFamily="18" charset="0"/>
                <a:cs typeface="Times New Roman" pitchFamily="18" charset="0"/>
              </a:rPr>
              <a:t> (ở </a:t>
            </a:r>
            <a:r>
              <a:rPr lang="en-US" altLang="en-US" sz="3600" dirty="0" err="1">
                <a:latin typeface="Times New Roman" pitchFamily="18" charset="0"/>
                <a:cs typeface="Times New Roman" pitchFamily="18" charset="0"/>
              </a:rPr>
              <a:t>cả</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nam</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và</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nữ</a:t>
            </a:r>
            <a:r>
              <a:rPr lang="en-US" altLang="en-US" sz="3600" dirty="0">
                <a:latin typeface="Times New Roman" pitchFamily="18" charset="0"/>
                <a:cs typeface="Times New Roman" pitchFamily="18" charset="0"/>
              </a:rPr>
              <a:t>)?</a:t>
            </a:r>
          </a:p>
        </p:txBody>
      </p:sp>
      <p:sp>
        <p:nvSpPr>
          <p:cNvPr id="19" name="Text Box 11"/>
          <p:cNvSpPr txBox="1">
            <a:spLocks noChangeArrowheads="1"/>
          </p:cNvSpPr>
          <p:nvPr/>
        </p:nvSpPr>
        <p:spPr bwMode="auto">
          <a:xfrm>
            <a:off x="2652686" y="3269839"/>
            <a:ext cx="84581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3600" dirty="0" err="1">
                <a:latin typeface="Times New Roman" pitchFamily="18" charset="0"/>
                <a:cs typeface="Times New Roman" pitchFamily="18" charset="0"/>
              </a:rPr>
              <a:t>Nêu</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đặc</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điểm</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của</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tuổi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dậy</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thì</a:t>
            </a:r>
            <a:r>
              <a:rPr lang="en-US" altLang="en-US" sz="3600" dirty="0">
                <a:latin typeface="Times New Roman" pitchFamily="18" charset="0"/>
                <a:cs typeface="Times New Roman" pitchFamily="18" charset="0"/>
              </a:rPr>
              <a:t>?</a:t>
            </a:r>
          </a:p>
        </p:txBody>
      </p:sp>
      <p:sp>
        <p:nvSpPr>
          <p:cNvPr id="20" name="Text Box 12"/>
          <p:cNvSpPr txBox="1">
            <a:spLocks noChangeArrowheads="1"/>
          </p:cNvSpPr>
          <p:nvPr/>
        </p:nvSpPr>
        <p:spPr bwMode="auto">
          <a:xfrm>
            <a:off x="2322546" y="4614724"/>
            <a:ext cx="81994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3600" dirty="0" err="1">
                <a:latin typeface="Times New Roman" pitchFamily="18" charset="0"/>
                <a:cs typeface="Times New Roman" pitchFamily="18" charset="0"/>
              </a:rPr>
              <a:t>Tại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sao</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nói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tuổi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dậy</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thì</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có</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tầm</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quan</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trọng</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đặc</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biệt</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đối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với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cuộc</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đời</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của</a:t>
            </a:r>
            <a:r>
              <a:rPr lang="en-US" altLang="en-US" sz="3600" dirty="0">
                <a:latin typeface="Times New Roman" pitchFamily="18" charset="0"/>
                <a:cs typeface="Times New Roman" pitchFamily="18" charset="0"/>
              </a:rPr>
              <a:t> </a:t>
            </a:r>
            <a:r>
              <a:rPr lang="en-US" altLang="en-US" sz="3600" dirty="0" err="1">
                <a:latin typeface="Times New Roman" pitchFamily="18" charset="0"/>
                <a:cs typeface="Times New Roman" pitchFamily="18" charset="0"/>
              </a:rPr>
              <a:t>mỗi</a:t>
            </a:r>
            <a:r>
              <a:rPr lang="en-US" altLang="en-US" sz="3600" dirty="0">
                <a:latin typeface="Times New Roman" pitchFamily="18" charset="0"/>
                <a:cs typeface="Times New Roman" pitchFamily="18" charset="0"/>
              </a:rPr>
              <a:t> con </a:t>
            </a:r>
            <a:r>
              <a:rPr lang="en-US" altLang="en-US" sz="3600" dirty="0" err="1">
                <a:latin typeface="Times New Roman" pitchFamily="18" charset="0"/>
                <a:cs typeface="Times New Roman" pitchFamily="18" charset="0"/>
              </a:rPr>
              <a:t>người</a:t>
            </a:r>
            <a:r>
              <a:rPr lang="en-US" altLang="en-US" sz="3600" dirty="0">
                <a:latin typeface="Times New Roman" pitchFamily="18" charset="0"/>
                <a:cs typeface="Times New Roman" pitchFamily="18" charset="0"/>
              </a:rPr>
              <a:t>?</a:t>
            </a:r>
          </a:p>
        </p:txBody>
      </p:sp>
      <p:sp>
        <p:nvSpPr>
          <p:cNvPr id="22" name="Rectangle 21"/>
          <p:cNvSpPr/>
          <p:nvPr/>
        </p:nvSpPr>
        <p:spPr>
          <a:xfrm>
            <a:off x="457200" y="204788"/>
            <a:ext cx="11429946" cy="523220"/>
          </a:xfrm>
          <a:prstGeom prst="rect">
            <a:avLst/>
          </a:prstGeom>
        </p:spPr>
        <p:txBody>
          <a:bodyPr wrap="square">
            <a:spAutoFit/>
          </a:bodyPr>
          <a:lstStyle/>
          <a:p>
            <a:pPr algn="ctr" eaLnBrk="1" hangingPunct="1">
              <a:defRPr/>
            </a:pP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điểm</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tầm</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trọng</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dậy</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thì</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đối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cuộc</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đời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mỗi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par>
                          <p:cTn id="8" fill="hold" nodeType="afterGroup">
                            <p:stCondLst>
                              <p:cond delay="750"/>
                            </p:stCondLst>
                            <p:childTnLst>
                              <p:par>
                                <p:cTn id="9" presetID="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750" fill="hold"/>
                                        <p:tgtEl>
                                          <p:spTgt spid="13"/>
                                        </p:tgtEl>
                                        <p:attrNameLst>
                                          <p:attrName>ppt_x</p:attrName>
                                        </p:attrNameLst>
                                      </p:cBhvr>
                                      <p:tavLst>
                                        <p:tav tm="0">
                                          <p:val>
                                            <p:strVal val="#ppt_x"/>
                                          </p:val>
                                        </p:tav>
                                        <p:tav tm="100000">
                                          <p:val>
                                            <p:strVal val="#ppt_x"/>
                                          </p:val>
                                        </p:tav>
                                      </p:tavLst>
                                    </p:anim>
                                    <p:anim calcmode="lin" valueType="num">
                                      <p:cBhvr additive="base">
                                        <p:cTn id="12" dur="75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750" fill="hold"/>
                                        <p:tgtEl>
                                          <p:spTgt spid="18"/>
                                        </p:tgtEl>
                                        <p:attrNameLst>
                                          <p:attrName>ppt_x</p:attrName>
                                        </p:attrNameLst>
                                      </p:cBhvr>
                                      <p:tavLst>
                                        <p:tav tm="0">
                                          <p:val>
                                            <p:strVal val="#ppt_x"/>
                                          </p:val>
                                        </p:tav>
                                        <p:tav tm="100000">
                                          <p:val>
                                            <p:strVal val="#ppt_x"/>
                                          </p:val>
                                        </p:tav>
                                      </p:tavLst>
                                    </p:anim>
                                    <p:anim calcmode="lin" valueType="num">
                                      <p:cBhvr additive="base">
                                        <p:cTn id="20" dur="75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17"/>
                                        </p:tgtEl>
                                        <p:attrNameLst>
                                          <p:attrName>style.visibility</p:attrName>
                                        </p:attrNameLst>
                                      </p:cBhvr>
                                      <p:to>
                                        <p:strVal val="visible"/>
                                      </p:to>
                                    </p:set>
                                    <p:anim calcmode="discrete" valueType="clr">
                                      <p:cBhvr override="childStyle">
                                        <p:cTn id="25"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7"/>
                                        </p:tgtEl>
                                        <p:attrNameLst>
                                          <p:attrName>fillcolor</p:attrName>
                                        </p:attrNameLst>
                                      </p:cBhvr>
                                      <p:tavLst>
                                        <p:tav tm="0">
                                          <p:val>
                                            <p:clrVal>
                                              <a:schemeClr val="accent2"/>
                                            </p:clrVal>
                                          </p:val>
                                        </p:tav>
                                        <p:tav tm="50000">
                                          <p:val>
                                            <p:clrVal>
                                              <a:schemeClr val="hlink"/>
                                            </p:clrVal>
                                          </p:val>
                                        </p:tav>
                                      </p:tavLst>
                                    </p:anim>
                                    <p:set>
                                      <p:cBhvr>
                                        <p:cTn id="27" dur="80"/>
                                        <p:tgtEl>
                                          <p:spTgt spid="17"/>
                                        </p:tgtEl>
                                        <p:attrNameLst>
                                          <p:attrName>fill.type</p:attrName>
                                        </p:attrNameLst>
                                      </p:cBhvr>
                                      <p:to>
                                        <p:strVal val="solid"/>
                                      </p:to>
                                    </p:set>
                                  </p:childTnLst>
                                </p:cTn>
                              </p:par>
                              <p:par>
                                <p:cTn id="28" presetID="27" presetClass="entr" presetSubtype="0" fill="hold" grpId="0" nodeType="withEffect">
                                  <p:stCondLst>
                                    <p:cond delay="0"/>
                                  </p:stCondLst>
                                  <p:iterate type="lt">
                                    <p:tmPct val="50000"/>
                                  </p:iterate>
                                  <p:childTnLst>
                                    <p:set>
                                      <p:cBhvr>
                                        <p:cTn id="29" dur="1" fill="hold">
                                          <p:stCondLst>
                                            <p:cond delay="0"/>
                                          </p:stCondLst>
                                        </p:cTn>
                                        <p:tgtEl>
                                          <p:spTgt spid="19"/>
                                        </p:tgtEl>
                                        <p:attrNameLst>
                                          <p:attrName>style.visibility</p:attrName>
                                        </p:attrNameLst>
                                      </p:cBhvr>
                                      <p:to>
                                        <p:strVal val="visible"/>
                                      </p:to>
                                    </p:set>
                                    <p:anim calcmode="discrete" valueType="clr">
                                      <p:cBhvr override="childStyle">
                                        <p:cTn id="30"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9"/>
                                        </p:tgtEl>
                                        <p:attrNameLst>
                                          <p:attrName>fillcolor</p:attrName>
                                        </p:attrNameLst>
                                      </p:cBhvr>
                                      <p:tavLst>
                                        <p:tav tm="0">
                                          <p:val>
                                            <p:clrVal>
                                              <a:schemeClr val="accent2"/>
                                            </p:clrVal>
                                          </p:val>
                                        </p:tav>
                                        <p:tav tm="50000">
                                          <p:val>
                                            <p:clrVal>
                                              <a:schemeClr val="hlink"/>
                                            </p:clrVal>
                                          </p:val>
                                        </p:tav>
                                      </p:tavLst>
                                    </p:anim>
                                    <p:set>
                                      <p:cBhvr>
                                        <p:cTn id="32" dur="80"/>
                                        <p:tgtEl>
                                          <p:spTgt spid="19"/>
                                        </p:tgtEl>
                                        <p:attrNameLst>
                                          <p:attrName>fill.type</p:attrName>
                                        </p:attrNameLst>
                                      </p:cBhvr>
                                      <p:to>
                                        <p:strVal val="solid"/>
                                      </p:to>
                                    </p:set>
                                  </p:childTnLst>
                                </p:cTn>
                              </p:par>
                              <p:par>
                                <p:cTn id="33" presetID="27" presetClass="entr" presetSubtype="0" fill="hold" grpId="0" nodeType="withEffect">
                                  <p:stCondLst>
                                    <p:cond delay="0"/>
                                  </p:stCondLst>
                                  <p:iterate type="lt">
                                    <p:tmPct val="50000"/>
                                  </p:iterate>
                                  <p:childTnLst>
                                    <p:set>
                                      <p:cBhvr>
                                        <p:cTn id="34" dur="1" fill="hold">
                                          <p:stCondLst>
                                            <p:cond delay="0"/>
                                          </p:stCondLst>
                                        </p:cTn>
                                        <p:tgtEl>
                                          <p:spTgt spid="20"/>
                                        </p:tgtEl>
                                        <p:attrNameLst>
                                          <p:attrName>style.visibility</p:attrName>
                                        </p:attrNameLst>
                                      </p:cBhvr>
                                      <p:to>
                                        <p:strVal val="visible"/>
                                      </p:to>
                                    </p:set>
                                    <p:anim calcmode="discrete" valueType="clr">
                                      <p:cBhvr override="childStyle">
                                        <p:cTn id="35"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0"/>
                                        </p:tgtEl>
                                        <p:attrNameLst>
                                          <p:attrName>fillcolor</p:attrName>
                                        </p:attrNameLst>
                                      </p:cBhvr>
                                      <p:tavLst>
                                        <p:tav tm="0">
                                          <p:val>
                                            <p:clrVal>
                                              <a:schemeClr val="accent2"/>
                                            </p:clrVal>
                                          </p:val>
                                        </p:tav>
                                        <p:tav tm="50000">
                                          <p:val>
                                            <p:clrVal>
                                              <a:schemeClr val="hlink"/>
                                            </p:clrVal>
                                          </p:val>
                                        </p:tav>
                                      </p:tavLst>
                                    </p:anim>
                                    <p:set>
                                      <p:cBhvr>
                                        <p:cTn id="37"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8" grpId="0" animBg="1"/>
      <p:bldP spid="17"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74683" y="1919288"/>
            <a:ext cx="2420938"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图片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8062" y="1919288"/>
            <a:ext cx="68897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图片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276725"/>
            <a:ext cx="68897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 Box 12"/>
          <p:cNvSpPr txBox="1">
            <a:spLocks noChangeArrowheads="1"/>
          </p:cNvSpPr>
          <p:nvPr/>
        </p:nvSpPr>
        <p:spPr bwMode="auto">
          <a:xfrm>
            <a:off x="1582738" y="457200"/>
            <a:ext cx="883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Tuổi</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dậy</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thì</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xuất</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hiện</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khi</a:t>
            </a:r>
            <a:r>
              <a:rPr lang="en-US" altLang="en-US" sz="4800" b="1" dirty="0">
                <a:solidFill>
                  <a:srgbClr val="FF0000"/>
                </a:solidFill>
                <a:latin typeface="Times New Roman" pitchFamily="18" charset="0"/>
                <a:cs typeface="Times New Roman" pitchFamily="18" charset="0"/>
              </a:rPr>
              <a:t> </a:t>
            </a:r>
            <a:r>
              <a:rPr lang="en-US" altLang="en-US" sz="4800" b="1" dirty="0" err="1">
                <a:solidFill>
                  <a:srgbClr val="FF0000"/>
                </a:solidFill>
                <a:latin typeface="Times New Roman" pitchFamily="18" charset="0"/>
                <a:cs typeface="Times New Roman" pitchFamily="18" charset="0"/>
              </a:rPr>
              <a:t>nào</a:t>
            </a:r>
            <a:r>
              <a:rPr lang="en-US" altLang="en-US" sz="4800" b="1" dirty="0">
                <a:solidFill>
                  <a:srgbClr val="FF0000"/>
                </a:solidFill>
                <a:latin typeface="Times New Roman" pitchFamily="18" charset="0"/>
                <a:cs typeface="Times New Roman" pitchFamily="18" charset="0"/>
              </a:rPr>
              <a:t>?</a:t>
            </a:r>
            <a:endParaRPr lang="en-US" altLang="en-US" sz="4800" dirty="0">
              <a:solidFill>
                <a:srgbClr val="FF0000"/>
              </a:solidFill>
              <a:latin typeface="Times New Roman" pitchFamily="18" charset="0"/>
              <a:cs typeface="Times New Roman" pitchFamily="18" charset="0"/>
            </a:endParaRPr>
          </a:p>
        </p:txBody>
      </p:sp>
      <p:sp>
        <p:nvSpPr>
          <p:cNvPr id="18442" name="文本框 7"/>
          <p:cNvSpPr txBox="1">
            <a:spLocks noChangeArrowheads="1"/>
          </p:cNvSpPr>
          <p:nvPr/>
        </p:nvSpPr>
        <p:spPr bwMode="auto">
          <a:xfrm>
            <a:off x="1459706" y="1942937"/>
            <a:ext cx="7391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4000" b="1" dirty="0">
                <a:latin typeface="Times New Roman" pitchFamily="18" charset="0"/>
                <a:cs typeface="Times New Roman" pitchFamily="18" charset="0"/>
              </a:rPr>
              <a:t>Con </a:t>
            </a:r>
            <a:r>
              <a:rPr lang="en-US" altLang="en-US" sz="4000" b="1" dirty="0" err="1">
                <a:latin typeface="Times New Roman" pitchFamily="18" charset="0"/>
                <a:cs typeface="Times New Roman" pitchFamily="18" charset="0"/>
              </a:rPr>
              <a:t>gái</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thường</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bắt</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đầu</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khoảng</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từ</a:t>
            </a:r>
            <a:r>
              <a:rPr lang="en-US" altLang="en-US" sz="4000" b="1" dirty="0">
                <a:latin typeface="Times New Roman" pitchFamily="18" charset="0"/>
                <a:cs typeface="Times New Roman" pitchFamily="18" charset="0"/>
              </a:rPr>
              <a:t> 10 </a:t>
            </a:r>
            <a:r>
              <a:rPr lang="en-US" altLang="en-US" sz="4000" b="1" dirty="0" err="1">
                <a:latin typeface="Times New Roman" pitchFamily="18" charset="0"/>
                <a:cs typeface="Times New Roman" pitchFamily="18" charset="0"/>
              </a:rPr>
              <a:t>đến</a:t>
            </a:r>
            <a:r>
              <a:rPr lang="en-US" altLang="en-US" sz="4000" b="1" dirty="0">
                <a:latin typeface="Times New Roman" pitchFamily="18" charset="0"/>
                <a:cs typeface="Times New Roman" pitchFamily="18" charset="0"/>
              </a:rPr>
              <a:t> 15 </a:t>
            </a:r>
            <a:r>
              <a:rPr lang="en-US" altLang="en-US" sz="4000" b="1" dirty="0" err="1">
                <a:latin typeface="Times New Roman" pitchFamily="18" charset="0"/>
                <a:cs typeface="Times New Roman" pitchFamily="18" charset="0"/>
              </a:rPr>
              <a:t>tuổi</a:t>
            </a:r>
            <a:r>
              <a:rPr lang="en-US" altLang="en-US" sz="4000" b="1" dirty="0">
                <a:latin typeface="Times New Roman" pitchFamily="18" charset="0"/>
                <a:cs typeface="Times New Roman" pitchFamily="18" charset="0"/>
              </a:rPr>
              <a:t>.</a:t>
            </a:r>
          </a:p>
        </p:txBody>
      </p:sp>
      <p:sp>
        <p:nvSpPr>
          <p:cNvPr id="18443" name="文本框 11"/>
          <p:cNvSpPr txBox="1">
            <a:spLocks noChangeArrowheads="1"/>
          </p:cNvSpPr>
          <p:nvPr/>
        </p:nvSpPr>
        <p:spPr bwMode="auto">
          <a:xfrm>
            <a:off x="2772322" y="4276725"/>
            <a:ext cx="611557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4000" b="1" dirty="0">
                <a:latin typeface="Times New Roman" pitchFamily="18" charset="0"/>
                <a:cs typeface="Times New Roman" pitchFamily="18" charset="0"/>
              </a:rPr>
              <a:t>Con </a:t>
            </a:r>
            <a:r>
              <a:rPr lang="en-US" altLang="en-US" sz="4000" b="1" dirty="0" err="1">
                <a:latin typeface="Times New Roman" pitchFamily="18" charset="0"/>
                <a:cs typeface="Times New Roman" pitchFamily="18" charset="0"/>
              </a:rPr>
              <a:t>trai</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thường</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bắt</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đầu</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khoảng</a:t>
            </a:r>
            <a:r>
              <a:rPr lang="en-US" altLang="en-US" sz="4000" b="1" dirty="0">
                <a:latin typeface="Times New Roman" pitchFamily="18" charset="0"/>
                <a:cs typeface="Times New Roman" pitchFamily="18" charset="0"/>
              </a:rPr>
              <a:t> </a:t>
            </a:r>
            <a:r>
              <a:rPr lang="en-US" altLang="en-US" sz="4000" b="1" dirty="0" err="1">
                <a:latin typeface="Times New Roman" pitchFamily="18" charset="0"/>
                <a:cs typeface="Times New Roman" pitchFamily="18" charset="0"/>
              </a:rPr>
              <a:t>từ</a:t>
            </a:r>
            <a:r>
              <a:rPr lang="en-US" altLang="en-US" sz="4000" b="1" dirty="0">
                <a:latin typeface="Times New Roman" pitchFamily="18" charset="0"/>
                <a:cs typeface="Times New Roman" pitchFamily="18" charset="0"/>
              </a:rPr>
              <a:t> 13 </a:t>
            </a:r>
            <a:r>
              <a:rPr lang="en-US" altLang="en-US" sz="4000" b="1" dirty="0" err="1">
                <a:latin typeface="Times New Roman" pitchFamily="18" charset="0"/>
                <a:cs typeface="Times New Roman" pitchFamily="18" charset="0"/>
              </a:rPr>
              <a:t>đến</a:t>
            </a:r>
            <a:r>
              <a:rPr lang="en-US" altLang="en-US" sz="4000" b="1" dirty="0">
                <a:latin typeface="Times New Roman" pitchFamily="18" charset="0"/>
                <a:cs typeface="Times New Roman" pitchFamily="18" charset="0"/>
              </a:rPr>
              <a:t> 17 </a:t>
            </a:r>
            <a:r>
              <a:rPr lang="en-US" altLang="en-US" sz="4000" b="1" dirty="0" err="1">
                <a:latin typeface="Times New Roman" pitchFamily="18" charset="0"/>
                <a:cs typeface="Times New Roman" pitchFamily="18" charset="0"/>
              </a:rPr>
              <a:t>tuổi</a:t>
            </a:r>
            <a:endParaRPr lang="en-US" altLang="en-US" sz="4000" dirty="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par>
                                <p:cTn id="10" presetID="2" presetClass="entr" presetSubtype="8"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0-#ppt_w/2"/>
                                          </p:val>
                                        </p:tav>
                                        <p:tav tm="100000">
                                          <p:val>
                                            <p:strVal val="#ppt_x"/>
                                          </p:val>
                                        </p:tav>
                                      </p:tavLst>
                                    </p:anim>
                                    <p:anim calcmode="lin" valueType="num">
                                      <p:cBhvr additive="base">
                                        <p:cTn id="13" dur="750" fill="hold"/>
                                        <p:tgtEl>
                                          <p:spTgt spid="23"/>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750" fill="hold"/>
                                        <p:tgtEl>
                                          <p:spTgt spid="24"/>
                                        </p:tgtEl>
                                        <p:attrNameLst>
                                          <p:attrName>ppt_x</p:attrName>
                                        </p:attrNameLst>
                                      </p:cBhvr>
                                      <p:tavLst>
                                        <p:tav tm="0">
                                          <p:val>
                                            <p:strVal val="0-#ppt_w/2"/>
                                          </p:val>
                                        </p:tav>
                                        <p:tav tm="100000">
                                          <p:val>
                                            <p:strVal val="#ppt_x"/>
                                          </p:val>
                                        </p:tav>
                                      </p:tavLst>
                                    </p:anim>
                                    <p:anim calcmode="lin" valueType="num">
                                      <p:cBhvr additive="base">
                                        <p:cTn id="17" dur="75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42"/>
                                        </p:tgtEl>
                                        <p:attrNameLst>
                                          <p:attrName>style.visibility</p:attrName>
                                        </p:attrNameLst>
                                      </p:cBhvr>
                                      <p:to>
                                        <p:strVal val="visible"/>
                                      </p:to>
                                    </p:set>
                                    <p:animEffect transition="in" filter="wipe(left)">
                                      <p:cBhvr>
                                        <p:cTn id="22" dur="500"/>
                                        <p:tgtEl>
                                          <p:spTgt spid="184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43"/>
                                        </p:tgtEl>
                                        <p:attrNameLst>
                                          <p:attrName>style.visibility</p:attrName>
                                        </p:attrNameLst>
                                      </p:cBhvr>
                                      <p:to>
                                        <p:strVal val="visible"/>
                                      </p:to>
                                    </p:set>
                                    <p:animEffect transition="in" filter="wipe(left)">
                                      <p:cBhvr>
                                        <p:cTn id="27" dur="500"/>
                                        <p:tgtEl>
                                          <p:spTgt spid="18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2" grpId="0"/>
      <p:bldP spid="1844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isḻiḍè"/>
          <p:cNvSpPr/>
          <p:nvPr/>
        </p:nvSpPr>
        <p:spPr>
          <a:xfrm>
            <a:off x="3021013" y="3100388"/>
            <a:ext cx="222250" cy="307975"/>
          </a:xfrm>
          <a:custGeom>
            <a:avLst/>
            <a:gdLst>
              <a:gd name="connsiteX0" fmla="*/ 216139 w 562480"/>
              <a:gd name="connsiteY0" fmla="*/ 201212 h 588022"/>
              <a:gd name="connsiteX1" fmla="*/ 235819 w 562480"/>
              <a:gd name="connsiteY1" fmla="*/ 209344 h 588022"/>
              <a:gd name="connsiteX2" fmla="*/ 281211 w 562480"/>
              <a:gd name="connsiteY2" fmla="*/ 254758 h 588022"/>
              <a:gd name="connsiteX3" fmla="*/ 326691 w 562480"/>
              <a:gd name="connsiteY3" fmla="*/ 209344 h 588022"/>
              <a:gd name="connsiteX4" fmla="*/ 366119 w 562480"/>
              <a:gd name="connsiteY4" fmla="*/ 209344 h 588022"/>
              <a:gd name="connsiteX5" fmla="*/ 366119 w 562480"/>
              <a:gd name="connsiteY5" fmla="*/ 248714 h 588022"/>
              <a:gd name="connsiteX6" fmla="*/ 320639 w 562480"/>
              <a:gd name="connsiteY6" fmla="*/ 294039 h 588022"/>
              <a:gd name="connsiteX7" fmla="*/ 366119 w 562480"/>
              <a:gd name="connsiteY7" fmla="*/ 339453 h 588022"/>
              <a:gd name="connsiteX8" fmla="*/ 366119 w 562480"/>
              <a:gd name="connsiteY8" fmla="*/ 378824 h 588022"/>
              <a:gd name="connsiteX9" fmla="*/ 346360 w 562480"/>
              <a:gd name="connsiteY9" fmla="*/ 386911 h 588022"/>
              <a:gd name="connsiteX10" fmla="*/ 326691 w 562480"/>
              <a:gd name="connsiteY10" fmla="*/ 378824 h 588022"/>
              <a:gd name="connsiteX11" fmla="*/ 281211 w 562480"/>
              <a:gd name="connsiteY11" fmla="*/ 333410 h 588022"/>
              <a:gd name="connsiteX12" fmla="*/ 235819 w 562480"/>
              <a:gd name="connsiteY12" fmla="*/ 378824 h 588022"/>
              <a:gd name="connsiteX13" fmla="*/ 216150 w 562480"/>
              <a:gd name="connsiteY13" fmla="*/ 386911 h 588022"/>
              <a:gd name="connsiteX14" fmla="*/ 196391 w 562480"/>
              <a:gd name="connsiteY14" fmla="*/ 378824 h 588022"/>
              <a:gd name="connsiteX15" fmla="*/ 196391 w 562480"/>
              <a:gd name="connsiteY15" fmla="*/ 339453 h 588022"/>
              <a:gd name="connsiteX16" fmla="*/ 241872 w 562480"/>
              <a:gd name="connsiteY16" fmla="*/ 294039 h 588022"/>
              <a:gd name="connsiteX17" fmla="*/ 196391 w 562480"/>
              <a:gd name="connsiteY17" fmla="*/ 248714 h 588022"/>
              <a:gd name="connsiteX18" fmla="*/ 196391 w 562480"/>
              <a:gd name="connsiteY18" fmla="*/ 209344 h 588022"/>
              <a:gd name="connsiteX19" fmla="*/ 216139 w 562480"/>
              <a:gd name="connsiteY19" fmla="*/ 201212 h 588022"/>
              <a:gd name="connsiteX20" fmla="*/ 281210 w 562480"/>
              <a:gd name="connsiteY20" fmla="*/ 135984 h 588022"/>
              <a:gd name="connsiteX21" fmla="*/ 122958 w 562480"/>
              <a:gd name="connsiteY21" fmla="*/ 294011 h 588022"/>
              <a:gd name="connsiteX22" fmla="*/ 281210 w 562480"/>
              <a:gd name="connsiteY22" fmla="*/ 452127 h 588022"/>
              <a:gd name="connsiteX23" fmla="*/ 439551 w 562480"/>
              <a:gd name="connsiteY23" fmla="*/ 294011 h 588022"/>
              <a:gd name="connsiteX24" fmla="*/ 281210 w 562480"/>
              <a:gd name="connsiteY24" fmla="*/ 135984 h 588022"/>
              <a:gd name="connsiteX25" fmla="*/ 237954 w 562480"/>
              <a:gd name="connsiteY25" fmla="*/ 0 h 588022"/>
              <a:gd name="connsiteX26" fmla="*/ 324556 w 562480"/>
              <a:gd name="connsiteY26" fmla="*/ 0 h 588022"/>
              <a:gd name="connsiteX27" fmla="*/ 358734 w 562480"/>
              <a:gd name="connsiteY27" fmla="*/ 34218 h 588022"/>
              <a:gd name="connsiteX28" fmla="*/ 358734 w 562480"/>
              <a:gd name="connsiteY28" fmla="*/ 76702 h 588022"/>
              <a:gd name="connsiteX29" fmla="*/ 431006 w 562480"/>
              <a:gd name="connsiteY29" fmla="*/ 118386 h 588022"/>
              <a:gd name="connsiteX30" fmla="*/ 467943 w 562480"/>
              <a:gd name="connsiteY30" fmla="*/ 97144 h 588022"/>
              <a:gd name="connsiteX31" fmla="*/ 514582 w 562480"/>
              <a:gd name="connsiteY31" fmla="*/ 109587 h 588022"/>
              <a:gd name="connsiteX32" fmla="*/ 557839 w 562480"/>
              <a:gd name="connsiteY32" fmla="*/ 184512 h 588022"/>
              <a:gd name="connsiteX33" fmla="*/ 545378 w 562480"/>
              <a:gd name="connsiteY33" fmla="*/ 231085 h 588022"/>
              <a:gd name="connsiteX34" fmla="*/ 508441 w 562480"/>
              <a:gd name="connsiteY34" fmla="*/ 252416 h 588022"/>
              <a:gd name="connsiteX35" fmla="*/ 512357 w 562480"/>
              <a:gd name="connsiteY35" fmla="*/ 294011 h 588022"/>
              <a:gd name="connsiteX36" fmla="*/ 508441 w 562480"/>
              <a:gd name="connsiteY36" fmla="*/ 335695 h 588022"/>
              <a:gd name="connsiteX37" fmla="*/ 545378 w 562480"/>
              <a:gd name="connsiteY37" fmla="*/ 357026 h 588022"/>
              <a:gd name="connsiteX38" fmla="*/ 557839 w 562480"/>
              <a:gd name="connsiteY38" fmla="*/ 403599 h 588022"/>
              <a:gd name="connsiteX39" fmla="*/ 514582 w 562480"/>
              <a:gd name="connsiteY39" fmla="*/ 478524 h 588022"/>
              <a:gd name="connsiteX40" fmla="*/ 467943 w 562480"/>
              <a:gd name="connsiteY40" fmla="*/ 490967 h 588022"/>
              <a:gd name="connsiteX41" fmla="*/ 430917 w 562480"/>
              <a:gd name="connsiteY41" fmla="*/ 469725 h 588022"/>
              <a:gd name="connsiteX42" fmla="*/ 358734 w 562480"/>
              <a:gd name="connsiteY42" fmla="*/ 511231 h 588022"/>
              <a:gd name="connsiteX43" fmla="*/ 358734 w 562480"/>
              <a:gd name="connsiteY43" fmla="*/ 553893 h 588022"/>
              <a:gd name="connsiteX44" fmla="*/ 324556 w 562480"/>
              <a:gd name="connsiteY44" fmla="*/ 588022 h 588022"/>
              <a:gd name="connsiteX45" fmla="*/ 237954 w 562480"/>
              <a:gd name="connsiteY45" fmla="*/ 588022 h 588022"/>
              <a:gd name="connsiteX46" fmla="*/ 203776 w 562480"/>
              <a:gd name="connsiteY46" fmla="*/ 553893 h 588022"/>
              <a:gd name="connsiteX47" fmla="*/ 203776 w 562480"/>
              <a:gd name="connsiteY47" fmla="*/ 511231 h 588022"/>
              <a:gd name="connsiteX48" fmla="*/ 131503 w 562480"/>
              <a:gd name="connsiteY48" fmla="*/ 469725 h 588022"/>
              <a:gd name="connsiteX49" fmla="*/ 94655 w 562480"/>
              <a:gd name="connsiteY49" fmla="*/ 490967 h 588022"/>
              <a:gd name="connsiteX50" fmla="*/ 68665 w 562480"/>
              <a:gd name="connsiteY50" fmla="*/ 494433 h 588022"/>
              <a:gd name="connsiteX51" fmla="*/ 47927 w 562480"/>
              <a:gd name="connsiteY51" fmla="*/ 478524 h 588022"/>
              <a:gd name="connsiteX52" fmla="*/ 4581 w 562480"/>
              <a:gd name="connsiteY52" fmla="*/ 403688 h 588022"/>
              <a:gd name="connsiteX53" fmla="*/ 17131 w 562480"/>
              <a:gd name="connsiteY53" fmla="*/ 357026 h 588022"/>
              <a:gd name="connsiteX54" fmla="*/ 54068 w 562480"/>
              <a:gd name="connsiteY54" fmla="*/ 335695 h 588022"/>
              <a:gd name="connsiteX55" fmla="*/ 50063 w 562480"/>
              <a:gd name="connsiteY55" fmla="*/ 294011 h 588022"/>
              <a:gd name="connsiteX56" fmla="*/ 54068 w 562480"/>
              <a:gd name="connsiteY56" fmla="*/ 252416 h 588022"/>
              <a:gd name="connsiteX57" fmla="*/ 17131 w 562480"/>
              <a:gd name="connsiteY57" fmla="*/ 231085 h 588022"/>
              <a:gd name="connsiteX58" fmla="*/ 1199 w 562480"/>
              <a:gd name="connsiteY58" fmla="*/ 210376 h 588022"/>
              <a:gd name="connsiteX59" fmla="*/ 4581 w 562480"/>
              <a:gd name="connsiteY59" fmla="*/ 184512 h 588022"/>
              <a:gd name="connsiteX60" fmla="*/ 47927 w 562480"/>
              <a:gd name="connsiteY60" fmla="*/ 109587 h 588022"/>
              <a:gd name="connsiteX61" fmla="*/ 68665 w 562480"/>
              <a:gd name="connsiteY61" fmla="*/ 93678 h 588022"/>
              <a:gd name="connsiteX62" fmla="*/ 94655 w 562480"/>
              <a:gd name="connsiteY62" fmla="*/ 97055 h 588022"/>
              <a:gd name="connsiteX63" fmla="*/ 131503 w 562480"/>
              <a:gd name="connsiteY63" fmla="*/ 118386 h 588022"/>
              <a:gd name="connsiteX64" fmla="*/ 203776 w 562480"/>
              <a:gd name="connsiteY64" fmla="*/ 76702 h 588022"/>
              <a:gd name="connsiteX65" fmla="*/ 203776 w 562480"/>
              <a:gd name="connsiteY65" fmla="*/ 34218 h 588022"/>
              <a:gd name="connsiteX66" fmla="*/ 237954 w 562480"/>
              <a:gd name="connsiteY66" fmla="*/ 0 h 58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62480" h="588022">
                <a:moveTo>
                  <a:pt x="216139" y="201212"/>
                </a:moveTo>
                <a:cubicBezTo>
                  <a:pt x="223270" y="201212"/>
                  <a:pt x="230390" y="203923"/>
                  <a:pt x="235819" y="209344"/>
                </a:cubicBezTo>
                <a:lnTo>
                  <a:pt x="281211" y="254758"/>
                </a:lnTo>
                <a:lnTo>
                  <a:pt x="326691" y="209344"/>
                </a:lnTo>
                <a:cubicBezTo>
                  <a:pt x="337549" y="198501"/>
                  <a:pt x="355172" y="198501"/>
                  <a:pt x="366119" y="209344"/>
                </a:cubicBezTo>
                <a:cubicBezTo>
                  <a:pt x="376977" y="220186"/>
                  <a:pt x="376977" y="237783"/>
                  <a:pt x="366119" y="248714"/>
                </a:cubicBezTo>
                <a:lnTo>
                  <a:pt x="320639" y="294039"/>
                </a:lnTo>
                <a:lnTo>
                  <a:pt x="366119" y="339453"/>
                </a:lnTo>
                <a:cubicBezTo>
                  <a:pt x="376977" y="350385"/>
                  <a:pt x="376977" y="367892"/>
                  <a:pt x="366119" y="378824"/>
                </a:cubicBezTo>
                <a:cubicBezTo>
                  <a:pt x="360601" y="384245"/>
                  <a:pt x="353481" y="386911"/>
                  <a:pt x="346360" y="386911"/>
                </a:cubicBezTo>
                <a:cubicBezTo>
                  <a:pt x="339240" y="386911"/>
                  <a:pt x="332120" y="384245"/>
                  <a:pt x="326691" y="378824"/>
                </a:cubicBezTo>
                <a:lnTo>
                  <a:pt x="281211" y="333410"/>
                </a:lnTo>
                <a:lnTo>
                  <a:pt x="235819" y="378824"/>
                </a:lnTo>
                <a:cubicBezTo>
                  <a:pt x="230390" y="384245"/>
                  <a:pt x="223270" y="386911"/>
                  <a:pt x="216150" y="386911"/>
                </a:cubicBezTo>
                <a:cubicBezTo>
                  <a:pt x="209030" y="386911"/>
                  <a:pt x="201821" y="384245"/>
                  <a:pt x="196391" y="378824"/>
                </a:cubicBezTo>
                <a:cubicBezTo>
                  <a:pt x="185533" y="367892"/>
                  <a:pt x="185533" y="350385"/>
                  <a:pt x="196391" y="339453"/>
                </a:cubicBezTo>
                <a:lnTo>
                  <a:pt x="241872" y="294039"/>
                </a:lnTo>
                <a:lnTo>
                  <a:pt x="196391" y="248714"/>
                </a:lnTo>
                <a:cubicBezTo>
                  <a:pt x="185533" y="237783"/>
                  <a:pt x="185533" y="220186"/>
                  <a:pt x="196391" y="209344"/>
                </a:cubicBezTo>
                <a:cubicBezTo>
                  <a:pt x="201865" y="203923"/>
                  <a:pt x="209007" y="201212"/>
                  <a:pt x="216139" y="201212"/>
                </a:cubicBezTo>
                <a:close/>
                <a:moveTo>
                  <a:pt x="281210" y="135984"/>
                </a:moveTo>
                <a:cubicBezTo>
                  <a:pt x="193807" y="135984"/>
                  <a:pt x="122958" y="206732"/>
                  <a:pt x="122958" y="294011"/>
                </a:cubicBezTo>
                <a:cubicBezTo>
                  <a:pt x="122958" y="381379"/>
                  <a:pt x="193807" y="452127"/>
                  <a:pt x="281210" y="452127"/>
                </a:cubicBezTo>
                <a:cubicBezTo>
                  <a:pt x="368702" y="452127"/>
                  <a:pt x="439551" y="381379"/>
                  <a:pt x="439551" y="294011"/>
                </a:cubicBezTo>
                <a:cubicBezTo>
                  <a:pt x="439551" y="206732"/>
                  <a:pt x="368702" y="135984"/>
                  <a:pt x="281210" y="135984"/>
                </a:cubicBezTo>
                <a:close/>
                <a:moveTo>
                  <a:pt x="237954" y="0"/>
                </a:moveTo>
                <a:lnTo>
                  <a:pt x="324556" y="0"/>
                </a:lnTo>
                <a:cubicBezTo>
                  <a:pt x="343425" y="0"/>
                  <a:pt x="358734" y="15287"/>
                  <a:pt x="358734" y="34218"/>
                </a:cubicBezTo>
                <a:lnTo>
                  <a:pt x="358734" y="76702"/>
                </a:lnTo>
                <a:cubicBezTo>
                  <a:pt x="385435" y="86301"/>
                  <a:pt x="409823" y="100433"/>
                  <a:pt x="431006" y="118386"/>
                </a:cubicBezTo>
                <a:lnTo>
                  <a:pt x="467943" y="97144"/>
                </a:lnTo>
                <a:cubicBezTo>
                  <a:pt x="484231" y="87723"/>
                  <a:pt x="505147" y="93322"/>
                  <a:pt x="514582" y="109587"/>
                </a:cubicBezTo>
                <a:lnTo>
                  <a:pt x="557839" y="184512"/>
                </a:lnTo>
                <a:cubicBezTo>
                  <a:pt x="567362" y="200866"/>
                  <a:pt x="561755" y="221664"/>
                  <a:pt x="545378" y="231085"/>
                </a:cubicBezTo>
                <a:lnTo>
                  <a:pt x="508441" y="252416"/>
                </a:lnTo>
                <a:cubicBezTo>
                  <a:pt x="510933" y="265926"/>
                  <a:pt x="512357" y="279791"/>
                  <a:pt x="512357" y="294011"/>
                </a:cubicBezTo>
                <a:cubicBezTo>
                  <a:pt x="512357" y="308321"/>
                  <a:pt x="510933" y="322186"/>
                  <a:pt x="508441" y="335695"/>
                </a:cubicBezTo>
                <a:lnTo>
                  <a:pt x="545378" y="357026"/>
                </a:lnTo>
                <a:cubicBezTo>
                  <a:pt x="561755" y="366447"/>
                  <a:pt x="567362" y="387334"/>
                  <a:pt x="557839" y="403599"/>
                </a:cubicBezTo>
                <a:lnTo>
                  <a:pt x="514582" y="478524"/>
                </a:lnTo>
                <a:cubicBezTo>
                  <a:pt x="505147" y="494788"/>
                  <a:pt x="484231" y="500388"/>
                  <a:pt x="467943" y="490967"/>
                </a:cubicBezTo>
                <a:lnTo>
                  <a:pt x="430917" y="469725"/>
                </a:lnTo>
                <a:cubicBezTo>
                  <a:pt x="409823" y="487678"/>
                  <a:pt x="385435" y="501810"/>
                  <a:pt x="358734" y="511231"/>
                </a:cubicBezTo>
                <a:lnTo>
                  <a:pt x="358734" y="553893"/>
                </a:lnTo>
                <a:cubicBezTo>
                  <a:pt x="358734" y="572735"/>
                  <a:pt x="343425" y="588022"/>
                  <a:pt x="324556" y="588022"/>
                </a:cubicBezTo>
                <a:lnTo>
                  <a:pt x="237954" y="588022"/>
                </a:lnTo>
                <a:cubicBezTo>
                  <a:pt x="219084" y="588022"/>
                  <a:pt x="203776" y="572735"/>
                  <a:pt x="203776" y="553893"/>
                </a:cubicBezTo>
                <a:lnTo>
                  <a:pt x="203776" y="511231"/>
                </a:lnTo>
                <a:cubicBezTo>
                  <a:pt x="177074" y="501810"/>
                  <a:pt x="152686" y="487678"/>
                  <a:pt x="131503" y="469725"/>
                </a:cubicBezTo>
                <a:lnTo>
                  <a:pt x="94655" y="490967"/>
                </a:lnTo>
                <a:cubicBezTo>
                  <a:pt x="86733" y="495499"/>
                  <a:pt x="77388" y="496744"/>
                  <a:pt x="68665" y="494433"/>
                </a:cubicBezTo>
                <a:cubicBezTo>
                  <a:pt x="59943" y="492122"/>
                  <a:pt x="52466" y="486345"/>
                  <a:pt x="47927" y="478524"/>
                </a:cubicBezTo>
                <a:lnTo>
                  <a:pt x="4581" y="403688"/>
                </a:lnTo>
                <a:cubicBezTo>
                  <a:pt x="-4853" y="387334"/>
                  <a:pt x="754" y="366447"/>
                  <a:pt x="17131" y="357026"/>
                </a:cubicBezTo>
                <a:lnTo>
                  <a:pt x="54068" y="335695"/>
                </a:lnTo>
                <a:cubicBezTo>
                  <a:pt x="51576" y="322186"/>
                  <a:pt x="50063" y="308321"/>
                  <a:pt x="50063" y="294011"/>
                </a:cubicBezTo>
                <a:cubicBezTo>
                  <a:pt x="50063" y="279791"/>
                  <a:pt x="51576" y="265926"/>
                  <a:pt x="54068" y="252416"/>
                </a:cubicBezTo>
                <a:lnTo>
                  <a:pt x="17131" y="231085"/>
                </a:lnTo>
                <a:cubicBezTo>
                  <a:pt x="9299" y="226552"/>
                  <a:pt x="3513" y="219086"/>
                  <a:pt x="1199" y="210376"/>
                </a:cubicBezTo>
                <a:cubicBezTo>
                  <a:pt x="-1204" y="201666"/>
                  <a:pt x="42" y="192333"/>
                  <a:pt x="4581" y="184512"/>
                </a:cubicBezTo>
                <a:lnTo>
                  <a:pt x="47927" y="109587"/>
                </a:lnTo>
                <a:cubicBezTo>
                  <a:pt x="52466" y="101766"/>
                  <a:pt x="59943" y="96078"/>
                  <a:pt x="68665" y="93678"/>
                </a:cubicBezTo>
                <a:cubicBezTo>
                  <a:pt x="77388" y="91367"/>
                  <a:pt x="86733" y="92611"/>
                  <a:pt x="94655" y="97055"/>
                </a:cubicBezTo>
                <a:lnTo>
                  <a:pt x="131503" y="118386"/>
                </a:lnTo>
                <a:cubicBezTo>
                  <a:pt x="152597" y="100433"/>
                  <a:pt x="177074" y="86301"/>
                  <a:pt x="203776" y="76702"/>
                </a:cubicBezTo>
                <a:lnTo>
                  <a:pt x="203776" y="34218"/>
                </a:lnTo>
                <a:cubicBezTo>
                  <a:pt x="203776" y="15287"/>
                  <a:pt x="219084" y="0"/>
                  <a:pt x="237954" y="0"/>
                </a:cubicBezTo>
                <a:close/>
              </a:path>
            </a:pathLst>
          </a:custGeom>
          <a:solidFill>
            <a:schemeClr val="bg1"/>
          </a:solidFill>
          <a:ln w="285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ormAutofit fontScale="9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77">
              <a:defRPr/>
            </a:pPr>
            <a:endParaRPr lang="zh-CN" altLang="en-US" dirty="0">
              <a:latin typeface="仓耳青禾体-谷力 W05" panose="02020400000000000000" pitchFamily="18" charset="-122"/>
              <a:ea typeface="仓耳青禾体-谷力 W05" panose="02020400000000000000" pitchFamily="18" charset="-122"/>
            </a:endParaRPr>
          </a:p>
        </p:txBody>
      </p:sp>
      <p:sp>
        <p:nvSpPr>
          <p:cNvPr id="23" name="文本框 4"/>
          <p:cNvSpPr txBox="1">
            <a:spLocks noChangeArrowheads="1"/>
          </p:cNvSpPr>
          <p:nvPr/>
        </p:nvSpPr>
        <p:spPr bwMode="auto">
          <a:xfrm>
            <a:off x="1219200" y="304800"/>
            <a:ext cx="9906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200" b="1" dirty="0">
                <a:latin typeface="Times New Roman" pitchFamily="18" charset="0"/>
                <a:cs typeface="Times New Roman" pitchFamily="18" charset="0"/>
              </a:rPr>
              <a:t>+ </a:t>
            </a:r>
            <a:r>
              <a:rPr lang="en-US" altLang="en-US" sz="3200" b="1" dirty="0" err="1" smtClean="0">
                <a:latin typeface="Times New Roman" pitchFamily="18" charset="0"/>
                <a:cs typeface="Times New Roman" pitchFamily="18" charset="0"/>
              </a:rPr>
              <a:t>Nêu</a:t>
            </a:r>
            <a:r>
              <a:rPr lang="en-US" altLang="en-US" sz="3200" b="1" dirty="0" smtClean="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đặc</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điểm</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của</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tuổi</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dậy</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thì</a:t>
            </a:r>
            <a:r>
              <a:rPr lang="en-US" altLang="en-US" sz="3200" b="1" dirty="0">
                <a:latin typeface="Times New Roman" pitchFamily="18" charset="0"/>
                <a:cs typeface="Times New Roman" pitchFamily="18" charset="0"/>
              </a:rPr>
              <a:t>?</a:t>
            </a:r>
          </a:p>
        </p:txBody>
      </p:sp>
      <p:sp>
        <p:nvSpPr>
          <p:cNvPr id="24" name="Text Box 7"/>
          <p:cNvSpPr txBox="1">
            <a:spLocks noChangeArrowheads="1"/>
          </p:cNvSpPr>
          <p:nvPr/>
        </p:nvSpPr>
        <p:spPr bwMode="auto">
          <a:xfrm>
            <a:off x="228600" y="1039882"/>
            <a:ext cx="11506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000" dirty="0">
                <a:solidFill>
                  <a:srgbClr val="800000"/>
                </a:solidFill>
                <a:latin typeface="Times New Roman" pitchFamily="18" charset="0"/>
                <a:cs typeface="Times New Roman" pitchFamily="18" charset="0"/>
              </a:rPr>
              <a:t>- Ở </a:t>
            </a:r>
            <a:r>
              <a:rPr lang="en-US" altLang="en-US" sz="4000" dirty="0" err="1">
                <a:solidFill>
                  <a:srgbClr val="800000"/>
                </a:solidFill>
                <a:latin typeface="Times New Roman" pitchFamily="18" charset="0"/>
                <a:cs typeface="Times New Roman" pitchFamily="18" charset="0"/>
              </a:rPr>
              <a:t>tuổi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này</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cơ</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thể</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phát</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triển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nhanh</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cả</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về</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chiều</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cao</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và</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cân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nặng</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Cơ</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quan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sinh</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dục</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bắt</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đầu</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phát</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triển</a:t>
            </a:r>
            <a:r>
              <a:rPr lang="en-US" altLang="en-US" sz="4000" dirty="0">
                <a:solidFill>
                  <a:srgbClr val="800000"/>
                </a:solidFill>
                <a:latin typeface="Times New Roman" pitchFamily="18" charset="0"/>
                <a:cs typeface="Times New Roman" pitchFamily="18" charset="0"/>
              </a:rPr>
              <a:t>, con </a:t>
            </a:r>
            <a:r>
              <a:rPr lang="en-US" altLang="en-US" sz="4000" dirty="0" err="1">
                <a:solidFill>
                  <a:srgbClr val="800000"/>
                </a:solidFill>
                <a:latin typeface="Times New Roman" pitchFamily="18" charset="0"/>
                <a:cs typeface="Times New Roman" pitchFamily="18" charset="0"/>
              </a:rPr>
              <a:t>gái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xuất</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hiện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kinh</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nguyệt</a:t>
            </a:r>
            <a:r>
              <a:rPr lang="en-US" altLang="en-US" sz="4000" dirty="0">
                <a:solidFill>
                  <a:srgbClr val="800000"/>
                </a:solidFill>
                <a:latin typeface="Times New Roman" pitchFamily="18" charset="0"/>
                <a:cs typeface="Times New Roman" pitchFamily="18" charset="0"/>
              </a:rPr>
              <a:t>, con </a:t>
            </a:r>
            <a:r>
              <a:rPr lang="en-US" altLang="en-US" sz="4000" dirty="0" err="1">
                <a:solidFill>
                  <a:srgbClr val="800000"/>
                </a:solidFill>
                <a:latin typeface="Times New Roman" pitchFamily="18" charset="0"/>
                <a:cs typeface="Times New Roman" pitchFamily="18" charset="0"/>
              </a:rPr>
              <a:t>trai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có</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hiện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tượng</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xuất</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tinh</a:t>
            </a:r>
            <a:r>
              <a:rPr lang="en-US" altLang="en-US" sz="4000" dirty="0">
                <a:solidFill>
                  <a:srgbClr val="800000"/>
                </a:solidFill>
                <a:latin typeface="Times New Roman" pitchFamily="18" charset="0"/>
                <a:cs typeface="Times New Roman" pitchFamily="18" charset="0"/>
              </a:rPr>
              <a:t>.</a:t>
            </a:r>
          </a:p>
        </p:txBody>
      </p:sp>
      <p:sp>
        <p:nvSpPr>
          <p:cNvPr id="25" name="Text Box 8"/>
          <p:cNvSpPr txBox="1">
            <a:spLocks noChangeArrowheads="1"/>
          </p:cNvSpPr>
          <p:nvPr/>
        </p:nvSpPr>
        <p:spPr bwMode="auto">
          <a:xfrm>
            <a:off x="419100" y="3810000"/>
            <a:ext cx="11506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Đồng</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thời</a:t>
            </a:r>
            <a:r>
              <a:rPr lang="en-US" altLang="en-US" sz="4000" dirty="0">
                <a:solidFill>
                  <a:srgbClr val="800000"/>
                </a:solidFill>
                <a:latin typeface="Times New Roman" pitchFamily="18" charset="0"/>
                <a:cs typeface="Times New Roman" pitchFamily="18" charset="0"/>
              </a:rPr>
              <a:t> ở </a:t>
            </a:r>
            <a:r>
              <a:rPr lang="en-US" altLang="en-US" sz="4000" dirty="0" err="1">
                <a:solidFill>
                  <a:srgbClr val="800000"/>
                </a:solidFill>
                <a:latin typeface="Times New Roman" pitchFamily="18" charset="0"/>
                <a:cs typeface="Times New Roman" pitchFamily="18" charset="0"/>
              </a:rPr>
              <a:t>giai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đoạn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này</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cũng</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diễn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ra</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những</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biến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đổi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về</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tình</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cảm</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suy</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nghĩ</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và</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mối</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quan</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hệ</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xã</a:t>
            </a:r>
            <a:r>
              <a:rPr lang="en-US" altLang="en-US" sz="4000" dirty="0">
                <a:solidFill>
                  <a:srgbClr val="800000"/>
                </a:solidFill>
                <a:latin typeface="Times New Roman" pitchFamily="18" charset="0"/>
                <a:cs typeface="Times New Roman" pitchFamily="18" charset="0"/>
              </a:rPr>
              <a:t> </a:t>
            </a:r>
            <a:r>
              <a:rPr lang="en-US" altLang="en-US" sz="4000" dirty="0" err="1">
                <a:solidFill>
                  <a:srgbClr val="800000"/>
                </a:solidFill>
                <a:latin typeface="Times New Roman" pitchFamily="18" charset="0"/>
                <a:cs typeface="Times New Roman" pitchFamily="18" charset="0"/>
              </a:rPr>
              <a:t>hội</a:t>
            </a:r>
            <a:r>
              <a:rPr lang="en-US" altLang="en-US" sz="4000" dirty="0">
                <a:solidFill>
                  <a:srgbClr val="800000"/>
                </a:solidFill>
                <a:latin typeface="Times New Roman" pitchFamily="18" charset="0"/>
                <a:cs typeface="Times New Roman"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750" fill="hold"/>
                                        <p:tgtEl>
                                          <p:spTgt spid="41"/>
                                        </p:tgtEl>
                                        <p:attrNameLst>
                                          <p:attrName>ppt_w</p:attrName>
                                        </p:attrNameLst>
                                      </p:cBhvr>
                                      <p:tavLst>
                                        <p:tav tm="0">
                                          <p:val>
                                            <p:fltVal val="0"/>
                                          </p:val>
                                        </p:tav>
                                        <p:tav tm="100000">
                                          <p:val>
                                            <p:strVal val="#ppt_w"/>
                                          </p:val>
                                        </p:tav>
                                      </p:tavLst>
                                    </p:anim>
                                    <p:anim calcmode="lin" valueType="num">
                                      <p:cBhvr>
                                        <p:cTn id="8" dur="750" fill="hold"/>
                                        <p:tgtEl>
                                          <p:spTgt spid="41"/>
                                        </p:tgtEl>
                                        <p:attrNameLst>
                                          <p:attrName>ppt_h</p:attrName>
                                        </p:attrNameLst>
                                      </p:cBhvr>
                                      <p:tavLst>
                                        <p:tav tm="0">
                                          <p:val>
                                            <p:fltVal val="0"/>
                                          </p:val>
                                        </p:tav>
                                        <p:tav tm="100000">
                                          <p:val>
                                            <p:strVal val="#ppt_h"/>
                                          </p:val>
                                        </p:tav>
                                      </p:tavLst>
                                    </p:anim>
                                    <p:animEffect transition="in" filter="fade">
                                      <p:cBhvr>
                                        <p:cTn id="9" dur="750"/>
                                        <p:tgtEl>
                                          <p:spTgt spid="41"/>
                                        </p:tgtEl>
                                      </p:cBhvr>
                                    </p:animEffect>
                                  </p:childTnLst>
                                </p:cTn>
                              </p:par>
                            </p:childTnLst>
                          </p:cTn>
                        </p:par>
                      </p:childTnLst>
                    </p:cTn>
                  </p:par>
                  <p:par>
                    <p:cTn id="10" fill="hold">
                      <p:stCondLst>
                        <p:cond delay="indefinite"/>
                      </p:stCondLst>
                      <p:childTnLst>
                        <p:par>
                          <p:cTn id="11" fill="hold" nodeType="after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4"/>
                                        </p:tgtEl>
                                        <p:attrNameLst>
                                          <p:attrName>style.visibility</p:attrName>
                                        </p:attrNameLst>
                                      </p:cBhvr>
                                      <p:to>
                                        <p:strVal val="visible"/>
                                      </p:to>
                                    </p:set>
                                    <p:anim calcmode="discrete" valueType="clr">
                                      <p:cBhvr override="childStyle">
                                        <p:cTn id="19"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4"/>
                                        </p:tgtEl>
                                        <p:attrNameLst>
                                          <p:attrName>fillcolor</p:attrName>
                                        </p:attrNameLst>
                                      </p:cBhvr>
                                      <p:tavLst>
                                        <p:tav tm="0">
                                          <p:val>
                                            <p:clrVal>
                                              <a:schemeClr val="accent2"/>
                                            </p:clrVal>
                                          </p:val>
                                        </p:tav>
                                        <p:tav tm="50000">
                                          <p:val>
                                            <p:clrVal>
                                              <a:schemeClr val="hlink"/>
                                            </p:clrVal>
                                          </p:val>
                                        </p:tav>
                                      </p:tavLst>
                                    </p:anim>
                                    <p:set>
                                      <p:cBhvr>
                                        <p:cTn id="21" dur="80"/>
                                        <p:tgtEl>
                                          <p:spTgt spid="24"/>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25"/>
                                        </p:tgtEl>
                                        <p:attrNameLst>
                                          <p:attrName>style.visibility</p:attrName>
                                        </p:attrNameLst>
                                      </p:cBhvr>
                                      <p:to>
                                        <p:strVal val="visible"/>
                                      </p:to>
                                    </p:set>
                                    <p:anim calcmode="discrete" valueType="clr">
                                      <p:cBhvr override="childStyle">
                                        <p:cTn id="26"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25"/>
                                        </p:tgtEl>
                                        <p:attrNameLst>
                                          <p:attrName>fillcolor</p:attrName>
                                        </p:attrNameLst>
                                      </p:cBhvr>
                                      <p:tavLst>
                                        <p:tav tm="0">
                                          <p:val>
                                            <p:clrVal>
                                              <a:schemeClr val="accent2"/>
                                            </p:clrVal>
                                          </p:val>
                                        </p:tav>
                                        <p:tav tm="50000">
                                          <p:val>
                                            <p:clrVal>
                                              <a:schemeClr val="hlink"/>
                                            </p:clrVal>
                                          </p:val>
                                        </p:tav>
                                      </p:tavLst>
                                    </p:anim>
                                    <p:set>
                                      <p:cBhvr>
                                        <p:cTn id="28" dur="80"/>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265386" y="1284288"/>
            <a:ext cx="11500945" cy="1081322"/>
          </a:xfrm>
          <a:prstGeom prst="rect">
            <a:avLst/>
          </a:prstGeom>
        </p:spPr>
        <p:txBody>
          <a:bodyPr wrap="square">
            <a:spAutoFit/>
            <a:scene3d>
              <a:camera prst="orthographicFront"/>
              <a:lightRig rig="threePt" dir="t"/>
            </a:scene3d>
            <a:sp3d contourW="12700"/>
          </a:bodyPr>
          <a:lstStyle/>
          <a:p>
            <a:pPr>
              <a:lnSpc>
                <a:spcPct val="120000"/>
              </a:lnSpc>
              <a:defRPr/>
            </a:pPr>
            <a:r>
              <a:rPr lang="en-US" altLang="en-US" sz="2800" dirty="0" err="1" smtClean="0">
                <a:solidFill>
                  <a:srgbClr val="C00000"/>
                </a:solidFill>
                <a:latin typeface="Times New Roman" pitchFamily="18" charset="0"/>
                <a:cs typeface="Times New Roman" pitchFamily="18" charset="0"/>
              </a:rPr>
              <a:t>Tuổi</a:t>
            </a:r>
            <a:r>
              <a:rPr lang="en-US" altLang="en-US" sz="2800" dirty="0" smtClean="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dậy</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thì</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có</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tầm</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quan</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trọng</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đối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với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cuộc</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đời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mỗi</a:t>
            </a:r>
            <a:r>
              <a:rPr lang="en-US" altLang="en-US" sz="2800" dirty="0">
                <a:solidFill>
                  <a:srgbClr val="C00000"/>
                </a:solidFill>
                <a:latin typeface="Times New Roman" pitchFamily="18" charset="0"/>
                <a:cs typeface="Times New Roman" pitchFamily="18" charset="0"/>
              </a:rPr>
              <a:t> con </a:t>
            </a:r>
            <a:r>
              <a:rPr lang="en-US" altLang="en-US" sz="2800" dirty="0" err="1">
                <a:solidFill>
                  <a:srgbClr val="C00000"/>
                </a:solidFill>
                <a:latin typeface="Times New Roman" pitchFamily="18" charset="0"/>
                <a:cs typeface="Times New Roman" pitchFamily="18" charset="0"/>
              </a:rPr>
              <a:t>người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vì</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đây</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là</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thời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kì</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cơ</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thể</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có</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nhiều</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thay</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đổi</a:t>
            </a:r>
            <a:r>
              <a:rPr lang="en-US" altLang="en-US" sz="2800" dirty="0">
                <a:solidFill>
                  <a:srgbClr val="C00000"/>
                </a:solidFill>
                <a:latin typeface="Times New Roman" pitchFamily="18" charset="0"/>
                <a:cs typeface="Times New Roman" pitchFamily="18" charset="0"/>
              </a:rPr>
              <a:t> </a:t>
            </a:r>
            <a:r>
              <a:rPr lang="en-US" altLang="en-US" sz="2800" dirty="0" err="1" smtClean="0">
                <a:solidFill>
                  <a:srgbClr val="C00000"/>
                </a:solidFill>
                <a:latin typeface="Times New Roman" pitchFamily="18" charset="0"/>
                <a:cs typeface="Times New Roman" pitchFamily="18" charset="0"/>
              </a:rPr>
              <a:t>nhất</a:t>
            </a:r>
            <a:r>
              <a:rPr lang="en-US" altLang="en-US" sz="2800" dirty="0" smtClean="0">
                <a:solidFill>
                  <a:srgbClr val="C00000"/>
                </a:solidFill>
                <a:latin typeface="Times New Roman" pitchFamily="18" charset="0"/>
                <a:cs typeface="Times New Roman" pitchFamily="18" charset="0"/>
              </a:rPr>
              <a:t>.</a:t>
            </a:r>
            <a:endParaRPr lang="zh-CN" altLang="en-US" sz="2800" dirty="0">
              <a:solidFill>
                <a:schemeClr val="tx1">
                  <a:lumMod val="75000"/>
                  <a:lumOff val="25000"/>
                </a:schemeClr>
              </a:solidFill>
              <a:latin typeface="Times New Roman" pitchFamily="18" charset="0"/>
              <a:ea typeface="南构钦雕汉古" panose="00020600040101010101" pitchFamily="18" charset="-122"/>
              <a:cs typeface="Times New Roman" pitchFamily="18" charset="0"/>
              <a:sym typeface="字魂36号-正文宋楷" panose="02000000000000000000" charset="-122"/>
            </a:endParaRPr>
          </a:p>
        </p:txBody>
      </p:sp>
      <p:sp>
        <p:nvSpPr>
          <p:cNvPr id="36" name="矩形 35"/>
          <p:cNvSpPr/>
          <p:nvPr/>
        </p:nvSpPr>
        <p:spPr>
          <a:xfrm>
            <a:off x="465384" y="2514600"/>
            <a:ext cx="11248393" cy="707886"/>
          </a:xfrm>
          <a:prstGeom prst="rect">
            <a:avLst/>
          </a:prstGeom>
          <a:noFill/>
        </p:spPr>
        <p:txBody>
          <a:bodyPr wrap="square">
            <a:spAutoFit/>
          </a:bodyPr>
          <a:lstStyle/>
          <a:p>
            <a:pPr>
              <a:defRPr/>
            </a:pPr>
            <a:r>
              <a:rPr lang="en-US" altLang="en-US" sz="4000" dirty="0" smtClean="0">
                <a:solidFill>
                  <a:srgbClr val="002060"/>
                </a:solidFill>
                <a:latin typeface="Times New Roman" pitchFamily="18" charset="0"/>
                <a:cs typeface="Times New Roman" pitchFamily="18" charset="0"/>
              </a:rPr>
              <a:t>- </a:t>
            </a:r>
            <a:r>
              <a:rPr lang="en-US" altLang="en-US" sz="4000" dirty="0" err="1" smtClean="0">
                <a:solidFill>
                  <a:srgbClr val="002060"/>
                </a:solidFill>
                <a:latin typeface="Times New Roman" pitchFamily="18" charset="0"/>
                <a:cs typeface="Times New Roman" pitchFamily="18" charset="0"/>
              </a:rPr>
              <a:t>Cơ</a:t>
            </a:r>
            <a:r>
              <a:rPr lang="en-US" altLang="en-US" sz="4000" dirty="0" smtClean="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thể</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phát</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triển</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nhanh</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cả</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về</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chiều</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cao</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và</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cân</a:t>
            </a:r>
            <a:r>
              <a:rPr lang="en-US" altLang="en-US" sz="4000" dirty="0">
                <a:solidFill>
                  <a:srgbClr val="002060"/>
                </a:solidFill>
                <a:latin typeface="Times New Roman" pitchFamily="18" charset="0"/>
                <a:cs typeface="Times New Roman" pitchFamily="18" charset="0"/>
              </a:rPr>
              <a:t> </a:t>
            </a:r>
            <a:r>
              <a:rPr lang="en-US" altLang="en-US" sz="4000" dirty="0" err="1">
                <a:solidFill>
                  <a:srgbClr val="002060"/>
                </a:solidFill>
                <a:latin typeface="Times New Roman" pitchFamily="18" charset="0"/>
                <a:cs typeface="Times New Roman" pitchFamily="18" charset="0"/>
              </a:rPr>
              <a:t>nặng</a:t>
            </a:r>
            <a:r>
              <a:rPr lang="en-US" altLang="en-US" sz="4000" dirty="0" smtClean="0">
                <a:solidFill>
                  <a:srgbClr val="002060"/>
                </a:solidFill>
                <a:latin typeface="Times New Roman" pitchFamily="18" charset="0"/>
                <a:cs typeface="Times New Roman" pitchFamily="18" charset="0"/>
              </a:rPr>
              <a:t>.</a:t>
            </a:r>
            <a:endParaRPr lang="en-US" altLang="en-US" sz="4000" dirty="0">
              <a:solidFill>
                <a:srgbClr val="002060"/>
              </a:solidFill>
              <a:latin typeface="Times New Roman" pitchFamily="18" charset="0"/>
              <a:cs typeface="Times New Roman" pitchFamily="18" charset="0"/>
            </a:endParaRPr>
          </a:p>
        </p:txBody>
      </p:sp>
      <p:sp>
        <p:nvSpPr>
          <p:cNvPr id="41" name="矩形 40"/>
          <p:cNvSpPr/>
          <p:nvPr/>
        </p:nvSpPr>
        <p:spPr>
          <a:xfrm>
            <a:off x="465384" y="3721135"/>
            <a:ext cx="10943594" cy="1200329"/>
          </a:xfrm>
          <a:prstGeom prst="rect">
            <a:avLst/>
          </a:prstGeom>
          <a:noFill/>
        </p:spPr>
        <p:txBody>
          <a:bodyPr wrap="square">
            <a:spAutoFit/>
          </a:bodyPr>
          <a:lstStyle/>
          <a:p>
            <a:pPr>
              <a:defRPr/>
            </a:pPr>
            <a:r>
              <a:rPr lang="en-US" altLang="en-US" sz="3600" dirty="0" smtClean="0">
                <a:solidFill>
                  <a:srgbClr val="FF0000"/>
                </a:solidFill>
                <a:latin typeface="Times New Roman" pitchFamily="18" charset="0"/>
                <a:cs typeface="Times New Roman" pitchFamily="18" charset="0"/>
              </a:rPr>
              <a:t>- </a:t>
            </a:r>
            <a:r>
              <a:rPr lang="en-US" altLang="en-US" sz="3600" dirty="0" err="1" smtClean="0">
                <a:solidFill>
                  <a:srgbClr val="FF0000"/>
                </a:solidFill>
                <a:latin typeface="Times New Roman" pitchFamily="18" charset="0"/>
                <a:cs typeface="Times New Roman" pitchFamily="18" charset="0"/>
              </a:rPr>
              <a:t>Cơ</a:t>
            </a:r>
            <a:r>
              <a:rPr lang="en-US" altLang="en-US" sz="3600" dirty="0" smtClean="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quan</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sinh</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dục</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bắt</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đầu</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phát</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triển</a:t>
            </a:r>
            <a:r>
              <a:rPr lang="en-US" altLang="en-US" sz="3600" dirty="0">
                <a:solidFill>
                  <a:srgbClr val="FF0000"/>
                </a:solidFill>
                <a:latin typeface="Times New Roman" pitchFamily="18" charset="0"/>
                <a:cs typeface="Times New Roman" pitchFamily="18" charset="0"/>
              </a:rPr>
              <a:t>, con </a:t>
            </a:r>
            <a:r>
              <a:rPr lang="en-US" altLang="en-US" sz="3600" dirty="0" err="1">
                <a:solidFill>
                  <a:srgbClr val="FF0000"/>
                </a:solidFill>
                <a:latin typeface="Times New Roman" pitchFamily="18" charset="0"/>
                <a:cs typeface="Times New Roman" pitchFamily="18" charset="0"/>
              </a:rPr>
              <a:t>gái</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xuất</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hiện</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kinh</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nguyệt</a:t>
            </a:r>
            <a:r>
              <a:rPr lang="en-US" altLang="en-US" sz="3600" dirty="0">
                <a:solidFill>
                  <a:srgbClr val="FF0000"/>
                </a:solidFill>
                <a:latin typeface="Times New Roman" pitchFamily="18" charset="0"/>
                <a:cs typeface="Times New Roman" pitchFamily="18" charset="0"/>
              </a:rPr>
              <a:t>, con </a:t>
            </a:r>
            <a:r>
              <a:rPr lang="en-US" altLang="en-US" sz="3600" dirty="0" err="1">
                <a:solidFill>
                  <a:srgbClr val="FF0000"/>
                </a:solidFill>
                <a:latin typeface="Times New Roman" pitchFamily="18" charset="0"/>
                <a:cs typeface="Times New Roman" pitchFamily="18" charset="0"/>
              </a:rPr>
              <a:t>trai</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có</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hiện</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tượng</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xuất</a:t>
            </a:r>
            <a:r>
              <a:rPr lang="en-US" altLang="en-US" sz="3600" dirty="0">
                <a:solidFill>
                  <a:srgbClr val="FF0000"/>
                </a:solidFill>
                <a:latin typeface="Times New Roman" pitchFamily="18" charset="0"/>
                <a:cs typeface="Times New Roman" pitchFamily="18" charset="0"/>
              </a:rPr>
              <a:t> </a:t>
            </a:r>
            <a:r>
              <a:rPr lang="en-US" altLang="en-US" sz="3600" dirty="0" err="1">
                <a:solidFill>
                  <a:srgbClr val="FF0000"/>
                </a:solidFill>
                <a:latin typeface="Times New Roman" pitchFamily="18" charset="0"/>
                <a:cs typeface="Times New Roman" pitchFamily="18" charset="0"/>
              </a:rPr>
              <a:t>tinh</a:t>
            </a:r>
            <a:r>
              <a:rPr lang="en-US" altLang="en-US" sz="3600" dirty="0" smtClean="0">
                <a:solidFill>
                  <a:srgbClr val="FF0000"/>
                </a:solidFill>
                <a:latin typeface="Times New Roman" pitchFamily="18" charset="0"/>
                <a:cs typeface="Times New Roman" pitchFamily="18" charset="0"/>
              </a:rPr>
              <a:t>.</a:t>
            </a:r>
            <a:endParaRPr lang="en-US" altLang="en-US" sz="3600" dirty="0">
              <a:solidFill>
                <a:srgbClr val="FF0000"/>
              </a:solidFill>
              <a:latin typeface="Times New Roman" pitchFamily="18" charset="0"/>
              <a:cs typeface="Times New Roman" pitchFamily="18" charset="0"/>
            </a:endParaRPr>
          </a:p>
        </p:txBody>
      </p:sp>
      <p:sp>
        <p:nvSpPr>
          <p:cNvPr id="46" name="矩形 45"/>
          <p:cNvSpPr/>
          <p:nvPr/>
        </p:nvSpPr>
        <p:spPr>
          <a:xfrm>
            <a:off x="486405" y="5467856"/>
            <a:ext cx="11279925" cy="440955"/>
          </a:xfrm>
          <a:prstGeom prst="rect">
            <a:avLst/>
          </a:prstGeom>
          <a:noFill/>
        </p:spPr>
        <p:txBody>
          <a:bodyPr wrap="square">
            <a:spAutoFit/>
          </a:bodyPr>
          <a:lstStyle/>
          <a:p>
            <a:pPr>
              <a:lnSpc>
                <a:spcPts val="2500"/>
              </a:lnSpc>
              <a:defRPr/>
            </a:pPr>
            <a:r>
              <a:rPr lang="en-US" altLang="en-US" sz="3600" dirty="0" smtClean="0">
                <a:solidFill>
                  <a:srgbClr val="008000"/>
                </a:solidFill>
                <a:latin typeface="Times New Roman" pitchFamily="18" charset="0"/>
                <a:cs typeface="Times New Roman" pitchFamily="18" charset="0"/>
              </a:rPr>
              <a:t>- </a:t>
            </a:r>
            <a:r>
              <a:rPr lang="en-US" altLang="en-US" sz="3600" dirty="0" err="1" smtClean="0">
                <a:solidFill>
                  <a:srgbClr val="008000"/>
                </a:solidFill>
                <a:latin typeface="Times New Roman" pitchFamily="18" charset="0"/>
                <a:cs typeface="Times New Roman" pitchFamily="18" charset="0"/>
              </a:rPr>
              <a:t>Biến</a:t>
            </a:r>
            <a:r>
              <a:rPr lang="en-US" altLang="en-US" sz="3600" dirty="0" smtClean="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đổi</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về</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tình</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cảm</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suy</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nghĩ</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và</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mối</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quan</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hệ</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xã</a:t>
            </a:r>
            <a:r>
              <a:rPr lang="en-US" altLang="en-US" sz="3600" dirty="0">
                <a:solidFill>
                  <a:srgbClr val="008000"/>
                </a:solidFill>
                <a:latin typeface="Times New Roman" pitchFamily="18" charset="0"/>
                <a:cs typeface="Times New Roman" pitchFamily="18" charset="0"/>
              </a:rPr>
              <a:t> </a:t>
            </a:r>
            <a:r>
              <a:rPr lang="en-US" altLang="en-US" sz="3600" dirty="0" err="1">
                <a:solidFill>
                  <a:srgbClr val="008000"/>
                </a:solidFill>
                <a:latin typeface="Times New Roman" pitchFamily="18" charset="0"/>
                <a:cs typeface="Times New Roman" pitchFamily="18" charset="0"/>
              </a:rPr>
              <a:t>hội</a:t>
            </a:r>
            <a:r>
              <a:rPr lang="en-US" altLang="en-US" sz="3600" dirty="0" smtClean="0">
                <a:solidFill>
                  <a:srgbClr val="008000"/>
                </a:solidFill>
                <a:latin typeface="Times New Roman" pitchFamily="18" charset="0"/>
                <a:cs typeface="Times New Roman" pitchFamily="18" charset="0"/>
              </a:rPr>
              <a:t>.</a:t>
            </a:r>
            <a:endParaRPr lang="en-US" altLang="en-US" sz="3600" dirty="0">
              <a:solidFill>
                <a:srgbClr val="008000"/>
              </a:solidFill>
              <a:latin typeface="Times New Roman" pitchFamily="18" charset="0"/>
              <a:cs typeface="Times New Roman" pitchFamily="18" charset="0"/>
            </a:endParaRPr>
          </a:p>
        </p:txBody>
      </p:sp>
      <p:sp>
        <p:nvSpPr>
          <p:cNvPr id="20497" name="Rectangle 1"/>
          <p:cNvSpPr>
            <a:spLocks noChangeArrowheads="1"/>
          </p:cNvSpPr>
          <p:nvPr/>
        </p:nvSpPr>
        <p:spPr bwMode="auto">
          <a:xfrm>
            <a:off x="228600" y="330200"/>
            <a:ext cx="11963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en-US" sz="2800" b="1" dirty="0" err="1">
                <a:latin typeface="Times New Roman" pitchFamily="18" charset="0"/>
                <a:cs typeface="Times New Roman" pitchFamily="18" charset="0"/>
              </a:rPr>
              <a:t>Tại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sao</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nói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tuổi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dậy</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thì</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có</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tầm</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đặc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biệt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quan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trọng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đối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với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cuộc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đời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mỗi</a:t>
            </a:r>
            <a:r>
              <a:rPr lang="en-US" altLang="en-US" sz="2800" b="1" dirty="0">
                <a:latin typeface="Times New Roman" pitchFamily="18" charset="0"/>
                <a:cs typeface="Times New Roman" pitchFamily="18" charset="0"/>
              </a:rPr>
              <a:t> con </a:t>
            </a:r>
            <a:r>
              <a:rPr lang="en-US" altLang="en-US" sz="2800" b="1" dirty="0" err="1">
                <a:latin typeface="Times New Roman" pitchFamily="18" charset="0"/>
                <a:cs typeface="Times New Roman" pitchFamily="18" charset="0"/>
              </a:rPr>
              <a:t>người</a:t>
            </a:r>
            <a:r>
              <a:rPr lang="en-US" altLang="en-US" sz="2800" b="1" dirty="0">
                <a:latin typeface="Times New Roman" pitchFamily="18" charset="0"/>
                <a:cs typeface="Times New Roman"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97"/>
                                        </p:tgtEl>
                                        <p:attrNameLst>
                                          <p:attrName>style.visibility</p:attrName>
                                        </p:attrNameLst>
                                      </p:cBhvr>
                                      <p:to>
                                        <p:strVal val="visible"/>
                                      </p:to>
                                    </p:set>
                                    <p:animEffect transition="in" filter="wipe(left)">
                                      <p:cBhvr>
                                        <p:cTn id="7" dur="500"/>
                                        <p:tgtEl>
                                          <p:spTgt spid="204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left)">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6" grpId="0"/>
      <p:bldP spid="41" grpId="0"/>
      <p:bldP spid="46" grpId="0"/>
      <p:bldP spid="2049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3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2"/>
            <a:ext cx="12192000" cy="7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3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6783918"/>
            <a:ext cx="12192000" cy="7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4253706" y="3165981"/>
            <a:ext cx="3684589" cy="707886"/>
          </a:xfrm>
          <a:prstGeom prst="rect">
            <a:avLst/>
          </a:prstGeom>
          <a:noFill/>
        </p:spPr>
        <p:txBody>
          <a:bodyPr wrap="square">
            <a:spAutoFit/>
          </a:bodyPr>
          <a:lstStyle/>
          <a:p>
            <a:pPr algn="ctr">
              <a:defRPr/>
            </a:pPr>
            <a:r>
              <a:rPr lang="en-US" sz="4000" b="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Bài</a:t>
            </a:r>
            <a:r>
              <a:rPr lang="en-US"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 6 </a:t>
            </a:r>
            <a:endParaRPr lang="en-US"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2" name="Rectangle 1"/>
          <p:cNvSpPr/>
          <p:nvPr/>
        </p:nvSpPr>
        <p:spPr>
          <a:xfrm>
            <a:off x="0" y="5969003"/>
            <a:ext cx="12192000" cy="853017"/>
          </a:xfrm>
          <a:prstGeom prst="rect">
            <a:avLst/>
          </a:prstGeom>
          <a:gradFill>
            <a:gsLst>
              <a:gs pos="0">
                <a:srgbClr val="FFCCFF"/>
              </a:gs>
              <a:gs pos="50000">
                <a:schemeClr val="bg1"/>
              </a:gs>
              <a:gs pos="100000">
                <a:srgbClr val="FFFF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1" name="WordArt 21"/>
          <p:cNvSpPr>
            <a:spLocks noChangeArrowheads="1" noChangeShapeType="1" noTextEdit="1"/>
          </p:cNvSpPr>
          <p:nvPr/>
        </p:nvSpPr>
        <p:spPr bwMode="auto">
          <a:xfrm>
            <a:off x="781879" y="4191000"/>
            <a:ext cx="10871200" cy="1295400"/>
          </a:xfrm>
          <a:prstGeom prst="rect">
            <a:avLst/>
          </a:prstGeom>
        </p:spPr>
        <p:txBody>
          <a:bodyPr wrap="none" fromWordArt="1">
            <a:prstTxWarp prst="textPlain">
              <a:avLst>
                <a:gd name="adj" fmla="val 50000"/>
              </a:avLst>
            </a:prstTxWarp>
          </a:bodyPr>
          <a:lstStyle/>
          <a:p>
            <a:pPr algn="ct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lúc</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mới</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sinh</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đến</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tuổi</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dậy</a:t>
            </a:r>
            <a:r>
              <a:rPr lang="en-GB"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GB" sz="3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thì</a:t>
            </a:r>
            <a:endParaRPr lang="en-US"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vi-VN"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4049436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a:grpSpLocks/>
          </p:cNvGrpSpPr>
          <p:nvPr/>
        </p:nvGrpSpPr>
        <p:grpSpPr bwMode="auto">
          <a:xfrm>
            <a:off x="8162924" y="1641474"/>
            <a:ext cx="3495675" cy="2701926"/>
            <a:chOff x="-737045" y="2419540"/>
            <a:chExt cx="4658896" cy="2702031"/>
          </a:xfrm>
        </p:grpSpPr>
        <p:sp>
          <p:nvSpPr>
            <p:cNvPr id="40" name="TextBox 18"/>
            <p:cNvSpPr txBox="1"/>
            <p:nvPr/>
          </p:nvSpPr>
          <p:spPr>
            <a:xfrm flipH="1">
              <a:off x="468937" y="2419540"/>
              <a:ext cx="245428" cy="461981"/>
            </a:xfrm>
            <a:prstGeom prst="rect">
              <a:avLst/>
            </a:prstGeom>
            <a:noFill/>
          </p:spPr>
          <p:txBody>
            <a:bodyPr wrap="none">
              <a:spAutoFit/>
            </a:bodyPr>
            <a:lstStyle/>
            <a:p>
              <a:pPr>
                <a:defRPr/>
              </a:pPr>
              <a:endParaRPr lang="en-US" sz="2400" dirty="0">
                <a:solidFill>
                  <a:schemeClr val="tx1">
                    <a:lumMod val="75000"/>
                    <a:lumOff val="25000"/>
                  </a:schemeClr>
                </a:solidFill>
                <a:latin typeface="南构钦雕汉古" panose="00020600040101010101" pitchFamily="18" charset="-122"/>
                <a:ea typeface="南构钦雕汉古" panose="00020600040101010101" pitchFamily="18" charset="-122"/>
                <a:cs typeface="+mn-ea"/>
                <a:sym typeface="+mn-lt"/>
              </a:endParaRPr>
            </a:p>
          </p:txBody>
        </p:sp>
        <p:sp>
          <p:nvSpPr>
            <p:cNvPr id="41" name="矩形 40"/>
            <p:cNvSpPr/>
            <p:nvPr/>
          </p:nvSpPr>
          <p:spPr>
            <a:xfrm>
              <a:off x="-737045" y="2756664"/>
              <a:ext cx="4658896" cy="2364907"/>
            </a:xfrm>
            <a:prstGeom prst="rect">
              <a:avLst/>
            </a:prstGeom>
            <a:noFill/>
          </p:spPr>
          <p:txBody>
            <a:bodyPr wrap="square">
              <a:spAutoFit/>
            </a:bodyPr>
            <a:lstStyle/>
            <a:p>
              <a:pPr>
                <a:defRPr/>
              </a:pPr>
              <a:r>
                <a:rPr lang="en-US" altLang="en-US" sz="3200" dirty="0">
                  <a:latin typeface="Times New Roman" pitchFamily="18" charset="0"/>
                  <a:cs typeface="Times New Roman" pitchFamily="18" charset="0"/>
                </a:rPr>
                <a:t>Con </a:t>
              </a:r>
              <a:r>
                <a:rPr lang="en-US" altLang="en-US" sz="3200" dirty="0" err="1">
                  <a:latin typeface="Times New Roman" pitchFamily="18" charset="0"/>
                  <a:cs typeface="Times New Roman" pitchFamily="18" charset="0"/>
                </a:rPr>
                <a:t>gái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thường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bắt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đầu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khoảng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từ</a:t>
              </a:r>
              <a:r>
                <a:rPr lang="en-US" altLang="en-US" sz="3200" dirty="0">
                  <a:latin typeface="Times New Roman" pitchFamily="18" charset="0"/>
                  <a:cs typeface="Times New Roman" pitchFamily="18" charset="0"/>
                </a:rPr>
                <a:t> 10 </a:t>
              </a:r>
              <a:r>
                <a:rPr lang="en-US" altLang="en-US" sz="3200" dirty="0" err="1">
                  <a:latin typeface="Times New Roman" pitchFamily="18" charset="0"/>
                  <a:cs typeface="Times New Roman" pitchFamily="18" charset="0"/>
                </a:rPr>
                <a:t>đến</a:t>
              </a:r>
              <a:r>
                <a:rPr lang="en-US" altLang="en-US" sz="3200" dirty="0">
                  <a:latin typeface="Times New Roman" pitchFamily="18" charset="0"/>
                  <a:cs typeface="Times New Roman" pitchFamily="18" charset="0"/>
                </a:rPr>
                <a:t> 15 </a:t>
              </a:r>
              <a:r>
                <a:rPr lang="en-US" altLang="en-US" sz="3200" dirty="0" err="1">
                  <a:latin typeface="Times New Roman" pitchFamily="18" charset="0"/>
                  <a:cs typeface="Times New Roman" pitchFamily="18" charset="0"/>
                </a:rPr>
                <a:t>tuổi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xuất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hiện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kinh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nguyệt</a:t>
              </a:r>
              <a:r>
                <a:rPr lang="en-US" altLang="en-US" sz="3200" dirty="0">
                  <a:latin typeface="Times New Roman" pitchFamily="18" charset="0"/>
                  <a:cs typeface="Times New Roman" pitchFamily="18" charset="0"/>
                </a:rPr>
                <a:t>.</a:t>
              </a:r>
            </a:p>
            <a:p>
              <a:pPr>
                <a:lnSpc>
                  <a:spcPts val="2500"/>
                </a:lnSpc>
                <a:defRPr/>
              </a:pPr>
              <a:endParaRPr lang="en-US" altLang="zh-CN" sz="2000" spc="300" dirty="0">
                <a:solidFill>
                  <a:schemeClr val="tx1">
                    <a:lumMod val="75000"/>
                    <a:lumOff val="25000"/>
                  </a:schemeClr>
                </a:solidFill>
                <a:latin typeface="南构钦雕汉古" panose="00020600040101010101" pitchFamily="18" charset="-122"/>
                <a:ea typeface="南构钦雕汉古" panose="00020600040101010101" pitchFamily="18" charset="-122"/>
                <a:sym typeface="+mn-lt"/>
              </a:endParaRPr>
            </a:p>
          </p:txBody>
        </p:sp>
      </p:grpSp>
      <p:sp>
        <p:nvSpPr>
          <p:cNvPr id="47" name="矩形 46"/>
          <p:cNvSpPr/>
          <p:nvPr/>
        </p:nvSpPr>
        <p:spPr>
          <a:xfrm>
            <a:off x="291662" y="3505200"/>
            <a:ext cx="3888446" cy="1077218"/>
          </a:xfrm>
          <a:prstGeom prst="rect">
            <a:avLst/>
          </a:prstGeom>
          <a:noFill/>
        </p:spPr>
        <p:txBody>
          <a:bodyPr wrap="square">
            <a:spAutoFit/>
          </a:bodyPr>
          <a:lstStyle/>
          <a:p>
            <a:pPr>
              <a:defRPr/>
            </a:pPr>
            <a:r>
              <a:rPr lang="en-US" altLang="en-US" sz="3200" dirty="0" err="1">
                <a:latin typeface="Times New Roman" pitchFamily="18" charset="0"/>
                <a:cs typeface="Times New Roman" pitchFamily="18" charset="0"/>
              </a:rPr>
              <a:t>Cơ</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quan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sinh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dục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bắt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đầu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phát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triển</a:t>
            </a:r>
            <a:r>
              <a:rPr lang="en-US" altLang="en-US" sz="3200" dirty="0">
                <a:latin typeface="Times New Roman" pitchFamily="18" charset="0"/>
                <a:cs typeface="Times New Roman" pitchFamily="18" charset="0"/>
              </a:rPr>
              <a:t>. </a:t>
            </a:r>
            <a:endParaRPr lang="en-US" altLang="zh-CN" sz="3200" spc="300" dirty="0">
              <a:solidFill>
                <a:schemeClr val="tx1">
                  <a:lumMod val="75000"/>
                  <a:lumOff val="25000"/>
                </a:schemeClr>
              </a:solidFill>
              <a:latin typeface="南构钦雕汉古" panose="00020600040101010101" pitchFamily="18" charset="-122"/>
              <a:ea typeface="南构钦雕汉古" panose="00020600040101010101" pitchFamily="18" charset="-122"/>
              <a:sym typeface="+mn-lt"/>
            </a:endParaRPr>
          </a:p>
        </p:txBody>
      </p:sp>
      <p:sp>
        <p:nvSpPr>
          <p:cNvPr id="50" name="矩形 49"/>
          <p:cNvSpPr/>
          <p:nvPr/>
        </p:nvSpPr>
        <p:spPr>
          <a:xfrm>
            <a:off x="291662" y="4783194"/>
            <a:ext cx="4045608" cy="2062103"/>
          </a:xfrm>
          <a:prstGeom prst="rect">
            <a:avLst/>
          </a:prstGeom>
          <a:noFill/>
        </p:spPr>
        <p:txBody>
          <a:bodyPr wrap="square">
            <a:spAutoFit/>
          </a:bodyPr>
          <a:lstStyle/>
          <a:p>
            <a:pPr>
              <a:defRPr/>
            </a:pPr>
            <a:r>
              <a:rPr lang="en-US" altLang="en-US" sz="3200" dirty="0">
                <a:latin typeface="Times New Roman" pitchFamily="18" charset="0"/>
                <a:cs typeface="Times New Roman" pitchFamily="18" charset="0"/>
              </a:rPr>
              <a:t>Ở </a:t>
            </a:r>
            <a:r>
              <a:rPr lang="en-US" altLang="en-US" sz="3200" dirty="0" err="1">
                <a:latin typeface="Times New Roman" pitchFamily="18" charset="0"/>
                <a:cs typeface="Times New Roman" pitchFamily="18" charset="0"/>
              </a:rPr>
              <a:t>giai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đoạn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này</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cũng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diễn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ra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những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biến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đổi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về</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tình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cảm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suy</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nghĩ</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mối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quan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hệ</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xã</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hội</a:t>
            </a:r>
            <a:r>
              <a:rPr lang="en-US" altLang="en-US" sz="3200" dirty="0" smtClean="0">
                <a:latin typeface="Times New Roman" pitchFamily="18" charset="0"/>
                <a:cs typeface="Times New Roman" pitchFamily="18" charset="0"/>
              </a:rPr>
              <a:t>.</a:t>
            </a:r>
            <a:endParaRPr lang="en-US" altLang="en-US" sz="3200" dirty="0">
              <a:latin typeface="Times New Roman" pitchFamily="18" charset="0"/>
              <a:cs typeface="Times New Roman" pitchFamily="18" charset="0"/>
            </a:endParaRPr>
          </a:p>
        </p:txBody>
      </p:sp>
      <p:pic>
        <p:nvPicPr>
          <p:cNvPr id="23" name="图片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4563" y="1782763"/>
            <a:ext cx="26828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32"/>
          <p:cNvSpPr txBox="1">
            <a:spLocks noChangeArrowheads="1"/>
          </p:cNvSpPr>
          <p:nvPr/>
        </p:nvSpPr>
        <p:spPr bwMode="auto">
          <a:xfrm>
            <a:off x="304800" y="228600"/>
            <a:ext cx="11506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3600" b="1" dirty="0" err="1">
                <a:solidFill>
                  <a:srgbClr val="002060"/>
                </a:solidFill>
                <a:latin typeface="Times New Roman" pitchFamily="18" charset="0"/>
                <a:cs typeface="Times New Roman" pitchFamily="18" charset="0"/>
              </a:rPr>
              <a:t>Nêu</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sự</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khác</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nhau</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giống</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nhau</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về</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đặc</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điểm</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của</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tuổi</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dậy</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thì</a:t>
            </a:r>
            <a:r>
              <a:rPr lang="en-US" altLang="en-US" sz="3600" b="1" dirty="0">
                <a:solidFill>
                  <a:srgbClr val="002060"/>
                </a:solidFill>
                <a:latin typeface="Times New Roman" pitchFamily="18" charset="0"/>
                <a:cs typeface="Times New Roman" pitchFamily="18" charset="0"/>
              </a:rPr>
              <a:t> ở con </a:t>
            </a:r>
            <a:r>
              <a:rPr lang="en-US" altLang="en-US" sz="3600" b="1" dirty="0" err="1">
                <a:solidFill>
                  <a:srgbClr val="002060"/>
                </a:solidFill>
                <a:latin typeface="Times New Roman" pitchFamily="18" charset="0"/>
                <a:cs typeface="Times New Roman" pitchFamily="18" charset="0"/>
              </a:rPr>
              <a:t>gái</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và</a:t>
            </a:r>
            <a:r>
              <a:rPr lang="en-US" altLang="en-US" sz="3600" b="1" dirty="0">
                <a:solidFill>
                  <a:srgbClr val="002060"/>
                </a:solidFill>
                <a:latin typeface="Times New Roman" pitchFamily="18" charset="0"/>
                <a:cs typeface="Times New Roman" pitchFamily="18" charset="0"/>
              </a:rPr>
              <a:t> con </a:t>
            </a:r>
            <a:r>
              <a:rPr lang="en-US" altLang="en-US" sz="3600" b="1" dirty="0" err="1">
                <a:solidFill>
                  <a:srgbClr val="002060"/>
                </a:solidFill>
                <a:latin typeface="Times New Roman" pitchFamily="18" charset="0"/>
                <a:cs typeface="Times New Roman" pitchFamily="18" charset="0"/>
              </a:rPr>
              <a:t>trai</a:t>
            </a:r>
            <a:r>
              <a:rPr lang="en-US" altLang="en-US" sz="3600" b="1" dirty="0">
                <a:solidFill>
                  <a:srgbClr val="002060"/>
                </a:solidFill>
                <a:latin typeface="Times New Roman" pitchFamily="18" charset="0"/>
                <a:cs typeface="Times New Roman" pitchFamily="18" charset="0"/>
              </a:rPr>
              <a:t>?</a:t>
            </a:r>
          </a:p>
        </p:txBody>
      </p:sp>
      <p:sp>
        <p:nvSpPr>
          <p:cNvPr id="25" name="Rectangle 24"/>
          <p:cNvSpPr>
            <a:spLocks noChangeArrowheads="1"/>
          </p:cNvSpPr>
          <p:nvPr/>
        </p:nvSpPr>
        <p:spPr bwMode="auto">
          <a:xfrm>
            <a:off x="8980760" y="1274763"/>
            <a:ext cx="3098673"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eaLnBrk="1" hangingPunct="1"/>
            <a:r>
              <a:rPr lang="en-US" altLang="en-US" sz="3200" b="1" dirty="0">
                <a:solidFill>
                  <a:srgbClr val="00B050"/>
                </a:solidFill>
                <a:latin typeface="Times New Roman" pitchFamily="18" charset="0"/>
                <a:cs typeface="Times New Roman" pitchFamily="18" charset="0"/>
              </a:rPr>
              <a:t> </a:t>
            </a:r>
            <a:r>
              <a:rPr lang="en-US" altLang="en-US" sz="3200" b="1" dirty="0" err="1">
                <a:solidFill>
                  <a:srgbClr val="00B050"/>
                </a:solidFill>
                <a:latin typeface="Times New Roman" pitchFamily="18" charset="0"/>
                <a:cs typeface="Times New Roman" pitchFamily="18" charset="0"/>
              </a:rPr>
              <a:t>Khác</a:t>
            </a:r>
            <a:r>
              <a:rPr lang="en-US" altLang="en-US" sz="3200" b="1" dirty="0">
                <a:solidFill>
                  <a:srgbClr val="00B050"/>
                </a:solidFill>
                <a:latin typeface="Times New Roman" pitchFamily="18" charset="0"/>
                <a:cs typeface="Times New Roman" pitchFamily="18" charset="0"/>
              </a:rPr>
              <a:t> </a:t>
            </a:r>
            <a:r>
              <a:rPr lang="en-US" altLang="en-US" sz="3200" b="1" dirty="0" err="1">
                <a:solidFill>
                  <a:srgbClr val="00B050"/>
                </a:solidFill>
                <a:latin typeface="Times New Roman" pitchFamily="18" charset="0"/>
                <a:cs typeface="Times New Roman" pitchFamily="18" charset="0"/>
              </a:rPr>
              <a:t>nhau</a:t>
            </a:r>
            <a:r>
              <a:rPr lang="en-US" altLang="en-US" sz="3200" b="1" dirty="0">
                <a:solidFill>
                  <a:srgbClr val="00B050"/>
                </a:solidFill>
                <a:latin typeface="Times New Roman" pitchFamily="18" charset="0"/>
                <a:cs typeface="Times New Roman" pitchFamily="18" charset="0"/>
              </a:rPr>
              <a:t>: </a:t>
            </a:r>
            <a:endParaRPr lang="en-US" altLang="en-US" sz="3200" dirty="0">
              <a:solidFill>
                <a:srgbClr val="00B050"/>
              </a:solidFill>
              <a:latin typeface="Times New Roman" pitchFamily="18" charset="0"/>
              <a:cs typeface="Times New Roman" pitchFamily="18" charset="0"/>
            </a:endParaRPr>
          </a:p>
        </p:txBody>
      </p:sp>
      <p:grpSp>
        <p:nvGrpSpPr>
          <p:cNvPr id="26" name="组合 38"/>
          <p:cNvGrpSpPr>
            <a:grpSpLocks/>
          </p:cNvGrpSpPr>
          <p:nvPr/>
        </p:nvGrpSpPr>
        <p:grpSpPr bwMode="auto">
          <a:xfrm>
            <a:off x="7901095" y="1793874"/>
            <a:ext cx="3757504" cy="4759326"/>
            <a:chOff x="-1288425" y="2419540"/>
            <a:chExt cx="5006460" cy="4760264"/>
          </a:xfrm>
        </p:grpSpPr>
        <p:sp>
          <p:nvSpPr>
            <p:cNvPr id="27" name="TextBox 18"/>
            <p:cNvSpPr txBox="1"/>
            <p:nvPr/>
          </p:nvSpPr>
          <p:spPr>
            <a:xfrm flipH="1">
              <a:off x="469137" y="2419540"/>
              <a:ext cx="245360" cy="462054"/>
            </a:xfrm>
            <a:prstGeom prst="rect">
              <a:avLst/>
            </a:prstGeom>
            <a:noFill/>
          </p:spPr>
          <p:txBody>
            <a:bodyPr wrap="none">
              <a:spAutoFit/>
            </a:bodyPr>
            <a:lstStyle/>
            <a:p>
              <a:pPr>
                <a:defRPr/>
              </a:pPr>
              <a:endParaRPr lang="en-US" sz="2400" dirty="0">
                <a:solidFill>
                  <a:schemeClr val="tx1">
                    <a:lumMod val="75000"/>
                    <a:lumOff val="25000"/>
                  </a:schemeClr>
                </a:solidFill>
                <a:latin typeface="南构钦雕汉古" panose="00020600040101010101" pitchFamily="18" charset="-122"/>
                <a:ea typeface="南构钦雕汉古" panose="00020600040101010101" pitchFamily="18" charset="-122"/>
                <a:cs typeface="+mn-ea"/>
                <a:sym typeface="+mn-lt"/>
              </a:endParaRPr>
            </a:p>
          </p:txBody>
        </p:sp>
        <p:sp>
          <p:nvSpPr>
            <p:cNvPr id="28" name="矩形 40"/>
            <p:cNvSpPr/>
            <p:nvPr/>
          </p:nvSpPr>
          <p:spPr>
            <a:xfrm>
              <a:off x="-1288425" y="4809457"/>
              <a:ext cx="5006460" cy="2370347"/>
            </a:xfrm>
            <a:prstGeom prst="rect">
              <a:avLst/>
            </a:prstGeom>
            <a:noFill/>
          </p:spPr>
          <p:txBody>
            <a:bodyPr wrap="square">
              <a:spAutoFit/>
            </a:bodyPr>
            <a:lstStyle/>
            <a:p>
              <a:pPr>
                <a:defRPr/>
              </a:pPr>
              <a:r>
                <a:rPr lang="en-US" altLang="en-US" sz="3200" dirty="0">
                  <a:latin typeface="Times New Roman" pitchFamily="18" charset="0"/>
                  <a:cs typeface="Times New Roman" pitchFamily="18" charset="0"/>
                </a:rPr>
                <a:t>Con </a:t>
              </a:r>
              <a:r>
                <a:rPr lang="en-US" altLang="en-US" sz="3200" dirty="0" err="1">
                  <a:latin typeface="Times New Roman" pitchFamily="18" charset="0"/>
                  <a:cs typeface="Times New Roman" pitchFamily="18" charset="0"/>
                </a:rPr>
                <a:t>trai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thường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bắt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đầu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khoảng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từ</a:t>
              </a:r>
              <a:r>
                <a:rPr lang="en-US" altLang="en-US" sz="3200" dirty="0">
                  <a:latin typeface="Times New Roman" pitchFamily="18" charset="0"/>
                  <a:cs typeface="Times New Roman" pitchFamily="18" charset="0"/>
                </a:rPr>
                <a:t> 13 </a:t>
              </a:r>
              <a:r>
                <a:rPr lang="en-US" altLang="en-US" sz="3200" dirty="0" err="1">
                  <a:latin typeface="Times New Roman" pitchFamily="18" charset="0"/>
                  <a:cs typeface="Times New Roman" pitchFamily="18" charset="0"/>
                </a:rPr>
                <a:t>đến</a:t>
              </a:r>
              <a:r>
                <a:rPr lang="en-US" altLang="en-US" sz="3200" dirty="0">
                  <a:latin typeface="Times New Roman" pitchFamily="18" charset="0"/>
                  <a:cs typeface="Times New Roman" pitchFamily="18" charset="0"/>
                </a:rPr>
                <a:t> 17 </a:t>
              </a:r>
              <a:r>
                <a:rPr lang="en-US" altLang="en-US" sz="3200" dirty="0" err="1">
                  <a:latin typeface="Times New Roman" pitchFamily="18" charset="0"/>
                  <a:cs typeface="Times New Roman" pitchFamily="18" charset="0"/>
                </a:rPr>
                <a:t>tuổi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có</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hiện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tượng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xuất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tinh</a:t>
              </a:r>
              <a:r>
                <a:rPr lang="en-US" altLang="en-US" sz="3200" dirty="0">
                  <a:latin typeface="Times New Roman" pitchFamily="18" charset="0"/>
                  <a:cs typeface="Times New Roman" pitchFamily="18" charset="0"/>
                </a:rPr>
                <a:t>.</a:t>
              </a:r>
            </a:p>
            <a:p>
              <a:pPr>
                <a:defRPr/>
              </a:pPr>
              <a:endParaRPr lang="en-US" altLang="zh-CN" sz="2000" spc="300" dirty="0">
                <a:solidFill>
                  <a:schemeClr val="tx1">
                    <a:lumMod val="75000"/>
                    <a:lumOff val="25000"/>
                  </a:schemeClr>
                </a:solidFill>
                <a:latin typeface="南构钦雕汉古" panose="00020600040101010101" pitchFamily="18" charset="-122"/>
                <a:ea typeface="南构钦雕汉古" panose="00020600040101010101" pitchFamily="18" charset="-122"/>
                <a:sym typeface="+mn-lt"/>
              </a:endParaRPr>
            </a:p>
          </p:txBody>
        </p:sp>
      </p:grpSp>
      <p:sp>
        <p:nvSpPr>
          <p:cNvPr id="29" name="TextBox 28"/>
          <p:cNvSpPr txBox="1">
            <a:spLocks noChangeArrowheads="1"/>
          </p:cNvSpPr>
          <p:nvPr/>
        </p:nvSpPr>
        <p:spPr bwMode="auto">
          <a:xfrm>
            <a:off x="561317" y="1332351"/>
            <a:ext cx="3096283" cy="584775"/>
          </a:xfrm>
          <a:prstGeom prst="rect">
            <a:avLst/>
          </a:prstGeom>
          <a:solidFill>
            <a:schemeClr val="bg1"/>
          </a:solidFill>
          <a:ln w="9525">
            <a:solidFill>
              <a:schemeClr val="bg1"/>
            </a:solidFill>
            <a:miter lim="800000"/>
            <a:headEnd/>
            <a:tailEnd/>
          </a:ln>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3200" b="1" dirty="0" err="1">
                <a:solidFill>
                  <a:srgbClr val="190BC8"/>
                </a:solidFill>
                <a:latin typeface="Times New Roman" pitchFamily="18" charset="0"/>
                <a:cs typeface="Times New Roman" pitchFamily="18" charset="0"/>
              </a:rPr>
              <a:t>Giống</a:t>
            </a:r>
            <a:r>
              <a:rPr lang="en-US" altLang="en-US" sz="3200" b="1" dirty="0">
                <a:solidFill>
                  <a:srgbClr val="190BC8"/>
                </a:solidFill>
                <a:latin typeface="Times New Roman" pitchFamily="18" charset="0"/>
                <a:cs typeface="Times New Roman" pitchFamily="18" charset="0"/>
              </a:rPr>
              <a:t> </a:t>
            </a:r>
            <a:r>
              <a:rPr lang="en-US" altLang="en-US" sz="3200" b="1" dirty="0" err="1">
                <a:solidFill>
                  <a:srgbClr val="190BC8"/>
                </a:solidFill>
                <a:latin typeface="Times New Roman" pitchFamily="18" charset="0"/>
                <a:cs typeface="Times New Roman" pitchFamily="18" charset="0"/>
              </a:rPr>
              <a:t>nhau</a:t>
            </a:r>
            <a:r>
              <a:rPr lang="en-US" altLang="en-US" sz="3200" b="1" dirty="0">
                <a:solidFill>
                  <a:srgbClr val="190BC8"/>
                </a:solidFill>
                <a:latin typeface="Times New Roman" pitchFamily="18" charset="0"/>
                <a:cs typeface="Times New Roman" pitchFamily="18" charset="0"/>
              </a:rPr>
              <a:t>:</a:t>
            </a:r>
          </a:p>
        </p:txBody>
      </p:sp>
      <p:sp>
        <p:nvSpPr>
          <p:cNvPr id="21516" name="Rectangle 1"/>
          <p:cNvSpPr>
            <a:spLocks noChangeArrowheads="1"/>
          </p:cNvSpPr>
          <p:nvPr/>
        </p:nvSpPr>
        <p:spPr bwMode="auto">
          <a:xfrm>
            <a:off x="304800" y="1866294"/>
            <a:ext cx="415197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3200" dirty="0" err="1">
                <a:latin typeface="Times New Roman" pitchFamily="18" charset="0"/>
                <a:cs typeface="Times New Roman" pitchFamily="18" charset="0"/>
              </a:rPr>
              <a:t>Cơ</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thể</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phát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triển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nhanh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cả</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về</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chiều</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cao</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và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cân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nặng</a:t>
            </a:r>
            <a:endParaRPr lang="en-US" altLang="en-US" sz="32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16"/>
                                        </p:tgtEl>
                                        <p:attrNameLst>
                                          <p:attrName>style.visibility</p:attrName>
                                        </p:attrNameLst>
                                      </p:cBhvr>
                                      <p:to>
                                        <p:strVal val="visible"/>
                                      </p:to>
                                    </p:set>
                                    <p:animEffect transition="in" filter="wipe(left)">
                                      <p:cBhvr>
                                        <p:cTn id="7" dur="500"/>
                                        <p:tgtEl>
                                          <p:spTgt spid="215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up)">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0" grpId="0"/>
      <p:bldP spid="215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a:grpSpLocks/>
          </p:cNvGrpSpPr>
          <p:nvPr/>
        </p:nvGrpSpPr>
        <p:grpSpPr bwMode="auto">
          <a:xfrm>
            <a:off x="0" y="5880100"/>
            <a:ext cx="12192000" cy="977900"/>
            <a:chOff x="0" y="5772686"/>
            <a:chExt cx="13525500" cy="1085314"/>
          </a:xfrm>
        </p:grpSpPr>
        <p:pic>
          <p:nvPicPr>
            <p:cNvPr id="22535"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772686"/>
              <a:ext cx="3924300" cy="10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图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47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25100" y="5972890"/>
              <a:ext cx="3200400" cy="8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图片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5650" y="204788"/>
            <a:ext cx="5984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7494">
            <a:off x="6256338" y="3482975"/>
            <a:ext cx="3827462" cy="218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本框 6"/>
          <p:cNvSpPr txBox="1">
            <a:spLocks noChangeArrowheads="1"/>
          </p:cNvSpPr>
          <p:nvPr/>
        </p:nvSpPr>
        <p:spPr bwMode="auto">
          <a:xfrm>
            <a:off x="3170238" y="1001713"/>
            <a:ext cx="5334000" cy="1014412"/>
          </a:xfrm>
          <a:prstGeom prst="rect">
            <a:avLst/>
          </a:prstGeom>
          <a:noFill/>
          <a:ln>
            <a:noFill/>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GB" altLang="zh-CN" sz="6000" b="1" dirty="0">
                <a:effectLst>
                  <a:outerShdw blurRad="38100" dist="38100" dir="2700000" algn="tl">
                    <a:srgbClr val="000000">
                      <a:alpha val="43137"/>
                    </a:srgbClr>
                  </a:outerShdw>
                </a:effectLst>
                <a:latin typeface="Times New Roman" pitchFamily="18" charset="0"/>
                <a:ea typeface="字魂27号-布丁体"/>
                <a:cs typeface="Times New Roman" pitchFamily="18" charset="0"/>
              </a:rPr>
              <a:t>VẬN DỤNG</a:t>
            </a:r>
            <a:endParaRPr lang="zh-CN" altLang="en-US" sz="6000" b="1" dirty="0">
              <a:effectLst>
                <a:outerShdw blurRad="38100" dist="38100" dir="2700000" algn="tl">
                  <a:srgbClr val="000000">
                    <a:alpha val="43137"/>
                  </a:srgbClr>
                </a:outerShdw>
              </a:effectLst>
              <a:latin typeface="Times New Roman" pitchFamily="18" charset="0"/>
              <a:ea typeface="字魂27号-布丁体"/>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par>
                          <p:cTn id="8" fill="hold" nodeType="afterGroup">
                            <p:stCondLst>
                              <p:cond delay="75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750"/>
                                        <p:tgtEl>
                                          <p:spTgt spid="15"/>
                                        </p:tgtEl>
                                      </p:cBhvr>
                                    </p:animEffect>
                                  </p:childTnLst>
                                </p:cTn>
                              </p:par>
                            </p:childTnLst>
                          </p:cTn>
                        </p:par>
                        <p:par>
                          <p:cTn id="12" fill="hold" nodeType="afterGroup">
                            <p:stCondLst>
                              <p:cond delay="1500"/>
                            </p:stCondLst>
                            <p:childTnLst>
                              <p:par>
                                <p:cTn id="13" presetID="53" presetClass="entr" presetSubtype="16"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750" fill="hold"/>
                                        <p:tgtEl>
                                          <p:spTgt spid="29"/>
                                        </p:tgtEl>
                                        <p:attrNameLst>
                                          <p:attrName>ppt_w</p:attrName>
                                        </p:attrNameLst>
                                      </p:cBhvr>
                                      <p:tavLst>
                                        <p:tav tm="0">
                                          <p:val>
                                            <p:fltVal val="0"/>
                                          </p:val>
                                        </p:tav>
                                        <p:tav tm="100000">
                                          <p:val>
                                            <p:strVal val="#ppt_w"/>
                                          </p:val>
                                        </p:tav>
                                      </p:tavLst>
                                    </p:anim>
                                    <p:anim calcmode="lin" valueType="num">
                                      <p:cBhvr>
                                        <p:cTn id="16" dur="750" fill="hold"/>
                                        <p:tgtEl>
                                          <p:spTgt spid="29"/>
                                        </p:tgtEl>
                                        <p:attrNameLst>
                                          <p:attrName>ppt_h</p:attrName>
                                        </p:attrNameLst>
                                      </p:cBhvr>
                                      <p:tavLst>
                                        <p:tav tm="0">
                                          <p:val>
                                            <p:fltVal val="0"/>
                                          </p:val>
                                        </p:tav>
                                        <p:tav tm="100000">
                                          <p:val>
                                            <p:strVal val="#ppt_h"/>
                                          </p:val>
                                        </p:tav>
                                      </p:tavLst>
                                    </p:anim>
                                    <p:animEffect transition="in" filter="fade">
                                      <p:cBhvr>
                                        <p:cTn id="17" dur="75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3925" y="0"/>
            <a:ext cx="5511800" cy="714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1"/>
          <p:cNvSpPr>
            <a:spLocks noGrp="1"/>
          </p:cNvSpPr>
          <p:nvPr>
            <p:ph type="title"/>
          </p:nvPr>
        </p:nvSpPr>
        <p:spPr>
          <a:xfrm>
            <a:off x="3783013" y="2314575"/>
            <a:ext cx="2524125" cy="1136650"/>
          </a:xfrm>
        </p:spPr>
        <p:txBody>
          <a:bodyPr>
            <a:noAutofit/>
          </a:bodyPr>
          <a:lstStyle/>
          <a:p>
            <a:pPr>
              <a:defRPr/>
            </a:pPr>
            <a:r>
              <a:rPr lang="en-US" altLang="zh-CN" sz="6000" b="1" spc="300" dirty="0">
                <a:solidFill>
                  <a:schemeClr val="bg1"/>
                </a:solidFill>
                <a:effectLst>
                  <a:outerShdw blurRad="38100" dist="38100" dir="2700000" algn="tl">
                    <a:srgbClr val="000000">
                      <a:alpha val="43137"/>
                    </a:srgbClr>
                  </a:outerShdw>
                </a:effectLst>
                <a:latin typeface="Bernard MT Condensed" pitchFamily="18" charset="0"/>
                <a:ea typeface="字魂56号-洪亮毛笔隶书简体" panose="00000500000000000000" pitchFamily="2" charset="-122"/>
              </a:rPr>
              <a:t>KHỞI ĐỘNG</a:t>
            </a:r>
            <a:endParaRPr lang="zh-CN" altLang="en-US" sz="6000" b="1" spc="300" dirty="0">
              <a:solidFill>
                <a:schemeClr val="bg1"/>
              </a:solidFill>
              <a:effectLst>
                <a:outerShdw blurRad="38100" dist="38100" dir="2700000" algn="tl">
                  <a:srgbClr val="000000">
                    <a:alpha val="43137"/>
                  </a:srgbClr>
                </a:outerShdw>
              </a:effectLst>
              <a:latin typeface="Bernard MT Condensed" pitchFamily="18" charset="0"/>
              <a:ea typeface="字魂56号-洪亮毛笔隶书简体" panose="00000500000000000000" pitchFamily="2" charset="-122"/>
            </a:endParaRPr>
          </a:p>
        </p:txBody>
      </p:sp>
      <p:pic>
        <p:nvPicPr>
          <p:cNvPr id="15" name="图片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66938"/>
            <a:ext cx="122682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3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15438" y="482600"/>
            <a:ext cx="1041400"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9675" y="5019675"/>
            <a:ext cx="91440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750"/>
                                        <p:tgtEl>
                                          <p:spTgt spid="15"/>
                                        </p:tgtEl>
                                      </p:cBhvr>
                                    </p:animEffect>
                                  </p:childTnLst>
                                </p:cTn>
                              </p:par>
                            </p:childTnLst>
                          </p:cTn>
                        </p:par>
                        <p:par>
                          <p:cTn id="8" fill="hold" nodeType="afterGroup">
                            <p:stCondLst>
                              <p:cond delay="75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Effect transition="in" filter="fade">
                                      <p:cBhvr>
                                        <p:cTn id="18" dur="750"/>
                                        <p:tgtEl>
                                          <p:spTgt spid="6"/>
                                        </p:tgtEl>
                                      </p:cBhvr>
                                    </p:animEffect>
                                  </p:childTnLst>
                                </p:cTn>
                              </p:par>
                            </p:childTnLst>
                          </p:cTn>
                        </p:par>
                        <p:par>
                          <p:cTn id="19" fill="hold" nodeType="afterGroup">
                            <p:stCondLst>
                              <p:cond delay="1500"/>
                            </p:stCondLst>
                            <p:childTnLst>
                              <p:par>
                                <p:cTn id="20" presetID="2" presetClass="entr" presetSubtype="4"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750" fill="hold"/>
                                        <p:tgtEl>
                                          <p:spTgt spid="33"/>
                                        </p:tgtEl>
                                        <p:attrNameLst>
                                          <p:attrName>ppt_x</p:attrName>
                                        </p:attrNameLst>
                                      </p:cBhvr>
                                      <p:tavLst>
                                        <p:tav tm="0">
                                          <p:val>
                                            <p:strVal val="#ppt_x"/>
                                          </p:val>
                                        </p:tav>
                                        <p:tav tm="100000">
                                          <p:val>
                                            <p:strVal val="#ppt_x"/>
                                          </p:val>
                                        </p:tav>
                                      </p:tavLst>
                                    </p:anim>
                                    <p:anim calcmode="lin" valueType="num">
                                      <p:cBhvr additive="base">
                                        <p:cTn id="23" dur="750" fill="hold"/>
                                        <p:tgtEl>
                                          <p:spTgt spid="33"/>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250"/>
                            </p:stCondLst>
                            <p:childTnLst>
                              <p:par>
                                <p:cTn id="25" presetID="22" presetClass="entr" presetSubtype="4"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563" y="1881188"/>
            <a:ext cx="3636962"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900" y="4665663"/>
            <a:ext cx="14097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3">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4622800"/>
            <a:ext cx="4683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6">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5113" y="5764213"/>
            <a:ext cx="6588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27250" y="6124575"/>
            <a:ext cx="6127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8">
            <a:hlinkClick r:id="rId8"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0400" y="5092700"/>
            <a:ext cx="48260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9">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9913" y="4298950"/>
            <a:ext cx="4460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1">
            <a:hlinkClick r:id="rId13"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39913" y="5010150"/>
            <a:ext cx="593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a:hlinkClick r:id="rId8"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57725" y="6376988"/>
            <a:ext cx="660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9825" y="5202238"/>
            <a:ext cx="61277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3">
            <a:hlinkClick r:id="rId8"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36963" y="4403725"/>
            <a:ext cx="3905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4">
            <a:hlinkClick r:id="rId8"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43388" y="5092700"/>
            <a:ext cx="48260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5">
            <a:hlinkClick r:id="rId8"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49575" y="6438900"/>
            <a:ext cx="6588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7">
            <a:hlinkClick r:id="rId8"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40000" y="4394200"/>
            <a:ext cx="4826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8">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8188" y="4937125"/>
            <a:ext cx="660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Picture 19">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43550" y="4979988"/>
            <a:ext cx="660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8" name="Picture 20">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7788" y="4962525"/>
            <a:ext cx="660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Picture 21">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8600" y="4945063"/>
            <a:ext cx="6588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Picture 22">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67413" y="4852988"/>
            <a:ext cx="660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1" name="Picture 23">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4979988"/>
            <a:ext cx="6588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2" name="Picture 2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153400" y="4852988"/>
            <a:ext cx="223996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3" name="TextBox 25"/>
          <p:cNvSpPr txBox="1">
            <a:spLocks noChangeArrowheads="1"/>
          </p:cNvSpPr>
          <p:nvPr/>
        </p:nvSpPr>
        <p:spPr bwMode="auto">
          <a:xfrm>
            <a:off x="8377238" y="4978400"/>
            <a:ext cx="17938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000" b="1">
                <a:solidFill>
                  <a:srgbClr val="000000"/>
                </a:solidFill>
                <a:latin typeface="Times New Roman" pitchFamily="18" charset="0"/>
                <a:cs typeface="Times New Roman" pitchFamily="18" charset="0"/>
                <a:hlinkClick r:id="rId19" action="ppaction://hlinksldjump"/>
              </a:rPr>
              <a:t>PLAY</a:t>
            </a:r>
            <a:endParaRPr lang="en-US" altLang="en-US" sz="4000" b="1">
              <a:solidFill>
                <a:srgbClr val="000000"/>
              </a:solidFill>
              <a:latin typeface="Times New Roman" pitchFamily="18" charset="0"/>
              <a:cs typeface="Times New Roman" pitchFamily="18" charset="0"/>
            </a:endParaRPr>
          </a:p>
        </p:txBody>
      </p:sp>
      <p:pic>
        <p:nvPicPr>
          <p:cNvPr id="5144" name="Anpan-Man-s-March-Various-Artists.mp3">
            <a:hlinkClick r:id="" action="ppaction://media"/>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791200" y="31242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5" name="Title 1"/>
          <p:cNvSpPr>
            <a:spLocks noGrp="1" noChangeArrowheads="1"/>
          </p:cNvSpPr>
          <p:nvPr>
            <p:ph type="title"/>
          </p:nvPr>
        </p:nvSpPr>
        <p:spPr/>
        <p:txBody>
          <a:bodyPr/>
          <a:lstStyle/>
          <a:p>
            <a:endParaRPr lang="en-US" altLang="en-US" smtClean="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688" y="3960813"/>
            <a:ext cx="2232025"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a:grpSpLocks/>
          </p:cNvGrpSpPr>
          <p:nvPr/>
        </p:nvGrpSpPr>
        <p:grpSpPr bwMode="auto">
          <a:xfrm>
            <a:off x="2514600" y="2971800"/>
            <a:ext cx="2711450" cy="3810000"/>
            <a:chOff x="990599" y="2971800"/>
            <a:chExt cx="2711036" cy="3810000"/>
          </a:xfrm>
        </p:grpSpPr>
        <p:pic>
          <p:nvPicPr>
            <p:cNvPr id="615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0722" y="5528281"/>
              <a:ext cx="890913" cy="74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3"/>
            <p:cNvPicPr>
              <a:picLocks noChangeAspect="1" noChangeArrowheads="1"/>
            </p:cNvPicPr>
            <p:nvPr/>
          </p:nvPicPr>
          <p:blipFill>
            <a:blip r:embed="rId5">
              <a:extLst>
                <a:ext uri="{28A0092B-C50C-407E-A947-70E740481C1C}">
                  <a14:useLocalDpi xmlns:a14="http://schemas.microsoft.com/office/drawing/2010/main" val="0"/>
                </a:ext>
              </a:extLst>
            </a:blip>
            <a:srcRect l="16359" t="3812" r="14729"/>
            <a:stretch>
              <a:fillRect/>
            </a:stretch>
          </p:blipFill>
          <p:spPr bwMode="auto">
            <a:xfrm>
              <a:off x="990599" y="2971800"/>
              <a:ext cx="270918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Cloud Callout 8"/>
          <p:cNvSpPr/>
          <p:nvPr/>
        </p:nvSpPr>
        <p:spPr>
          <a:xfrm>
            <a:off x="2752725" y="228600"/>
            <a:ext cx="5349875" cy="2590800"/>
          </a:xfrm>
          <a:prstGeom prst="cloudCallout">
            <a:avLst>
              <a:gd name="adj1" fmla="val -17635"/>
              <a:gd name="adj2" fmla="val 10865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err="1">
                <a:solidFill>
                  <a:prstClr val="white"/>
                </a:solidFill>
                <a:latin typeface="Times New Roman" pitchFamily="18" charset="0"/>
                <a:cs typeface="Times New Roman" pitchFamily="18" charset="0"/>
              </a:rPr>
              <a:t>Dâu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ngoài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vườn</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đã</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chín</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hết</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rồi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ông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định</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thu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hoạch</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dâu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Nhưng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chân</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của</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ông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đau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quá</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ông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không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thể</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được</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Cháu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có</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thể</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giúp</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ông</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ra</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vườn</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hái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dâu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được</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không</a:t>
            </a:r>
            <a:r>
              <a:rPr lang="en-US" sz="2000" b="1" dirty="0">
                <a:solidFill>
                  <a:prstClr val="white"/>
                </a:solidFill>
                <a:latin typeface="Times New Roman" pitchFamily="18" charset="0"/>
                <a:cs typeface="Times New Roman" pitchFamily="18" charset="0"/>
              </a:rPr>
              <a:t>?</a:t>
            </a:r>
          </a:p>
        </p:txBody>
      </p:sp>
      <p:sp>
        <p:nvSpPr>
          <p:cNvPr id="10" name="Cloud Callout 9"/>
          <p:cNvSpPr/>
          <p:nvPr/>
        </p:nvSpPr>
        <p:spPr>
          <a:xfrm>
            <a:off x="7950200" y="5334000"/>
            <a:ext cx="2590800" cy="1219200"/>
          </a:xfrm>
          <a:prstGeom prst="cloudCallout">
            <a:avLst>
              <a:gd name="adj1" fmla="val -77407"/>
              <a:gd name="adj2" fmla="val -3897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err="1">
                <a:solidFill>
                  <a:prstClr val="white"/>
                </a:solidFill>
                <a:latin typeface="Times New Roman" pitchFamily="18" charset="0"/>
                <a:cs typeface="Times New Roman" pitchFamily="18" charset="0"/>
              </a:rPr>
              <a:t>Dạ</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được</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ông</a:t>
            </a:r>
            <a:r>
              <a:rPr lang="en-US" sz="2000" b="1" dirty="0">
                <a:solidFill>
                  <a:prstClr val="white"/>
                </a:solidFill>
                <a:latin typeface="Times New Roman" pitchFamily="18" charset="0"/>
                <a:cs typeface="Times New Roman" pitchFamily="18" charset="0"/>
              </a:rPr>
              <a:t> ạ, </a:t>
            </a:r>
            <a:r>
              <a:rPr lang="en-US" sz="2000" b="1" dirty="0" err="1">
                <a:solidFill>
                  <a:prstClr val="white"/>
                </a:solidFill>
                <a:latin typeface="Times New Roman" pitchFamily="18" charset="0"/>
                <a:cs typeface="Times New Roman" pitchFamily="18" charset="0"/>
              </a:rPr>
              <a:t>cháu</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sẽ</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đi</a:t>
            </a:r>
            <a:r>
              <a:rPr lang="en-US" sz="2000" b="1" dirty="0">
                <a:solidFill>
                  <a:prstClr val="white"/>
                </a:solidFill>
                <a:latin typeface="Times New Roman" pitchFamily="18" charset="0"/>
                <a:cs typeface="Times New Roman" pitchFamily="18" charset="0"/>
              </a:rPr>
              <a:t> </a:t>
            </a:r>
            <a:r>
              <a:rPr lang="en-US" sz="2000" b="1" dirty="0" err="1">
                <a:solidFill>
                  <a:prstClr val="white"/>
                </a:solidFill>
                <a:latin typeface="Times New Roman" pitchFamily="18" charset="0"/>
                <a:cs typeface="Times New Roman" pitchFamily="18" charset="0"/>
              </a:rPr>
              <a:t>ngay</a:t>
            </a:r>
            <a:r>
              <a:rPr lang="en-US" sz="2000" b="1" dirty="0">
                <a:solidFill>
                  <a:prstClr val="white"/>
                </a:solidFill>
                <a:latin typeface="Times New Roman" pitchFamily="18" charset="0"/>
                <a:cs typeface="Times New Roman" pitchFamily="18"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750"/>
                                  </p:stCondLst>
                                  <p:childTnLst>
                                    <p:animRot by="120000">
                                      <p:cBhvr>
                                        <p:cTn id="6" dur="1" fill="hold">
                                          <p:stCondLst>
                                            <p:cond delay="0"/>
                                          </p:stCondLst>
                                        </p:cTn>
                                        <p:tgtEl>
                                          <p:spTgt spid="5"/>
                                        </p:tgtEl>
                                        <p:attrNameLst>
                                          <p:attrName>r</p:attrName>
                                        </p:attrNameLst>
                                      </p:cBhvr>
                                    </p:animRot>
                                    <p:animRot by="-240000">
                                      <p:cBhvr>
                                        <p:cTn id="7" dur="2" fill="hold">
                                          <p:stCondLst>
                                            <p:cond delay="523"/>
                                          </p:stCondLst>
                                        </p:cTn>
                                        <p:tgtEl>
                                          <p:spTgt spid="5"/>
                                        </p:tgtEl>
                                        <p:attrNameLst>
                                          <p:attrName>r</p:attrName>
                                        </p:attrNameLst>
                                      </p:cBhvr>
                                    </p:animRot>
                                    <p:animRot by="240000">
                                      <p:cBhvr>
                                        <p:cTn id="8" dur="2" fill="hold">
                                          <p:stCondLst>
                                            <p:cond delay="1046"/>
                                          </p:stCondLst>
                                        </p:cTn>
                                        <p:tgtEl>
                                          <p:spTgt spid="5"/>
                                        </p:tgtEl>
                                        <p:attrNameLst>
                                          <p:attrName>r</p:attrName>
                                        </p:attrNameLst>
                                      </p:cBhvr>
                                    </p:animRot>
                                    <p:animRot by="-240000">
                                      <p:cBhvr>
                                        <p:cTn id="9" dur="2" fill="hold">
                                          <p:stCondLst>
                                            <p:cond delay="1570"/>
                                          </p:stCondLst>
                                        </p:cTn>
                                        <p:tgtEl>
                                          <p:spTgt spid="5"/>
                                        </p:tgtEl>
                                        <p:attrNameLst>
                                          <p:attrName>r</p:attrName>
                                        </p:attrNameLst>
                                      </p:cBhvr>
                                    </p:animRot>
                                    <p:animRot by="120000">
                                      <p:cBhvr>
                                        <p:cTn id="10" dur="2" fill="hold">
                                          <p:stCondLst>
                                            <p:cond delay="2999"/>
                                          </p:stCondLst>
                                        </p:cTn>
                                        <p:tgtEl>
                                          <p:spTgt spid="5"/>
                                        </p:tgtEl>
                                        <p:attrNameLst>
                                          <p:attrName>r</p:attrName>
                                        </p:attrNameLst>
                                      </p:cBhvr>
                                    </p:animRot>
                                  </p:childTnLst>
                                </p:cTn>
                              </p:par>
                              <p:par>
                                <p:cTn id="11" presetID="32" presetClass="emph" presetSubtype="0" repeatCount="indefinite" fill="hold" nodeType="withEffect">
                                  <p:stCondLst>
                                    <p:cond delay="750"/>
                                  </p:stCondLst>
                                  <p:childTnLst>
                                    <p:animRot by="120000">
                                      <p:cBhvr>
                                        <p:cTn id="12" dur="225" fill="hold">
                                          <p:stCondLst>
                                            <p:cond delay="0"/>
                                          </p:stCondLst>
                                        </p:cTn>
                                        <p:tgtEl>
                                          <p:spTgt spid="11"/>
                                        </p:tgtEl>
                                        <p:attrNameLst>
                                          <p:attrName>r</p:attrName>
                                        </p:attrNameLst>
                                      </p:cBhvr>
                                    </p:animRot>
                                    <p:animRot by="-240000">
                                      <p:cBhvr>
                                        <p:cTn id="13" dur="450" fill="hold">
                                          <p:stCondLst>
                                            <p:cond delay="450"/>
                                          </p:stCondLst>
                                        </p:cTn>
                                        <p:tgtEl>
                                          <p:spTgt spid="11"/>
                                        </p:tgtEl>
                                        <p:attrNameLst>
                                          <p:attrName>r</p:attrName>
                                        </p:attrNameLst>
                                      </p:cBhvr>
                                    </p:animRot>
                                    <p:animRot by="240000">
                                      <p:cBhvr>
                                        <p:cTn id="14" dur="450" fill="hold">
                                          <p:stCondLst>
                                            <p:cond delay="900"/>
                                          </p:stCondLst>
                                        </p:cTn>
                                        <p:tgtEl>
                                          <p:spTgt spid="11"/>
                                        </p:tgtEl>
                                        <p:attrNameLst>
                                          <p:attrName>r</p:attrName>
                                        </p:attrNameLst>
                                      </p:cBhvr>
                                    </p:animRot>
                                    <p:animRot by="-240000">
                                      <p:cBhvr>
                                        <p:cTn id="15" dur="450" fill="hold">
                                          <p:stCondLst>
                                            <p:cond delay="1350"/>
                                          </p:stCondLst>
                                        </p:cTn>
                                        <p:tgtEl>
                                          <p:spTgt spid="11"/>
                                        </p:tgtEl>
                                        <p:attrNameLst>
                                          <p:attrName>r</p:attrName>
                                        </p:attrNameLst>
                                      </p:cBhvr>
                                    </p:animRot>
                                    <p:animRot by="120000">
                                      <p:cBhvr>
                                        <p:cTn id="16" dur="450" fill="hold">
                                          <p:stCondLst>
                                            <p:cond delay="1800"/>
                                          </p:stCondLst>
                                        </p:cTn>
                                        <p:tgtEl>
                                          <p:spTgt spid="11"/>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5" name="Group 4"/>
          <p:cNvGrpSpPr>
            <a:grpSpLocks/>
          </p:cNvGrpSpPr>
          <p:nvPr/>
        </p:nvGrpSpPr>
        <p:grpSpPr bwMode="auto">
          <a:xfrm>
            <a:off x="4359275" y="322263"/>
            <a:ext cx="3638550" cy="4495800"/>
            <a:chOff x="4359118" y="2362200"/>
            <a:chExt cx="3108482" cy="3820825"/>
          </a:xfrm>
        </p:grpSpPr>
        <p:pic>
          <p:nvPicPr>
            <p:cNvPr id="71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9118" y="2362200"/>
              <a:ext cx="3108482" cy="382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4728823"/>
              <a:ext cx="1205584" cy="100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8">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4962525"/>
            <a:ext cx="720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6963" y="4308475"/>
            <a:ext cx="604837"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39913" y="5010150"/>
            <a:ext cx="6540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loud Callout 13"/>
          <p:cNvSpPr/>
          <p:nvPr/>
        </p:nvSpPr>
        <p:spPr>
          <a:xfrm flipH="1">
            <a:off x="2433638" y="2312988"/>
            <a:ext cx="4799012" cy="2435225"/>
          </a:xfrm>
          <a:prstGeom prst="cloudCallout">
            <a:avLst>
              <a:gd name="adj1" fmla="val -60105"/>
              <a:gd name="adj2" fmla="val 3518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400" dirty="0" err="1">
                <a:solidFill>
                  <a:prstClr val="white"/>
                </a:solidFill>
                <a:latin typeface="Times New Roman" pitchFamily="18" charset="0"/>
                <a:cs typeface="Times New Roman" pitchFamily="18" charset="0"/>
              </a:rPr>
              <a:t>Mỗi</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quả</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dâu</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chứa</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một</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câu</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hỏi</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muốn</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hái</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được</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dâu</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mình</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phải</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trả</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lời</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câu</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hỏi</a:t>
            </a:r>
            <a:r>
              <a:rPr lang="en-US" sz="2400" dirty="0">
                <a:solidFill>
                  <a:prstClr val="white"/>
                </a:solidFill>
                <a:latin typeface="Times New Roman" pitchFamily="18" charset="0"/>
                <a:cs typeface="Times New Roman" pitchFamily="18" charset="0"/>
              </a:rPr>
              <a:t> . </a:t>
            </a:r>
            <a:r>
              <a:rPr lang="en-US" sz="2400" dirty="0" err="1">
                <a:solidFill>
                  <a:prstClr val="white"/>
                </a:solidFill>
                <a:latin typeface="Times New Roman" pitchFamily="18" charset="0"/>
                <a:cs typeface="Times New Roman" pitchFamily="18" charset="0"/>
              </a:rPr>
              <a:t>Các</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bạn</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giúp</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mình</a:t>
            </a:r>
            <a:r>
              <a:rPr lang="en-US" sz="2400" dirty="0">
                <a:solidFill>
                  <a:prstClr val="white"/>
                </a:solidFill>
                <a:latin typeface="Times New Roman" pitchFamily="18" charset="0"/>
                <a:cs typeface="Times New Roman" pitchFamily="18" charset="0"/>
              </a:rPr>
              <a:t> </a:t>
            </a:r>
            <a:r>
              <a:rPr lang="en-US" sz="2400" dirty="0" err="1">
                <a:solidFill>
                  <a:prstClr val="white"/>
                </a:solidFill>
                <a:latin typeface="Times New Roman" pitchFamily="18" charset="0"/>
                <a:cs typeface="Times New Roman" pitchFamily="18" charset="0"/>
              </a:rPr>
              <a:t>nhé</a:t>
            </a:r>
            <a:r>
              <a:rPr lang="en-US" sz="2400" dirty="0">
                <a:solidFill>
                  <a:prstClr val="white"/>
                </a:solidFill>
                <a:latin typeface="Times New Roman" pitchFamily="18" charset="0"/>
                <a:cs typeface="Times New Roman" pitchFamily="18"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42" presetClass="path" presetSubtype="0" decel="10000" fill="hold" nodeType="withEffect">
                                  <p:stCondLst>
                                    <p:cond delay="0"/>
                                  </p:stCondLst>
                                  <p:childTnLst>
                                    <p:animMotion origin="layout" path="M 2.22222E-6 1.48148E-6 L 0.28264 0.30301 " pathEditMode="relative" rAng="0" ptsTypes="AA">
                                      <p:cBhvr>
                                        <p:cTn id="12" dur="6250" fill="hold"/>
                                        <p:tgtEl>
                                          <p:spTgt spid="5"/>
                                        </p:tgtEl>
                                        <p:attrNameLst>
                                          <p:attrName>ppt_x</p:attrName>
                                          <p:attrName>ppt_y</p:attrName>
                                        </p:attrNameLst>
                                      </p:cBhvr>
                                      <p:rCtr x="14132" y="15139"/>
                                    </p:animMotion>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750" fill="hold"/>
                                        <p:tgtEl>
                                          <p:spTgt spid="14"/>
                                        </p:tgtEl>
                                        <p:attrNameLst>
                                          <p:attrName>ppt_w</p:attrName>
                                        </p:attrNameLst>
                                      </p:cBhvr>
                                      <p:tavLst>
                                        <p:tav tm="0">
                                          <p:val>
                                            <p:fltVal val="0"/>
                                          </p:val>
                                        </p:tav>
                                        <p:tav tm="100000">
                                          <p:val>
                                            <p:strVal val="#ppt_w"/>
                                          </p:val>
                                        </p:tav>
                                      </p:tavLst>
                                    </p:anim>
                                    <p:anim calcmode="lin" valueType="num">
                                      <p:cBhvr>
                                        <p:cTn id="18" dur="1750" fill="hold"/>
                                        <p:tgtEl>
                                          <p:spTgt spid="14"/>
                                        </p:tgtEl>
                                        <p:attrNameLst>
                                          <p:attrName>ppt_h</p:attrName>
                                        </p:attrNameLst>
                                      </p:cBhvr>
                                      <p:tavLst>
                                        <p:tav tm="0">
                                          <p:val>
                                            <p:fltVal val="0"/>
                                          </p:val>
                                        </p:tav>
                                        <p:tav tm="100000">
                                          <p:val>
                                            <p:strVal val="#ppt_h"/>
                                          </p:val>
                                        </p:tav>
                                      </p:tavLst>
                                    </p:anim>
                                    <p:animEffect transition="in" filter="fade">
                                      <p:cBhvr>
                                        <p:cTn id="19" dur="1750"/>
                                        <p:tgtEl>
                                          <p:spTgt spid="1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xit" presetSubtype="32" fill="hold" grpId="1" nodeType="clickEffect">
                                  <p:stCondLst>
                                    <p:cond delay="0"/>
                                  </p:stCondLst>
                                  <p:childTnLst>
                                    <p:anim calcmode="lin" valueType="num">
                                      <p:cBhvr>
                                        <p:cTn id="23" dur="1000"/>
                                        <p:tgtEl>
                                          <p:spTgt spid="14"/>
                                        </p:tgtEl>
                                        <p:attrNameLst>
                                          <p:attrName>ppt_w</p:attrName>
                                        </p:attrNameLst>
                                      </p:cBhvr>
                                      <p:tavLst>
                                        <p:tav tm="0">
                                          <p:val>
                                            <p:strVal val="ppt_w"/>
                                          </p:val>
                                        </p:tav>
                                        <p:tav tm="100000">
                                          <p:val>
                                            <p:fltVal val="0"/>
                                          </p:val>
                                        </p:tav>
                                      </p:tavLst>
                                    </p:anim>
                                    <p:anim calcmode="lin" valueType="num">
                                      <p:cBhvr>
                                        <p:cTn id="24" dur="1000"/>
                                        <p:tgtEl>
                                          <p:spTgt spid="14"/>
                                        </p:tgtEl>
                                        <p:attrNameLst>
                                          <p:attrName>ppt_h</p:attrName>
                                        </p:attrNameLst>
                                      </p:cBhvr>
                                      <p:tavLst>
                                        <p:tav tm="0">
                                          <p:val>
                                            <p:strVal val="ppt_h"/>
                                          </p:val>
                                        </p:tav>
                                        <p:tav tm="100000">
                                          <p:val>
                                            <p:fltVal val="0"/>
                                          </p:val>
                                        </p:tav>
                                      </p:tavLst>
                                    </p:anim>
                                    <p:animEffect transition="out" filter="fade">
                                      <p:cBhvr>
                                        <p:cTn id="25" dur="1000"/>
                                        <p:tgtEl>
                                          <p:spTgt spid="14"/>
                                        </p:tgtEl>
                                      </p:cBhvr>
                                    </p:animEffect>
                                    <p:set>
                                      <p:cBhvr>
                                        <p:cTn id="26"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0" presetClass="path" presetSubtype="0" accel="50000" decel="50000" fill="hold" nodeType="clickEffect">
                                  <p:stCondLst>
                                    <p:cond delay="0"/>
                                  </p:stCondLst>
                                  <p:childTnLst>
                                    <p:animMotion origin="layout" path="M 2.77778E-6 4.07956E-6 C 0.0026 -0.01018 -0.00087 0.00231 0.00573 -0.01018 C 0.00625 -0.01157 0.00607 -0.01342 0.00677 -0.01481 C 0.01441 -0.02799 0.02482 -0.03909 0.0335 -0.05065 C 0.03576 -0.05389 0.03889 -0.05551 0.04114 -0.05805 C 0.04305 -0.06013 0.04687 -0.06407 0.04687 -0.06407 C 0.05034 -0.071 0.05416 -0.07031 0.0592 -0.07609 C 0.0651 -0.08257 0.06753 -0.08511 0.07465 -0.08812 C 0.07847 -0.08974 0.08107 -0.09552 0.08472 -0.09714 C 0.08576 -0.0976 0.08715 -0.09829 0.08819 -0.09876 C 0.096 -0.10639 0.10416 -0.1124 0.11371 -0.11518 C 0.11805 -0.11864 0.12118 -0.1198 0.12604 -0.12096 C 0.14618 -0.12026 0.16614 -0.12003 0.18646 -0.11818 C 0.1908 -0.11772 0.19357 -0.11402 0.19757 -0.11217 C 0.20416 -0.10893 0.21041 -0.1087 0.21771 -0.10777 C 0.22517 -0.10592 0.23246 -0.10153 0.23993 -0.10014 C 0.25017 -0.09829 0.26059 -0.09691 0.27118 -0.09575 C 0.28698 -0.09135 0.30295 -0.09159 0.31892 -0.08812 C 0.32934 -0.08349 0.33958 -0.07702 0.35017 -0.0747 C 0.35642 -0.06915 0.36441 -0.06915 0.37135 -0.06707 C 0.37725 -0.06407 0.38333 -0.06152 0.38923 -0.05967 C 0.39739 -0.05458 0.40295 -0.04556 0.41163 -0.04186 C 0.41771 -0.02891 0.43194 -0.02868 0.44166 -0.02221 C 0.4434 -0.0155 0.44774 -0.01296 0.45173 -0.00879 C 0.45486 -0.00486 0.45729 -0.0007 0.46059 0.00323 C 0.46406 0.00717 0.4684 0.01688 0.4684 0.01688 C 0.47326 0.03538 0.47604 0.05481 0.4809 0.07377 C 0.48055 0.08117 0.48073 0.0888 0.47968 0.0962 C 0.47951 0.09805 0.47968 0.09227 0.47864 0.09158 C 0.47743 0.09065 0.47621 0.0925 0.47517 0.09297 C 0.47482 0.09458 0.47396 0.09782 0.47396 0.09805 L 0.4809 0.09158 " pathEditMode="relative" rAng="0" ptsTypes="ffffffffffffffffffffffffffffffAA">
                                      <p:cBhvr>
                                        <p:cTn id="31" dur="2000" fill="hold"/>
                                        <p:tgtEl>
                                          <p:spTgt spid="9"/>
                                        </p:tgtEl>
                                        <p:attrNameLst>
                                          <p:attrName>ppt_x</p:attrName>
                                          <p:attrName>ppt_y</p:attrName>
                                        </p:attrNameLst>
                                      </p:cBhvr>
                                      <p:rCtr x="23993" y="-1156"/>
                                    </p:animMotion>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0" presetClass="path" presetSubtype="0" accel="50000" decel="50000" fill="hold" nodeType="clickEffect">
                                  <p:stCondLst>
                                    <p:cond delay="0"/>
                                  </p:stCondLst>
                                  <p:childTnLst>
                                    <p:animMotion origin="layout" path="M 2.5E-6 -0.00624 C 0.01041 -0.00879 0.01944 -0.01966 0.02812 -0.02752 C 0.02934 -0.02868 0.03837 -0.0333 0.03923 -0.03376 C 0.06007 -0.05805 0.09149 -0.06452 0.11805 -0.07516 C 0.1283 -0.08372 0.14305 -0.08395 0.15486 -0.08881 C 0.17482 -0.08857 0.19496 -0.08881 0.21493 -0.08742 C 0.22482 -0.08672 0.2368 -0.0821 0.24705 -0.08117 C 0.25764 -0.0747 0.26805 -0.07609 0.28021 -0.07516 C 0.28767 -0.07308 0.29184 -0.0703 0.29982 -0.06892 C 0.30104 -0.06845 0.30225 -0.06799 0.30347 -0.0673 C 0.30486 -0.0666 0.3059 -0.06498 0.30729 -0.06429 C 0.3184 -0.0592 0.33055 -0.0562 0.34166 -0.05203 C 0.34948 -0.04926 0.35712 -0.04533 0.3651 -0.04278 C 0.38055 -0.0333 0.39653 -0.02683 0.41302 -0.02012 C 0.42083 -0.01665 0.42778 -0.01249 0.43628 -0.01087 C 0.44427 -0.00601 0.43975 -0.00809 0.45104 -0.00485 C 0.4533 -0.00416 0.45729 -0.003 0.45729 -0.00277 C 0.46198 0.00301 0.46788 0.00879 0.47448 0.01226 C 0.47864 0.01457 0.48385 0.01573 0.48784 0.01827 C 0.49844 0.02475 0.50816 0.03261 0.51996 0.03515 C 0.52708 0.0414 0.53264 0.05111 0.53975 0.05805 C 0.54236 0.06082 0.54566 0.06291 0.54809 0.06591 C 0.55034 0.06892 0.55555 0.07493 0.55555 0.07516 C 0.55694 0.08025 0.55833 0.08326 0.56163 0.08719 C 0.5658 0.09737 0.56857 0.1087 0.57153 0.11934 C 0.57205 0.12119 0.57205 0.1235 0.57291 0.12558 C 0.57413 0.12882 0.57673 0.13136 0.5776 0.13483 C 0.57951 0.14177 0.57969 0.14686 0.58403 0.15148 C 0.58698 0.16328 0.58628 0.17576 0.58628 0.18825 " pathEditMode="relative" rAng="0" ptsTypes="ffffffffffffffffffffffffffffA">
                                      <p:cBhvr>
                                        <p:cTn id="36" dur="2000" fill="hold"/>
                                        <p:tgtEl>
                                          <p:spTgt spid="10"/>
                                        </p:tgtEl>
                                        <p:attrNameLst>
                                          <p:attrName>ppt_x</p:attrName>
                                          <p:attrName>ppt_y</p:attrName>
                                        </p:attrNameLst>
                                      </p:cBhvr>
                                      <p:rCtr x="29340" y="5597"/>
                                    </p:animMotion>
                                  </p:childTnLst>
                                </p:cTn>
                              </p:par>
                            </p:childTnLst>
                          </p:cTn>
                        </p:par>
                      </p:childTnLst>
                    </p:cTn>
                  </p:par>
                </p:childTnLst>
              </p:cTn>
              <p:nextCondLst>
                <p:cond evt="onClick" delay="0">
                  <p:tgtEl>
                    <p:spTgt spid="10"/>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0" presetClass="path" presetSubtype="0" accel="50000" decel="50000" fill="hold" nodeType="clickEffect">
                                  <p:stCondLst>
                                    <p:cond delay="0"/>
                                  </p:stCondLst>
                                  <p:childTnLst>
                                    <p:animMotion origin="layout" path="M -3.88889E-6 3.68178E-6 C 0.00643 -0.0044 0.01476 -0.01018 0.0198 -0.01712 C 0.02084 -0.01851 0.02101 -0.02082 0.02223 -0.02221 C 0.02327 -0.02336 0.02483 -0.0229 0.02587 -0.02382 C 0.02934 -0.0266 0.03247 -0.02961 0.03577 -0.03261 C 0.04011 -0.03654 0.0474 -0.0377 0.05209 -0.04117 C 0.06112 -0.04764 0.05539 -0.04418 0.06181 -0.05158 C 0.06476 -0.05505 0.07414 -0.06083 0.07552 -0.06175 C 0.09028 -0.07216 0.09549 -0.08534 0.11268 -0.08927 C 0.11389 -0.08974 0.11528 -0.08997 0.11632 -0.09089 C 0.11737 -0.09182 0.11771 -0.0939 0.11893 -0.09459 C 0.12969 -0.1006 0.14167 -0.10269 0.15243 -0.10824 C 0.16268 -0.11379 0.17257 -0.11888 0.18334 -0.12188 C 0.20452 -0.13715 0.23386 -0.13622 0.25643 -0.13738 C 0.25903 -0.13807 0.26164 -0.13876 0.26389 -0.13923 C 0.26893 -0.14061 0.27882 -0.1427 0.27882 -0.14246 C 0.29844 -0.15125 0.32466 -0.142 0.34584 -0.13923 C 0.35556 -0.13553 0.36181 -0.13506 0.37292 -0.13391 C 0.38299 -0.13136 0.39271 -0.1272 0.40261 -0.12373 C 0.41059 -0.11795 0.41858 -0.11517 0.42761 -0.11332 C 0.43282 -0.1087 0.4375 -0.10801 0.44375 -0.10616 C 0.45035 -0.10037 0.45834 -0.09737 0.46615 -0.09459 C 0.47118 -0.0895 0.47743 -0.08511 0.48334 -0.08233 C 0.48889 -0.0747 0.49549 -0.07216 0.50313 -0.07031 C 0.50851 -0.06661 0.51233 -0.06522 0.51806 -0.06337 C 0.53316 -0.05065 0.51563 -0.06499 0.53039 -0.05505 C 0.53733 -0.05019 0.53125 -0.0532 0.53785 -0.04649 C 0.54566 -0.03863 0.54028 -0.04672 0.54653 -0.03932 C 0.55087 -0.03423 0.55469 -0.02822 0.56025 -0.02544 C 0.5632 -0.00833 0.56667 0.00994 0.57639 0.02266 C 0.58039 0.0444 0.57466 0.01804 0.58004 0.03284 C 0.58212 0.03885 0.58316 0.04694 0.5849 0.05342 C 0.58664 0.06059 0.5849 0.06822 0.5849 0.07608 L 0.59132 0.0673 " pathEditMode="relative" rAng="0" ptsTypes="ffffffffffffffffffffffffffffffffAA">
                                      <p:cBhvr>
                                        <p:cTn id="41" dur="2000" fill="hold"/>
                                        <p:tgtEl>
                                          <p:spTgt spid="12"/>
                                        </p:tgtEl>
                                        <p:attrNameLst>
                                          <p:attrName>ppt_x</p:attrName>
                                          <p:attrName>ppt_y</p:attrName>
                                        </p:attrNameLst>
                                      </p:cBhvr>
                                      <p:rCtr x="29566" y="-3770"/>
                                    </p:animMotion>
                                  </p:childTnLst>
                                </p:cTn>
                              </p:par>
                            </p:childTnLst>
                          </p:cTn>
                        </p:par>
                      </p:childTnLst>
                    </p:cTn>
                  </p:par>
                </p:childTnLst>
              </p:cTn>
              <p:nextCondLst>
                <p:cond evt="onClick" delay="0">
                  <p:tgtEl>
                    <p:spTgt spid="12"/>
                  </p:tgtEl>
                </p:cond>
              </p:nextCondLst>
            </p:seq>
          </p:childTnLst>
        </p:cTn>
      </p:par>
    </p:tnLst>
    <p:bldLst>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DCE6F2"/>
            </a:gs>
            <a:gs pos="35001">
              <a:srgbClr val="FAC090"/>
            </a:gs>
            <a:gs pos="100000">
              <a:srgbClr val="E46C0A"/>
            </a:gs>
          </a:gsLst>
          <a:lin ang="5400000"/>
        </a:gradFill>
        <a:effectLst/>
      </p:bgPr>
    </p:bg>
    <p:spTree>
      <p:nvGrpSpPr>
        <p:cNvPr id="1" name=""/>
        <p:cNvGrpSpPr/>
        <p:nvPr/>
      </p:nvGrpSpPr>
      <p:grpSpPr>
        <a:xfrm>
          <a:off x="0" y="0"/>
          <a:ext cx="0" cy="0"/>
          <a:chOff x="0" y="0"/>
          <a:chExt cx="0" cy="0"/>
        </a:xfrm>
      </p:grpSpPr>
      <p:sp>
        <p:nvSpPr>
          <p:cNvPr id="12" name="Rectangle 11"/>
          <p:cNvSpPr/>
          <p:nvPr/>
        </p:nvSpPr>
        <p:spPr>
          <a:xfrm>
            <a:off x="2590800" y="4292600"/>
            <a:ext cx="3389313" cy="64293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400" dirty="0">
                <a:solidFill>
                  <a:prstClr val="black"/>
                </a:solidFill>
                <a:latin typeface="+mj-lt"/>
              </a:rPr>
              <a:t>A. </a:t>
            </a:r>
            <a:r>
              <a:rPr lang="en-US" sz="2400" dirty="0" err="1">
                <a:solidFill>
                  <a:prstClr val="black"/>
                </a:solidFill>
                <a:latin typeface="Times New Roman" pitchFamily="18" charset="0"/>
                <a:cs typeface="Times New Roman" pitchFamily="18" charset="0"/>
              </a:rPr>
              <a:t>Biết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ăn</a:t>
            </a:r>
            <a:endParaRPr lang="vi-VN" sz="2400" dirty="0">
              <a:solidFill>
                <a:prstClr val="black"/>
              </a:solidFill>
              <a:latin typeface="Times New Roman" pitchFamily="18" charset="0"/>
              <a:cs typeface="Times New Roman" pitchFamily="18" charset="0"/>
            </a:endParaRPr>
          </a:p>
        </p:txBody>
      </p:sp>
      <p:sp>
        <p:nvSpPr>
          <p:cNvPr id="13" name="Rectangle 12"/>
          <p:cNvSpPr/>
          <p:nvPr/>
        </p:nvSpPr>
        <p:spPr>
          <a:xfrm>
            <a:off x="6708775" y="4292600"/>
            <a:ext cx="3389313" cy="64293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400" dirty="0">
                <a:solidFill>
                  <a:prstClr val="black"/>
                </a:solidFill>
                <a:latin typeface="+mj-lt"/>
              </a:rPr>
              <a:t>B. </a:t>
            </a:r>
            <a:r>
              <a:rPr lang="en-US" sz="2400" dirty="0" err="1">
                <a:solidFill>
                  <a:prstClr val="black"/>
                </a:solidFill>
                <a:latin typeface="Times New Roman" pitchFamily="18" charset="0"/>
                <a:cs typeface="Times New Roman" pitchFamily="18" charset="0"/>
              </a:rPr>
              <a:t>Phụ</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thuộc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mẹ</a:t>
            </a:r>
            <a:endParaRPr lang="vi-VN" sz="2400" dirty="0">
              <a:solidFill>
                <a:prstClr val="black"/>
              </a:solidFill>
              <a:latin typeface="Times New Roman" pitchFamily="18" charset="0"/>
              <a:cs typeface="Times New Roman" pitchFamily="18" charset="0"/>
            </a:endParaRPr>
          </a:p>
        </p:txBody>
      </p:sp>
      <p:sp>
        <p:nvSpPr>
          <p:cNvPr id="14" name="Rectangle 13"/>
          <p:cNvSpPr/>
          <p:nvPr/>
        </p:nvSpPr>
        <p:spPr>
          <a:xfrm>
            <a:off x="2590800" y="5094288"/>
            <a:ext cx="3389313" cy="6429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000" dirty="0">
                <a:solidFill>
                  <a:prstClr val="black"/>
                </a:solidFill>
                <a:latin typeface="+mj-lt"/>
              </a:rPr>
              <a:t>C.</a:t>
            </a:r>
            <a:r>
              <a:rPr lang="en-US" sz="2000" dirty="0" err="1">
                <a:solidFill>
                  <a:prstClr val="black"/>
                </a:solidFill>
                <a:latin typeface="+mj-lt"/>
              </a:rPr>
              <a:t>Biết</a:t>
            </a:r>
            <a:r>
              <a:rPr lang="en-US" sz="2000" dirty="0">
                <a:solidFill>
                  <a:prstClr val="black"/>
                </a:solidFill>
                <a:latin typeface="+mj-lt"/>
              </a:rPr>
              <a:t> </a:t>
            </a:r>
            <a:r>
              <a:rPr lang="en-US" sz="2000" dirty="0" err="1">
                <a:solidFill>
                  <a:prstClr val="black"/>
                </a:solidFill>
                <a:latin typeface="+mj-lt"/>
              </a:rPr>
              <a:t>nói</a:t>
            </a:r>
            <a:endParaRPr lang="vi-VN" sz="2000" dirty="0">
              <a:solidFill>
                <a:prstClr val="black"/>
              </a:solidFill>
              <a:latin typeface="+mj-lt"/>
            </a:endParaRPr>
          </a:p>
        </p:txBody>
      </p:sp>
      <p:sp>
        <p:nvSpPr>
          <p:cNvPr id="15" name="Rectangle 14"/>
          <p:cNvSpPr/>
          <p:nvPr/>
        </p:nvSpPr>
        <p:spPr>
          <a:xfrm>
            <a:off x="6681788" y="5129213"/>
            <a:ext cx="3389312" cy="64452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400" dirty="0">
                <a:solidFill>
                  <a:prstClr val="black"/>
                </a:solidFill>
                <a:latin typeface="+mj-lt"/>
              </a:rPr>
              <a:t>D. </a:t>
            </a:r>
            <a:r>
              <a:rPr lang="en-US" sz="2400" dirty="0" err="1">
                <a:solidFill>
                  <a:prstClr val="black"/>
                </a:solidFill>
                <a:latin typeface="Times New Roman" pitchFamily="18" charset="0"/>
                <a:cs typeface="Times New Roman" pitchFamily="18" charset="0"/>
              </a:rPr>
              <a:t>Biết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đi</a:t>
            </a:r>
            <a:endParaRPr lang="vi-VN" sz="2400" dirty="0">
              <a:solidFill>
                <a:prstClr val="black"/>
              </a:solidFill>
              <a:latin typeface="Times New Roman" pitchFamily="18" charset="0"/>
              <a:cs typeface="Times New Roman" pitchFamily="18" charset="0"/>
            </a:endParaRPr>
          </a:p>
        </p:txBody>
      </p:sp>
      <p:pic>
        <p:nvPicPr>
          <p:cNvPr id="1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2738" y="4259263"/>
            <a:ext cx="6731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0525" y="5230813"/>
            <a:ext cx="6715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9588" y="4238625"/>
            <a:ext cx="671512"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8600" y="5119688"/>
            <a:ext cx="6715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02" name="Group 7"/>
          <p:cNvGrpSpPr>
            <a:grpSpLocks/>
          </p:cNvGrpSpPr>
          <p:nvPr/>
        </p:nvGrpSpPr>
        <p:grpSpPr bwMode="auto">
          <a:xfrm>
            <a:off x="1828800" y="500063"/>
            <a:ext cx="9144000" cy="3411537"/>
            <a:chOff x="330958" y="248315"/>
            <a:chExt cx="9143691" cy="3412630"/>
          </a:xfrm>
        </p:grpSpPr>
        <p:pic>
          <p:nvPicPr>
            <p:cNvPr id="820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3072" y="248315"/>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206" name="Group 6"/>
            <p:cNvGrpSpPr>
              <a:grpSpLocks/>
            </p:cNvGrpSpPr>
            <p:nvPr/>
          </p:nvGrpSpPr>
          <p:grpSpPr bwMode="auto">
            <a:xfrm>
              <a:off x="6630274" y="381000"/>
              <a:ext cx="2844375" cy="3247712"/>
              <a:chOff x="8876763" y="-521788"/>
              <a:chExt cx="2844375" cy="3247712"/>
            </a:xfrm>
          </p:grpSpPr>
          <p:pic>
            <p:nvPicPr>
              <p:cNvPr id="8208"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01738" y="-521788"/>
                <a:ext cx="2819400" cy="324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209" name="Group 5"/>
              <p:cNvGrpSpPr>
                <a:grpSpLocks/>
              </p:cNvGrpSpPr>
              <p:nvPr/>
            </p:nvGrpSpPr>
            <p:grpSpPr bwMode="auto">
              <a:xfrm>
                <a:off x="8876763" y="1589993"/>
                <a:ext cx="1191635" cy="857409"/>
                <a:chOff x="8015653" y="2725924"/>
                <a:chExt cx="1191635" cy="857409"/>
              </a:xfrm>
            </p:grpSpPr>
            <p:pic>
              <p:nvPicPr>
                <p:cNvPr id="821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15653" y="2725924"/>
                  <a:ext cx="1093467" cy="857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1" name="Picture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8217302" y="2799166"/>
                  <a:ext cx="690168" cy="50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12" name="Group 4"/>
                <p:cNvGrpSpPr>
                  <a:grpSpLocks/>
                </p:cNvGrpSpPr>
                <p:nvPr/>
              </p:nvGrpSpPr>
              <p:grpSpPr bwMode="auto">
                <a:xfrm>
                  <a:off x="8057662" y="2866529"/>
                  <a:ext cx="1149626" cy="494544"/>
                  <a:chOff x="9979481" y="2866529"/>
                  <a:chExt cx="1149626" cy="494544"/>
                </a:xfrm>
              </p:grpSpPr>
              <p:pic>
                <p:nvPicPr>
                  <p:cNvPr id="8213" name="Picture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10516353"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9979481"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5" name="Picture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10311438" y="2915987"/>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820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0958" y="1704742"/>
              <a:ext cx="1471681" cy="195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8923" name="TextBox 24"/>
          <p:cNvSpPr txBox="1">
            <a:spLocks noChangeArrowheads="1"/>
          </p:cNvSpPr>
          <p:nvPr/>
        </p:nvSpPr>
        <p:spPr bwMode="auto">
          <a:xfrm>
            <a:off x="3206750" y="1133475"/>
            <a:ext cx="4800600" cy="1200150"/>
          </a:xfrm>
          <a:prstGeom prst="rect">
            <a:avLst/>
          </a:prstGeom>
          <a:noFill/>
          <a:ln>
            <a:noFill/>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3600" b="1" dirty="0" err="1">
                <a:solidFill>
                  <a:srgbClr val="FFFFFF"/>
                </a:solidFill>
                <a:latin typeface="+mj-lt"/>
                <a:cs typeface="Times New Roman" pitchFamily="18" charset="0"/>
              </a:rPr>
              <a:t>Em</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bé</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mới</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sinh</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ra</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có</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đặc</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điểm</a:t>
            </a:r>
            <a:r>
              <a:rPr lang="en-US" sz="3600" b="1" dirty="0">
                <a:solidFill>
                  <a:srgbClr val="FFFFFF"/>
                </a:solidFill>
                <a:latin typeface="+mj-lt"/>
                <a:cs typeface="Times New Roman" pitchFamily="18" charset="0"/>
              </a:rPr>
              <a:t> </a:t>
            </a:r>
            <a:r>
              <a:rPr lang="en-US" sz="3600" b="1" dirty="0" err="1">
                <a:solidFill>
                  <a:srgbClr val="FFFFFF"/>
                </a:solidFill>
                <a:latin typeface="+mj-lt"/>
                <a:cs typeface="Times New Roman" pitchFamily="18" charset="0"/>
              </a:rPr>
              <a:t>gì</a:t>
            </a:r>
            <a:r>
              <a:rPr lang="en-US" sz="3600" b="1" dirty="0">
                <a:solidFill>
                  <a:srgbClr val="FFFFFF"/>
                </a:solidFill>
                <a:latin typeface="+mj-lt"/>
                <a:cs typeface="Times New Roman" pitchFamily="18" charset="0"/>
              </a:rPr>
              <a:t>?</a:t>
            </a:r>
            <a:endParaRPr lang="en-US" b="1" dirty="0">
              <a:solidFill>
                <a:srgbClr val="FFFFFF"/>
              </a:solidFill>
              <a:latin typeface="+mj-lt"/>
            </a:endParaRPr>
          </a:p>
        </p:txBody>
      </p:sp>
      <p:sp>
        <p:nvSpPr>
          <p:cNvPr id="37" name="Right Arrow 36">
            <a:hlinkClick r:id="rId13" action="ppaction://hlinksldjump"/>
          </p:cNvPr>
          <p:cNvSpPr/>
          <p:nvPr/>
        </p:nvSpPr>
        <p:spPr>
          <a:xfrm>
            <a:off x="9410700" y="5791200"/>
            <a:ext cx="1042988" cy="85883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err="1">
                <a:solidFill>
                  <a:prstClr val="white"/>
                </a:solidFill>
                <a:latin typeface="+mj-lt"/>
                <a:cs typeface="Times New Roman" pitchFamily="18" charset="0"/>
              </a:rPr>
              <a:t>Trở</a:t>
            </a:r>
            <a:r>
              <a:rPr lang="en-US" sz="2000" b="1" dirty="0">
                <a:solidFill>
                  <a:prstClr val="white"/>
                </a:solidFill>
                <a:latin typeface="+mj-lt"/>
                <a:cs typeface="Times New Roman" pitchFamily="18" charset="0"/>
              </a:rPr>
              <a:t> </a:t>
            </a:r>
            <a:r>
              <a:rPr lang="en-US" sz="2000" b="1" dirty="0" err="1">
                <a:solidFill>
                  <a:prstClr val="white"/>
                </a:solidFill>
                <a:latin typeface="+mj-lt"/>
                <a:cs typeface="Times New Roman" pitchFamily="18" charset="0"/>
              </a:rPr>
              <a:t>về</a:t>
            </a:r>
            <a:endParaRPr lang="en-US" sz="2000" b="1" dirty="0">
              <a:solidFill>
                <a:prstClr val="white"/>
              </a:solidFill>
              <a:latin typeface="+mj-lt"/>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DCE6F2"/>
            </a:gs>
            <a:gs pos="35001">
              <a:srgbClr val="FAC090"/>
            </a:gs>
            <a:gs pos="100000">
              <a:srgbClr val="E46C0A"/>
            </a:gs>
          </a:gsLst>
          <a:lin ang="5400000"/>
        </a:gradFill>
        <a:effectLst/>
      </p:bgPr>
    </p:bg>
    <p:spTree>
      <p:nvGrpSpPr>
        <p:cNvPr id="1" name=""/>
        <p:cNvGrpSpPr/>
        <p:nvPr/>
      </p:nvGrpSpPr>
      <p:grpSpPr>
        <a:xfrm>
          <a:off x="0" y="0"/>
          <a:ext cx="0" cy="0"/>
          <a:chOff x="0" y="0"/>
          <a:chExt cx="0" cy="0"/>
        </a:xfrm>
      </p:grpSpPr>
      <p:grpSp>
        <p:nvGrpSpPr>
          <p:cNvPr id="9218" name="Group 19"/>
          <p:cNvGrpSpPr>
            <a:grpSpLocks/>
          </p:cNvGrpSpPr>
          <p:nvPr/>
        </p:nvGrpSpPr>
        <p:grpSpPr bwMode="auto">
          <a:xfrm>
            <a:off x="1676400" y="188913"/>
            <a:ext cx="9144000" cy="3413125"/>
            <a:chOff x="330958" y="248315"/>
            <a:chExt cx="9143691" cy="3412630"/>
          </a:xfrm>
        </p:grpSpPr>
        <p:pic>
          <p:nvPicPr>
            <p:cNvPr id="922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3072" y="248315"/>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30" name="Group 27"/>
            <p:cNvGrpSpPr>
              <a:grpSpLocks/>
            </p:cNvGrpSpPr>
            <p:nvPr/>
          </p:nvGrpSpPr>
          <p:grpSpPr bwMode="auto">
            <a:xfrm>
              <a:off x="6630274" y="381000"/>
              <a:ext cx="2844375" cy="3247712"/>
              <a:chOff x="8876763" y="-521788"/>
              <a:chExt cx="2844375" cy="3247712"/>
            </a:xfrm>
          </p:grpSpPr>
          <p:pic>
            <p:nvPicPr>
              <p:cNvPr id="923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1738" y="-521788"/>
                <a:ext cx="2819400" cy="324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33" name="Group 30"/>
              <p:cNvGrpSpPr>
                <a:grpSpLocks/>
              </p:cNvGrpSpPr>
              <p:nvPr/>
            </p:nvGrpSpPr>
            <p:grpSpPr bwMode="auto">
              <a:xfrm>
                <a:off x="8876763" y="1589993"/>
                <a:ext cx="1191635" cy="857409"/>
                <a:chOff x="8015653" y="2725924"/>
                <a:chExt cx="1191635" cy="857409"/>
              </a:xfrm>
            </p:grpSpPr>
            <p:pic>
              <p:nvPicPr>
                <p:cNvPr id="923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15653" y="2725924"/>
                  <a:ext cx="1093467" cy="857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35"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8217302" y="2799166"/>
                  <a:ext cx="690168" cy="50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36" name="Group 33"/>
                <p:cNvGrpSpPr>
                  <a:grpSpLocks/>
                </p:cNvGrpSpPr>
                <p:nvPr/>
              </p:nvGrpSpPr>
              <p:grpSpPr bwMode="auto">
                <a:xfrm>
                  <a:off x="8057662" y="2866529"/>
                  <a:ext cx="1149626" cy="494544"/>
                  <a:chOff x="9979481" y="2866529"/>
                  <a:chExt cx="1149626" cy="494544"/>
                </a:xfrm>
              </p:grpSpPr>
              <p:pic>
                <p:nvPicPr>
                  <p:cNvPr id="9237" name="Picture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516353"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8" name="Picture 3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979481"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9" name="Picture 3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311438" y="2915987"/>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9231"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958" y="1704742"/>
              <a:ext cx="1471681" cy="195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p:nvSpPr>
        <p:spPr>
          <a:xfrm>
            <a:off x="2460625" y="4137025"/>
            <a:ext cx="3389313" cy="64452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400" dirty="0">
                <a:solidFill>
                  <a:prstClr val="black"/>
                </a:solidFill>
                <a:latin typeface="+mj-lt"/>
              </a:rPr>
              <a:t>A. </a:t>
            </a:r>
            <a:r>
              <a:rPr lang="en-US" sz="2400" dirty="0" err="1">
                <a:solidFill>
                  <a:prstClr val="black"/>
                </a:solidFill>
                <a:latin typeface="Times New Roman" pitchFamily="18" charset="0"/>
                <a:cs typeface="Times New Roman" pitchFamily="18" charset="0"/>
              </a:rPr>
              <a:t>Phụ</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thuộc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bố</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mẹ</a:t>
            </a:r>
            <a:endParaRPr lang="vi-VN" sz="2400" dirty="0">
              <a:solidFill>
                <a:prstClr val="black"/>
              </a:solidFill>
              <a:latin typeface="Times New Roman" pitchFamily="18" charset="0"/>
              <a:cs typeface="Times New Roman" pitchFamily="18" charset="0"/>
            </a:endParaRPr>
          </a:p>
        </p:txBody>
      </p:sp>
      <p:sp>
        <p:nvSpPr>
          <p:cNvPr id="13" name="Rectangle 12"/>
          <p:cNvSpPr/>
          <p:nvPr/>
        </p:nvSpPr>
        <p:spPr>
          <a:xfrm>
            <a:off x="6413500" y="4938713"/>
            <a:ext cx="3389313" cy="6429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400" dirty="0">
                <a:solidFill>
                  <a:prstClr val="black"/>
                </a:solidFill>
                <a:latin typeface="+mj-lt"/>
              </a:rPr>
              <a:t>D</a:t>
            </a:r>
            <a:r>
              <a:rPr lang="vi-VN" sz="2400" dirty="0">
                <a:solidFill>
                  <a:prstClr val="black"/>
                </a:solidFill>
                <a:latin typeface="+mj-lt"/>
              </a:rPr>
              <a:t>. </a:t>
            </a:r>
            <a:r>
              <a:rPr lang="en-US" sz="2400" dirty="0" err="1">
                <a:solidFill>
                  <a:prstClr val="black"/>
                </a:solidFill>
                <a:latin typeface="Times New Roman" pitchFamily="18" charset="0"/>
                <a:cs typeface="Times New Roman" pitchFamily="18" charset="0"/>
              </a:rPr>
              <a:t>Thích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vui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chơi</a:t>
            </a:r>
            <a:endParaRPr lang="vi-VN" sz="2400" dirty="0">
              <a:solidFill>
                <a:prstClr val="black"/>
              </a:solidFill>
              <a:latin typeface="Times New Roman" pitchFamily="18" charset="0"/>
              <a:cs typeface="Times New Roman" pitchFamily="18" charset="0"/>
            </a:endParaRPr>
          </a:p>
        </p:txBody>
      </p:sp>
      <p:sp>
        <p:nvSpPr>
          <p:cNvPr id="14" name="Rectangle 13"/>
          <p:cNvSpPr/>
          <p:nvPr/>
        </p:nvSpPr>
        <p:spPr>
          <a:xfrm>
            <a:off x="2460625" y="4938713"/>
            <a:ext cx="3389313" cy="6429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2400" dirty="0">
                <a:solidFill>
                  <a:prstClr val="black"/>
                </a:solidFill>
                <a:latin typeface="+mj-lt"/>
              </a:rPr>
              <a:t>C.</a:t>
            </a:r>
            <a:r>
              <a:rPr lang="en-US" sz="2400" dirty="0" err="1">
                <a:solidFill>
                  <a:prstClr val="black"/>
                </a:solidFill>
                <a:latin typeface="Times New Roman" pitchFamily="18" charset="0"/>
                <a:cs typeface="Times New Roman" pitchFamily="18" charset="0"/>
              </a:rPr>
              <a:t>Biết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đọc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sách</a:t>
            </a:r>
            <a:endParaRPr lang="vi-VN" sz="2400" dirty="0">
              <a:solidFill>
                <a:prstClr val="black"/>
              </a:solidFill>
              <a:latin typeface="Times New Roman" pitchFamily="18" charset="0"/>
              <a:cs typeface="Times New Roman" pitchFamily="18" charset="0"/>
            </a:endParaRPr>
          </a:p>
        </p:txBody>
      </p:sp>
      <p:sp>
        <p:nvSpPr>
          <p:cNvPr id="15" name="Rectangle 14"/>
          <p:cNvSpPr/>
          <p:nvPr/>
        </p:nvSpPr>
        <p:spPr>
          <a:xfrm>
            <a:off x="6413500" y="4137025"/>
            <a:ext cx="3389313" cy="64452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400" dirty="0">
                <a:solidFill>
                  <a:prstClr val="black"/>
                </a:solidFill>
                <a:latin typeface="+mj-lt"/>
              </a:rPr>
              <a:t>B</a:t>
            </a:r>
            <a:r>
              <a:rPr lang="vi-VN" sz="2400" dirty="0">
                <a:solidFill>
                  <a:prstClr val="black"/>
                </a:solidFill>
                <a:latin typeface="+mj-lt"/>
              </a:rPr>
              <a:t>. </a:t>
            </a:r>
            <a:r>
              <a:rPr lang="en-US" sz="2400" dirty="0" err="1">
                <a:solidFill>
                  <a:prstClr val="black"/>
                </a:solidFill>
                <a:latin typeface="Times New Roman" pitchFamily="18" charset="0"/>
                <a:cs typeface="Times New Roman" pitchFamily="18" charset="0"/>
              </a:rPr>
              <a:t>Biết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viết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chữ</a:t>
            </a:r>
            <a:endParaRPr lang="vi-VN" sz="2400" dirty="0">
              <a:solidFill>
                <a:prstClr val="black"/>
              </a:solidFill>
              <a:latin typeface="Times New Roman" pitchFamily="18" charset="0"/>
              <a:cs typeface="Times New Roman" pitchFamily="18" charset="0"/>
            </a:endParaRPr>
          </a:p>
        </p:txBody>
      </p:sp>
      <p:pic>
        <p:nvPicPr>
          <p:cNvPr id="16"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62563" y="4103688"/>
            <a:ext cx="6731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42413" y="4137025"/>
            <a:ext cx="67151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59875" y="5043488"/>
            <a:ext cx="6731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6838" y="4964113"/>
            <a:ext cx="6731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TextBox 26"/>
          <p:cNvSpPr txBox="1">
            <a:spLocks noChangeArrowheads="1"/>
          </p:cNvSpPr>
          <p:nvPr/>
        </p:nvSpPr>
        <p:spPr bwMode="auto">
          <a:xfrm>
            <a:off x="3576638" y="990600"/>
            <a:ext cx="480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3600" b="1">
                <a:solidFill>
                  <a:srgbClr val="FFFFFF"/>
                </a:solidFill>
                <a:latin typeface="Times New Roman" pitchFamily="18" charset="0"/>
                <a:cs typeface="Times New Roman" pitchFamily="18" charset="0"/>
              </a:rPr>
              <a:t>3 tuổi em bé</a:t>
            </a:r>
          </a:p>
          <a:p>
            <a:pPr algn="ctr" eaLnBrk="1" hangingPunct="1"/>
            <a:r>
              <a:rPr lang="en-US" altLang="en-US" sz="3600" b="1">
                <a:solidFill>
                  <a:srgbClr val="FFFFFF"/>
                </a:solidFill>
                <a:latin typeface="Times New Roman" pitchFamily="18" charset="0"/>
                <a:cs typeface="Times New Roman" pitchFamily="18" charset="0"/>
              </a:rPr>
              <a:t> có đặc điểm gì?</a:t>
            </a:r>
            <a:endParaRPr lang="en-US" altLang="en-US" b="1">
              <a:solidFill>
                <a:srgbClr val="FFFFFF"/>
              </a:solidFill>
              <a:latin typeface="Times New Roman" pitchFamily="18" charset="0"/>
              <a:cs typeface="Times New Roman" pitchFamily="18" charset="0"/>
            </a:endParaRPr>
          </a:p>
        </p:txBody>
      </p:sp>
      <p:sp>
        <p:nvSpPr>
          <p:cNvPr id="38" name="Right Arrow 37">
            <a:hlinkClick r:id="rId13" action="ppaction://hlinksldjump"/>
          </p:cNvPr>
          <p:cNvSpPr/>
          <p:nvPr/>
        </p:nvSpPr>
        <p:spPr>
          <a:xfrm>
            <a:off x="9410700" y="5791200"/>
            <a:ext cx="1042988" cy="85883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err="1">
                <a:solidFill>
                  <a:prstClr val="white"/>
                </a:solidFill>
                <a:latin typeface="+mj-lt"/>
                <a:cs typeface="Times New Roman" pitchFamily="18" charset="0"/>
              </a:rPr>
              <a:t>Trở</a:t>
            </a:r>
            <a:r>
              <a:rPr lang="en-US" sz="2000" b="1" dirty="0">
                <a:solidFill>
                  <a:prstClr val="white"/>
                </a:solidFill>
                <a:latin typeface="+mj-lt"/>
                <a:cs typeface="Times New Roman" pitchFamily="18" charset="0"/>
              </a:rPr>
              <a:t> </a:t>
            </a:r>
            <a:r>
              <a:rPr lang="en-US" sz="2000" b="1" dirty="0" err="1">
                <a:solidFill>
                  <a:prstClr val="white"/>
                </a:solidFill>
                <a:latin typeface="+mj-lt"/>
                <a:cs typeface="Times New Roman" pitchFamily="18" charset="0"/>
              </a:rPr>
              <a:t>về</a:t>
            </a:r>
            <a:endParaRPr lang="en-US" sz="2000" b="1" dirty="0">
              <a:solidFill>
                <a:prstClr val="white"/>
              </a:solidFill>
              <a:latin typeface="+mj-lt"/>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DCE6F2"/>
            </a:gs>
            <a:gs pos="35001">
              <a:srgbClr val="FAC090"/>
            </a:gs>
            <a:gs pos="100000">
              <a:srgbClr val="E46C0A"/>
            </a:gs>
          </a:gsLst>
          <a:lin ang="5400000"/>
        </a:gradFill>
        <a:effectLst/>
      </p:bgPr>
    </p:bg>
    <p:spTree>
      <p:nvGrpSpPr>
        <p:cNvPr id="1" name=""/>
        <p:cNvGrpSpPr/>
        <p:nvPr/>
      </p:nvGrpSpPr>
      <p:grpSpPr>
        <a:xfrm>
          <a:off x="0" y="0"/>
          <a:ext cx="0" cy="0"/>
          <a:chOff x="0" y="0"/>
          <a:chExt cx="0" cy="0"/>
        </a:xfrm>
      </p:grpSpPr>
      <p:grpSp>
        <p:nvGrpSpPr>
          <p:cNvPr id="10242" name="Group 19"/>
          <p:cNvGrpSpPr>
            <a:grpSpLocks/>
          </p:cNvGrpSpPr>
          <p:nvPr/>
        </p:nvGrpSpPr>
        <p:grpSpPr bwMode="auto">
          <a:xfrm>
            <a:off x="1676400" y="188913"/>
            <a:ext cx="9144000" cy="3413125"/>
            <a:chOff x="330958" y="248315"/>
            <a:chExt cx="9143691" cy="3412630"/>
          </a:xfrm>
        </p:grpSpPr>
        <p:pic>
          <p:nvPicPr>
            <p:cNvPr id="1025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3072" y="248315"/>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254" name="Group 27"/>
            <p:cNvGrpSpPr>
              <a:grpSpLocks/>
            </p:cNvGrpSpPr>
            <p:nvPr/>
          </p:nvGrpSpPr>
          <p:grpSpPr bwMode="auto">
            <a:xfrm>
              <a:off x="6630274" y="381000"/>
              <a:ext cx="2844375" cy="3247712"/>
              <a:chOff x="8876763" y="-521788"/>
              <a:chExt cx="2844375" cy="3247712"/>
            </a:xfrm>
          </p:grpSpPr>
          <p:pic>
            <p:nvPicPr>
              <p:cNvPr id="1025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1738" y="-521788"/>
                <a:ext cx="2819400" cy="324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257" name="Group 30"/>
              <p:cNvGrpSpPr>
                <a:grpSpLocks/>
              </p:cNvGrpSpPr>
              <p:nvPr/>
            </p:nvGrpSpPr>
            <p:grpSpPr bwMode="auto">
              <a:xfrm>
                <a:off x="8876763" y="1589993"/>
                <a:ext cx="1191635" cy="857409"/>
                <a:chOff x="8015653" y="2725924"/>
                <a:chExt cx="1191635" cy="857409"/>
              </a:xfrm>
            </p:grpSpPr>
            <p:pic>
              <p:nvPicPr>
                <p:cNvPr id="1025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15653" y="2725924"/>
                  <a:ext cx="1093467" cy="857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59" name="Picture 3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8217302" y="2799166"/>
                  <a:ext cx="690168" cy="50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60" name="Group 33"/>
                <p:cNvGrpSpPr>
                  <a:grpSpLocks/>
                </p:cNvGrpSpPr>
                <p:nvPr/>
              </p:nvGrpSpPr>
              <p:grpSpPr bwMode="auto">
                <a:xfrm>
                  <a:off x="8057662" y="2866529"/>
                  <a:ext cx="1149626" cy="494544"/>
                  <a:chOff x="9979481" y="2866529"/>
                  <a:chExt cx="1149626" cy="494544"/>
                </a:xfrm>
              </p:grpSpPr>
              <p:pic>
                <p:nvPicPr>
                  <p:cNvPr id="10261" name="Picture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516353"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2" name="Picture 3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979481" y="2866529"/>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3" name="Picture 3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311438" y="2915987"/>
                    <a:ext cx="612754" cy="4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10255"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958" y="1704742"/>
              <a:ext cx="1471681" cy="195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p:nvSpPr>
        <p:spPr>
          <a:xfrm>
            <a:off x="2460625" y="4137025"/>
            <a:ext cx="3389313" cy="64452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3200" dirty="0">
                <a:solidFill>
                  <a:prstClr val="black"/>
                </a:solidFill>
                <a:latin typeface="+mj-lt"/>
              </a:rPr>
              <a:t>A. </a:t>
            </a:r>
            <a:r>
              <a:rPr lang="en-US" sz="3200" dirty="0" err="1">
                <a:solidFill>
                  <a:prstClr val="black"/>
                </a:solidFill>
                <a:latin typeface="+mj-lt"/>
              </a:rPr>
              <a:t>Biết</a:t>
            </a:r>
            <a:r>
              <a:rPr lang="en-US" sz="3200" dirty="0">
                <a:solidFill>
                  <a:prstClr val="black"/>
                </a:solidFill>
                <a:latin typeface="+mj-lt"/>
              </a:rPr>
              <a:t> </a:t>
            </a:r>
            <a:r>
              <a:rPr lang="en-US" sz="3200" dirty="0" err="1">
                <a:solidFill>
                  <a:prstClr val="black"/>
                </a:solidFill>
                <a:latin typeface="+mj-lt"/>
              </a:rPr>
              <a:t>đọc</a:t>
            </a:r>
            <a:endParaRPr lang="vi-VN" sz="3200" dirty="0">
              <a:solidFill>
                <a:prstClr val="black"/>
              </a:solidFill>
              <a:latin typeface="+mj-lt"/>
            </a:endParaRPr>
          </a:p>
        </p:txBody>
      </p:sp>
      <p:sp>
        <p:nvSpPr>
          <p:cNvPr id="13" name="Rectangle 12"/>
          <p:cNvSpPr/>
          <p:nvPr/>
        </p:nvSpPr>
        <p:spPr>
          <a:xfrm>
            <a:off x="6413500" y="4938713"/>
            <a:ext cx="3389313" cy="6429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3200" dirty="0">
                <a:solidFill>
                  <a:prstClr val="black"/>
                </a:solidFill>
                <a:latin typeface="Times New Roman" pitchFamily="18" charset="0"/>
                <a:cs typeface="Times New Roman" pitchFamily="18" charset="0"/>
              </a:rPr>
              <a:t>D</a:t>
            </a:r>
            <a:r>
              <a:rPr lang="vi-VN" sz="3200" dirty="0">
                <a:solidFill>
                  <a:prstClr val="black"/>
                </a:solidFill>
                <a:latin typeface="Times New Roman" pitchFamily="18" charset="0"/>
                <a:cs typeface="Times New Roman" pitchFamily="18" charset="0"/>
              </a:rPr>
              <a:t>. </a:t>
            </a:r>
            <a:r>
              <a:rPr lang="en-US" sz="3200" dirty="0">
                <a:solidFill>
                  <a:prstClr val="black"/>
                </a:solidFill>
                <a:latin typeface="Times New Roman" pitchFamily="18" charset="0"/>
                <a:cs typeface="Times New Roman" pitchFamily="18" charset="0"/>
              </a:rPr>
              <a:t>3 ý </a:t>
            </a:r>
            <a:r>
              <a:rPr lang="en-US" sz="3200" dirty="0" err="1">
                <a:solidFill>
                  <a:prstClr val="black"/>
                </a:solidFill>
                <a:latin typeface="Times New Roman" pitchFamily="18" charset="0"/>
                <a:cs typeface="Times New Roman" pitchFamily="18" charset="0"/>
              </a:rPr>
              <a:t>trên</a:t>
            </a:r>
            <a:endParaRPr lang="vi-VN" sz="3200" dirty="0">
              <a:solidFill>
                <a:prstClr val="black"/>
              </a:solidFill>
              <a:latin typeface="Times New Roman" pitchFamily="18" charset="0"/>
              <a:cs typeface="Times New Roman" pitchFamily="18" charset="0"/>
            </a:endParaRPr>
          </a:p>
        </p:txBody>
      </p:sp>
      <p:sp>
        <p:nvSpPr>
          <p:cNvPr id="14" name="Rectangle 13"/>
          <p:cNvSpPr/>
          <p:nvPr/>
        </p:nvSpPr>
        <p:spPr>
          <a:xfrm>
            <a:off x="2460625" y="4938713"/>
            <a:ext cx="3389313" cy="6429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vi-VN" sz="3200" dirty="0">
                <a:solidFill>
                  <a:prstClr val="black"/>
                </a:solidFill>
                <a:latin typeface="+mj-lt"/>
              </a:rPr>
              <a:t>C.</a:t>
            </a:r>
            <a:r>
              <a:rPr lang="en-US" sz="3200" dirty="0" err="1">
                <a:solidFill>
                  <a:prstClr val="black"/>
                </a:solidFill>
                <a:latin typeface="+mj-lt"/>
              </a:rPr>
              <a:t>Biết</a:t>
            </a:r>
            <a:r>
              <a:rPr lang="en-US" sz="3200" dirty="0">
                <a:solidFill>
                  <a:prstClr val="black"/>
                </a:solidFill>
                <a:latin typeface="+mj-lt"/>
              </a:rPr>
              <a:t> </a:t>
            </a:r>
            <a:r>
              <a:rPr lang="en-US" sz="3200" dirty="0" err="1">
                <a:solidFill>
                  <a:prstClr val="black"/>
                </a:solidFill>
                <a:latin typeface="+mj-lt"/>
              </a:rPr>
              <a:t>làm</a:t>
            </a:r>
            <a:r>
              <a:rPr lang="en-US" sz="3200" dirty="0">
                <a:solidFill>
                  <a:prstClr val="black"/>
                </a:solidFill>
                <a:latin typeface="+mj-lt"/>
              </a:rPr>
              <a:t> </a:t>
            </a:r>
            <a:r>
              <a:rPr lang="en-US" sz="3200" dirty="0" err="1">
                <a:solidFill>
                  <a:prstClr val="black"/>
                </a:solidFill>
                <a:latin typeface="+mj-lt"/>
              </a:rPr>
              <a:t>toán</a:t>
            </a:r>
            <a:endParaRPr lang="vi-VN" sz="3200" dirty="0">
              <a:solidFill>
                <a:prstClr val="black"/>
              </a:solidFill>
              <a:latin typeface="+mj-lt"/>
            </a:endParaRPr>
          </a:p>
        </p:txBody>
      </p:sp>
      <p:sp>
        <p:nvSpPr>
          <p:cNvPr id="15" name="Rectangle 14"/>
          <p:cNvSpPr/>
          <p:nvPr/>
        </p:nvSpPr>
        <p:spPr>
          <a:xfrm>
            <a:off x="6413500" y="4137025"/>
            <a:ext cx="3389313" cy="64452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3200" dirty="0">
                <a:solidFill>
                  <a:prstClr val="black"/>
                </a:solidFill>
                <a:latin typeface="Times New Roman" pitchFamily="18" charset="0"/>
                <a:cs typeface="Times New Roman" pitchFamily="18" charset="0"/>
              </a:rPr>
              <a:t>B</a:t>
            </a:r>
            <a:r>
              <a:rPr lang="vi-VN"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Biết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viết</a:t>
            </a:r>
            <a:endParaRPr lang="vi-VN" sz="3200" dirty="0">
              <a:solidFill>
                <a:prstClr val="black"/>
              </a:solidFill>
              <a:latin typeface="Times New Roman" pitchFamily="18" charset="0"/>
              <a:cs typeface="Times New Roman" pitchFamily="18" charset="0"/>
            </a:endParaRPr>
          </a:p>
        </p:txBody>
      </p:sp>
      <p:pic>
        <p:nvPicPr>
          <p:cNvPr id="16"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62563" y="4103688"/>
            <a:ext cx="6731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42413" y="4137025"/>
            <a:ext cx="67151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59875" y="5043488"/>
            <a:ext cx="6731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6838" y="4964113"/>
            <a:ext cx="6731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ight Arrow 23">
            <a:hlinkClick r:id="rId13" action="ppaction://hlinksldjump"/>
          </p:cNvPr>
          <p:cNvSpPr/>
          <p:nvPr/>
        </p:nvSpPr>
        <p:spPr>
          <a:xfrm>
            <a:off x="9405938" y="5984875"/>
            <a:ext cx="1042987" cy="85883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
        <p:nvSpPr>
          <p:cNvPr id="10252" name="TextBox 26"/>
          <p:cNvSpPr txBox="1">
            <a:spLocks noChangeArrowheads="1"/>
          </p:cNvSpPr>
          <p:nvPr/>
        </p:nvSpPr>
        <p:spPr bwMode="auto">
          <a:xfrm>
            <a:off x="3576638" y="990600"/>
            <a:ext cx="480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3600" b="1">
                <a:solidFill>
                  <a:srgbClr val="FFFFFF"/>
                </a:solidFill>
                <a:latin typeface="Times New Roman" pitchFamily="18" charset="0"/>
                <a:cs typeface="Times New Roman" pitchFamily="18" charset="0"/>
              </a:rPr>
              <a:t>6 tuổi trở lên, em nhỏ có đặc điểm gì?</a:t>
            </a:r>
            <a:endParaRPr lang="en-US" altLang="en-US" b="1">
              <a:solidFill>
                <a:srgbClr val="FFFFFF"/>
              </a:solidFill>
              <a:latin typeface="Calibri"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806884492"/>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TotalTime>
  <Words>861</Words>
  <Application>Microsoft Office PowerPoint</Application>
  <PresentationFormat>Custom</PresentationFormat>
  <Paragraphs>79</Paragraphs>
  <Slides>21</Slides>
  <Notes>5</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2_Office Theme</vt:lpstr>
      <vt:lpstr>Office Theme</vt:lpstr>
      <vt:lpstr>PowerPoint Presentation</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Dựa vào đâu các em có thể nhận biết được tuổi của các bạn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Trà My</cp:lastModifiedBy>
  <cp:revision>45</cp:revision>
  <dcterms:created xsi:type="dcterms:W3CDTF">2019-09-21T03:52:38Z</dcterms:created>
  <dcterms:modified xsi:type="dcterms:W3CDTF">2023-07-24T03:03:45Z</dcterms:modified>
</cp:coreProperties>
</file>