
<file path=[Content_Types].xml><?xml version="1.0" encoding="utf-8"?>
<Types xmlns="http://schemas.openxmlformats.org/package/2006/content-types">
  <Default Extension="png" ContentType="image/png"/>
  <Default Extension="mp3" ContentType="audio/unknown"/>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av" ContentType="audio/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7.xml" ContentType="application/vnd.openxmlformats-officedocument.presentationml.notesSlide+xml"/>
  <Override PartName="/ppt/tags/tag15.xml" ContentType="application/vnd.openxmlformats-officedocument.presentationml.tags+xml"/>
  <Override PartName="/ppt/notesSlides/notesSlide8.xml" ContentType="application/vnd.openxmlformats-officedocument.presentationml.notesSlide+xml"/>
  <Override PartName="/ppt/tags/tag16.xml" ContentType="application/vnd.openxmlformats-officedocument.presentationml.tags+xml"/>
  <Override PartName="/ppt/notesSlides/notesSlide9.xml" ContentType="application/vnd.openxmlformats-officedocument.presentationml.notesSlide+xml"/>
  <Override PartName="/ppt/tags/tag17.xml" ContentType="application/vnd.openxmlformats-officedocument.presentationml.tags+xml"/>
  <Override PartName="/ppt/notesSlides/notesSlide10.xml" ContentType="application/vnd.openxmlformats-officedocument.presentationml.notesSlide+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notesSlides/notesSlide12.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notesSlides/notesSlide15.xml" ContentType="application/vnd.openxmlformats-officedocument.presentationml.notesSlide+xml"/>
  <Override PartName="/ppt/tags/tag26.xml" ContentType="application/vnd.openxmlformats-officedocument.presentationml.tags+xml"/>
  <Override PartName="/ppt/notesSlides/notesSlide16.xml" ContentType="application/vnd.openxmlformats-officedocument.presentationml.notesSlide+xml"/>
  <Override PartName="/ppt/tags/tag27.xml" ContentType="application/vnd.openxmlformats-officedocument.presentationml.tags+xml"/>
  <Override PartName="/ppt/notesSlides/notesSlide17.xml" ContentType="application/vnd.openxmlformats-officedocument.presentationml.notesSlide+xml"/>
  <Override PartName="/ppt/tags/tag28.xml" ContentType="application/vnd.openxmlformats-officedocument.presentationml.tags+xml"/>
  <Override PartName="/ppt/notesSlides/notesSlide18.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19.xml" ContentType="application/vnd.openxmlformats-officedocument.presentationml.notesSlide+xml"/>
  <Override PartName="/ppt/tags/tag31.xml" ContentType="application/vnd.openxmlformats-officedocument.presentationml.tags+xml"/>
  <Override PartName="/ppt/notesSlides/notesSlide20.xml" ContentType="application/vnd.openxmlformats-officedocument.presentationml.notesSlide+xml"/>
  <Override PartName="/ppt/tags/tag32.xml" ContentType="application/vnd.openxmlformats-officedocument.presentationml.tags+xml"/>
  <Override PartName="/ppt/notesSlides/notesSlide21.xml" ContentType="application/vnd.openxmlformats-officedocument.presentationml.notesSlide+xml"/>
  <Override PartName="/ppt/tags/tag33.xml" ContentType="application/vnd.openxmlformats-officedocument.presentationml.tags+xml"/>
  <Override PartName="/ppt/notesSlides/notesSlide22.xml" ContentType="application/vnd.openxmlformats-officedocument.presentationml.notesSlide+xml"/>
  <Override PartName="/ppt/tags/tag34.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29"/>
  </p:notesMasterIdLst>
  <p:sldIdLst>
    <p:sldId id="307" r:id="rId3"/>
    <p:sldId id="262" r:id="rId4"/>
    <p:sldId id="257" r:id="rId5"/>
    <p:sldId id="301" r:id="rId6"/>
    <p:sldId id="292" r:id="rId7"/>
    <p:sldId id="264" r:id="rId8"/>
    <p:sldId id="311" r:id="rId9"/>
    <p:sldId id="303" r:id="rId10"/>
    <p:sldId id="310" r:id="rId11"/>
    <p:sldId id="309" r:id="rId12"/>
    <p:sldId id="312" r:id="rId13"/>
    <p:sldId id="313" r:id="rId14"/>
    <p:sldId id="314" r:id="rId15"/>
    <p:sldId id="282" r:id="rId16"/>
    <p:sldId id="302" r:id="rId17"/>
    <p:sldId id="261" r:id="rId18"/>
    <p:sldId id="300" r:id="rId19"/>
    <p:sldId id="316" r:id="rId20"/>
    <p:sldId id="317" r:id="rId21"/>
    <p:sldId id="305" r:id="rId22"/>
    <p:sldId id="269" r:id="rId23"/>
    <p:sldId id="286" r:id="rId24"/>
    <p:sldId id="306" r:id="rId25"/>
    <p:sldId id="315" r:id="rId26"/>
    <p:sldId id="278" r:id="rId27"/>
    <p:sldId id="289" r:id="rId28"/>
  </p:sldIdLst>
  <p:sldSz cx="12192000" cy="6858000"/>
  <p:notesSz cx="6858000" cy="9144000"/>
  <p:custDataLst>
    <p:tags r:id="rId3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D1F7"/>
    <a:srgbClr val="FF5800"/>
    <a:srgbClr val="FAFAFA"/>
    <a:srgbClr val="F78F11"/>
    <a:srgbClr val="E65439"/>
    <a:srgbClr val="FFD020"/>
    <a:srgbClr val="FFD021"/>
    <a:srgbClr val="F9EDCD"/>
    <a:srgbClr val="E6E6E6"/>
    <a:srgbClr val="29B6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55" autoAdjust="0"/>
    <p:restoredTop sz="94439" autoAdjust="0"/>
  </p:normalViewPr>
  <p:slideViewPr>
    <p:cSldViewPr snapToGrid="0">
      <p:cViewPr varScale="1">
        <p:scale>
          <a:sx n="84" d="100"/>
          <a:sy n="84" d="100"/>
        </p:scale>
        <p:origin x="-547"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EB40CA-86A6-4239-A5A2-527AC284977D}" type="datetimeFigureOut">
              <a:rPr lang="zh-CN" altLang="en-US" smtClean="0"/>
              <a:t>2023/7/24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148856-C0B6-4D71-80BF-27FACA148921}" type="slidenum">
              <a:rPr lang="zh-CN" altLang="en-US" smtClean="0"/>
              <a:t>‹#›</a:t>
            </a:fld>
            <a:endParaRPr lang="zh-CN" altLang="en-US"/>
          </a:p>
        </p:txBody>
      </p:sp>
    </p:spTree>
    <p:extLst>
      <p:ext uri="{BB962C8B-B14F-4D97-AF65-F5344CB8AC3E}">
        <p14:creationId xmlns:p14="http://schemas.microsoft.com/office/powerpoint/2010/main" val="547661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1</a:t>
            </a:fld>
            <a:endParaRPr lang="zh-CN" altLang="en-US"/>
          </a:p>
        </p:txBody>
      </p:sp>
    </p:spTree>
    <p:extLst>
      <p:ext uri="{BB962C8B-B14F-4D97-AF65-F5344CB8AC3E}">
        <p14:creationId xmlns:p14="http://schemas.microsoft.com/office/powerpoint/2010/main" val="40311207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11</a:t>
            </a:fld>
            <a:endParaRPr lang="zh-CN" altLang="en-US"/>
          </a:p>
        </p:txBody>
      </p:sp>
    </p:spTree>
    <p:extLst>
      <p:ext uri="{BB962C8B-B14F-4D97-AF65-F5344CB8AC3E}">
        <p14:creationId xmlns:p14="http://schemas.microsoft.com/office/powerpoint/2010/main" val="2605866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12</a:t>
            </a:fld>
            <a:endParaRPr lang="zh-CN" altLang="en-US"/>
          </a:p>
        </p:txBody>
      </p:sp>
    </p:spTree>
    <p:extLst>
      <p:ext uri="{BB962C8B-B14F-4D97-AF65-F5344CB8AC3E}">
        <p14:creationId xmlns:p14="http://schemas.microsoft.com/office/powerpoint/2010/main" val="3175307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13</a:t>
            </a:fld>
            <a:endParaRPr lang="zh-CN" altLang="en-US"/>
          </a:p>
        </p:txBody>
      </p:sp>
    </p:spTree>
    <p:extLst>
      <p:ext uri="{BB962C8B-B14F-4D97-AF65-F5344CB8AC3E}">
        <p14:creationId xmlns:p14="http://schemas.microsoft.com/office/powerpoint/2010/main" val="61432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14</a:t>
            </a:fld>
            <a:endParaRPr lang="zh-CN" altLang="en-US"/>
          </a:p>
        </p:txBody>
      </p:sp>
    </p:spTree>
    <p:extLst>
      <p:ext uri="{BB962C8B-B14F-4D97-AF65-F5344CB8AC3E}">
        <p14:creationId xmlns:p14="http://schemas.microsoft.com/office/powerpoint/2010/main" val="14677275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16</a:t>
            </a:fld>
            <a:endParaRPr lang="zh-CN" altLang="en-US"/>
          </a:p>
        </p:txBody>
      </p:sp>
    </p:spTree>
    <p:extLst>
      <p:ext uri="{BB962C8B-B14F-4D97-AF65-F5344CB8AC3E}">
        <p14:creationId xmlns:p14="http://schemas.microsoft.com/office/powerpoint/2010/main" val="9532148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17</a:t>
            </a:fld>
            <a:endParaRPr lang="zh-CN" altLang="en-US"/>
          </a:p>
        </p:txBody>
      </p:sp>
    </p:spTree>
    <p:extLst>
      <p:ext uri="{BB962C8B-B14F-4D97-AF65-F5344CB8AC3E}">
        <p14:creationId xmlns:p14="http://schemas.microsoft.com/office/powerpoint/2010/main" val="28597734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18</a:t>
            </a:fld>
            <a:endParaRPr lang="zh-CN" altLang="en-US"/>
          </a:p>
        </p:txBody>
      </p:sp>
    </p:spTree>
    <p:extLst>
      <p:ext uri="{BB962C8B-B14F-4D97-AF65-F5344CB8AC3E}">
        <p14:creationId xmlns:p14="http://schemas.microsoft.com/office/powerpoint/2010/main" val="5469607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19</a:t>
            </a:fld>
            <a:endParaRPr lang="zh-CN" altLang="en-US"/>
          </a:p>
        </p:txBody>
      </p:sp>
    </p:spTree>
    <p:extLst>
      <p:ext uri="{BB962C8B-B14F-4D97-AF65-F5344CB8AC3E}">
        <p14:creationId xmlns:p14="http://schemas.microsoft.com/office/powerpoint/2010/main" val="6910203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20</a:t>
            </a:fld>
            <a:endParaRPr lang="zh-CN" altLang="en-US"/>
          </a:p>
        </p:txBody>
      </p:sp>
    </p:spTree>
    <p:extLst>
      <p:ext uri="{BB962C8B-B14F-4D97-AF65-F5344CB8AC3E}">
        <p14:creationId xmlns:p14="http://schemas.microsoft.com/office/powerpoint/2010/main" val="3524439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21</a:t>
            </a:fld>
            <a:endParaRPr lang="zh-CN" altLang="en-US"/>
          </a:p>
        </p:txBody>
      </p:sp>
    </p:spTree>
    <p:extLst>
      <p:ext uri="{BB962C8B-B14F-4D97-AF65-F5344CB8AC3E}">
        <p14:creationId xmlns:p14="http://schemas.microsoft.com/office/powerpoint/2010/main" val="2139329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2</a:t>
            </a:fld>
            <a:endParaRPr lang="zh-CN" altLang="en-US"/>
          </a:p>
        </p:txBody>
      </p:sp>
    </p:spTree>
    <p:extLst>
      <p:ext uri="{BB962C8B-B14F-4D97-AF65-F5344CB8AC3E}">
        <p14:creationId xmlns:p14="http://schemas.microsoft.com/office/powerpoint/2010/main" val="35361327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22</a:t>
            </a:fld>
            <a:endParaRPr lang="zh-CN" altLang="en-US"/>
          </a:p>
        </p:txBody>
      </p:sp>
    </p:spTree>
    <p:extLst>
      <p:ext uri="{BB962C8B-B14F-4D97-AF65-F5344CB8AC3E}">
        <p14:creationId xmlns:p14="http://schemas.microsoft.com/office/powerpoint/2010/main" val="20711671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23</a:t>
            </a:fld>
            <a:endParaRPr lang="zh-CN" altLang="en-US"/>
          </a:p>
        </p:txBody>
      </p:sp>
    </p:spTree>
    <p:extLst>
      <p:ext uri="{BB962C8B-B14F-4D97-AF65-F5344CB8AC3E}">
        <p14:creationId xmlns:p14="http://schemas.microsoft.com/office/powerpoint/2010/main" val="3524439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484272-38F6-4097-9C1E-12227217EF33}" type="slidenum">
              <a:rPr lang="zh-CN" altLang="en-US" smtClean="0"/>
              <a:t>24</a:t>
            </a:fld>
            <a:endParaRPr lang="zh-CN" altLang="en-US"/>
          </a:p>
        </p:txBody>
      </p:sp>
    </p:spTree>
    <p:extLst>
      <p:ext uri="{BB962C8B-B14F-4D97-AF65-F5344CB8AC3E}">
        <p14:creationId xmlns:p14="http://schemas.microsoft.com/office/powerpoint/2010/main" val="8483100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484272-38F6-4097-9C1E-12227217EF33}" type="slidenum">
              <a:rPr lang="zh-CN" altLang="en-US" smtClean="0"/>
              <a:t>25</a:t>
            </a:fld>
            <a:endParaRPr lang="zh-CN" altLang="en-US"/>
          </a:p>
        </p:txBody>
      </p:sp>
    </p:spTree>
    <p:extLst>
      <p:ext uri="{BB962C8B-B14F-4D97-AF65-F5344CB8AC3E}">
        <p14:creationId xmlns:p14="http://schemas.microsoft.com/office/powerpoint/2010/main" val="18652850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26</a:t>
            </a:fld>
            <a:endParaRPr lang="zh-CN" altLang="en-US"/>
          </a:p>
        </p:txBody>
      </p:sp>
    </p:spTree>
    <p:extLst>
      <p:ext uri="{BB962C8B-B14F-4D97-AF65-F5344CB8AC3E}">
        <p14:creationId xmlns:p14="http://schemas.microsoft.com/office/powerpoint/2010/main" val="3765438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3</a:t>
            </a:fld>
            <a:endParaRPr lang="zh-CN" altLang="en-US"/>
          </a:p>
        </p:txBody>
      </p:sp>
    </p:spTree>
    <p:extLst>
      <p:ext uri="{BB962C8B-B14F-4D97-AF65-F5344CB8AC3E}">
        <p14:creationId xmlns:p14="http://schemas.microsoft.com/office/powerpoint/2010/main" val="4206569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4</a:t>
            </a:fld>
            <a:endParaRPr lang="zh-CN" altLang="en-US"/>
          </a:p>
        </p:txBody>
      </p:sp>
    </p:spTree>
    <p:extLst>
      <p:ext uri="{BB962C8B-B14F-4D97-AF65-F5344CB8AC3E}">
        <p14:creationId xmlns:p14="http://schemas.microsoft.com/office/powerpoint/2010/main" val="28597734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6</a:t>
            </a:fld>
            <a:endParaRPr lang="zh-CN" altLang="en-US"/>
          </a:p>
        </p:txBody>
      </p:sp>
    </p:spTree>
    <p:extLst>
      <p:ext uri="{BB962C8B-B14F-4D97-AF65-F5344CB8AC3E}">
        <p14:creationId xmlns:p14="http://schemas.microsoft.com/office/powerpoint/2010/main" val="3524439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7</a:t>
            </a:fld>
            <a:endParaRPr lang="zh-CN" altLang="en-US"/>
          </a:p>
        </p:txBody>
      </p:sp>
    </p:spTree>
    <p:extLst>
      <p:ext uri="{BB962C8B-B14F-4D97-AF65-F5344CB8AC3E}">
        <p14:creationId xmlns:p14="http://schemas.microsoft.com/office/powerpoint/2010/main" val="3909765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8</a:t>
            </a:fld>
            <a:endParaRPr lang="zh-CN" altLang="en-US"/>
          </a:p>
        </p:txBody>
      </p:sp>
    </p:spTree>
    <p:extLst>
      <p:ext uri="{BB962C8B-B14F-4D97-AF65-F5344CB8AC3E}">
        <p14:creationId xmlns:p14="http://schemas.microsoft.com/office/powerpoint/2010/main" val="1042604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9</a:t>
            </a:fld>
            <a:endParaRPr lang="zh-CN" altLang="en-US"/>
          </a:p>
        </p:txBody>
      </p:sp>
    </p:spTree>
    <p:extLst>
      <p:ext uri="{BB962C8B-B14F-4D97-AF65-F5344CB8AC3E}">
        <p14:creationId xmlns:p14="http://schemas.microsoft.com/office/powerpoint/2010/main" val="2515543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10</a:t>
            </a:fld>
            <a:endParaRPr lang="zh-CN" altLang="en-US"/>
          </a:p>
        </p:txBody>
      </p:sp>
    </p:spTree>
    <p:extLst>
      <p:ext uri="{BB962C8B-B14F-4D97-AF65-F5344CB8AC3E}">
        <p14:creationId xmlns:p14="http://schemas.microsoft.com/office/powerpoint/2010/main" val="21543935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80298BC5-A992-46EB-A065-B68FC742E4B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Oval 1">
            <a:extLst>
              <a:ext uri="{FF2B5EF4-FFF2-40B4-BE49-F238E27FC236}">
                <a16:creationId xmlns:a16="http://schemas.microsoft.com/office/drawing/2014/main" xmlns="" id="{27CE7E28-C34D-4C02-BAFC-05371DCCE67E}"/>
              </a:ext>
            </a:extLst>
          </p:cNvPr>
          <p:cNvSpPr>
            <a:spLocks noChangeAspect="1"/>
          </p:cNvSpPr>
          <p:nvPr userDrawn="1">
            <p:custDataLst>
              <p:tags r:id="rId1"/>
            </p:custDataLst>
          </p:nvPr>
        </p:nvSpPr>
        <p:spPr>
          <a:xfrm>
            <a:off x="-870857" y="0"/>
            <a:ext cx="754144" cy="754144"/>
          </a:xfrm>
          <a:prstGeom prst="ellipse">
            <a:avLst/>
          </a:prstGeom>
          <a:blipFill dpi="0" rotWithShape="0">
            <a:blip r:embed="rId4"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7855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35203952-ED7A-4242-AF86-63AB78A14105}"/>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EC01F606-ADFA-4D98-9598-5F1A6077847F}"/>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BF198DD0-5658-41D0-A670-6FA229568316}"/>
              </a:ext>
            </a:extLst>
          </p:cNvPr>
          <p:cNvSpPr>
            <a:spLocks noGrp="1"/>
          </p:cNvSpPr>
          <p:nvPr>
            <p:ph type="dt" sz="half" idx="10"/>
          </p:nvPr>
        </p:nvSpPr>
        <p:spPr/>
        <p:txBody>
          <a:bodyPr/>
          <a:lstStyle/>
          <a:p>
            <a:fld id="{CE4DB008-BBA3-4CCF-BD23-FD2D6F7801A9}" type="datetimeFigureOut">
              <a:rPr lang="zh-CN" altLang="en-US" smtClean="0"/>
              <a:t>2023/7/24</a:t>
            </a:fld>
            <a:endParaRPr lang="zh-CN" altLang="en-US"/>
          </a:p>
        </p:txBody>
      </p:sp>
      <p:sp>
        <p:nvSpPr>
          <p:cNvPr id="5" name="页脚占位符 4">
            <a:extLst>
              <a:ext uri="{FF2B5EF4-FFF2-40B4-BE49-F238E27FC236}">
                <a16:creationId xmlns:a16="http://schemas.microsoft.com/office/drawing/2014/main" xmlns="" id="{D1A1E3B3-155D-49DF-A501-FF8450EC730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8DCC7196-B6BD-46A0-A14C-402862551727}"/>
              </a:ext>
            </a:extLst>
          </p:cNvPr>
          <p:cNvSpPr>
            <a:spLocks noGrp="1"/>
          </p:cNvSpPr>
          <p:nvPr>
            <p:ph type="sldNum" sz="quarter" idx="12"/>
          </p:nvPr>
        </p:nvSpPr>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2573908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878597F2-8919-4D85-A51A-A79C9AE4986B}"/>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90BCD205-690E-43BC-A9C6-8E68C4C33388}"/>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EC4A64D9-9C09-441D-8FDF-DDBF11D6C53A}"/>
              </a:ext>
            </a:extLst>
          </p:cNvPr>
          <p:cNvSpPr>
            <a:spLocks noGrp="1"/>
          </p:cNvSpPr>
          <p:nvPr>
            <p:ph type="dt" sz="half" idx="10"/>
          </p:nvPr>
        </p:nvSpPr>
        <p:spPr/>
        <p:txBody>
          <a:bodyPr/>
          <a:lstStyle/>
          <a:p>
            <a:fld id="{CE4DB008-BBA3-4CCF-BD23-FD2D6F7801A9}" type="datetimeFigureOut">
              <a:rPr lang="zh-CN" altLang="en-US" smtClean="0"/>
              <a:t>2023/7/24</a:t>
            </a:fld>
            <a:endParaRPr lang="zh-CN" altLang="en-US"/>
          </a:p>
        </p:txBody>
      </p:sp>
      <p:sp>
        <p:nvSpPr>
          <p:cNvPr id="5" name="页脚占位符 4">
            <a:extLst>
              <a:ext uri="{FF2B5EF4-FFF2-40B4-BE49-F238E27FC236}">
                <a16:creationId xmlns:a16="http://schemas.microsoft.com/office/drawing/2014/main" xmlns="" id="{C665124F-2113-4647-AD50-9B49C1B5233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3260B111-1235-4AEB-A5A2-194F9AFB8759}"/>
              </a:ext>
            </a:extLst>
          </p:cNvPr>
          <p:cNvSpPr>
            <a:spLocks noGrp="1"/>
          </p:cNvSpPr>
          <p:nvPr>
            <p:ph type="sldNum" sz="quarter" idx="12"/>
          </p:nvPr>
        </p:nvSpPr>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35032579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7E585B12-2E51-4F28-A278-6BEB23B530CD}" type="datetimeFigureOut">
              <a:rPr lang="zh-CN" altLang="en-US" smtClean="0"/>
              <a:t>2023/7/24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FB6C06E-BBBF-4C46-8F56-6454957039D1}" type="slidenum">
              <a:rPr lang="zh-CN" altLang="en-US" smtClean="0"/>
              <a:t>‹#›</a:t>
            </a:fld>
            <a:endParaRPr lang="zh-CN" altLang="en-US"/>
          </a:p>
        </p:txBody>
      </p:sp>
    </p:spTree>
    <p:extLst>
      <p:ext uri="{BB962C8B-B14F-4D97-AF65-F5344CB8AC3E}">
        <p14:creationId xmlns:p14="http://schemas.microsoft.com/office/powerpoint/2010/main" val="884521932"/>
      </p:ext>
    </p:extLst>
  </p:cSld>
  <p:clrMapOvr>
    <a:masterClrMapping/>
  </p:clrMapOvr>
  <p:transition spd="slow" advTm="5500">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2023/7/24</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1382794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2023/7/24</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6832485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8139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xmlns=""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xmlns="" id="{E3C6F6ED-C323-4540-837C-8043323F6267}"/>
              </a:ext>
            </a:extLst>
          </p:cNvPr>
          <p:cNvGrpSpPr/>
          <p:nvPr userDrawn="1"/>
        </p:nvGrpSpPr>
        <p:grpSpPr>
          <a:xfrm>
            <a:off x="1233089" y="64865"/>
            <a:ext cx="10385150" cy="6069722"/>
            <a:chOff x="1233089" y="64865"/>
            <a:chExt cx="10385150" cy="6069722"/>
          </a:xfrm>
        </p:grpSpPr>
        <p:pic>
          <p:nvPicPr>
            <p:cNvPr id="4" name="图片 3">
              <a:extLst>
                <a:ext uri="{FF2B5EF4-FFF2-40B4-BE49-F238E27FC236}">
                  <a16:creationId xmlns:a16="http://schemas.microsoft.com/office/drawing/2014/main" xmlns=""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xmlns=""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xmlns=""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xmlns=""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xmlns=""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102936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xmlns=""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组合 11">
            <a:extLst>
              <a:ext uri="{FF2B5EF4-FFF2-40B4-BE49-F238E27FC236}">
                <a16:creationId xmlns:a16="http://schemas.microsoft.com/office/drawing/2014/main" xmlns="" id="{E3C6F6ED-C323-4540-837C-8043323F6267}"/>
              </a:ext>
            </a:extLst>
          </p:cNvPr>
          <p:cNvGrpSpPr/>
          <p:nvPr userDrawn="1"/>
        </p:nvGrpSpPr>
        <p:grpSpPr>
          <a:xfrm>
            <a:off x="1233089" y="64865"/>
            <a:ext cx="10385150" cy="6069722"/>
            <a:chOff x="1233089" y="64865"/>
            <a:chExt cx="10385150" cy="6069722"/>
          </a:xfrm>
        </p:grpSpPr>
        <p:pic>
          <p:nvPicPr>
            <p:cNvPr id="13" name="图片 12">
              <a:extLst>
                <a:ext uri="{FF2B5EF4-FFF2-40B4-BE49-F238E27FC236}">
                  <a16:creationId xmlns:a16="http://schemas.microsoft.com/office/drawing/2014/main" xmlns=""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14" name="图片 13">
              <a:extLst>
                <a:ext uri="{FF2B5EF4-FFF2-40B4-BE49-F238E27FC236}">
                  <a16:creationId xmlns:a16="http://schemas.microsoft.com/office/drawing/2014/main" xmlns=""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15" name="图片 14">
            <a:extLst>
              <a:ext uri="{FF2B5EF4-FFF2-40B4-BE49-F238E27FC236}">
                <a16:creationId xmlns:a16="http://schemas.microsoft.com/office/drawing/2014/main" xmlns=""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16" name="图片 15">
            <a:extLst>
              <a:ext uri="{FF2B5EF4-FFF2-40B4-BE49-F238E27FC236}">
                <a16:creationId xmlns:a16="http://schemas.microsoft.com/office/drawing/2014/main" xmlns=""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7" name="图片 16">
            <a:extLst>
              <a:ext uri="{FF2B5EF4-FFF2-40B4-BE49-F238E27FC236}">
                <a16:creationId xmlns:a16="http://schemas.microsoft.com/office/drawing/2014/main" xmlns=""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2652210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12"/>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7"/>
                                        </p:tgtEl>
                                        <p:attrNameLst>
                                          <p:attrName>style.visibility</p:attrName>
                                        </p:attrNameLst>
                                      </p:cBhvr>
                                      <p:to>
                                        <p:strVal val="visible"/>
                                      </p:to>
                                    </p:set>
                                    <p:animEffect transition="in" filter="fade">
                                      <p:cBhvr>
                                        <p:cTn id="9" dur="1000"/>
                                        <p:tgtEl>
                                          <p:spTgt spid="17"/>
                                        </p:tgtEl>
                                      </p:cBhvr>
                                    </p:animEffect>
                                    <p:anim calcmode="lin" valueType="num">
                                      <p:cBhvr>
                                        <p:cTn id="10" dur="1000" fill="hold"/>
                                        <p:tgtEl>
                                          <p:spTgt spid="17"/>
                                        </p:tgtEl>
                                        <p:attrNameLst>
                                          <p:attrName>ppt_x</p:attrName>
                                        </p:attrNameLst>
                                      </p:cBhvr>
                                      <p:tavLst>
                                        <p:tav tm="0">
                                          <p:val>
                                            <p:strVal val="#ppt_x"/>
                                          </p:val>
                                        </p:tav>
                                        <p:tav tm="100000">
                                          <p:val>
                                            <p:strVal val="#ppt_x"/>
                                          </p:val>
                                        </p:tav>
                                      </p:tavLst>
                                    </p:anim>
                                    <p:anim calcmode="lin" valueType="num">
                                      <p:cBhvr>
                                        <p:cTn id="11" dur="1000" fill="hold"/>
                                        <p:tgtEl>
                                          <p:spTgt spid="17"/>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16"/>
                                        </p:tgtEl>
                                        <p:attrNameLst>
                                          <p:attrName>style.visibility</p:attrName>
                                        </p:attrNameLst>
                                      </p:cBhvr>
                                      <p:to>
                                        <p:strVal val="visible"/>
                                      </p:to>
                                    </p:set>
                                    <p:animEffect transition="in" filter="wipe(down)">
                                      <p:cBhvr>
                                        <p:cTn id="14" dur="580">
                                          <p:stCondLst>
                                            <p:cond delay="0"/>
                                          </p:stCondLst>
                                        </p:cTn>
                                        <p:tgtEl>
                                          <p:spTgt spid="16"/>
                                        </p:tgtEl>
                                      </p:cBhvr>
                                    </p:animEffect>
                                    <p:anim calcmode="lin" valueType="num">
                                      <p:cBhvr>
                                        <p:cTn id="15"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0" dur="26">
                                          <p:stCondLst>
                                            <p:cond delay="650"/>
                                          </p:stCondLst>
                                        </p:cTn>
                                        <p:tgtEl>
                                          <p:spTgt spid="16"/>
                                        </p:tgtEl>
                                      </p:cBhvr>
                                      <p:to x="100000" y="60000"/>
                                    </p:animScale>
                                    <p:animScale>
                                      <p:cBhvr>
                                        <p:cTn id="21" dur="166" decel="50000">
                                          <p:stCondLst>
                                            <p:cond delay="676"/>
                                          </p:stCondLst>
                                        </p:cTn>
                                        <p:tgtEl>
                                          <p:spTgt spid="16"/>
                                        </p:tgtEl>
                                      </p:cBhvr>
                                      <p:to x="100000" y="100000"/>
                                    </p:animScale>
                                    <p:animScale>
                                      <p:cBhvr>
                                        <p:cTn id="22" dur="26">
                                          <p:stCondLst>
                                            <p:cond delay="1312"/>
                                          </p:stCondLst>
                                        </p:cTn>
                                        <p:tgtEl>
                                          <p:spTgt spid="16"/>
                                        </p:tgtEl>
                                      </p:cBhvr>
                                      <p:to x="100000" y="80000"/>
                                    </p:animScale>
                                    <p:animScale>
                                      <p:cBhvr>
                                        <p:cTn id="23" dur="166" decel="50000">
                                          <p:stCondLst>
                                            <p:cond delay="1338"/>
                                          </p:stCondLst>
                                        </p:cTn>
                                        <p:tgtEl>
                                          <p:spTgt spid="16"/>
                                        </p:tgtEl>
                                      </p:cBhvr>
                                      <p:to x="100000" y="100000"/>
                                    </p:animScale>
                                    <p:animScale>
                                      <p:cBhvr>
                                        <p:cTn id="24" dur="26">
                                          <p:stCondLst>
                                            <p:cond delay="1642"/>
                                          </p:stCondLst>
                                        </p:cTn>
                                        <p:tgtEl>
                                          <p:spTgt spid="16"/>
                                        </p:tgtEl>
                                      </p:cBhvr>
                                      <p:to x="100000" y="90000"/>
                                    </p:animScale>
                                    <p:animScale>
                                      <p:cBhvr>
                                        <p:cTn id="25" dur="166" decel="50000">
                                          <p:stCondLst>
                                            <p:cond delay="1668"/>
                                          </p:stCondLst>
                                        </p:cTn>
                                        <p:tgtEl>
                                          <p:spTgt spid="16"/>
                                        </p:tgtEl>
                                      </p:cBhvr>
                                      <p:to x="100000" y="100000"/>
                                    </p:animScale>
                                    <p:animScale>
                                      <p:cBhvr>
                                        <p:cTn id="26" dur="26">
                                          <p:stCondLst>
                                            <p:cond delay="1808"/>
                                          </p:stCondLst>
                                        </p:cTn>
                                        <p:tgtEl>
                                          <p:spTgt spid="16"/>
                                        </p:tgtEl>
                                      </p:cBhvr>
                                      <p:to x="100000" y="95000"/>
                                    </p:animScale>
                                    <p:animScale>
                                      <p:cBhvr>
                                        <p:cTn id="27"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xmlns="" id="{9313CAAC-86DD-4554-9F13-4B33E9A9ACD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5224" b="2"/>
          <a:stretch/>
        </p:blipFill>
        <p:spPr>
          <a:xfrm>
            <a:off x="-529" y="1"/>
            <a:ext cx="12193057" cy="6858000"/>
          </a:xfrm>
          <a:prstGeom prst="rect">
            <a:avLst/>
          </a:prstGeom>
        </p:spPr>
      </p:pic>
    </p:spTree>
    <p:extLst>
      <p:ext uri="{BB962C8B-B14F-4D97-AF65-F5344CB8AC3E}">
        <p14:creationId xmlns:p14="http://schemas.microsoft.com/office/powerpoint/2010/main" val="3400627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637483D-FFBD-49EA-ADC7-3BDE8529D554}"/>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5E8419D0-3631-4FD9-B186-88903E3E53E4}"/>
              </a:ext>
            </a:extLst>
          </p:cNvPr>
          <p:cNvSpPr>
            <a:spLocks noGrp="1"/>
          </p:cNvSpPr>
          <p:nvPr>
            <p:ph type="dt" sz="half" idx="10"/>
          </p:nvPr>
        </p:nvSpPr>
        <p:spPr/>
        <p:txBody>
          <a:bodyPr/>
          <a:lstStyle/>
          <a:p>
            <a:fld id="{CE4DB008-BBA3-4CCF-BD23-FD2D6F7801A9}" type="datetimeFigureOut">
              <a:rPr lang="zh-CN" altLang="en-US" smtClean="0"/>
              <a:t>2023/7/24</a:t>
            </a:fld>
            <a:endParaRPr lang="zh-CN" altLang="en-US"/>
          </a:p>
        </p:txBody>
      </p:sp>
      <p:sp>
        <p:nvSpPr>
          <p:cNvPr id="4" name="页脚占位符 3">
            <a:extLst>
              <a:ext uri="{FF2B5EF4-FFF2-40B4-BE49-F238E27FC236}">
                <a16:creationId xmlns:a16="http://schemas.microsoft.com/office/drawing/2014/main" xmlns="" id="{A4A2BB5B-5F72-4AFD-A373-7974108E27E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623AA907-3ADC-421C-BA66-316967FB4E25}"/>
              </a:ext>
            </a:extLst>
          </p:cNvPr>
          <p:cNvSpPr>
            <a:spLocks noGrp="1"/>
          </p:cNvSpPr>
          <p:nvPr>
            <p:ph type="sldNum" sz="quarter" idx="12"/>
          </p:nvPr>
        </p:nvSpPr>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3975589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4834E16B-F213-4737-B904-5ADC97963B1C}"/>
              </a:ext>
            </a:extLst>
          </p:cNvPr>
          <p:cNvSpPr>
            <a:spLocks noGrp="1"/>
          </p:cNvSpPr>
          <p:nvPr>
            <p:ph type="dt" sz="half" idx="10"/>
          </p:nvPr>
        </p:nvSpPr>
        <p:spPr/>
        <p:txBody>
          <a:bodyPr/>
          <a:lstStyle/>
          <a:p>
            <a:fld id="{CE4DB008-BBA3-4CCF-BD23-FD2D6F7801A9}" type="datetimeFigureOut">
              <a:rPr lang="zh-CN" altLang="en-US" smtClean="0"/>
              <a:t>2023/7/24</a:t>
            </a:fld>
            <a:endParaRPr lang="zh-CN" altLang="en-US"/>
          </a:p>
        </p:txBody>
      </p:sp>
      <p:sp>
        <p:nvSpPr>
          <p:cNvPr id="3" name="页脚占位符 2">
            <a:extLst>
              <a:ext uri="{FF2B5EF4-FFF2-40B4-BE49-F238E27FC236}">
                <a16:creationId xmlns:a16="http://schemas.microsoft.com/office/drawing/2014/main" xmlns="" id="{6A42DB65-CB16-4D13-A0EF-99F3B9155EAE}"/>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918458E6-21C7-4E72-BA55-EA52127651D8}"/>
              </a:ext>
            </a:extLst>
          </p:cNvPr>
          <p:cNvSpPr>
            <a:spLocks noGrp="1"/>
          </p:cNvSpPr>
          <p:nvPr>
            <p:ph type="sldNum" sz="quarter" idx="12"/>
          </p:nvPr>
        </p:nvSpPr>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1563829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3C19E933-4C67-473F-B458-40034DC5285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9DE248A0-C292-4EC2-B6AF-A4EB44904F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xmlns="" id="{17E449F7-F82A-45AF-B931-D9B53FC6EB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xmlns="" id="{3F0AC1EA-5D9C-44A1-8EB3-B8C15EFED91A}"/>
              </a:ext>
            </a:extLst>
          </p:cNvPr>
          <p:cNvSpPr>
            <a:spLocks noGrp="1"/>
          </p:cNvSpPr>
          <p:nvPr>
            <p:ph type="dt" sz="half" idx="10"/>
          </p:nvPr>
        </p:nvSpPr>
        <p:spPr/>
        <p:txBody>
          <a:bodyPr/>
          <a:lstStyle/>
          <a:p>
            <a:fld id="{CE4DB008-BBA3-4CCF-BD23-FD2D6F7801A9}" type="datetimeFigureOut">
              <a:rPr lang="zh-CN" altLang="en-US" smtClean="0"/>
              <a:t>2023/7/24</a:t>
            </a:fld>
            <a:endParaRPr lang="zh-CN" altLang="en-US"/>
          </a:p>
        </p:txBody>
      </p:sp>
      <p:sp>
        <p:nvSpPr>
          <p:cNvPr id="6" name="页脚占位符 5">
            <a:extLst>
              <a:ext uri="{FF2B5EF4-FFF2-40B4-BE49-F238E27FC236}">
                <a16:creationId xmlns:a16="http://schemas.microsoft.com/office/drawing/2014/main" xmlns="" id="{E3AB8538-F1C5-4951-B0B2-2A30B350E40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546A4BD5-72E2-49B2-985E-349F6A537EE8}"/>
              </a:ext>
            </a:extLst>
          </p:cNvPr>
          <p:cNvSpPr>
            <a:spLocks noGrp="1"/>
          </p:cNvSpPr>
          <p:nvPr>
            <p:ph type="sldNum" sz="quarter" idx="12"/>
          </p:nvPr>
        </p:nvSpPr>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1085285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_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3C19E933-4C67-473F-B458-40034DC5285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9DE248A0-C292-4EC2-B6AF-A4EB44904F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xmlns="" id="{17E449F7-F82A-45AF-B931-D9B53FC6EB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xmlns="" id="{3F0AC1EA-5D9C-44A1-8EB3-B8C15EFED91A}"/>
              </a:ext>
            </a:extLst>
          </p:cNvPr>
          <p:cNvSpPr>
            <a:spLocks noGrp="1"/>
          </p:cNvSpPr>
          <p:nvPr>
            <p:ph type="dt" sz="half" idx="10"/>
          </p:nvPr>
        </p:nvSpPr>
        <p:spPr/>
        <p:txBody>
          <a:bodyPr/>
          <a:lstStyle/>
          <a:p>
            <a:fld id="{CE4DB008-BBA3-4CCF-BD23-FD2D6F7801A9}" type="datetimeFigureOut">
              <a:rPr lang="zh-CN" altLang="en-US" smtClean="0"/>
              <a:t>2023/7/24</a:t>
            </a:fld>
            <a:endParaRPr lang="zh-CN" altLang="en-US"/>
          </a:p>
        </p:txBody>
      </p:sp>
      <p:sp>
        <p:nvSpPr>
          <p:cNvPr id="6" name="页脚占位符 5">
            <a:extLst>
              <a:ext uri="{FF2B5EF4-FFF2-40B4-BE49-F238E27FC236}">
                <a16:creationId xmlns:a16="http://schemas.microsoft.com/office/drawing/2014/main" xmlns="" id="{E3AB8538-F1C5-4951-B0B2-2A30B350E40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546A4BD5-72E2-49B2-985E-349F6A537EE8}"/>
              </a:ext>
            </a:extLst>
          </p:cNvPr>
          <p:cNvSpPr>
            <a:spLocks noGrp="1"/>
          </p:cNvSpPr>
          <p:nvPr>
            <p:ph type="sldNum" sz="quarter" idx="12"/>
          </p:nvPr>
        </p:nvSpPr>
        <p:spPr/>
        <p:txBody>
          <a:bodyPr/>
          <a:lstStyle/>
          <a:p>
            <a:fld id="{6E3F7534-B9C2-4564-AC12-BB95B9390D7E}" type="slidenum">
              <a:rPr lang="zh-CN" altLang="en-US" smtClean="0"/>
              <a:t>‹#›</a:t>
            </a:fld>
            <a:endParaRPr lang="zh-CN" altLang="en-US"/>
          </a:p>
        </p:txBody>
      </p:sp>
      <p:sp>
        <p:nvSpPr>
          <p:cNvPr id="9" name="TextBox 8"/>
          <p:cNvSpPr txBox="1"/>
          <p:nvPr userDrawn="1"/>
        </p:nvSpPr>
        <p:spPr>
          <a:xfrm>
            <a:off x="2199805" y="6721454"/>
            <a:ext cx="1800200" cy="118430"/>
          </a:xfrm>
          <a:prstGeom prst="rect">
            <a:avLst/>
          </a:prstGeom>
          <a:noFill/>
        </p:spPr>
        <p:txBody>
          <a:bodyPr wrap="square" rtlCol="0">
            <a:spAutoFit/>
          </a:bodyPr>
          <a:lstStyle/>
          <a:p>
            <a:pPr>
              <a:lnSpc>
                <a:spcPct val="200000"/>
              </a:lnSpc>
            </a:pPr>
            <a:r>
              <a:rPr lang="en-US" altLang="zh-CN" sz="100" dirty="0">
                <a:solidFill>
                  <a:prstClr val="black"/>
                </a:solidFill>
                <a:ea typeface="微软雅黑" panose="020B0503020204020204" pitchFamily="34" charset="-122"/>
                <a:hlinkClick r:id="rId2"/>
              </a:rPr>
              <a:t>PPT</a:t>
            </a:r>
            <a:r>
              <a:rPr lang="zh-CN" altLang="en-US" sz="100" dirty="0">
                <a:solidFill>
                  <a:prstClr val="black"/>
                </a:solidFill>
                <a:ea typeface="微软雅黑" panose="020B0503020204020204" pitchFamily="34" charset="-122"/>
                <a:hlinkClick r:id="rId2"/>
              </a:rPr>
              <a:t>模板</a:t>
            </a:r>
            <a:r>
              <a:rPr lang="zh-CN" altLang="en-US" sz="100" dirty="0">
                <a:solidFill>
                  <a:prstClr val="black"/>
                </a:solidFill>
                <a:ea typeface="微软雅黑" panose="020B0503020204020204" pitchFamily="34" charset="-122"/>
              </a:rPr>
              <a:t> </a:t>
            </a:r>
            <a:r>
              <a:rPr lang="en-US" altLang="zh-CN" sz="100" dirty="0">
                <a:solidFill>
                  <a:prstClr val="black"/>
                </a:solidFill>
                <a:ea typeface="微软雅黑" panose="020B0503020204020204" pitchFamily="34" charset="-122"/>
              </a:rPr>
              <a:t>http://www.1ppt.com/moban/</a:t>
            </a:r>
            <a:r>
              <a:rPr lang="zh-CN" altLang="en-US" sz="100" dirty="0">
                <a:solidFill>
                  <a:prstClr val="black"/>
                </a:solidFill>
                <a:ea typeface="微软雅黑" panose="020B0503020204020204" pitchFamily="34" charset="-122"/>
              </a:rPr>
              <a:t> </a:t>
            </a:r>
            <a:endParaRPr lang="en-US" altLang="zh-CN" sz="100" dirty="0">
              <a:solidFill>
                <a:prstClr val="black"/>
              </a:solidFill>
              <a:ea typeface="微软雅黑" panose="020B0503020204020204" pitchFamily="34" charset="-122"/>
            </a:endParaRPr>
          </a:p>
        </p:txBody>
      </p:sp>
    </p:spTree>
    <p:extLst>
      <p:ext uri="{BB962C8B-B14F-4D97-AF65-F5344CB8AC3E}">
        <p14:creationId xmlns:p14="http://schemas.microsoft.com/office/powerpoint/2010/main" val="2903245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B157AC5-0AD7-4E9B-8619-D155CED28EC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733E48CF-B8E1-428B-8199-C4503FEE1C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7FEFA15A-10CD-48A5-846F-408FEEC0B5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xmlns="" id="{DAB8B793-2521-4CCC-B968-A70BA4FE748D}"/>
              </a:ext>
            </a:extLst>
          </p:cNvPr>
          <p:cNvSpPr>
            <a:spLocks noGrp="1"/>
          </p:cNvSpPr>
          <p:nvPr>
            <p:ph type="dt" sz="half" idx="10"/>
          </p:nvPr>
        </p:nvSpPr>
        <p:spPr/>
        <p:txBody>
          <a:bodyPr/>
          <a:lstStyle/>
          <a:p>
            <a:fld id="{CE4DB008-BBA3-4CCF-BD23-FD2D6F7801A9}" type="datetimeFigureOut">
              <a:rPr lang="zh-CN" altLang="en-US" smtClean="0"/>
              <a:t>2023/7/24</a:t>
            </a:fld>
            <a:endParaRPr lang="zh-CN" altLang="en-US"/>
          </a:p>
        </p:txBody>
      </p:sp>
      <p:sp>
        <p:nvSpPr>
          <p:cNvPr id="6" name="页脚占位符 5">
            <a:extLst>
              <a:ext uri="{FF2B5EF4-FFF2-40B4-BE49-F238E27FC236}">
                <a16:creationId xmlns:a16="http://schemas.microsoft.com/office/drawing/2014/main" xmlns="" id="{5A0AB98A-532C-4866-80A4-157439A88C7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E904B4C7-D5AB-41E2-BA16-CFCA19E40648}"/>
              </a:ext>
            </a:extLst>
          </p:cNvPr>
          <p:cNvSpPr>
            <a:spLocks noGrp="1"/>
          </p:cNvSpPr>
          <p:nvPr>
            <p:ph type="sldNum" sz="quarter" idx="12"/>
          </p:nvPr>
        </p:nvSpPr>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1004789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xmlns="" id="{54A25576-0E03-4F78-8BF9-EB0567C13FD2}"/>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8" name="Rectangle 7">
            <a:extLst>
              <a:ext uri="{FF2B5EF4-FFF2-40B4-BE49-F238E27FC236}">
                <a16:creationId xmlns:a16="http://schemas.microsoft.com/office/drawing/2014/main" xmlns="" id="{10546415-9B83-4E7B-84DA-1810B1FDF0D4}"/>
              </a:ext>
            </a:extLst>
          </p:cNvPr>
          <p:cNvSpPr>
            <a:spLocks noChangeAspect="1"/>
          </p:cNvSpPr>
          <p:nvPr userDrawn="1"/>
        </p:nvSpPr>
        <p:spPr>
          <a:xfrm>
            <a:off x="0" y="0"/>
            <a:ext cx="12192000" cy="6858000"/>
          </a:xfrm>
          <a:prstGeom prst="rect">
            <a:avLst/>
          </a:prstGeom>
          <a:blipFill dpi="0" rotWithShape="0">
            <a:blip r:embed="rId15">
              <a:alphaModFix amt="0"/>
              <a:extLst>
                <a:ext uri="{28A0092B-C50C-407E-A947-70E740481C1C}">
                  <a14:useLocalDpi xmlns:a14="http://schemas.microsoft.com/office/drawing/2010/main" val="0"/>
                </a:ext>
              </a:extLst>
            </a:blip>
            <a:srcRect/>
            <a:stretch>
              <a:fillRect t="-38889" b="-38889"/>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占位符 1">
            <a:extLst>
              <a:ext uri="{FF2B5EF4-FFF2-40B4-BE49-F238E27FC236}">
                <a16:creationId xmlns:a16="http://schemas.microsoft.com/office/drawing/2014/main" xmlns="" id="{C81CD653-F88D-472B-B904-D621876D1B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2BCB771B-5475-487B-9AC1-20EA617791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0A58DC7F-D0E7-4DFB-8654-4F4EA4A8A0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4DB008-BBA3-4CCF-BD23-FD2D6F7801A9}" type="datetimeFigureOut">
              <a:rPr lang="zh-CN" altLang="en-US" smtClean="0"/>
              <a:t>2023/7/24</a:t>
            </a:fld>
            <a:endParaRPr lang="zh-CN" altLang="en-US"/>
          </a:p>
        </p:txBody>
      </p:sp>
      <p:sp>
        <p:nvSpPr>
          <p:cNvPr id="5" name="页脚占位符 4">
            <a:extLst>
              <a:ext uri="{FF2B5EF4-FFF2-40B4-BE49-F238E27FC236}">
                <a16:creationId xmlns:a16="http://schemas.microsoft.com/office/drawing/2014/main" xmlns="" id="{6D2CB79C-5814-4DE9-BB8F-B466541496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xmlns="" id="{41BEC2EB-6F4F-4F1C-BF2A-9F61C08A46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3F7534-B9C2-4564-AC12-BB95B9390D7E}" type="slidenum">
              <a:rPr lang="zh-CN" altLang="en-US" smtClean="0"/>
              <a:t>‹#›</a:t>
            </a:fld>
            <a:endParaRPr lang="zh-CN" altLang="en-US"/>
          </a:p>
        </p:txBody>
      </p:sp>
      <p:sp>
        <p:nvSpPr>
          <p:cNvPr id="10" name="Oval 9">
            <a:extLst>
              <a:ext uri="{FF2B5EF4-FFF2-40B4-BE49-F238E27FC236}">
                <a16:creationId xmlns:a16="http://schemas.microsoft.com/office/drawing/2014/main" xmlns="" id="{7F838434-C9F4-4C29-A78B-39CEAE84EED1}"/>
              </a:ext>
            </a:extLst>
          </p:cNvPr>
          <p:cNvSpPr>
            <a:spLocks noChangeAspect="1"/>
          </p:cNvSpPr>
          <p:nvPr userDrawn="1">
            <p:custDataLst>
              <p:tags r:id="rId14"/>
            </p:custDataLst>
          </p:nvPr>
        </p:nvSpPr>
        <p:spPr>
          <a:xfrm>
            <a:off x="-754144" y="0"/>
            <a:ext cx="754144" cy="754144"/>
          </a:xfrm>
          <a:prstGeom prst="ellipse">
            <a:avLst/>
          </a:prstGeom>
          <a:blipFill dpi="0" rotWithShape="0">
            <a:blip r:embed="rId16"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4179468"/>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2" r:id="rId3"/>
    <p:sldLayoutId id="2147483653" r:id="rId4"/>
    <p:sldLayoutId id="2147483654" r:id="rId5"/>
    <p:sldLayoutId id="2147483655" r:id="rId6"/>
    <p:sldLayoutId id="2147483656" r:id="rId7"/>
    <p:sldLayoutId id="2147483662"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9Slide.vn - 2019">
            <a:extLst>
              <a:ext uri="{FF2B5EF4-FFF2-40B4-BE49-F238E27FC236}">
                <a16:creationId xmlns:a16="http://schemas.microsoft.com/office/drawing/2014/main" xmlns="" id="{DAA09EAD-1C9B-4CA3-8E99-A567E38B3CB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3007255246"/>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notesSlide" Target="../notesSlides/notesSlide1.xml"/><Relationship Id="rId9" Type="http://schemas.openxmlformats.org/officeDocument/2006/relationships/image" Target="../media/image13.png"/></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48.png"/><Relationship Id="rId3" Type="http://schemas.openxmlformats.org/officeDocument/2006/relationships/notesSlide" Target="../notesSlides/notesSlide9.xml"/><Relationship Id="rId7" Type="http://schemas.openxmlformats.org/officeDocument/2006/relationships/image" Target="../media/image37.svg"/><Relationship Id="rId12" Type="http://schemas.openxmlformats.org/officeDocument/2006/relationships/image" Target="../media/image47.png"/><Relationship Id="rId2" Type="http://schemas.openxmlformats.org/officeDocument/2006/relationships/slideLayout" Target="../slideLayouts/slideLayout6.xml"/><Relationship Id="rId1" Type="http://schemas.openxmlformats.org/officeDocument/2006/relationships/tags" Target="../tags/tag16.xml"/><Relationship Id="rId6" Type="http://schemas.openxmlformats.org/officeDocument/2006/relationships/image" Target="../media/image37.png"/><Relationship Id="rId11"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2.jpeg"/><Relationship Id="rId4" Type="http://schemas.openxmlformats.org/officeDocument/2006/relationships/image" Target="../media/image44.png"/><Relationship Id="rId9" Type="http://schemas.openxmlformats.org/officeDocument/2006/relationships/image" Target="../media/image38.png"/></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10.xml"/><Relationship Id="rId7" Type="http://schemas.openxmlformats.org/officeDocument/2006/relationships/image" Target="../media/image37.svg"/><Relationship Id="rId12" Type="http://schemas.openxmlformats.org/officeDocument/2006/relationships/image" Target="../media/image50.png"/><Relationship Id="rId2" Type="http://schemas.openxmlformats.org/officeDocument/2006/relationships/slideLayout" Target="../slideLayouts/slideLayout6.xml"/><Relationship Id="rId1" Type="http://schemas.openxmlformats.org/officeDocument/2006/relationships/tags" Target="../tags/tag17.xml"/><Relationship Id="rId6" Type="http://schemas.openxmlformats.org/officeDocument/2006/relationships/image" Target="../media/image37.png"/><Relationship Id="rId11" Type="http://schemas.openxmlformats.org/officeDocument/2006/relationships/image" Target="../media/image49.png"/><Relationship Id="rId5" Type="http://schemas.openxmlformats.org/officeDocument/2006/relationships/image" Target="../media/image45.png"/><Relationship Id="rId10" Type="http://schemas.openxmlformats.org/officeDocument/2006/relationships/image" Target="../media/image2.jpeg"/><Relationship Id="rId4" Type="http://schemas.openxmlformats.org/officeDocument/2006/relationships/image" Target="../media/image44.png"/><Relationship Id="rId9" Type="http://schemas.openxmlformats.org/officeDocument/2006/relationships/image" Target="../media/image38.png"/></Relationships>
</file>

<file path=ppt/slides/_rels/slide1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notesSlide" Target="../notesSlides/notesSlide11.xml"/><Relationship Id="rId7" Type="http://schemas.openxmlformats.org/officeDocument/2006/relationships/image" Target="../media/image37.svg"/><Relationship Id="rId2" Type="http://schemas.openxmlformats.org/officeDocument/2006/relationships/slideLayout" Target="../slideLayouts/slideLayout6.xml"/><Relationship Id="rId1" Type="http://schemas.openxmlformats.org/officeDocument/2006/relationships/tags" Target="../tags/tag18.xml"/><Relationship Id="rId6" Type="http://schemas.openxmlformats.org/officeDocument/2006/relationships/image" Target="../media/image37.png"/><Relationship Id="rId5" Type="http://schemas.openxmlformats.org/officeDocument/2006/relationships/image" Target="../media/image45.png"/><Relationship Id="rId10" Type="http://schemas.openxmlformats.org/officeDocument/2006/relationships/image" Target="../media/image51.png"/><Relationship Id="rId4" Type="http://schemas.openxmlformats.org/officeDocument/2006/relationships/image" Target="../media/image44.png"/><Relationship Id="rId9" Type="http://schemas.openxmlformats.org/officeDocument/2006/relationships/image" Target="../media/image2.jpeg"/></Relationships>
</file>

<file path=ppt/slides/_rels/slide1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notesSlide" Target="../notesSlides/notesSlide12.xml"/><Relationship Id="rId7" Type="http://schemas.openxmlformats.org/officeDocument/2006/relationships/image" Target="../media/image38.png"/><Relationship Id="rId2" Type="http://schemas.openxmlformats.org/officeDocument/2006/relationships/slideLayout" Target="../slideLayouts/slideLayout6.xml"/><Relationship Id="rId1" Type="http://schemas.openxmlformats.org/officeDocument/2006/relationships/tags" Target="../tags/tag19.xml"/><Relationship Id="rId6" Type="http://schemas.openxmlformats.org/officeDocument/2006/relationships/image" Target="../media/image26.png"/><Relationship Id="rId5" Type="http://schemas.openxmlformats.org/officeDocument/2006/relationships/image" Target="../media/image37.sv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4.xml"/><Relationship Id="rId7" Type="http://schemas.openxmlformats.org/officeDocument/2006/relationships/image" Target="../media/image26.png"/><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2.jpeg"/><Relationship Id="rId4" Type="http://schemas.openxmlformats.org/officeDocument/2006/relationships/notesSlide" Target="../notesSlides/notesSlide13.xml"/><Relationship Id="rId9" Type="http://schemas.openxmlformats.org/officeDocument/2006/relationships/image" Target="../media/image22.png"/></Relationships>
</file>

<file path=ppt/slides/_rels/slide1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52.png"/><Relationship Id="rId7" Type="http://schemas.openxmlformats.org/officeDocument/2006/relationships/image" Target="../media/image45.png"/><Relationship Id="rId2" Type="http://schemas.openxmlformats.org/officeDocument/2006/relationships/slideLayout" Target="../slideLayouts/slideLayout4.xml"/><Relationship Id="rId1" Type="http://schemas.openxmlformats.org/officeDocument/2006/relationships/tags" Target="../tags/tag22.xml"/><Relationship Id="rId6" Type="http://schemas.openxmlformats.org/officeDocument/2006/relationships/image" Target="../media/image44.png"/><Relationship Id="rId5" Type="http://schemas.openxmlformats.org/officeDocument/2006/relationships/image" Target="../media/image53.png"/><Relationship Id="rId4" Type="http://schemas.microsoft.com/office/2007/relationships/hdphoto" Target="../media/hdphoto5.wdp"/><Relationship Id="rId9" Type="http://schemas.openxmlformats.org/officeDocument/2006/relationships/image" Target="../media/image54.png"/></Relationships>
</file>

<file path=ppt/slides/_rels/slide16.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59.png"/><Relationship Id="rId3" Type="http://schemas.openxmlformats.org/officeDocument/2006/relationships/slideLayout" Target="../slideLayouts/slideLayout4.xml"/><Relationship Id="rId7" Type="http://schemas.openxmlformats.org/officeDocument/2006/relationships/image" Target="../media/image26.png"/><Relationship Id="rId12" Type="http://schemas.openxmlformats.org/officeDocument/2006/relationships/image" Target="../media/image58.pn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22.png"/><Relationship Id="rId11" Type="http://schemas.openxmlformats.org/officeDocument/2006/relationships/image" Target="../media/image57.png"/><Relationship Id="rId5" Type="http://schemas.openxmlformats.org/officeDocument/2006/relationships/image" Target="../media/image10.png"/><Relationship Id="rId15" Type="http://schemas.openxmlformats.org/officeDocument/2006/relationships/image" Target="../media/image61.png"/><Relationship Id="rId10" Type="http://schemas.openxmlformats.org/officeDocument/2006/relationships/image" Target="../media/image56.png"/><Relationship Id="rId4" Type="http://schemas.openxmlformats.org/officeDocument/2006/relationships/notesSlide" Target="../notesSlides/notesSlide14.xml"/><Relationship Id="rId9" Type="http://schemas.openxmlformats.org/officeDocument/2006/relationships/image" Target="../media/image2.jpeg"/><Relationship Id="rId14" Type="http://schemas.openxmlformats.org/officeDocument/2006/relationships/image" Target="../media/image60.png"/></Relationships>
</file>

<file path=ppt/slides/_rels/slide1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notesSlide" Target="../notesSlides/notesSlide15.xml"/><Relationship Id="rId7" Type="http://schemas.openxmlformats.org/officeDocument/2006/relationships/image" Target="../media/image34.png"/><Relationship Id="rId2" Type="http://schemas.openxmlformats.org/officeDocument/2006/relationships/slideLayout" Target="../slideLayouts/slideLayout4.xml"/><Relationship Id="rId1" Type="http://schemas.openxmlformats.org/officeDocument/2006/relationships/tags" Target="../tags/tag25.xml"/><Relationship Id="rId6" Type="http://schemas.openxmlformats.org/officeDocument/2006/relationships/image" Target="../media/image26.png"/><Relationship Id="rId5" Type="http://schemas.openxmlformats.org/officeDocument/2006/relationships/image" Target="../media/image22.png"/><Relationship Id="rId10" Type="http://schemas.openxmlformats.org/officeDocument/2006/relationships/image" Target="../media/image61.png"/><Relationship Id="rId4" Type="http://schemas.openxmlformats.org/officeDocument/2006/relationships/image" Target="../media/image25.png"/><Relationship Id="rId9" Type="http://schemas.openxmlformats.org/officeDocument/2006/relationships/image" Target="../media/image60.png"/></Relationships>
</file>

<file path=ppt/slides/_rels/slide1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notesSlide" Target="../notesSlides/notesSlide16.xml"/><Relationship Id="rId7" Type="http://schemas.openxmlformats.org/officeDocument/2006/relationships/image" Target="../media/image34.png"/><Relationship Id="rId2" Type="http://schemas.openxmlformats.org/officeDocument/2006/relationships/slideLayout" Target="../slideLayouts/slideLayout6.xml"/><Relationship Id="rId1" Type="http://schemas.openxmlformats.org/officeDocument/2006/relationships/tags" Target="../tags/tag26.xml"/><Relationship Id="rId6" Type="http://schemas.openxmlformats.org/officeDocument/2006/relationships/image" Target="../media/image26.png"/><Relationship Id="rId11" Type="http://schemas.openxmlformats.org/officeDocument/2006/relationships/image" Target="../media/image59.png"/><Relationship Id="rId5" Type="http://schemas.openxmlformats.org/officeDocument/2006/relationships/image" Target="../media/image22.png"/><Relationship Id="rId10" Type="http://schemas.openxmlformats.org/officeDocument/2006/relationships/image" Target="../media/image58.png"/><Relationship Id="rId4" Type="http://schemas.openxmlformats.org/officeDocument/2006/relationships/image" Target="../media/image25.png"/><Relationship Id="rId9" Type="http://schemas.openxmlformats.org/officeDocument/2006/relationships/image" Target="../media/image56.png"/></Relationships>
</file>

<file path=ppt/slides/_rels/slide1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notesSlide" Target="../notesSlides/notesSlide17.xml"/><Relationship Id="rId7" Type="http://schemas.openxmlformats.org/officeDocument/2006/relationships/image" Target="../media/image34.png"/><Relationship Id="rId2" Type="http://schemas.openxmlformats.org/officeDocument/2006/relationships/slideLayout" Target="../slideLayouts/slideLayout6.xml"/><Relationship Id="rId1" Type="http://schemas.openxmlformats.org/officeDocument/2006/relationships/tags" Target="../tags/tag27.xml"/><Relationship Id="rId6" Type="http://schemas.openxmlformats.org/officeDocument/2006/relationships/image" Target="../media/image26.png"/><Relationship Id="rId5" Type="http://schemas.openxmlformats.org/officeDocument/2006/relationships/image" Target="../media/image22.png"/><Relationship Id="rId4" Type="http://schemas.openxmlformats.org/officeDocument/2006/relationships/image" Target="../media/image25.png"/><Relationship Id="rId9" Type="http://schemas.openxmlformats.org/officeDocument/2006/relationships/image" Target="../media/image57.png"/></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gif"/><Relationship Id="rId3" Type="http://schemas.openxmlformats.org/officeDocument/2006/relationships/notesSlide" Target="../notesSlides/notesSlide2.xml"/><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slideLayout" Target="../slideLayouts/slideLayout6.xml"/><Relationship Id="rId1" Type="http://schemas.openxmlformats.org/officeDocument/2006/relationships/tags" Target="../tags/tag4.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jpe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gif"/></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28.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8" Type="http://schemas.openxmlformats.org/officeDocument/2006/relationships/image" Target="../media/image63.jpg"/><Relationship Id="rId13" Type="http://schemas.openxmlformats.org/officeDocument/2006/relationships/image" Target="../media/image37.svg"/><Relationship Id="rId3" Type="http://schemas.openxmlformats.org/officeDocument/2006/relationships/slideLayout" Target="../slideLayouts/slideLayout4.xml"/><Relationship Id="rId7" Type="http://schemas.openxmlformats.org/officeDocument/2006/relationships/image" Target="../media/image26.png"/><Relationship Id="rId12" Type="http://schemas.openxmlformats.org/officeDocument/2006/relationships/image" Target="../media/image37.png"/><Relationship Id="rId2" Type="http://schemas.openxmlformats.org/officeDocument/2006/relationships/tags" Target="../tags/tag30.xml"/><Relationship Id="rId16" Type="http://schemas.openxmlformats.org/officeDocument/2006/relationships/image" Target="../media/image2.jpeg"/><Relationship Id="rId1" Type="http://schemas.openxmlformats.org/officeDocument/2006/relationships/tags" Target="../tags/tag29.xml"/><Relationship Id="rId6" Type="http://schemas.openxmlformats.org/officeDocument/2006/relationships/image" Target="../media/image62.png"/><Relationship Id="rId11" Type="http://schemas.openxmlformats.org/officeDocument/2006/relationships/image" Target="../media/image66.jpeg"/><Relationship Id="rId5" Type="http://schemas.openxmlformats.org/officeDocument/2006/relationships/image" Target="../media/image10.png"/><Relationship Id="rId15" Type="http://schemas.openxmlformats.org/officeDocument/2006/relationships/image" Target="../media/image68.png"/><Relationship Id="rId10" Type="http://schemas.openxmlformats.org/officeDocument/2006/relationships/image" Target="../media/image65.jpeg"/><Relationship Id="rId4" Type="http://schemas.openxmlformats.org/officeDocument/2006/relationships/notesSlide" Target="../notesSlides/notesSlide19.xml"/><Relationship Id="rId9" Type="http://schemas.openxmlformats.org/officeDocument/2006/relationships/image" Target="../media/image64.jpeg"/><Relationship Id="rId14" Type="http://schemas.openxmlformats.org/officeDocument/2006/relationships/image" Target="../media/image67.png"/></Relationships>
</file>

<file path=ppt/slides/_rels/slide22.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66.jpeg"/><Relationship Id="rId3" Type="http://schemas.openxmlformats.org/officeDocument/2006/relationships/notesSlide" Target="../notesSlides/notesSlide20.xml"/><Relationship Id="rId7" Type="http://schemas.openxmlformats.org/officeDocument/2006/relationships/image" Target="../media/image71.png"/><Relationship Id="rId12" Type="http://schemas.openxmlformats.org/officeDocument/2006/relationships/image" Target="../media/image65.jpeg"/><Relationship Id="rId2" Type="http://schemas.openxmlformats.org/officeDocument/2006/relationships/slideLayout" Target="../slideLayouts/slideLayout4.xml"/><Relationship Id="rId1" Type="http://schemas.openxmlformats.org/officeDocument/2006/relationships/tags" Target="../tags/tag31.xml"/><Relationship Id="rId6" Type="http://schemas.openxmlformats.org/officeDocument/2006/relationships/image" Target="../media/image70.png"/><Relationship Id="rId11" Type="http://schemas.openxmlformats.org/officeDocument/2006/relationships/image" Target="../media/image64.jpeg"/><Relationship Id="rId5" Type="http://schemas.microsoft.com/office/2007/relationships/hdphoto" Target="../media/hdphoto6.wdp"/><Relationship Id="rId10" Type="http://schemas.openxmlformats.org/officeDocument/2006/relationships/image" Target="../media/image63.jpg"/><Relationship Id="rId4" Type="http://schemas.openxmlformats.org/officeDocument/2006/relationships/image" Target="../media/image69.png"/><Relationship Id="rId9" Type="http://schemas.openxmlformats.org/officeDocument/2006/relationships/image" Target="../media/image26.png"/><Relationship Id="rId1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32.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72.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2.jpeg"/><Relationship Id="rId5" Type="http://schemas.openxmlformats.org/officeDocument/2006/relationships/image" Target="../media/image24.gif"/><Relationship Id="rId4" Type="http://schemas.openxmlformats.org/officeDocument/2006/relationships/image" Target="../media/image23.gif"/></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2.jpeg"/><Relationship Id="rId2" Type="http://schemas.openxmlformats.org/officeDocument/2006/relationships/slideLayout" Target="../slideLayouts/slideLayout4.xml"/><Relationship Id="rId1" Type="http://schemas.openxmlformats.org/officeDocument/2006/relationships/tags" Target="../tags/tag34.xml"/><Relationship Id="rId6" Type="http://schemas.openxmlformats.org/officeDocument/2006/relationships/image" Target="../media/image24.gif"/><Relationship Id="rId5" Type="http://schemas.openxmlformats.org/officeDocument/2006/relationships/image" Target="../media/image23.gif"/><Relationship Id="rId4" Type="http://schemas.openxmlformats.org/officeDocument/2006/relationships/image" Target="../media/image73.png"/></Relationships>
</file>

<file path=ppt/slides/_rels/slide2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5.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0.png"/><Relationship Id="rId18" Type="http://schemas.microsoft.com/office/2007/relationships/hdphoto" Target="../media/hdphoto4.wdp"/><Relationship Id="rId3" Type="http://schemas.openxmlformats.org/officeDocument/2006/relationships/notesSlide" Target="../notesSlides/notesSlide4.xml"/><Relationship Id="rId7" Type="http://schemas.openxmlformats.org/officeDocument/2006/relationships/image" Target="../media/image26.png"/><Relationship Id="rId12" Type="http://schemas.microsoft.com/office/2007/relationships/hdphoto" Target="../media/hdphoto1.wdp"/><Relationship Id="rId17" Type="http://schemas.openxmlformats.org/officeDocument/2006/relationships/image" Target="../media/image32.png"/><Relationship Id="rId2" Type="http://schemas.openxmlformats.org/officeDocument/2006/relationships/slideLayout" Target="../slideLayouts/slideLayout4.xml"/><Relationship Id="rId16" Type="http://schemas.microsoft.com/office/2007/relationships/hdphoto" Target="../media/hdphoto3.wdp"/><Relationship Id="rId1" Type="http://schemas.openxmlformats.org/officeDocument/2006/relationships/tags" Target="../tags/tag6.xml"/><Relationship Id="rId6" Type="http://schemas.openxmlformats.org/officeDocument/2006/relationships/image" Target="../media/image25.png"/><Relationship Id="rId11" Type="http://schemas.openxmlformats.org/officeDocument/2006/relationships/image" Target="../media/image29.png"/><Relationship Id="rId5" Type="http://schemas.openxmlformats.org/officeDocument/2006/relationships/audio" Target="../media/audio2.wav"/><Relationship Id="rId15" Type="http://schemas.openxmlformats.org/officeDocument/2006/relationships/image" Target="../media/image31.png"/><Relationship Id="rId10" Type="http://schemas.openxmlformats.org/officeDocument/2006/relationships/image" Target="../media/image22.png"/><Relationship Id="rId19" Type="http://schemas.openxmlformats.org/officeDocument/2006/relationships/image" Target="../media/image2.jpeg"/><Relationship Id="rId4" Type="http://schemas.openxmlformats.org/officeDocument/2006/relationships/audio" Target="../media/audio1.wav"/><Relationship Id="rId9" Type="http://schemas.openxmlformats.org/officeDocument/2006/relationships/image" Target="../media/image28.emf"/><Relationship Id="rId1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7.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6.xml"/><Relationship Id="rId7" Type="http://schemas.openxmlformats.org/officeDocument/2006/relationships/image" Target="../media/image26.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2.jpeg"/><Relationship Id="rId4" Type="http://schemas.openxmlformats.org/officeDocument/2006/relationships/notesSlide" Target="../notesSlides/notesSlide6.xml"/><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2.jpeg"/><Relationship Id="rId3" Type="http://schemas.openxmlformats.org/officeDocument/2006/relationships/tags" Target="../tags/tag12.xml"/><Relationship Id="rId7" Type="http://schemas.openxmlformats.org/officeDocument/2006/relationships/notesSlide" Target="../notesSlides/notesSlide7.xml"/><Relationship Id="rId12" Type="http://schemas.openxmlformats.org/officeDocument/2006/relationships/image" Target="../media/image39.png"/><Relationship Id="rId17" Type="http://schemas.openxmlformats.org/officeDocument/2006/relationships/image" Target="../media/image43.png"/><Relationship Id="rId2" Type="http://schemas.openxmlformats.org/officeDocument/2006/relationships/tags" Target="../tags/tag11.xml"/><Relationship Id="rId16" Type="http://schemas.openxmlformats.org/officeDocument/2006/relationships/image" Target="../media/image42.png"/><Relationship Id="rId1" Type="http://schemas.openxmlformats.org/officeDocument/2006/relationships/tags" Target="../tags/tag10.xml"/><Relationship Id="rId6" Type="http://schemas.openxmlformats.org/officeDocument/2006/relationships/slideLayout" Target="../slideLayouts/slideLayout4.xml"/><Relationship Id="rId11" Type="http://schemas.openxmlformats.org/officeDocument/2006/relationships/image" Target="../media/image38.png"/><Relationship Id="rId5" Type="http://schemas.openxmlformats.org/officeDocument/2006/relationships/tags" Target="../tags/tag14.xml"/><Relationship Id="rId15" Type="http://schemas.openxmlformats.org/officeDocument/2006/relationships/image" Target="../media/image41.png"/><Relationship Id="rId10" Type="http://schemas.openxmlformats.org/officeDocument/2006/relationships/image" Target="../media/image26.png"/><Relationship Id="rId4" Type="http://schemas.openxmlformats.org/officeDocument/2006/relationships/tags" Target="../tags/tag13.xml"/><Relationship Id="rId9" Type="http://schemas.openxmlformats.org/officeDocument/2006/relationships/image" Target="../media/image37.svg"/><Relationship Id="rId14" Type="http://schemas.openxmlformats.org/officeDocument/2006/relationships/image" Target="../media/image40.png"/></Relationships>
</file>

<file path=ppt/slides/_rels/slide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notesSlide" Target="../notesSlides/notesSlide8.xml"/><Relationship Id="rId7" Type="http://schemas.openxmlformats.org/officeDocument/2006/relationships/image" Target="../media/image38.png"/><Relationship Id="rId2" Type="http://schemas.openxmlformats.org/officeDocument/2006/relationships/slideLayout" Target="../slideLayouts/slideLayout6.xml"/><Relationship Id="rId1" Type="http://schemas.openxmlformats.org/officeDocument/2006/relationships/tags" Target="../tags/tag15.xml"/><Relationship Id="rId6" Type="http://schemas.openxmlformats.org/officeDocument/2006/relationships/image" Target="../media/image26.png"/><Relationship Id="rId5" Type="http://schemas.openxmlformats.org/officeDocument/2006/relationships/image" Target="../media/image37.svg"/><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xmlns="" id="{2526A15F-66E9-48FD-8995-FF698DF6D00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pic>
        <p:nvPicPr>
          <p:cNvPr id="9" name="图片 8">
            <a:extLst>
              <a:ext uri="{FF2B5EF4-FFF2-40B4-BE49-F238E27FC236}">
                <a16:creationId xmlns:a16="http://schemas.microsoft.com/office/drawing/2014/main" xmlns="" id="{56FAE514-5DC5-4377-B92F-2008F4DC6D84}"/>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28690" y="335932"/>
            <a:ext cx="10947733" cy="5093527"/>
          </a:xfrm>
          <a:prstGeom prst="rect">
            <a:avLst/>
          </a:prstGeom>
        </p:spPr>
      </p:pic>
      <p:pic>
        <p:nvPicPr>
          <p:cNvPr id="8" name="Picture 7">
            <a:extLst>
              <a:ext uri="{FF2B5EF4-FFF2-40B4-BE49-F238E27FC236}">
                <a16:creationId xmlns:a16="http://schemas.microsoft.com/office/drawing/2014/main" xmlns="" id="{4C5516A7-3ACC-4417-84C2-2C4885ED683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15734"/>
            <a:ext cx="1836241" cy="1836241"/>
          </a:xfrm>
          <a:prstGeom prst="ellipse">
            <a:avLst/>
          </a:prstGeom>
          <a:ln>
            <a:noFill/>
          </a:ln>
          <a:effectLst>
            <a:softEdge rad="112500"/>
          </a:effectLst>
        </p:spPr>
      </p:pic>
      <p:pic>
        <p:nvPicPr>
          <p:cNvPr id="28" name="图片 27">
            <a:extLst>
              <a:ext uri="{FF2B5EF4-FFF2-40B4-BE49-F238E27FC236}">
                <a16:creationId xmlns:a16="http://schemas.microsoft.com/office/drawing/2014/main" xmlns="" id="{DD9638DA-C8D9-4EAC-A8D1-BDEDEB123F9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05275" y="90988"/>
            <a:ext cx="2604296" cy="949229"/>
          </a:xfrm>
          <a:prstGeom prst="rect">
            <a:avLst/>
          </a:prstGeom>
        </p:spPr>
      </p:pic>
      <p:sp>
        <p:nvSpPr>
          <p:cNvPr id="2" name="TextBox 1"/>
          <p:cNvSpPr txBox="1"/>
          <p:nvPr/>
        </p:nvSpPr>
        <p:spPr>
          <a:xfrm>
            <a:off x="457200" y="5063743"/>
            <a:ext cx="6204157" cy="646331"/>
          </a:xfrm>
          <a:prstGeom prst="rect">
            <a:avLst/>
          </a:prstGeom>
          <a:noFill/>
        </p:spPr>
        <p:txBody>
          <a:bodyPr wrap="square" rtlCol="0">
            <a:spAutoFit/>
          </a:bodyPr>
          <a:lstStyle/>
          <a:p>
            <a:pPr algn="ctr"/>
            <a:r>
              <a:rPr lang="en-US" b="1" i="1" dirty="0" err="1">
                <a:latin typeface="Times New Roman" pitchFamily="18" charset="0"/>
                <a:cs typeface="Times New Roman" pitchFamily="18" charset="0"/>
              </a:rPr>
              <a:t>Ghép</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với</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bài</a:t>
            </a:r>
            <a:r>
              <a:rPr lang="en-US" b="1" i="1" dirty="0">
                <a:latin typeface="Times New Roman" pitchFamily="18" charset="0"/>
                <a:cs typeface="Times New Roman" pitchFamily="18" charset="0"/>
              </a:rPr>
              <a:t> “</a:t>
            </a:r>
            <a:r>
              <a:rPr lang="en-US" b="1" i="1" err="1">
                <a:latin typeface="Times New Roman" pitchFamily="18" charset="0"/>
                <a:cs typeface="Times New Roman" pitchFamily="18" charset="0"/>
              </a:rPr>
              <a:t>Từ</a:t>
            </a:r>
            <a:r>
              <a:rPr lang="en-US" b="1" i="1">
                <a:latin typeface="Times New Roman" pitchFamily="18" charset="0"/>
                <a:cs typeface="Times New Roman" pitchFamily="18" charset="0"/>
              </a:rPr>
              <a:t> lúc mới sinh đến tuổi dậy thì” </a:t>
            </a:r>
            <a:r>
              <a:rPr lang="en-US" b="1" i="1" dirty="0" err="1">
                <a:latin typeface="Times New Roman" pitchFamily="18" charset="0"/>
                <a:cs typeface="Times New Roman" pitchFamily="18" charset="0"/>
              </a:rPr>
              <a:t>thành</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bài</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Các</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giai</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đoạn</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trong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cuộc</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đời</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theo</a:t>
            </a:r>
            <a:r>
              <a:rPr lang="en-US" b="1" i="1" dirty="0">
                <a:latin typeface="Times New Roman" pitchFamily="18" charset="0"/>
                <a:cs typeface="Times New Roman" pitchFamily="18" charset="0"/>
              </a:rPr>
              <a:t> CV 3969</a:t>
            </a:r>
          </a:p>
        </p:txBody>
      </p:sp>
      <p:sp>
        <p:nvSpPr>
          <p:cNvPr id="7" name="TextBox 6"/>
          <p:cNvSpPr txBox="1"/>
          <p:nvPr/>
        </p:nvSpPr>
        <p:spPr>
          <a:xfrm>
            <a:off x="933664" y="2012008"/>
            <a:ext cx="11049159" cy="1585049"/>
          </a:xfrm>
          <a:prstGeom prst="rect">
            <a:avLst/>
          </a:prstGeom>
          <a:noFill/>
        </p:spPr>
        <p:txBody>
          <a:bodyPr wrap="square" rtlCol="0">
            <a:spAutoFit/>
            <a:scene3d>
              <a:camera prst="orthographicFront"/>
              <a:lightRig rig="threePt" dir="t"/>
            </a:scene3d>
            <a:sp3d extrusionH="57150">
              <a:bevelT w="38100" h="38100" prst="angle"/>
            </a:sp3d>
          </a:bodyPr>
          <a:lstStyle/>
          <a:p>
            <a:pPr algn="ctr">
              <a:spcBef>
                <a:spcPts val="600"/>
              </a:spcBef>
            </a:pPr>
            <a:r>
              <a:rPr lang="en-US" sz="4400" b="1" dirty="0">
                <a:solidFill>
                  <a:srgbClr val="FF0000"/>
                </a:solidFill>
                <a:latin typeface="Coiny" panose="02000903060500060000" pitchFamily="2" charset="0"/>
              </a:rPr>
              <a:t>KHOA HỌC</a:t>
            </a:r>
          </a:p>
          <a:p>
            <a:pPr algn="ctr">
              <a:spcBef>
                <a:spcPts val="600"/>
              </a:spcBef>
            </a:pPr>
            <a:r>
              <a:rPr lang="en-US" sz="4800" b="1">
                <a:ln w="22225">
                  <a:solidFill>
                    <a:schemeClr val="accent2"/>
                  </a:solidFill>
                  <a:prstDash val="solid"/>
                </a:ln>
                <a:solidFill>
                  <a:srgbClr val="00B050"/>
                </a:solidFill>
                <a:latin typeface="#Li-N UTM Showcard" panose="02040603050506020204" pitchFamily="18" charset="0"/>
                <a:cs typeface="Times New Roman" pitchFamily="18" charset="0"/>
              </a:rPr>
              <a:t>TỪ TUỔI VỊ THÀNH NIÊN ĐẾN TUỔI GIÀ</a:t>
            </a:r>
            <a:endParaRPr lang="en-US" sz="4800">
              <a:ln w="22225">
                <a:solidFill>
                  <a:schemeClr val="accent2"/>
                </a:solidFill>
                <a:prstDash val="solid"/>
              </a:ln>
              <a:solidFill>
                <a:srgbClr val="00B050"/>
              </a:solidFill>
              <a:effectLst/>
              <a:latin typeface="#Li-N UTM Showcard" panose="02040603050506020204" pitchFamily="18" charset="0"/>
              <a:cs typeface="UTM Alba Matter" panose="02040603050506020204" charset="0"/>
            </a:endParaRPr>
          </a:p>
        </p:txBody>
      </p:sp>
      <p:pic>
        <p:nvPicPr>
          <p:cNvPr id="3" name="Songs make you wanna fall in love . A love songs playlis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576423" y="6401250"/>
            <a:ext cx="406400" cy="406400"/>
          </a:xfrm>
          <a:prstGeom prst="rect">
            <a:avLst/>
          </a:prstGeom>
        </p:spPr>
      </p:pic>
    </p:spTree>
    <p:extLst>
      <p:ext uri="{BB962C8B-B14F-4D97-AF65-F5344CB8AC3E}">
        <p14:creationId xmlns:p14="http://schemas.microsoft.com/office/powerpoint/2010/main" val="24121972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1000"/>
                                        <p:tgtEl>
                                          <p:spTgt spid="15"/>
                                        </p:tgtEl>
                                      </p:cBhvr>
                                    </p:animEffect>
                                    <p:anim calcmode="lin" valueType="num">
                                      <p:cBhvr>
                                        <p:cTn id="12" dur="1000" fill="hold"/>
                                        <p:tgtEl>
                                          <p:spTgt spid="15"/>
                                        </p:tgtEl>
                                        <p:attrNameLst>
                                          <p:attrName>ppt_x</p:attrName>
                                        </p:attrNameLst>
                                      </p:cBhvr>
                                      <p:tavLst>
                                        <p:tav tm="0">
                                          <p:val>
                                            <p:strVal val="#ppt_x"/>
                                          </p:val>
                                        </p:tav>
                                        <p:tav tm="100000">
                                          <p:val>
                                            <p:strVal val="#ppt_x"/>
                                          </p:val>
                                        </p:tav>
                                      </p:tavLst>
                                    </p:anim>
                                    <p:anim calcmode="lin" valueType="num">
                                      <p:cBhvr>
                                        <p:cTn id="13" dur="1000" fill="hold"/>
                                        <p:tgtEl>
                                          <p:spTgt spid="15"/>
                                        </p:tgtEl>
                                        <p:attrNameLst>
                                          <p:attrName>ppt_y</p:attrName>
                                        </p:attrNameLst>
                                      </p:cBhvr>
                                      <p:tavLst>
                                        <p:tav tm="0">
                                          <p:val>
                                            <p:strVal val="#ppt_y-.1"/>
                                          </p:val>
                                        </p:tav>
                                        <p:tav tm="100000">
                                          <p:val>
                                            <p:strVal val="#ppt_y"/>
                                          </p:val>
                                        </p:tav>
                                      </p:tavLst>
                                    </p:anim>
                                  </p:childTnLst>
                                </p:cTn>
                              </p:par>
                              <p:par>
                                <p:cTn id="14" presetID="55" presetClass="entr" presetSubtype="0" fill="hold" nodeType="withEffect">
                                  <p:stCondLst>
                                    <p:cond delay="0"/>
                                  </p:stCondLst>
                                  <p:childTnLst>
                                    <p:set>
                                      <p:cBhvr>
                                        <p:cTn id="15" dur="1" fill="hold">
                                          <p:stCondLst>
                                            <p:cond delay="0"/>
                                          </p:stCondLst>
                                        </p:cTn>
                                        <p:tgtEl>
                                          <p:spTgt spid="28"/>
                                        </p:tgtEl>
                                        <p:attrNameLst>
                                          <p:attrName>style.visibility</p:attrName>
                                        </p:attrNameLst>
                                      </p:cBhvr>
                                      <p:to>
                                        <p:strVal val="visible"/>
                                      </p:to>
                                    </p:set>
                                    <p:anim calcmode="lin" valueType="num">
                                      <p:cBhvr>
                                        <p:cTn id="16" dur="1000" fill="hold"/>
                                        <p:tgtEl>
                                          <p:spTgt spid="28"/>
                                        </p:tgtEl>
                                        <p:attrNameLst>
                                          <p:attrName>ppt_w</p:attrName>
                                        </p:attrNameLst>
                                      </p:cBhvr>
                                      <p:tavLst>
                                        <p:tav tm="0">
                                          <p:val>
                                            <p:strVal val="#ppt_w*0.70"/>
                                          </p:val>
                                        </p:tav>
                                        <p:tav tm="100000">
                                          <p:val>
                                            <p:strVal val="#ppt_w"/>
                                          </p:val>
                                        </p:tav>
                                      </p:tavLst>
                                    </p:anim>
                                    <p:anim calcmode="lin" valueType="num">
                                      <p:cBhvr>
                                        <p:cTn id="17" dur="1000" fill="hold"/>
                                        <p:tgtEl>
                                          <p:spTgt spid="28"/>
                                        </p:tgtEl>
                                        <p:attrNameLst>
                                          <p:attrName>ppt_h</p:attrName>
                                        </p:attrNameLst>
                                      </p:cBhvr>
                                      <p:tavLst>
                                        <p:tav tm="0">
                                          <p:val>
                                            <p:strVal val="#ppt_h"/>
                                          </p:val>
                                        </p:tav>
                                        <p:tav tm="100000">
                                          <p:val>
                                            <p:strVal val="#ppt_h"/>
                                          </p:val>
                                        </p:tav>
                                      </p:tavLst>
                                    </p:anim>
                                    <p:animEffect transition="in" filter="fade">
                                      <p:cBhvr>
                                        <p:cTn id="18" dur="1000"/>
                                        <p:tgtEl>
                                          <p:spTgt spid="28"/>
                                        </p:tgtEl>
                                      </p:cBhvr>
                                    </p:animEffect>
                                  </p:childTnLst>
                                </p:cTn>
                              </p:par>
                              <p:par>
                                <p:cTn id="19" presetID="2" presetClass="entr" presetSubtype="8"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1000" fill="hold"/>
                                        <p:tgtEl>
                                          <p:spTgt spid="9"/>
                                        </p:tgtEl>
                                        <p:attrNameLst>
                                          <p:attrName>ppt_x</p:attrName>
                                        </p:attrNameLst>
                                      </p:cBhvr>
                                      <p:tavLst>
                                        <p:tav tm="0">
                                          <p:val>
                                            <p:strVal val="0-#ppt_w/2"/>
                                          </p:val>
                                        </p:tav>
                                        <p:tav tm="100000">
                                          <p:val>
                                            <p:strVal val="#ppt_x"/>
                                          </p:val>
                                        </p:tav>
                                      </p:tavLst>
                                    </p:anim>
                                    <p:anim calcmode="lin" valueType="num">
                                      <p:cBhvr additive="base">
                                        <p:cTn id="22"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par>
                                <p:cTn id="30" presetID="32" presetClass="emph" presetSubtype="0" fill="hold" grpId="1" nodeType="withEffect">
                                  <p:stCondLst>
                                    <p:cond delay="0"/>
                                  </p:stCondLst>
                                  <p:childTnLst>
                                    <p:animRot by="120000">
                                      <p:cBhvr>
                                        <p:cTn id="31" dur="300" fill="hold">
                                          <p:stCondLst>
                                            <p:cond delay="0"/>
                                          </p:stCondLst>
                                        </p:cTn>
                                        <p:tgtEl>
                                          <p:spTgt spid="7"/>
                                        </p:tgtEl>
                                        <p:attrNameLst>
                                          <p:attrName>r</p:attrName>
                                        </p:attrNameLst>
                                      </p:cBhvr>
                                    </p:animRot>
                                    <p:animRot by="-240000">
                                      <p:cBhvr>
                                        <p:cTn id="32" dur="600" fill="hold">
                                          <p:stCondLst>
                                            <p:cond delay="600"/>
                                          </p:stCondLst>
                                        </p:cTn>
                                        <p:tgtEl>
                                          <p:spTgt spid="7"/>
                                        </p:tgtEl>
                                        <p:attrNameLst>
                                          <p:attrName>r</p:attrName>
                                        </p:attrNameLst>
                                      </p:cBhvr>
                                    </p:animRot>
                                    <p:animRot by="240000">
                                      <p:cBhvr>
                                        <p:cTn id="33" dur="600" fill="hold">
                                          <p:stCondLst>
                                            <p:cond delay="1200"/>
                                          </p:stCondLst>
                                        </p:cTn>
                                        <p:tgtEl>
                                          <p:spTgt spid="7"/>
                                        </p:tgtEl>
                                        <p:attrNameLst>
                                          <p:attrName>r</p:attrName>
                                        </p:attrNameLst>
                                      </p:cBhvr>
                                    </p:animRot>
                                    <p:animRot by="-240000">
                                      <p:cBhvr>
                                        <p:cTn id="34" dur="600" fill="hold">
                                          <p:stCondLst>
                                            <p:cond delay="1800"/>
                                          </p:stCondLst>
                                        </p:cTn>
                                        <p:tgtEl>
                                          <p:spTgt spid="7"/>
                                        </p:tgtEl>
                                        <p:attrNameLst>
                                          <p:attrName>r</p:attrName>
                                        </p:attrNameLst>
                                      </p:cBhvr>
                                    </p:animRot>
                                    <p:animRot by="120000">
                                      <p:cBhvr>
                                        <p:cTn id="35" dur="600" fill="hold">
                                          <p:stCondLst>
                                            <p:cond delay="2400"/>
                                          </p:stCondLst>
                                        </p:cTn>
                                        <p:tgtEl>
                                          <p:spTgt spid="7"/>
                                        </p:tgtEl>
                                        <p:attrNameLst>
                                          <p:attrName>r</p:attrName>
                                        </p:attrNameLst>
                                      </p:cBhvr>
                                    </p:animRo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19" showWhenStopped="0">
                <p:cTn id="40" repeatCount="indefinite" fill="hold" display="0">
                  <p:stCondLst>
                    <p:cond delay="indefinite"/>
                  </p:stCondLst>
                  <p:endCondLst>
                    <p:cond evt="onStopAudio" delay="0">
                      <p:tgtEl>
                        <p:sldTgt/>
                      </p:tgtEl>
                    </p:cond>
                  </p:endCondLst>
                </p:cTn>
                <p:tgtEl>
                  <p:spTgt spid="3"/>
                </p:tgtEl>
              </p:cMediaNode>
            </p:audio>
          </p:childTnLst>
        </p:cTn>
      </p:par>
    </p:tnLst>
    <p:bldLst>
      <p:bldP spid="2" grpId="0"/>
      <p:bldP spid="7" grpId="0"/>
      <p:bldP spid="7"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 name="组合 25">
            <a:extLst>
              <a:ext uri="{FF2B5EF4-FFF2-40B4-BE49-F238E27FC236}">
                <a16:creationId xmlns:a16="http://schemas.microsoft.com/office/drawing/2014/main" xmlns="" id="{5CA2BA97-4C7D-453E-B80B-4F05B59DE90F}"/>
              </a:ext>
            </a:extLst>
          </p:cNvPr>
          <p:cNvGrpSpPr/>
          <p:nvPr/>
        </p:nvGrpSpPr>
        <p:grpSpPr>
          <a:xfrm>
            <a:off x="0" y="6110690"/>
            <a:ext cx="12192000" cy="1320800"/>
            <a:chOff x="-2" y="5537199"/>
            <a:chExt cx="12120882" cy="1320801"/>
          </a:xfrm>
        </p:grpSpPr>
        <p:pic>
          <p:nvPicPr>
            <p:cNvPr id="68" name="图片 26">
              <a:extLst>
                <a:ext uri="{FF2B5EF4-FFF2-40B4-BE49-F238E27FC236}">
                  <a16:creationId xmlns:a16="http://schemas.microsoft.com/office/drawing/2014/main" xmlns="" id="{B1955E4E-69FD-458A-BCD7-527B2A5CBD2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 y="5537200"/>
              <a:ext cx="4925884" cy="1320799"/>
            </a:xfrm>
            <a:prstGeom prst="rect">
              <a:avLst/>
            </a:prstGeom>
          </p:spPr>
        </p:pic>
        <p:pic>
          <p:nvPicPr>
            <p:cNvPr id="69" name="图片 27">
              <a:extLst>
                <a:ext uri="{FF2B5EF4-FFF2-40B4-BE49-F238E27FC236}">
                  <a16:creationId xmlns:a16="http://schemas.microsoft.com/office/drawing/2014/main" xmlns="" id="{B3F08586-4037-4C77-B8E8-42127EF861B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4890322" y="5537199"/>
              <a:ext cx="4925884" cy="1320799"/>
            </a:xfrm>
            <a:prstGeom prst="rect">
              <a:avLst/>
            </a:prstGeom>
          </p:spPr>
        </p:pic>
        <p:pic>
          <p:nvPicPr>
            <p:cNvPr id="70" name="图片 29">
              <a:extLst>
                <a:ext uri="{FF2B5EF4-FFF2-40B4-BE49-F238E27FC236}">
                  <a16:creationId xmlns:a16="http://schemas.microsoft.com/office/drawing/2014/main" xmlns="" id="{658FD572-8388-4C02-9871-9D0CABBEB5A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a:off x="9780646" y="5537201"/>
              <a:ext cx="2340234" cy="1320799"/>
            </a:xfrm>
            <a:prstGeom prst="rect">
              <a:avLst/>
            </a:prstGeom>
          </p:spPr>
        </p:pic>
      </p:grpSp>
      <p:pic>
        <p:nvPicPr>
          <p:cNvPr id="29" name="图形 28">
            <a:extLst>
              <a:ext uri="{FF2B5EF4-FFF2-40B4-BE49-F238E27FC236}">
                <a16:creationId xmlns:a16="http://schemas.microsoft.com/office/drawing/2014/main" xmlns="" id="{4FE65AA6-D1F6-4137-AD4F-5945CA955B03}"/>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xmlns="" r:embed="rId7"/>
              </a:ext>
            </a:extLst>
          </a:blip>
          <a:stretch>
            <a:fillRect/>
          </a:stretch>
        </p:blipFill>
        <p:spPr>
          <a:xfrm>
            <a:off x="11150600" y="0"/>
            <a:ext cx="1041400" cy="1054100"/>
          </a:xfrm>
          <a:prstGeom prst="rect">
            <a:avLst/>
          </a:prstGeom>
        </p:spPr>
      </p:pic>
      <p:pic>
        <p:nvPicPr>
          <p:cNvPr id="37" name="图片 36">
            <a:extLst>
              <a:ext uri="{FF2B5EF4-FFF2-40B4-BE49-F238E27FC236}">
                <a16:creationId xmlns:a16="http://schemas.microsoft.com/office/drawing/2014/main" xmlns="" id="{5B668911-A1C2-4773-84AC-84CC2248D91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025045" y="747310"/>
            <a:ext cx="1727788" cy="1727788"/>
          </a:xfrm>
          <a:prstGeom prst="rect">
            <a:avLst/>
          </a:prstGeom>
        </p:spPr>
      </p:pic>
      <p:pic>
        <p:nvPicPr>
          <p:cNvPr id="11" name="图片 10">
            <a:extLst>
              <a:ext uri="{FF2B5EF4-FFF2-40B4-BE49-F238E27FC236}">
                <a16:creationId xmlns:a16="http://schemas.microsoft.com/office/drawing/2014/main" xmlns="" id="{4EE2B3BA-21B8-4821-98AB-8470C8F69A5B}"/>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flipH="1">
            <a:off x="10587823" y="5826641"/>
            <a:ext cx="1826464" cy="1639528"/>
          </a:xfrm>
          <a:prstGeom prst="rect">
            <a:avLst/>
          </a:prstGeom>
        </p:spPr>
      </p:pic>
      <p:sp>
        <p:nvSpPr>
          <p:cNvPr id="25" name="TextBox 24"/>
          <p:cNvSpPr txBox="1"/>
          <p:nvPr/>
        </p:nvSpPr>
        <p:spPr>
          <a:xfrm>
            <a:off x="5216225" y="1444349"/>
            <a:ext cx="6859429" cy="4524315"/>
          </a:xfrm>
          <a:prstGeom prst="rect">
            <a:avLst/>
          </a:prstGeom>
          <a:solidFill>
            <a:srgbClr val="B3E6EF">
              <a:alpha val="69000"/>
            </a:srgbClr>
          </a:solidFill>
        </p:spPr>
        <p:txBody>
          <a:bodyPr wrap="square" rtlCol="0">
            <a:spAutoFit/>
          </a:bodyPr>
          <a:lstStyle/>
          <a:p>
            <a:pPr algn="just"/>
            <a:r>
              <a:rPr lang="en-US" sz="3600" b="1" i="1">
                <a:latin typeface="Times New Roman" pitchFamily="18" charset="0"/>
                <a:cs typeface="Times New Roman" pitchFamily="18" charset="0"/>
              </a:rPr>
              <a:t>Tuổi vị thành niên (từ 10 đến 19 tuổi):</a:t>
            </a:r>
            <a:r>
              <a:rPr lang="en-US" sz="3600">
                <a:latin typeface="Times New Roman" pitchFamily="18" charset="0"/>
                <a:cs typeface="Times New Roman" pitchFamily="18" charset="0"/>
              </a:rPr>
              <a:t> Đây là giai đoạn chuyển tiếp từ trẻ con thành người lớn, được thể hiện ở sự phát triển mạnh mẽ về thể chất, tinh thần, tình cảm và mối quan hệ xã hội. Như vậy, tuổi dậy thì nằm trong giai đoạn đầu của tuổi vị thành niên.</a:t>
            </a:r>
            <a:endParaRPr lang="en-US" sz="3600" dirty="0">
              <a:latin typeface="Times New Roman" pitchFamily="18" charset="0"/>
              <a:cs typeface="Times New Roman" pitchFamily="18" charset="0"/>
            </a:endParaRPr>
          </a:p>
        </p:txBody>
      </p:sp>
      <p:sp>
        <p:nvSpPr>
          <p:cNvPr id="30" name="Oval 29">
            <a:extLst>
              <a:ext uri="{FF2B5EF4-FFF2-40B4-BE49-F238E27FC236}">
                <a16:creationId xmlns:a16="http://schemas.microsoft.com/office/drawing/2014/main" xmlns="" id="{01B92474-2C19-47EE-91BB-B85CC24F88BF}"/>
              </a:ext>
            </a:extLst>
          </p:cNvPr>
          <p:cNvSpPr>
            <a:spLocks noChangeAspect="1"/>
          </p:cNvSpPr>
          <p:nvPr>
            <p:custDataLst>
              <p:tags r:id="rId1"/>
            </p:custDataLst>
          </p:nvPr>
        </p:nvSpPr>
        <p:spPr>
          <a:xfrm>
            <a:off x="0" y="0"/>
            <a:ext cx="754144" cy="754144"/>
          </a:xfrm>
          <a:prstGeom prst="ellipse">
            <a:avLst/>
          </a:prstGeom>
          <a:blipFill dpi="0" rotWithShape="0">
            <a:blip r:embed="rId10"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xmlns="" id="{EF9CDA06-B545-4A2A-A26C-3038DAA73C81}"/>
              </a:ext>
            </a:extLst>
          </p:cNvPr>
          <p:cNvCxnSpPr>
            <a:cxnSpLocks/>
          </p:cNvCxnSpPr>
          <p:nvPr/>
        </p:nvCxnSpPr>
        <p:spPr>
          <a:xfrm>
            <a:off x="5902901" y="2636001"/>
            <a:ext cx="6013150" cy="1621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xmlns="" id="{F95C3FEC-2863-49BA-9AA0-C0A28DC17F38}"/>
              </a:ext>
            </a:extLst>
          </p:cNvPr>
          <p:cNvCxnSpPr>
            <a:cxnSpLocks/>
          </p:cNvCxnSpPr>
          <p:nvPr/>
        </p:nvCxnSpPr>
        <p:spPr>
          <a:xfrm>
            <a:off x="3162300" y="2219324"/>
            <a:ext cx="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xmlns="" id="{A407D5D0-89C6-4366-8D4D-D0F53E4F7F8E}"/>
              </a:ext>
            </a:extLst>
          </p:cNvPr>
          <p:cNvCxnSpPr>
            <a:cxnSpLocks/>
          </p:cNvCxnSpPr>
          <p:nvPr/>
        </p:nvCxnSpPr>
        <p:spPr>
          <a:xfrm>
            <a:off x="4423651" y="3115404"/>
            <a:ext cx="747669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xmlns="" id="{91114ACC-3F7E-4B54-91A4-FCF01E52C8BA}"/>
              </a:ext>
            </a:extLst>
          </p:cNvPr>
          <p:cNvCxnSpPr>
            <a:cxnSpLocks/>
          </p:cNvCxnSpPr>
          <p:nvPr/>
        </p:nvCxnSpPr>
        <p:spPr>
          <a:xfrm>
            <a:off x="4598956" y="3677201"/>
            <a:ext cx="747669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xmlns="" id="{0206B9FC-6DBD-4A4E-AB5D-5703865B6CC7}"/>
              </a:ext>
            </a:extLst>
          </p:cNvPr>
          <p:cNvCxnSpPr>
            <a:cxnSpLocks/>
          </p:cNvCxnSpPr>
          <p:nvPr/>
        </p:nvCxnSpPr>
        <p:spPr>
          <a:xfrm>
            <a:off x="5372100" y="4253535"/>
            <a:ext cx="670079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66" name="图片 10">
            <a:extLst>
              <a:ext uri="{FF2B5EF4-FFF2-40B4-BE49-F238E27FC236}">
                <a16:creationId xmlns:a16="http://schemas.microsoft.com/office/drawing/2014/main" xmlns="" id="{250AFE0A-7551-45D9-9E64-D5600E1926D8}"/>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l="14314" t="15012" r="17697" b="8962"/>
          <a:stretch/>
        </p:blipFill>
        <p:spPr>
          <a:xfrm>
            <a:off x="10084048" y="76142"/>
            <a:ext cx="1007550" cy="1561038"/>
          </a:xfrm>
          <a:prstGeom prst="rect">
            <a:avLst/>
          </a:prstGeom>
        </p:spPr>
      </p:pic>
      <p:pic>
        <p:nvPicPr>
          <p:cNvPr id="2" name="Picture 1">
            <a:extLst>
              <a:ext uri="{FF2B5EF4-FFF2-40B4-BE49-F238E27FC236}">
                <a16:creationId xmlns:a16="http://schemas.microsoft.com/office/drawing/2014/main" xmlns="" id="{A285A58C-B4A2-4402-987A-FB0D04738ED6}"/>
              </a:ext>
            </a:extLst>
          </p:cNvPr>
          <p:cNvPicPr>
            <a:picLocks noChangeAspect="1"/>
          </p:cNvPicPr>
          <p:nvPr/>
        </p:nvPicPr>
        <p:blipFill rotWithShape="1">
          <a:blip r:embed="rId12"/>
          <a:srcRect l="4957" t="11585" r="4858"/>
          <a:stretch/>
        </p:blipFill>
        <p:spPr>
          <a:xfrm>
            <a:off x="30890" y="0"/>
            <a:ext cx="5185335" cy="3087224"/>
          </a:xfrm>
          <a:prstGeom prst="rect">
            <a:avLst/>
          </a:prstGeom>
        </p:spPr>
      </p:pic>
      <p:pic>
        <p:nvPicPr>
          <p:cNvPr id="3" name="Picture 2">
            <a:extLst>
              <a:ext uri="{FF2B5EF4-FFF2-40B4-BE49-F238E27FC236}">
                <a16:creationId xmlns:a16="http://schemas.microsoft.com/office/drawing/2014/main" xmlns="" id="{90ED8D04-D647-4128-8D34-8D4B703C1599}"/>
              </a:ext>
            </a:extLst>
          </p:cNvPr>
          <p:cNvPicPr>
            <a:picLocks noChangeAspect="1"/>
          </p:cNvPicPr>
          <p:nvPr/>
        </p:nvPicPr>
        <p:blipFill>
          <a:blip r:embed="rId13"/>
          <a:stretch>
            <a:fillRect/>
          </a:stretch>
        </p:blipFill>
        <p:spPr>
          <a:xfrm>
            <a:off x="12700" y="3087224"/>
            <a:ext cx="5188881" cy="3279028"/>
          </a:xfrm>
          <a:prstGeom prst="rect">
            <a:avLst/>
          </a:prstGeom>
        </p:spPr>
      </p:pic>
      <p:cxnSp>
        <p:nvCxnSpPr>
          <p:cNvPr id="24" name="Straight Connector 23">
            <a:extLst>
              <a:ext uri="{FF2B5EF4-FFF2-40B4-BE49-F238E27FC236}">
                <a16:creationId xmlns:a16="http://schemas.microsoft.com/office/drawing/2014/main" xmlns="" id="{A171F227-9425-4362-8C82-5F3F13D39E73}"/>
              </a:ext>
            </a:extLst>
          </p:cNvPr>
          <p:cNvCxnSpPr>
            <a:cxnSpLocks/>
          </p:cNvCxnSpPr>
          <p:nvPr/>
        </p:nvCxnSpPr>
        <p:spPr>
          <a:xfrm>
            <a:off x="5372100" y="4837735"/>
            <a:ext cx="281280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6524348"/>
      </p:ext>
    </p:extLst>
  </p:cSld>
  <p:clrMapOvr>
    <a:masterClrMapping/>
  </p:clrMapOvr>
  <p:transition spd="slow">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1000" fill="hold"/>
                                            <p:tgtEl>
                                              <p:spTgt spid="37"/>
                                            </p:tgtEl>
                                            <p:attrNameLst>
                                              <p:attrName>ppt_x</p:attrName>
                                            </p:attrNameLst>
                                          </p:cBhvr>
                                          <p:tavLst>
                                            <p:tav tm="0">
                                              <p:val>
                                                <p:strVal val="0-#ppt_w/2"/>
                                              </p:val>
                                            </p:tav>
                                            <p:tav tm="100000">
                                              <p:val>
                                                <p:strVal val="#ppt_x"/>
                                              </p:val>
                                            </p:tav>
                                          </p:tavLst>
                                        </p:anim>
                                        <p:anim calcmode="lin" valueType="num">
                                          <p:cBhvr additive="base">
                                            <p:cTn id="8" dur="1000" fill="hold"/>
                                            <p:tgtEl>
                                              <p:spTgt spid="3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83000">
                                      <p:stCondLst>
                                        <p:cond delay="0"/>
                                      </p:stCondLst>
                                      <p:childTnLst>
                                        <p:set>
                                          <p:cBhvr>
                                            <p:cTn id="10" dur="1" fill="hold">
                                              <p:stCondLst>
                                                <p:cond delay="0"/>
                                              </p:stCondLst>
                                            </p:cTn>
                                            <p:tgtEl>
                                              <p:spTgt spid="66"/>
                                            </p:tgtEl>
                                            <p:attrNameLst>
                                              <p:attrName>style.visibility</p:attrName>
                                            </p:attrNameLst>
                                          </p:cBhvr>
                                          <p:to>
                                            <p:strVal val="visible"/>
                                          </p:to>
                                        </p:set>
                                        <p:anim calcmode="lin" valueType="num" p14:bounceEnd="83000">
                                          <p:cBhvr additive="base">
                                            <p:cTn id="11" dur="1250" fill="hold"/>
                                            <p:tgtEl>
                                              <p:spTgt spid="66"/>
                                            </p:tgtEl>
                                            <p:attrNameLst>
                                              <p:attrName>ppt_x</p:attrName>
                                            </p:attrNameLst>
                                          </p:cBhvr>
                                          <p:tavLst>
                                            <p:tav tm="0">
                                              <p:val>
                                                <p:strVal val="1+#ppt_w/2"/>
                                              </p:val>
                                            </p:tav>
                                            <p:tav tm="100000">
                                              <p:val>
                                                <p:strVal val="#ppt_x"/>
                                              </p:val>
                                            </p:tav>
                                          </p:tavLst>
                                        </p:anim>
                                        <p:anim calcmode="lin" valueType="num" p14:bounceEnd="83000">
                                          <p:cBhvr additive="base">
                                            <p:cTn id="12" dur="1250" fill="hold"/>
                                            <p:tgtEl>
                                              <p:spTgt spid="66"/>
                                            </p:tgtEl>
                                            <p:attrNameLst>
                                              <p:attrName>ppt_y</p:attrName>
                                            </p:attrNameLst>
                                          </p:cBhvr>
                                          <p:tavLst>
                                            <p:tav tm="0">
                                              <p:val>
                                                <p:strVal val="#ppt_y"/>
                                              </p:val>
                                            </p:tav>
                                            <p:tav tm="100000">
                                              <p:val>
                                                <p:strVal val="#ppt_y"/>
                                              </p:val>
                                            </p:tav>
                                          </p:tavLst>
                                        </p:anim>
                                      </p:childTnLst>
                                    </p:cTn>
                                  </p:par>
                                  <p:par>
                                    <p:cTn id="13" presetID="8" presetClass="emph" presetSubtype="0" repeatCount="indefinite" fill="hold" nodeType="withEffect">
                                      <p:stCondLst>
                                        <p:cond delay="0"/>
                                      </p:stCondLst>
                                      <p:childTnLst>
                                        <p:animRot by="21600000">
                                          <p:cBhvr>
                                            <p:cTn id="14" dur="2000" fill="hold"/>
                                            <p:tgtEl>
                                              <p:spTgt spid="29"/>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wipe(left)">
                                          <p:cBhvr>
                                            <p:cTn id="29" dur="10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wipe(left)">
                                          <p:cBhvr>
                                            <p:cTn id="34" dur="500"/>
                                            <p:tgtEl>
                                              <p:spTgt spid="48"/>
                                            </p:tgtEl>
                                          </p:cBhvr>
                                        </p:animEffect>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53"/>
                                            </p:tgtEl>
                                            <p:attrNameLst>
                                              <p:attrName>style.visibility</p:attrName>
                                            </p:attrNameLst>
                                          </p:cBhvr>
                                          <p:to>
                                            <p:strVal val="visible"/>
                                          </p:to>
                                        </p:set>
                                        <p:animEffect transition="in" filter="wipe(left)">
                                          <p:cBhvr>
                                            <p:cTn id="38" dur="500"/>
                                            <p:tgtEl>
                                              <p:spTgt spid="53"/>
                                            </p:tgtEl>
                                          </p:cBhvr>
                                        </p:animEffect>
                                      </p:childTnLst>
                                    </p:cTn>
                                  </p:par>
                                </p:childTnLst>
                              </p:cTn>
                            </p:par>
                            <p:par>
                              <p:cTn id="39" fill="hold">
                                <p:stCondLst>
                                  <p:cond delay="1000"/>
                                </p:stCondLst>
                                <p:childTnLst>
                                  <p:par>
                                    <p:cTn id="40" presetID="22" presetClass="entr" presetSubtype="8" fill="hold" nodeType="afterEffect">
                                      <p:stCondLst>
                                        <p:cond delay="0"/>
                                      </p:stCondLst>
                                      <p:childTnLst>
                                        <p:set>
                                          <p:cBhvr>
                                            <p:cTn id="41" dur="1" fill="hold">
                                              <p:stCondLst>
                                                <p:cond delay="0"/>
                                              </p:stCondLst>
                                            </p:cTn>
                                            <p:tgtEl>
                                              <p:spTgt spid="61"/>
                                            </p:tgtEl>
                                            <p:attrNameLst>
                                              <p:attrName>style.visibility</p:attrName>
                                            </p:attrNameLst>
                                          </p:cBhvr>
                                          <p:to>
                                            <p:strVal val="visible"/>
                                          </p:to>
                                        </p:set>
                                        <p:animEffect transition="in" filter="wipe(left)">
                                          <p:cBhvr>
                                            <p:cTn id="42" dur="500"/>
                                            <p:tgtEl>
                                              <p:spTgt spid="61"/>
                                            </p:tgtEl>
                                          </p:cBhvr>
                                        </p:animEffect>
                                      </p:childTnLst>
                                    </p:cTn>
                                  </p:par>
                                </p:childTnLst>
                              </p:cTn>
                            </p:par>
                            <p:par>
                              <p:cTn id="43" fill="hold">
                                <p:stCondLst>
                                  <p:cond delay="1500"/>
                                </p:stCondLst>
                                <p:childTnLst>
                                  <p:par>
                                    <p:cTn id="44" presetID="22" presetClass="entr" presetSubtype="8" fill="hold" nodeType="afterEffect">
                                      <p:stCondLst>
                                        <p:cond delay="0"/>
                                      </p:stCondLst>
                                      <p:childTnLst>
                                        <p:set>
                                          <p:cBhvr>
                                            <p:cTn id="45" dur="1" fill="hold">
                                              <p:stCondLst>
                                                <p:cond delay="0"/>
                                              </p:stCondLst>
                                            </p:cTn>
                                            <p:tgtEl>
                                              <p:spTgt spid="62"/>
                                            </p:tgtEl>
                                            <p:attrNameLst>
                                              <p:attrName>style.visibility</p:attrName>
                                            </p:attrNameLst>
                                          </p:cBhvr>
                                          <p:to>
                                            <p:strVal val="visible"/>
                                          </p:to>
                                        </p:set>
                                        <p:animEffect transition="in" filter="wipe(left)">
                                          <p:cBhvr>
                                            <p:cTn id="46" dur="500"/>
                                            <p:tgtEl>
                                              <p:spTgt spid="62"/>
                                            </p:tgtEl>
                                          </p:cBhvr>
                                        </p:animEffect>
                                      </p:childTnLst>
                                    </p:cTn>
                                  </p:par>
                                  <p:par>
                                    <p:cTn id="47" presetID="42" presetClass="entr" presetSubtype="0" fill="hold" nodeType="withEffect">
                                      <p:stCondLst>
                                        <p:cond delay="0"/>
                                      </p:stCondLst>
                                      <p:childTnLst>
                                        <p:set>
                                          <p:cBhvr>
                                            <p:cTn id="48" dur="1" fill="hold">
                                              <p:stCondLst>
                                                <p:cond delay="0"/>
                                              </p:stCondLst>
                                            </p:cTn>
                                            <p:tgtEl>
                                              <p:spTgt spid="67"/>
                                            </p:tgtEl>
                                            <p:attrNameLst>
                                              <p:attrName>style.visibility</p:attrName>
                                            </p:attrNameLst>
                                          </p:cBhvr>
                                          <p:to>
                                            <p:strVal val="visible"/>
                                          </p:to>
                                        </p:set>
                                        <p:animEffect transition="in" filter="fade">
                                          <p:cBhvr>
                                            <p:cTn id="49" dur="1000"/>
                                            <p:tgtEl>
                                              <p:spTgt spid="67"/>
                                            </p:tgtEl>
                                          </p:cBhvr>
                                        </p:animEffect>
                                        <p:anim calcmode="lin" valueType="num">
                                          <p:cBhvr>
                                            <p:cTn id="50" dur="1000" fill="hold"/>
                                            <p:tgtEl>
                                              <p:spTgt spid="67"/>
                                            </p:tgtEl>
                                            <p:attrNameLst>
                                              <p:attrName>ppt_x</p:attrName>
                                            </p:attrNameLst>
                                          </p:cBhvr>
                                          <p:tavLst>
                                            <p:tav tm="0">
                                              <p:val>
                                                <p:strVal val="#ppt_x"/>
                                              </p:val>
                                            </p:tav>
                                            <p:tav tm="100000">
                                              <p:val>
                                                <p:strVal val="#ppt_x"/>
                                              </p:val>
                                            </p:tav>
                                          </p:tavLst>
                                        </p:anim>
                                        <p:anim calcmode="lin" valueType="num">
                                          <p:cBhvr>
                                            <p:cTn id="51" dur="1000" fill="hold"/>
                                            <p:tgtEl>
                                              <p:spTgt spid="67"/>
                                            </p:tgtEl>
                                            <p:attrNameLst>
                                              <p:attrName>ppt_y</p:attrName>
                                            </p:attrNameLst>
                                          </p:cBhvr>
                                          <p:tavLst>
                                            <p:tav tm="0">
                                              <p:val>
                                                <p:strVal val="#ppt_y+.1"/>
                                              </p:val>
                                            </p:tav>
                                            <p:tav tm="100000">
                                              <p:val>
                                                <p:strVal val="#ppt_y"/>
                                              </p:val>
                                            </p:tav>
                                          </p:tavLst>
                                        </p:anim>
                                      </p:childTnLst>
                                    </p:cTn>
                                  </p:par>
                                </p:childTnLst>
                              </p:cTn>
                            </p:par>
                            <p:par>
                              <p:cTn id="52" fill="hold">
                                <p:stCondLst>
                                  <p:cond delay="2500"/>
                                </p:stCondLst>
                                <p:childTnLst>
                                  <p:par>
                                    <p:cTn id="53" presetID="22" presetClass="entr" presetSubtype="8" fill="hold" nodeType="after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wipe(left)">
                                          <p:cBhvr>
                                            <p:cTn id="5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1000" fill="hold"/>
                                            <p:tgtEl>
                                              <p:spTgt spid="37"/>
                                            </p:tgtEl>
                                            <p:attrNameLst>
                                              <p:attrName>ppt_x</p:attrName>
                                            </p:attrNameLst>
                                          </p:cBhvr>
                                          <p:tavLst>
                                            <p:tav tm="0">
                                              <p:val>
                                                <p:strVal val="0-#ppt_w/2"/>
                                              </p:val>
                                            </p:tav>
                                            <p:tav tm="100000">
                                              <p:val>
                                                <p:strVal val="#ppt_x"/>
                                              </p:val>
                                            </p:tav>
                                          </p:tavLst>
                                        </p:anim>
                                        <p:anim calcmode="lin" valueType="num">
                                          <p:cBhvr additive="base">
                                            <p:cTn id="8" dur="1000" fill="hold"/>
                                            <p:tgtEl>
                                              <p:spTgt spid="3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66"/>
                                            </p:tgtEl>
                                            <p:attrNameLst>
                                              <p:attrName>style.visibility</p:attrName>
                                            </p:attrNameLst>
                                          </p:cBhvr>
                                          <p:to>
                                            <p:strVal val="visible"/>
                                          </p:to>
                                        </p:set>
                                        <p:anim calcmode="lin" valueType="num">
                                          <p:cBhvr additive="base">
                                            <p:cTn id="11" dur="1250" fill="hold"/>
                                            <p:tgtEl>
                                              <p:spTgt spid="66"/>
                                            </p:tgtEl>
                                            <p:attrNameLst>
                                              <p:attrName>ppt_x</p:attrName>
                                            </p:attrNameLst>
                                          </p:cBhvr>
                                          <p:tavLst>
                                            <p:tav tm="0">
                                              <p:val>
                                                <p:strVal val="1+#ppt_w/2"/>
                                              </p:val>
                                            </p:tav>
                                            <p:tav tm="100000">
                                              <p:val>
                                                <p:strVal val="#ppt_x"/>
                                              </p:val>
                                            </p:tav>
                                          </p:tavLst>
                                        </p:anim>
                                        <p:anim calcmode="lin" valueType="num">
                                          <p:cBhvr additive="base">
                                            <p:cTn id="12" dur="1250" fill="hold"/>
                                            <p:tgtEl>
                                              <p:spTgt spid="66"/>
                                            </p:tgtEl>
                                            <p:attrNameLst>
                                              <p:attrName>ppt_y</p:attrName>
                                            </p:attrNameLst>
                                          </p:cBhvr>
                                          <p:tavLst>
                                            <p:tav tm="0">
                                              <p:val>
                                                <p:strVal val="#ppt_y"/>
                                              </p:val>
                                            </p:tav>
                                            <p:tav tm="100000">
                                              <p:val>
                                                <p:strVal val="#ppt_y"/>
                                              </p:val>
                                            </p:tav>
                                          </p:tavLst>
                                        </p:anim>
                                      </p:childTnLst>
                                    </p:cTn>
                                  </p:par>
                                  <p:par>
                                    <p:cTn id="13" presetID="8" presetClass="emph" presetSubtype="0" repeatCount="indefinite" fill="hold" nodeType="withEffect">
                                      <p:stCondLst>
                                        <p:cond delay="0"/>
                                      </p:stCondLst>
                                      <p:childTnLst>
                                        <p:animRot by="21600000">
                                          <p:cBhvr>
                                            <p:cTn id="14" dur="2000" fill="hold"/>
                                            <p:tgtEl>
                                              <p:spTgt spid="29"/>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wipe(left)">
                                          <p:cBhvr>
                                            <p:cTn id="29" dur="10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wipe(left)">
                                          <p:cBhvr>
                                            <p:cTn id="34" dur="500"/>
                                            <p:tgtEl>
                                              <p:spTgt spid="48"/>
                                            </p:tgtEl>
                                          </p:cBhvr>
                                        </p:animEffect>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53"/>
                                            </p:tgtEl>
                                            <p:attrNameLst>
                                              <p:attrName>style.visibility</p:attrName>
                                            </p:attrNameLst>
                                          </p:cBhvr>
                                          <p:to>
                                            <p:strVal val="visible"/>
                                          </p:to>
                                        </p:set>
                                        <p:animEffect transition="in" filter="wipe(left)">
                                          <p:cBhvr>
                                            <p:cTn id="38" dur="500"/>
                                            <p:tgtEl>
                                              <p:spTgt spid="53"/>
                                            </p:tgtEl>
                                          </p:cBhvr>
                                        </p:animEffect>
                                      </p:childTnLst>
                                    </p:cTn>
                                  </p:par>
                                </p:childTnLst>
                              </p:cTn>
                            </p:par>
                            <p:par>
                              <p:cTn id="39" fill="hold">
                                <p:stCondLst>
                                  <p:cond delay="1000"/>
                                </p:stCondLst>
                                <p:childTnLst>
                                  <p:par>
                                    <p:cTn id="40" presetID="22" presetClass="entr" presetSubtype="8" fill="hold" nodeType="afterEffect">
                                      <p:stCondLst>
                                        <p:cond delay="0"/>
                                      </p:stCondLst>
                                      <p:childTnLst>
                                        <p:set>
                                          <p:cBhvr>
                                            <p:cTn id="41" dur="1" fill="hold">
                                              <p:stCondLst>
                                                <p:cond delay="0"/>
                                              </p:stCondLst>
                                            </p:cTn>
                                            <p:tgtEl>
                                              <p:spTgt spid="61"/>
                                            </p:tgtEl>
                                            <p:attrNameLst>
                                              <p:attrName>style.visibility</p:attrName>
                                            </p:attrNameLst>
                                          </p:cBhvr>
                                          <p:to>
                                            <p:strVal val="visible"/>
                                          </p:to>
                                        </p:set>
                                        <p:animEffect transition="in" filter="wipe(left)">
                                          <p:cBhvr>
                                            <p:cTn id="42" dur="500"/>
                                            <p:tgtEl>
                                              <p:spTgt spid="61"/>
                                            </p:tgtEl>
                                          </p:cBhvr>
                                        </p:animEffect>
                                      </p:childTnLst>
                                    </p:cTn>
                                  </p:par>
                                </p:childTnLst>
                              </p:cTn>
                            </p:par>
                            <p:par>
                              <p:cTn id="43" fill="hold">
                                <p:stCondLst>
                                  <p:cond delay="1500"/>
                                </p:stCondLst>
                                <p:childTnLst>
                                  <p:par>
                                    <p:cTn id="44" presetID="22" presetClass="entr" presetSubtype="8" fill="hold" nodeType="afterEffect">
                                      <p:stCondLst>
                                        <p:cond delay="0"/>
                                      </p:stCondLst>
                                      <p:childTnLst>
                                        <p:set>
                                          <p:cBhvr>
                                            <p:cTn id="45" dur="1" fill="hold">
                                              <p:stCondLst>
                                                <p:cond delay="0"/>
                                              </p:stCondLst>
                                            </p:cTn>
                                            <p:tgtEl>
                                              <p:spTgt spid="62"/>
                                            </p:tgtEl>
                                            <p:attrNameLst>
                                              <p:attrName>style.visibility</p:attrName>
                                            </p:attrNameLst>
                                          </p:cBhvr>
                                          <p:to>
                                            <p:strVal val="visible"/>
                                          </p:to>
                                        </p:set>
                                        <p:animEffect transition="in" filter="wipe(left)">
                                          <p:cBhvr>
                                            <p:cTn id="46" dur="500"/>
                                            <p:tgtEl>
                                              <p:spTgt spid="62"/>
                                            </p:tgtEl>
                                          </p:cBhvr>
                                        </p:animEffect>
                                      </p:childTnLst>
                                    </p:cTn>
                                  </p:par>
                                  <p:par>
                                    <p:cTn id="47" presetID="42" presetClass="entr" presetSubtype="0" fill="hold" nodeType="withEffect">
                                      <p:stCondLst>
                                        <p:cond delay="0"/>
                                      </p:stCondLst>
                                      <p:childTnLst>
                                        <p:set>
                                          <p:cBhvr>
                                            <p:cTn id="48" dur="1" fill="hold">
                                              <p:stCondLst>
                                                <p:cond delay="0"/>
                                              </p:stCondLst>
                                            </p:cTn>
                                            <p:tgtEl>
                                              <p:spTgt spid="67"/>
                                            </p:tgtEl>
                                            <p:attrNameLst>
                                              <p:attrName>style.visibility</p:attrName>
                                            </p:attrNameLst>
                                          </p:cBhvr>
                                          <p:to>
                                            <p:strVal val="visible"/>
                                          </p:to>
                                        </p:set>
                                        <p:animEffect transition="in" filter="fade">
                                          <p:cBhvr>
                                            <p:cTn id="49" dur="1000"/>
                                            <p:tgtEl>
                                              <p:spTgt spid="67"/>
                                            </p:tgtEl>
                                          </p:cBhvr>
                                        </p:animEffect>
                                        <p:anim calcmode="lin" valueType="num">
                                          <p:cBhvr>
                                            <p:cTn id="50" dur="1000" fill="hold"/>
                                            <p:tgtEl>
                                              <p:spTgt spid="67"/>
                                            </p:tgtEl>
                                            <p:attrNameLst>
                                              <p:attrName>ppt_x</p:attrName>
                                            </p:attrNameLst>
                                          </p:cBhvr>
                                          <p:tavLst>
                                            <p:tav tm="0">
                                              <p:val>
                                                <p:strVal val="#ppt_x"/>
                                              </p:val>
                                            </p:tav>
                                            <p:tav tm="100000">
                                              <p:val>
                                                <p:strVal val="#ppt_x"/>
                                              </p:val>
                                            </p:tav>
                                          </p:tavLst>
                                        </p:anim>
                                        <p:anim calcmode="lin" valueType="num">
                                          <p:cBhvr>
                                            <p:cTn id="51" dur="1000" fill="hold"/>
                                            <p:tgtEl>
                                              <p:spTgt spid="67"/>
                                            </p:tgtEl>
                                            <p:attrNameLst>
                                              <p:attrName>ppt_y</p:attrName>
                                            </p:attrNameLst>
                                          </p:cBhvr>
                                          <p:tavLst>
                                            <p:tav tm="0">
                                              <p:val>
                                                <p:strVal val="#ppt_y+.1"/>
                                              </p:val>
                                            </p:tav>
                                            <p:tav tm="100000">
                                              <p:val>
                                                <p:strVal val="#ppt_y"/>
                                              </p:val>
                                            </p:tav>
                                          </p:tavLst>
                                        </p:anim>
                                      </p:childTnLst>
                                    </p:cTn>
                                  </p:par>
                                </p:childTnLst>
                              </p:cTn>
                            </p:par>
                            <p:par>
                              <p:cTn id="52" fill="hold">
                                <p:stCondLst>
                                  <p:cond delay="2500"/>
                                </p:stCondLst>
                                <p:childTnLst>
                                  <p:par>
                                    <p:cTn id="53" presetID="22" presetClass="entr" presetSubtype="8" fill="hold" nodeType="after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wipe(left)">
                                          <p:cBhvr>
                                            <p:cTn id="5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组合 25">
            <a:extLst>
              <a:ext uri="{FF2B5EF4-FFF2-40B4-BE49-F238E27FC236}">
                <a16:creationId xmlns:a16="http://schemas.microsoft.com/office/drawing/2014/main" xmlns="" id="{FE36DB52-6B11-4EA3-B459-A539BAFD2B06}"/>
              </a:ext>
            </a:extLst>
          </p:cNvPr>
          <p:cNvGrpSpPr/>
          <p:nvPr/>
        </p:nvGrpSpPr>
        <p:grpSpPr>
          <a:xfrm>
            <a:off x="0" y="6071138"/>
            <a:ext cx="12192000" cy="1320800"/>
            <a:chOff x="-2" y="5537199"/>
            <a:chExt cx="12120882" cy="1320801"/>
          </a:xfrm>
        </p:grpSpPr>
        <p:pic>
          <p:nvPicPr>
            <p:cNvPr id="50" name="图片 26">
              <a:extLst>
                <a:ext uri="{FF2B5EF4-FFF2-40B4-BE49-F238E27FC236}">
                  <a16:creationId xmlns:a16="http://schemas.microsoft.com/office/drawing/2014/main" xmlns="" id="{C8EF389C-6F6E-4403-9AE3-26EFDE773BA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 y="5537200"/>
              <a:ext cx="4925884" cy="1320799"/>
            </a:xfrm>
            <a:prstGeom prst="rect">
              <a:avLst/>
            </a:prstGeom>
          </p:spPr>
        </p:pic>
        <p:pic>
          <p:nvPicPr>
            <p:cNvPr id="51" name="图片 27">
              <a:extLst>
                <a:ext uri="{FF2B5EF4-FFF2-40B4-BE49-F238E27FC236}">
                  <a16:creationId xmlns:a16="http://schemas.microsoft.com/office/drawing/2014/main" xmlns="" id="{BD3CFF9F-03A7-4C8B-A7B0-B6DAD8B6455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4890322" y="5537199"/>
              <a:ext cx="4925884" cy="1320799"/>
            </a:xfrm>
            <a:prstGeom prst="rect">
              <a:avLst/>
            </a:prstGeom>
          </p:spPr>
        </p:pic>
        <p:pic>
          <p:nvPicPr>
            <p:cNvPr id="54" name="图片 29">
              <a:extLst>
                <a:ext uri="{FF2B5EF4-FFF2-40B4-BE49-F238E27FC236}">
                  <a16:creationId xmlns:a16="http://schemas.microsoft.com/office/drawing/2014/main" xmlns="" id="{718DBE44-CCB9-463A-BF05-7135E5CA8F5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a:off x="9780646" y="5537201"/>
              <a:ext cx="2340234" cy="1320799"/>
            </a:xfrm>
            <a:prstGeom prst="rect">
              <a:avLst/>
            </a:prstGeom>
          </p:spPr>
        </p:pic>
      </p:grpSp>
      <p:pic>
        <p:nvPicPr>
          <p:cNvPr id="29" name="图形 28">
            <a:extLst>
              <a:ext uri="{FF2B5EF4-FFF2-40B4-BE49-F238E27FC236}">
                <a16:creationId xmlns:a16="http://schemas.microsoft.com/office/drawing/2014/main" xmlns="" id="{4FE65AA6-D1F6-4137-AD4F-5945CA955B03}"/>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xmlns="" r:embed="rId7"/>
              </a:ext>
            </a:extLst>
          </a:blip>
          <a:stretch>
            <a:fillRect/>
          </a:stretch>
        </p:blipFill>
        <p:spPr>
          <a:xfrm>
            <a:off x="11150600" y="0"/>
            <a:ext cx="1041400" cy="1054100"/>
          </a:xfrm>
          <a:prstGeom prst="rect">
            <a:avLst/>
          </a:prstGeom>
        </p:spPr>
      </p:pic>
      <p:pic>
        <p:nvPicPr>
          <p:cNvPr id="37" name="图片 36">
            <a:extLst>
              <a:ext uri="{FF2B5EF4-FFF2-40B4-BE49-F238E27FC236}">
                <a16:creationId xmlns:a16="http://schemas.microsoft.com/office/drawing/2014/main" xmlns="" id="{5B668911-A1C2-4773-84AC-84CC2248D91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399010" y="747310"/>
            <a:ext cx="1727788" cy="1727788"/>
          </a:xfrm>
          <a:prstGeom prst="rect">
            <a:avLst/>
          </a:prstGeom>
        </p:spPr>
      </p:pic>
      <p:pic>
        <p:nvPicPr>
          <p:cNvPr id="11" name="图片 10">
            <a:extLst>
              <a:ext uri="{FF2B5EF4-FFF2-40B4-BE49-F238E27FC236}">
                <a16:creationId xmlns:a16="http://schemas.microsoft.com/office/drawing/2014/main" xmlns="" id="{4EE2B3BA-21B8-4821-98AB-8470C8F69A5B}"/>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flipH="1">
            <a:off x="10934684" y="5604104"/>
            <a:ext cx="1492552" cy="1339791"/>
          </a:xfrm>
          <a:prstGeom prst="rect">
            <a:avLst/>
          </a:prstGeom>
        </p:spPr>
      </p:pic>
      <p:sp>
        <p:nvSpPr>
          <p:cNvPr id="3" name="TextBox 2"/>
          <p:cNvSpPr txBox="1"/>
          <p:nvPr/>
        </p:nvSpPr>
        <p:spPr>
          <a:xfrm>
            <a:off x="3984192" y="1211109"/>
            <a:ext cx="8148216" cy="4524315"/>
          </a:xfrm>
          <a:prstGeom prst="rect">
            <a:avLst/>
          </a:prstGeom>
          <a:solidFill>
            <a:schemeClr val="accent2">
              <a:lumMod val="20000"/>
              <a:lumOff val="80000"/>
              <a:alpha val="81000"/>
            </a:schemeClr>
          </a:solidFill>
        </p:spPr>
        <p:txBody>
          <a:bodyPr wrap="square" rtlCol="0">
            <a:spAutoFit/>
          </a:bodyPr>
          <a:lstStyle/>
          <a:p>
            <a:pPr algn="just" defTabSz="355600"/>
            <a:r>
              <a:rPr lang="en-US" sz="3200" b="1" i="1">
                <a:latin typeface="Times New Roman" pitchFamily="18" charset="0"/>
                <a:cs typeface="Times New Roman" pitchFamily="18" charset="0"/>
              </a:rPr>
              <a:t>Tuổi trưởng thành (từ 20 đến 60 hoặc 65 tuổi):                   	</a:t>
            </a:r>
            <a:r>
              <a:rPr lang="en-US" sz="3200">
                <a:latin typeface="Times New Roman" pitchFamily="18" charset="0"/>
                <a:cs typeface="Times New Roman" pitchFamily="18" charset="0"/>
              </a:rPr>
              <a:t>Trong những năm đầu của giai đoạn này, tầm vóc và thể lực của chúng ta phát triển nhất. Các cơ quan trong cơ thể đều hoàn thiện. Lúc này, chúng ta có thể lập gia đình, chịu trách nhiệm với bản thân, gia đình và xã hội.</a:t>
            </a:r>
          </a:p>
          <a:p>
            <a:pPr algn="just">
              <a:tabLst>
                <a:tab pos="355600" algn="l"/>
              </a:tabLst>
            </a:pPr>
            <a:r>
              <a:rPr lang="en-US" sz="3200">
                <a:latin typeface="Times New Roman" pitchFamily="18" charset="0"/>
                <a:cs typeface="Times New Roman" pitchFamily="18" charset="0"/>
              </a:rPr>
              <a:t>	Từ 45 đến 60 hoặc 65 tuổi là thời kì chuyển tiếp sang tuổi già, lúc này con cái chúng ta có thể sẽ bắt đầu bước vào tuổi trưởng thành.</a:t>
            </a:r>
            <a:endParaRPr lang="en-US" sz="3200" dirty="0">
              <a:latin typeface="Times New Roman" pitchFamily="18" charset="0"/>
              <a:cs typeface="Times New Roman" pitchFamily="18" charset="0"/>
            </a:endParaRPr>
          </a:p>
        </p:txBody>
      </p:sp>
      <p:sp>
        <p:nvSpPr>
          <p:cNvPr id="30" name="Oval 29">
            <a:extLst>
              <a:ext uri="{FF2B5EF4-FFF2-40B4-BE49-F238E27FC236}">
                <a16:creationId xmlns:a16="http://schemas.microsoft.com/office/drawing/2014/main" xmlns="" id="{01B92474-2C19-47EE-91BB-B85CC24F88BF}"/>
              </a:ext>
            </a:extLst>
          </p:cNvPr>
          <p:cNvSpPr>
            <a:spLocks noChangeAspect="1"/>
          </p:cNvSpPr>
          <p:nvPr>
            <p:custDataLst>
              <p:tags r:id="rId1"/>
            </p:custDataLst>
          </p:nvPr>
        </p:nvSpPr>
        <p:spPr>
          <a:xfrm>
            <a:off x="0" y="0"/>
            <a:ext cx="754144" cy="754144"/>
          </a:xfrm>
          <a:prstGeom prst="ellipse">
            <a:avLst/>
          </a:prstGeom>
          <a:blipFill dpi="0" rotWithShape="0">
            <a:blip r:embed="rId10"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2" name="Straight Connector 51">
            <a:extLst>
              <a:ext uri="{FF2B5EF4-FFF2-40B4-BE49-F238E27FC236}">
                <a16:creationId xmlns:a16="http://schemas.microsoft.com/office/drawing/2014/main" xmlns="" id="{F95C3FEC-2863-49BA-9AA0-C0A28DC17F38}"/>
              </a:ext>
            </a:extLst>
          </p:cNvPr>
          <p:cNvCxnSpPr>
            <a:cxnSpLocks/>
          </p:cNvCxnSpPr>
          <p:nvPr/>
        </p:nvCxnSpPr>
        <p:spPr>
          <a:xfrm>
            <a:off x="3162300" y="2219324"/>
            <a:ext cx="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346C66CA-53FC-420D-9471-06A8721FBF4D}"/>
              </a:ext>
            </a:extLst>
          </p:cNvPr>
          <p:cNvCxnSpPr>
            <a:cxnSpLocks/>
          </p:cNvCxnSpPr>
          <p:nvPr/>
        </p:nvCxnSpPr>
        <p:spPr>
          <a:xfrm>
            <a:off x="4107706" y="4182455"/>
            <a:ext cx="518869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xmlns="" id="{C1D9A5CC-DCDB-4DE7-835A-795C36ADFE77}"/>
              </a:ext>
            </a:extLst>
          </p:cNvPr>
          <p:cNvCxnSpPr>
            <a:cxnSpLocks/>
          </p:cNvCxnSpPr>
          <p:nvPr/>
        </p:nvCxnSpPr>
        <p:spPr>
          <a:xfrm>
            <a:off x="4031985" y="3691726"/>
            <a:ext cx="786791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xmlns="" id="{177CFA09-08EF-447D-BC2E-2E301A620F05}"/>
              </a:ext>
            </a:extLst>
          </p:cNvPr>
          <p:cNvPicPr>
            <a:picLocks noChangeAspect="1"/>
          </p:cNvPicPr>
          <p:nvPr/>
        </p:nvPicPr>
        <p:blipFill>
          <a:blip r:embed="rId11"/>
          <a:stretch>
            <a:fillRect/>
          </a:stretch>
        </p:blipFill>
        <p:spPr>
          <a:xfrm>
            <a:off x="0" y="30454"/>
            <a:ext cx="3896480" cy="3005115"/>
          </a:xfrm>
          <a:prstGeom prst="rect">
            <a:avLst/>
          </a:prstGeom>
        </p:spPr>
      </p:pic>
      <p:pic>
        <p:nvPicPr>
          <p:cNvPr id="6" name="Picture 5">
            <a:extLst>
              <a:ext uri="{FF2B5EF4-FFF2-40B4-BE49-F238E27FC236}">
                <a16:creationId xmlns:a16="http://schemas.microsoft.com/office/drawing/2014/main" xmlns="" id="{B2C5AE74-BD15-4A24-BB17-31F9ED0976B0}"/>
              </a:ext>
            </a:extLst>
          </p:cNvPr>
          <p:cNvPicPr>
            <a:picLocks noChangeAspect="1"/>
          </p:cNvPicPr>
          <p:nvPr/>
        </p:nvPicPr>
        <p:blipFill rotWithShape="1">
          <a:blip r:embed="rId12"/>
          <a:srcRect t="16120"/>
          <a:stretch/>
        </p:blipFill>
        <p:spPr>
          <a:xfrm>
            <a:off x="-5304" y="3066022"/>
            <a:ext cx="3983885" cy="4325913"/>
          </a:xfrm>
          <a:prstGeom prst="rect">
            <a:avLst/>
          </a:prstGeom>
        </p:spPr>
      </p:pic>
    </p:spTree>
    <p:extLst>
      <p:ext uri="{BB962C8B-B14F-4D97-AF65-F5344CB8AC3E}">
        <p14:creationId xmlns:p14="http://schemas.microsoft.com/office/powerpoint/2010/main" val="346411998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1000" fill="hold"/>
                                        <p:tgtEl>
                                          <p:spTgt spid="37"/>
                                        </p:tgtEl>
                                        <p:attrNameLst>
                                          <p:attrName>ppt_x</p:attrName>
                                        </p:attrNameLst>
                                      </p:cBhvr>
                                      <p:tavLst>
                                        <p:tav tm="0">
                                          <p:val>
                                            <p:strVal val="0-#ppt_w/2"/>
                                          </p:val>
                                        </p:tav>
                                        <p:tav tm="100000">
                                          <p:val>
                                            <p:strVal val="#ppt_x"/>
                                          </p:val>
                                        </p:tav>
                                      </p:tavLst>
                                    </p:anim>
                                    <p:anim calcmode="lin" valueType="num">
                                      <p:cBhvr additive="base">
                                        <p:cTn id="8" dur="1000" fill="hold"/>
                                        <p:tgtEl>
                                          <p:spTgt spid="37"/>
                                        </p:tgtEl>
                                        <p:attrNameLst>
                                          <p:attrName>ppt_y</p:attrName>
                                        </p:attrNameLst>
                                      </p:cBhvr>
                                      <p:tavLst>
                                        <p:tav tm="0">
                                          <p:val>
                                            <p:strVal val="#ppt_y"/>
                                          </p:val>
                                        </p:tav>
                                        <p:tav tm="100000">
                                          <p:val>
                                            <p:strVal val="#ppt_y"/>
                                          </p:val>
                                        </p:tav>
                                      </p:tavLst>
                                    </p:anim>
                                  </p:childTnLst>
                                </p:cTn>
                              </p:par>
                              <p:par>
                                <p:cTn id="9" presetID="8" presetClass="emph" presetSubtype="0" repeatCount="indefinite" fill="hold" nodeType="withEffect">
                                  <p:stCondLst>
                                    <p:cond delay="0"/>
                                  </p:stCondLst>
                                  <p:childTnLst>
                                    <p:animRot by="21600000">
                                      <p:cBhvr>
                                        <p:cTn id="10" dur="2000" fill="hold"/>
                                        <p:tgtEl>
                                          <p:spTgt spid="2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left)">
                                      <p:cBhvr>
                                        <p:cTn id="25" dur="10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56"/>
                                        </p:tgtEl>
                                        <p:attrNameLst>
                                          <p:attrName>style.visibility</p:attrName>
                                        </p:attrNameLst>
                                      </p:cBhvr>
                                      <p:to>
                                        <p:strVal val="visible"/>
                                      </p:to>
                                    </p:set>
                                    <p:animEffect transition="in" filter="wipe(left)">
                                      <p:cBhvr>
                                        <p:cTn id="30" dur="500"/>
                                        <p:tgtEl>
                                          <p:spTgt spid="56"/>
                                        </p:tgtEl>
                                      </p:cBhvr>
                                    </p:animEffect>
                                  </p:childTnLst>
                                </p:cTn>
                              </p:par>
                            </p:childTnLst>
                          </p:cTn>
                        </p:par>
                        <p:par>
                          <p:cTn id="31" fill="hold">
                            <p:stCondLst>
                              <p:cond delay="500"/>
                            </p:stCondLst>
                            <p:childTnLst>
                              <p:par>
                                <p:cTn id="32" presetID="22" presetClass="entr" presetSubtype="8" fill="hold" nodeType="afterEffect">
                                  <p:stCondLst>
                                    <p:cond delay="0"/>
                                  </p:stCondLst>
                                  <p:childTnLst>
                                    <p:set>
                                      <p:cBhvr>
                                        <p:cTn id="33" dur="1" fill="hold">
                                          <p:stCondLst>
                                            <p:cond delay="0"/>
                                          </p:stCondLst>
                                        </p:cTn>
                                        <p:tgtEl>
                                          <p:spTgt spid="55"/>
                                        </p:tgtEl>
                                        <p:attrNameLst>
                                          <p:attrName>style.visibility</p:attrName>
                                        </p:attrNameLst>
                                      </p:cBhvr>
                                      <p:to>
                                        <p:strVal val="visible"/>
                                      </p:to>
                                    </p:set>
                                    <p:animEffect transition="in" filter="wipe(left)">
                                      <p:cBhvr>
                                        <p:cTn id="34" dur="500"/>
                                        <p:tgtEl>
                                          <p:spTgt spid="55"/>
                                        </p:tgtEl>
                                      </p:cBhvr>
                                    </p:animEffect>
                                  </p:childTnLst>
                                </p:cTn>
                              </p:par>
                              <p:par>
                                <p:cTn id="35" presetID="42" presetClass="entr" presetSubtype="0" fill="hold" nodeType="withEffect">
                                  <p:stCondLst>
                                    <p:cond delay="0"/>
                                  </p:stCondLst>
                                  <p:childTnLst>
                                    <p:set>
                                      <p:cBhvr>
                                        <p:cTn id="36" dur="1" fill="hold">
                                          <p:stCondLst>
                                            <p:cond delay="0"/>
                                          </p:stCondLst>
                                        </p:cTn>
                                        <p:tgtEl>
                                          <p:spTgt spid="49"/>
                                        </p:tgtEl>
                                        <p:attrNameLst>
                                          <p:attrName>style.visibility</p:attrName>
                                        </p:attrNameLst>
                                      </p:cBhvr>
                                      <p:to>
                                        <p:strVal val="visible"/>
                                      </p:to>
                                    </p:set>
                                    <p:animEffect transition="in" filter="fade">
                                      <p:cBhvr>
                                        <p:cTn id="37" dur="1000"/>
                                        <p:tgtEl>
                                          <p:spTgt spid="49"/>
                                        </p:tgtEl>
                                      </p:cBhvr>
                                    </p:animEffect>
                                    <p:anim calcmode="lin" valueType="num">
                                      <p:cBhvr>
                                        <p:cTn id="38" dur="1000" fill="hold"/>
                                        <p:tgtEl>
                                          <p:spTgt spid="49"/>
                                        </p:tgtEl>
                                        <p:attrNameLst>
                                          <p:attrName>ppt_x</p:attrName>
                                        </p:attrNameLst>
                                      </p:cBhvr>
                                      <p:tavLst>
                                        <p:tav tm="0">
                                          <p:val>
                                            <p:strVal val="#ppt_x"/>
                                          </p:val>
                                        </p:tav>
                                        <p:tav tm="100000">
                                          <p:val>
                                            <p:strVal val="#ppt_x"/>
                                          </p:val>
                                        </p:tav>
                                      </p:tavLst>
                                    </p:anim>
                                    <p:anim calcmode="lin" valueType="num">
                                      <p:cBhvr>
                                        <p:cTn id="39"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组合 25">
            <a:extLst>
              <a:ext uri="{FF2B5EF4-FFF2-40B4-BE49-F238E27FC236}">
                <a16:creationId xmlns:a16="http://schemas.microsoft.com/office/drawing/2014/main" xmlns="" id="{D5758FDA-1767-4C04-9A46-73FCB1D4846C}"/>
              </a:ext>
            </a:extLst>
          </p:cNvPr>
          <p:cNvGrpSpPr/>
          <p:nvPr/>
        </p:nvGrpSpPr>
        <p:grpSpPr>
          <a:xfrm>
            <a:off x="0" y="6197600"/>
            <a:ext cx="12192000" cy="1320800"/>
            <a:chOff x="-2" y="5537199"/>
            <a:chExt cx="12120882" cy="1320801"/>
          </a:xfrm>
        </p:grpSpPr>
        <p:pic>
          <p:nvPicPr>
            <p:cNvPr id="51" name="图片 26">
              <a:extLst>
                <a:ext uri="{FF2B5EF4-FFF2-40B4-BE49-F238E27FC236}">
                  <a16:creationId xmlns:a16="http://schemas.microsoft.com/office/drawing/2014/main" xmlns="" id="{99FD7403-2D95-4D4E-A296-3C3A358D0B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 y="5537200"/>
              <a:ext cx="4925884" cy="1320799"/>
            </a:xfrm>
            <a:prstGeom prst="rect">
              <a:avLst/>
            </a:prstGeom>
          </p:spPr>
        </p:pic>
        <p:pic>
          <p:nvPicPr>
            <p:cNvPr id="54" name="图片 27">
              <a:extLst>
                <a:ext uri="{FF2B5EF4-FFF2-40B4-BE49-F238E27FC236}">
                  <a16:creationId xmlns:a16="http://schemas.microsoft.com/office/drawing/2014/main" xmlns="" id="{4080C436-E1C1-4A3E-A6E6-069E65B51F4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4890322" y="5537199"/>
              <a:ext cx="4925884" cy="1320799"/>
            </a:xfrm>
            <a:prstGeom prst="rect">
              <a:avLst/>
            </a:prstGeom>
          </p:spPr>
        </p:pic>
        <p:pic>
          <p:nvPicPr>
            <p:cNvPr id="61" name="图片 29">
              <a:extLst>
                <a:ext uri="{FF2B5EF4-FFF2-40B4-BE49-F238E27FC236}">
                  <a16:creationId xmlns:a16="http://schemas.microsoft.com/office/drawing/2014/main" xmlns="" id="{7C9C64E4-404A-4DCC-A62D-357DC9002C3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a:off x="9780646" y="5537201"/>
              <a:ext cx="2340234" cy="1320799"/>
            </a:xfrm>
            <a:prstGeom prst="rect">
              <a:avLst/>
            </a:prstGeom>
          </p:spPr>
        </p:pic>
      </p:grpSp>
      <p:pic>
        <p:nvPicPr>
          <p:cNvPr id="29" name="图形 28">
            <a:extLst>
              <a:ext uri="{FF2B5EF4-FFF2-40B4-BE49-F238E27FC236}">
                <a16:creationId xmlns:a16="http://schemas.microsoft.com/office/drawing/2014/main" xmlns="" id="{4FE65AA6-D1F6-4137-AD4F-5945CA955B03}"/>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xmlns="" r:embed="rId7"/>
              </a:ext>
            </a:extLst>
          </a:blip>
          <a:stretch>
            <a:fillRect/>
          </a:stretch>
        </p:blipFill>
        <p:spPr>
          <a:xfrm>
            <a:off x="10490200" y="-53035"/>
            <a:ext cx="1701800" cy="1722554"/>
          </a:xfrm>
          <a:prstGeom prst="rect">
            <a:avLst/>
          </a:prstGeom>
        </p:spPr>
      </p:pic>
      <p:pic>
        <p:nvPicPr>
          <p:cNvPr id="11" name="图片 10">
            <a:extLst>
              <a:ext uri="{FF2B5EF4-FFF2-40B4-BE49-F238E27FC236}">
                <a16:creationId xmlns:a16="http://schemas.microsoft.com/office/drawing/2014/main" xmlns="" id="{4EE2B3BA-21B8-4821-98AB-8470C8F69A5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flipH="1">
            <a:off x="-121080" y="4267200"/>
            <a:ext cx="2888628" cy="2592980"/>
          </a:xfrm>
          <a:prstGeom prst="rect">
            <a:avLst/>
          </a:prstGeom>
        </p:spPr>
      </p:pic>
      <p:sp>
        <p:nvSpPr>
          <p:cNvPr id="26" name="TextBox 25"/>
          <p:cNvSpPr txBox="1"/>
          <p:nvPr/>
        </p:nvSpPr>
        <p:spPr>
          <a:xfrm>
            <a:off x="5028854" y="1890098"/>
            <a:ext cx="7009436" cy="4524315"/>
          </a:xfrm>
          <a:prstGeom prst="rect">
            <a:avLst/>
          </a:prstGeom>
          <a:solidFill>
            <a:schemeClr val="accent6">
              <a:lumMod val="20000"/>
              <a:lumOff val="80000"/>
              <a:alpha val="70000"/>
            </a:schemeClr>
          </a:solidFill>
        </p:spPr>
        <p:txBody>
          <a:bodyPr wrap="square" rtlCol="0">
            <a:spAutoFit/>
          </a:bodyPr>
          <a:lstStyle/>
          <a:p>
            <a:pPr algn="just"/>
            <a:r>
              <a:rPr lang="en-US" sz="3600" b="1" i="1">
                <a:latin typeface="Times New Roman" pitchFamily="18" charset="0"/>
                <a:cs typeface="Times New Roman" pitchFamily="18" charset="0"/>
              </a:rPr>
              <a:t>Tuổi già (từ 60 hoặc 65 tuổi trở lên): </a:t>
            </a:r>
            <a:r>
              <a:rPr lang="en-US" sz="3600">
                <a:latin typeface="Times New Roman" pitchFamily="18" charset="0"/>
                <a:cs typeface="Times New Roman" pitchFamily="18" charset="0"/>
              </a:rPr>
              <a:t>Khi con người bước vào </a:t>
            </a:r>
            <a:br>
              <a:rPr lang="en-US" sz="3600">
                <a:latin typeface="Times New Roman" pitchFamily="18" charset="0"/>
                <a:cs typeface="Times New Roman" pitchFamily="18" charset="0"/>
              </a:rPr>
            </a:br>
            <a:r>
              <a:rPr lang="en-US" sz="3600">
                <a:latin typeface="Times New Roman" pitchFamily="18" charset="0"/>
                <a:cs typeface="Times New Roman" pitchFamily="18" charset="0"/>
              </a:rPr>
              <a:t>giai đoạn này, cơ thể dần suy yếu, chức năng hoạt động của các cơ quan giảm dần. Tuy nhiên, ở tuổi này, chúng ta có thể kéo dài tuổi thọ bằng sự rèn luyện thân thể, sống đều độ và tham gia các hoạt động xã hội.</a:t>
            </a:r>
            <a:endParaRPr lang="en-US" sz="3600" dirty="0">
              <a:latin typeface="Times New Roman" pitchFamily="18" charset="0"/>
              <a:cs typeface="Times New Roman" pitchFamily="18" charset="0"/>
            </a:endParaRPr>
          </a:p>
        </p:txBody>
      </p:sp>
      <p:sp>
        <p:nvSpPr>
          <p:cNvPr id="30" name="Oval 29">
            <a:extLst>
              <a:ext uri="{FF2B5EF4-FFF2-40B4-BE49-F238E27FC236}">
                <a16:creationId xmlns:a16="http://schemas.microsoft.com/office/drawing/2014/main" xmlns="" id="{01B92474-2C19-47EE-91BB-B85CC24F88BF}"/>
              </a:ext>
            </a:extLst>
          </p:cNvPr>
          <p:cNvSpPr>
            <a:spLocks noChangeAspect="1"/>
          </p:cNvSpPr>
          <p:nvPr>
            <p:custDataLst>
              <p:tags r:id="rId1"/>
            </p:custDataLst>
          </p:nvPr>
        </p:nvSpPr>
        <p:spPr>
          <a:xfrm>
            <a:off x="0" y="0"/>
            <a:ext cx="754144" cy="754144"/>
          </a:xfrm>
          <a:prstGeom prst="ellipse">
            <a:avLst/>
          </a:prstGeom>
          <a:blipFill dpi="0" rotWithShape="0">
            <a:blip r:embed="rId9"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7" name="Straight Connector 56">
            <a:extLst>
              <a:ext uri="{FF2B5EF4-FFF2-40B4-BE49-F238E27FC236}">
                <a16:creationId xmlns:a16="http://schemas.microsoft.com/office/drawing/2014/main" xmlns="" id="{A6CF06BF-5C01-4A75-AE37-27655C14EB48}"/>
              </a:ext>
            </a:extLst>
          </p:cNvPr>
          <p:cNvCxnSpPr>
            <a:cxnSpLocks/>
          </p:cNvCxnSpPr>
          <p:nvPr/>
        </p:nvCxnSpPr>
        <p:spPr>
          <a:xfrm>
            <a:off x="5181600" y="3570156"/>
            <a:ext cx="6654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EAB62001-8D0E-46A5-8B73-72BFC76F2A28}"/>
              </a:ext>
            </a:extLst>
          </p:cNvPr>
          <p:cNvCxnSpPr>
            <a:cxnSpLocks/>
          </p:cNvCxnSpPr>
          <p:nvPr/>
        </p:nvCxnSpPr>
        <p:spPr>
          <a:xfrm>
            <a:off x="5130840" y="4152255"/>
            <a:ext cx="685158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xmlns="" id="{8FEB507D-1BC5-40DD-8DAF-2FC0F6920266}"/>
              </a:ext>
            </a:extLst>
          </p:cNvPr>
          <p:cNvCxnSpPr>
            <a:cxnSpLocks/>
          </p:cNvCxnSpPr>
          <p:nvPr/>
        </p:nvCxnSpPr>
        <p:spPr>
          <a:xfrm>
            <a:off x="5237463" y="4681435"/>
            <a:ext cx="680082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xmlns="" id="{09459A7A-ECAF-4F03-8AB2-F8909BB50414}"/>
              </a:ext>
            </a:extLst>
          </p:cNvPr>
          <p:cNvCxnSpPr>
            <a:cxnSpLocks/>
          </p:cNvCxnSpPr>
          <p:nvPr/>
        </p:nvCxnSpPr>
        <p:spPr>
          <a:xfrm>
            <a:off x="5186703" y="5223310"/>
            <a:ext cx="664969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xmlns="" id="{62BD810B-4CDA-424F-86AB-98CCA7924477}"/>
              </a:ext>
            </a:extLst>
          </p:cNvPr>
          <p:cNvCxnSpPr>
            <a:cxnSpLocks/>
          </p:cNvCxnSpPr>
          <p:nvPr/>
        </p:nvCxnSpPr>
        <p:spPr>
          <a:xfrm>
            <a:off x="5156219" y="5799035"/>
            <a:ext cx="680082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xmlns="" id="{E3540BA5-4849-4839-B96E-A2401E2FA663}"/>
              </a:ext>
            </a:extLst>
          </p:cNvPr>
          <p:cNvCxnSpPr>
            <a:cxnSpLocks/>
          </p:cNvCxnSpPr>
          <p:nvPr/>
        </p:nvCxnSpPr>
        <p:spPr>
          <a:xfrm>
            <a:off x="5105459" y="6340910"/>
            <a:ext cx="664969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xmlns="" id="{F9FB6AC9-DD03-4726-9787-6F68EE40C8B4}"/>
              </a:ext>
            </a:extLst>
          </p:cNvPr>
          <p:cNvPicPr>
            <a:picLocks noChangeAspect="1"/>
          </p:cNvPicPr>
          <p:nvPr/>
        </p:nvPicPr>
        <p:blipFill rotWithShape="1">
          <a:blip r:embed="rId10"/>
          <a:srcRect l="5282" r="359" b="16080"/>
          <a:stretch/>
        </p:blipFill>
        <p:spPr>
          <a:xfrm>
            <a:off x="-4775" y="754144"/>
            <a:ext cx="5033629" cy="3394424"/>
          </a:xfrm>
          <a:prstGeom prst="rect">
            <a:avLst/>
          </a:prstGeom>
        </p:spPr>
      </p:pic>
    </p:spTree>
    <p:extLst>
      <p:ext uri="{BB962C8B-B14F-4D97-AF65-F5344CB8AC3E}">
        <p14:creationId xmlns:p14="http://schemas.microsoft.com/office/powerpoint/2010/main" val="119288682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2000" fill="hold"/>
                                        <p:tgtEl>
                                          <p:spTgt spid="29"/>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ipe(left)">
                                      <p:cBhvr>
                                        <p:cTn id="16" dur="1000"/>
                                        <p:tgtEl>
                                          <p:spTgt spid="2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57"/>
                                        </p:tgtEl>
                                        <p:attrNameLst>
                                          <p:attrName>style.visibility</p:attrName>
                                        </p:attrNameLst>
                                      </p:cBhvr>
                                      <p:to>
                                        <p:strVal val="visible"/>
                                      </p:to>
                                    </p:set>
                                    <p:animEffect transition="in" filter="wipe(left)">
                                      <p:cBhvr>
                                        <p:cTn id="21" dur="500"/>
                                        <p:tgtEl>
                                          <p:spTgt spid="57"/>
                                        </p:tgtEl>
                                      </p:cBhvr>
                                    </p:animEffect>
                                  </p:childTnLst>
                                </p:cTn>
                              </p:par>
                            </p:childTnLst>
                          </p:cTn>
                        </p:par>
                        <p:par>
                          <p:cTn id="22" fill="hold">
                            <p:stCondLst>
                              <p:cond delay="500"/>
                            </p:stCondLst>
                            <p:childTnLst>
                              <p:par>
                                <p:cTn id="23" presetID="22" presetClass="entr" presetSubtype="8" fill="hold" nodeType="afterEffect">
                                  <p:stCondLst>
                                    <p:cond delay="0"/>
                                  </p:stCondLst>
                                  <p:childTnLst>
                                    <p:set>
                                      <p:cBhvr>
                                        <p:cTn id="24" dur="1" fill="hold">
                                          <p:stCondLst>
                                            <p:cond delay="0"/>
                                          </p:stCondLst>
                                        </p:cTn>
                                        <p:tgtEl>
                                          <p:spTgt spid="58"/>
                                        </p:tgtEl>
                                        <p:attrNameLst>
                                          <p:attrName>style.visibility</p:attrName>
                                        </p:attrNameLst>
                                      </p:cBhvr>
                                      <p:to>
                                        <p:strVal val="visible"/>
                                      </p:to>
                                    </p:set>
                                    <p:animEffect transition="in" filter="wipe(left)">
                                      <p:cBhvr>
                                        <p:cTn id="25" dur="500"/>
                                        <p:tgtEl>
                                          <p:spTgt spid="58"/>
                                        </p:tgtEl>
                                      </p:cBhvr>
                                    </p:animEffect>
                                  </p:childTnLst>
                                </p:cTn>
                              </p:par>
                            </p:childTnLst>
                          </p:cTn>
                        </p:par>
                        <p:par>
                          <p:cTn id="26" fill="hold">
                            <p:stCondLst>
                              <p:cond delay="1000"/>
                            </p:stCondLst>
                            <p:childTnLst>
                              <p:par>
                                <p:cTn id="27" presetID="22" presetClass="entr" presetSubtype="8" fill="hold" nodeType="afterEffect">
                                  <p:stCondLst>
                                    <p:cond delay="0"/>
                                  </p:stCondLst>
                                  <p:childTnLst>
                                    <p:set>
                                      <p:cBhvr>
                                        <p:cTn id="28" dur="1" fill="hold">
                                          <p:stCondLst>
                                            <p:cond delay="0"/>
                                          </p:stCondLst>
                                        </p:cTn>
                                        <p:tgtEl>
                                          <p:spTgt spid="59"/>
                                        </p:tgtEl>
                                        <p:attrNameLst>
                                          <p:attrName>style.visibility</p:attrName>
                                        </p:attrNameLst>
                                      </p:cBhvr>
                                      <p:to>
                                        <p:strVal val="visible"/>
                                      </p:to>
                                    </p:set>
                                    <p:animEffect transition="in" filter="wipe(left)">
                                      <p:cBhvr>
                                        <p:cTn id="29" dur="500"/>
                                        <p:tgtEl>
                                          <p:spTgt spid="59"/>
                                        </p:tgtEl>
                                      </p:cBhvr>
                                    </p:animEffect>
                                  </p:childTnLst>
                                </p:cTn>
                              </p:par>
                            </p:childTnLst>
                          </p:cTn>
                        </p:par>
                        <p:par>
                          <p:cTn id="30" fill="hold">
                            <p:stCondLst>
                              <p:cond delay="1500"/>
                            </p:stCondLst>
                            <p:childTnLst>
                              <p:par>
                                <p:cTn id="31" presetID="22" presetClass="entr" presetSubtype="8" fill="hold" nodeType="afterEffect">
                                  <p:stCondLst>
                                    <p:cond delay="0"/>
                                  </p:stCondLst>
                                  <p:childTnLst>
                                    <p:set>
                                      <p:cBhvr>
                                        <p:cTn id="32" dur="1" fill="hold">
                                          <p:stCondLst>
                                            <p:cond delay="0"/>
                                          </p:stCondLst>
                                        </p:cTn>
                                        <p:tgtEl>
                                          <p:spTgt spid="60"/>
                                        </p:tgtEl>
                                        <p:attrNameLst>
                                          <p:attrName>style.visibility</p:attrName>
                                        </p:attrNameLst>
                                      </p:cBhvr>
                                      <p:to>
                                        <p:strVal val="visible"/>
                                      </p:to>
                                    </p:set>
                                    <p:animEffect transition="in" filter="wipe(left)">
                                      <p:cBhvr>
                                        <p:cTn id="33" dur="500"/>
                                        <p:tgtEl>
                                          <p:spTgt spid="60"/>
                                        </p:tgtEl>
                                      </p:cBhvr>
                                    </p:animEffect>
                                  </p:childTnLst>
                                </p:cTn>
                              </p:par>
                            </p:childTnLst>
                          </p:cTn>
                        </p:par>
                        <p:par>
                          <p:cTn id="34" fill="hold">
                            <p:stCondLst>
                              <p:cond delay="2000"/>
                            </p:stCondLst>
                            <p:childTnLst>
                              <p:par>
                                <p:cTn id="35" presetID="22" presetClass="entr" presetSubtype="8" fill="hold" nodeType="afterEffect">
                                  <p:stCondLst>
                                    <p:cond delay="0"/>
                                  </p:stCondLst>
                                  <p:childTnLst>
                                    <p:set>
                                      <p:cBhvr>
                                        <p:cTn id="36" dur="1" fill="hold">
                                          <p:stCondLst>
                                            <p:cond delay="0"/>
                                          </p:stCondLst>
                                        </p:cTn>
                                        <p:tgtEl>
                                          <p:spTgt spid="46"/>
                                        </p:tgtEl>
                                        <p:attrNameLst>
                                          <p:attrName>style.visibility</p:attrName>
                                        </p:attrNameLst>
                                      </p:cBhvr>
                                      <p:to>
                                        <p:strVal val="visible"/>
                                      </p:to>
                                    </p:set>
                                    <p:animEffect transition="in" filter="wipe(left)">
                                      <p:cBhvr>
                                        <p:cTn id="37" dur="500"/>
                                        <p:tgtEl>
                                          <p:spTgt spid="46"/>
                                        </p:tgtEl>
                                      </p:cBhvr>
                                    </p:animEffect>
                                  </p:childTnLst>
                                </p:cTn>
                              </p:par>
                            </p:childTnLst>
                          </p:cTn>
                        </p:par>
                        <p:par>
                          <p:cTn id="38" fill="hold">
                            <p:stCondLst>
                              <p:cond delay="2500"/>
                            </p:stCondLst>
                            <p:childTnLst>
                              <p:par>
                                <p:cTn id="39" presetID="22" presetClass="entr" presetSubtype="8" fill="hold" nodeType="afterEffect">
                                  <p:stCondLst>
                                    <p:cond delay="0"/>
                                  </p:stCondLst>
                                  <p:childTnLst>
                                    <p:set>
                                      <p:cBhvr>
                                        <p:cTn id="40" dur="1" fill="hold">
                                          <p:stCondLst>
                                            <p:cond delay="0"/>
                                          </p:stCondLst>
                                        </p:cTn>
                                        <p:tgtEl>
                                          <p:spTgt spid="49"/>
                                        </p:tgtEl>
                                        <p:attrNameLst>
                                          <p:attrName>style.visibility</p:attrName>
                                        </p:attrNameLst>
                                      </p:cBhvr>
                                      <p:to>
                                        <p:strVal val="visible"/>
                                      </p:to>
                                    </p:set>
                                    <p:animEffect transition="in" filter="wipe(left)">
                                      <p:cBhvr>
                                        <p:cTn id="41" dur="500"/>
                                        <p:tgtEl>
                                          <p:spTgt spid="49"/>
                                        </p:tgtEl>
                                      </p:cBhvr>
                                    </p:animEffect>
                                  </p:childTnLst>
                                </p:cTn>
                              </p:par>
                              <p:par>
                                <p:cTn id="42" presetID="42" presetClass="entr" presetSubtype="0" fill="hold" nodeType="withEffect">
                                  <p:stCondLst>
                                    <p:cond delay="0"/>
                                  </p:stCondLst>
                                  <p:childTnLst>
                                    <p:set>
                                      <p:cBhvr>
                                        <p:cTn id="43" dur="1" fill="hold">
                                          <p:stCondLst>
                                            <p:cond delay="0"/>
                                          </p:stCondLst>
                                        </p:cTn>
                                        <p:tgtEl>
                                          <p:spTgt spid="50"/>
                                        </p:tgtEl>
                                        <p:attrNameLst>
                                          <p:attrName>style.visibility</p:attrName>
                                        </p:attrNameLst>
                                      </p:cBhvr>
                                      <p:to>
                                        <p:strVal val="visible"/>
                                      </p:to>
                                    </p:set>
                                    <p:animEffect transition="in" filter="fade">
                                      <p:cBhvr>
                                        <p:cTn id="44" dur="1000"/>
                                        <p:tgtEl>
                                          <p:spTgt spid="50"/>
                                        </p:tgtEl>
                                      </p:cBhvr>
                                    </p:animEffect>
                                    <p:anim calcmode="lin" valueType="num">
                                      <p:cBhvr>
                                        <p:cTn id="45" dur="1000" fill="hold"/>
                                        <p:tgtEl>
                                          <p:spTgt spid="50"/>
                                        </p:tgtEl>
                                        <p:attrNameLst>
                                          <p:attrName>ppt_x</p:attrName>
                                        </p:attrNameLst>
                                      </p:cBhvr>
                                      <p:tavLst>
                                        <p:tav tm="0">
                                          <p:val>
                                            <p:strVal val="#ppt_x"/>
                                          </p:val>
                                        </p:tav>
                                        <p:tav tm="100000">
                                          <p:val>
                                            <p:strVal val="#ppt_x"/>
                                          </p:val>
                                        </p:tav>
                                      </p:tavLst>
                                    </p:anim>
                                    <p:anim calcmode="lin" valueType="num">
                                      <p:cBhvr>
                                        <p:cTn id="46"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形 28">
            <a:extLst>
              <a:ext uri="{FF2B5EF4-FFF2-40B4-BE49-F238E27FC236}">
                <a16:creationId xmlns:a16="http://schemas.microsoft.com/office/drawing/2014/main" xmlns="" id="{4FE65AA6-D1F6-4137-AD4F-5945CA955B03}"/>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11150600" y="0"/>
            <a:ext cx="1041400" cy="1054100"/>
          </a:xfrm>
          <a:prstGeom prst="rect">
            <a:avLst/>
          </a:prstGeom>
        </p:spPr>
      </p:pic>
      <p:pic>
        <p:nvPicPr>
          <p:cNvPr id="37" name="图片 36">
            <a:extLst>
              <a:ext uri="{FF2B5EF4-FFF2-40B4-BE49-F238E27FC236}">
                <a16:creationId xmlns:a16="http://schemas.microsoft.com/office/drawing/2014/main" xmlns="" id="{5B668911-A1C2-4773-84AC-84CC2248D91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399010" y="747310"/>
            <a:ext cx="1727788" cy="1727788"/>
          </a:xfrm>
          <a:prstGeom prst="rect">
            <a:avLst/>
          </a:prstGeom>
        </p:spPr>
      </p:pic>
      <p:pic>
        <p:nvPicPr>
          <p:cNvPr id="11" name="图片 10">
            <a:extLst>
              <a:ext uri="{FF2B5EF4-FFF2-40B4-BE49-F238E27FC236}">
                <a16:creationId xmlns:a16="http://schemas.microsoft.com/office/drawing/2014/main" xmlns="" id="{4EE2B3BA-21B8-4821-98AB-8470C8F69A5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67523" y="5850434"/>
            <a:ext cx="1122446" cy="1007566"/>
          </a:xfrm>
          <a:prstGeom prst="rect">
            <a:avLst/>
          </a:prstGeom>
        </p:spPr>
      </p:pic>
      <p:sp>
        <p:nvSpPr>
          <p:cNvPr id="30" name="Oval 29">
            <a:extLst>
              <a:ext uri="{FF2B5EF4-FFF2-40B4-BE49-F238E27FC236}">
                <a16:creationId xmlns:a16="http://schemas.microsoft.com/office/drawing/2014/main" xmlns="" id="{01B92474-2C19-47EE-91BB-B85CC24F88BF}"/>
              </a:ext>
            </a:extLst>
          </p:cNvPr>
          <p:cNvSpPr>
            <a:spLocks noChangeAspect="1"/>
          </p:cNvSpPr>
          <p:nvPr>
            <p:custDataLst>
              <p:tags r:id="rId1"/>
            </p:custDataLst>
          </p:nvPr>
        </p:nvSpPr>
        <p:spPr>
          <a:xfrm>
            <a:off x="0" y="0"/>
            <a:ext cx="754144" cy="754144"/>
          </a:xfrm>
          <a:prstGeom prst="ellipse">
            <a:avLst/>
          </a:prstGeom>
          <a:blipFill dpi="0" rotWithShape="0">
            <a:blip r:embed="rId8"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3">
            <a:extLst>
              <a:ext uri="{FF2B5EF4-FFF2-40B4-BE49-F238E27FC236}">
                <a16:creationId xmlns:a16="http://schemas.microsoft.com/office/drawing/2014/main" xmlns="" id="{50008781-D1D5-43F4-B4CB-99F29147BF91}"/>
              </a:ext>
            </a:extLst>
          </p:cNvPr>
          <p:cNvGraphicFramePr>
            <a:graphicFrameLocks noGrp="1"/>
          </p:cNvGraphicFramePr>
          <p:nvPr/>
        </p:nvGraphicFramePr>
        <p:xfrm>
          <a:off x="393700" y="72390"/>
          <a:ext cx="11607800" cy="6713221"/>
        </p:xfrm>
        <a:graphic>
          <a:graphicData uri="http://schemas.openxmlformats.org/drawingml/2006/table">
            <a:tbl>
              <a:tblPr firstRow="1" bandRow="1">
                <a:tableStyleId>{ED083AE6-46FA-4A59-8FB0-9F97EB10719F}</a:tableStyleId>
              </a:tblPr>
              <a:tblGrid>
                <a:gridCol w="2082800">
                  <a:extLst>
                    <a:ext uri="{9D8B030D-6E8A-4147-A177-3AD203B41FA5}">
                      <a16:colId xmlns:a16="http://schemas.microsoft.com/office/drawing/2014/main" xmlns="" val="113315012"/>
                    </a:ext>
                  </a:extLst>
                </a:gridCol>
                <a:gridCol w="9525000">
                  <a:extLst>
                    <a:ext uri="{9D8B030D-6E8A-4147-A177-3AD203B41FA5}">
                      <a16:colId xmlns:a16="http://schemas.microsoft.com/office/drawing/2014/main" xmlns="" val="3202881915"/>
                    </a:ext>
                  </a:extLst>
                </a:gridCol>
              </a:tblGrid>
              <a:tr h="591152">
                <a:tc>
                  <a:txBody>
                    <a:bodyPr/>
                    <a:lstStyle/>
                    <a:p>
                      <a:pPr algn="ctr"/>
                      <a:r>
                        <a:rPr lang="en-US" sz="3200">
                          <a:solidFill>
                            <a:srgbClr val="0070C0"/>
                          </a:solidFill>
                          <a:latin typeface="Times New Roman" panose="02020603050405020304" pitchFamily="18" charset="0"/>
                          <a:cs typeface="Times New Roman" panose="02020603050405020304" pitchFamily="18" charset="0"/>
                        </a:rPr>
                        <a:t>Giai đoạn</a:t>
                      </a:r>
                    </a:p>
                  </a:txBody>
                  <a:tcPr/>
                </a:tc>
                <a:tc>
                  <a:txBody>
                    <a:bodyPr/>
                    <a:lstStyle/>
                    <a:p>
                      <a:pPr algn="ctr"/>
                      <a:r>
                        <a:rPr lang="en-US" sz="3200">
                          <a:solidFill>
                            <a:srgbClr val="0070C0"/>
                          </a:solidFill>
                          <a:latin typeface="Times New Roman" panose="02020603050405020304" pitchFamily="18" charset="0"/>
                          <a:cs typeface="Times New Roman" panose="02020603050405020304" pitchFamily="18" charset="0"/>
                        </a:rPr>
                        <a:t>Đặc điểm nổi bật</a:t>
                      </a:r>
                    </a:p>
                  </a:txBody>
                  <a:tcPr/>
                </a:tc>
                <a:extLst>
                  <a:ext uri="{0D108BD9-81ED-4DB2-BD59-A6C34878D82A}">
                    <a16:rowId xmlns:a16="http://schemas.microsoft.com/office/drawing/2014/main" xmlns="" val="2348098619"/>
                  </a:ext>
                </a:extLst>
              </a:tr>
              <a:tr h="1894926">
                <a:tc>
                  <a:txBody>
                    <a:bodyPr/>
                    <a:lstStyle/>
                    <a:p>
                      <a:pPr algn="ctr"/>
                      <a:r>
                        <a:rPr lang="en-US" sz="3200" b="1">
                          <a:latin typeface="Times New Roman" panose="02020603050405020304" pitchFamily="18" charset="0"/>
                          <a:cs typeface="Times New Roman" panose="02020603050405020304" pitchFamily="18" charset="0"/>
                        </a:rPr>
                        <a:t>Tuổi vị thành niên</a:t>
                      </a:r>
                    </a:p>
                  </a:txBody>
                  <a:tcPr anchor="ctr"/>
                </a:tc>
                <a:tc>
                  <a:txBody>
                    <a:bodyPr/>
                    <a:lstStyle/>
                    <a:p>
                      <a:r>
                        <a:rPr lang="en-US" sz="3200">
                          <a:latin typeface="Times New Roman" panose="02020603050405020304" pitchFamily="18" charset="0"/>
                          <a:cs typeface="Times New Roman" panose="02020603050405020304" pitchFamily="18" charset="0"/>
                        </a:rPr>
                        <a:t>Giai đoạn chuyển tiếp từ trẻ con thành người lớn, được thể hiện ở sự phát triển mạnh mẽ về thể chất, tinh thần, tình cảm và mối quan hệ xã hội.</a:t>
                      </a:r>
                    </a:p>
                  </a:txBody>
                  <a:tcPr anchor="ctr"/>
                </a:tc>
                <a:extLst>
                  <a:ext uri="{0D108BD9-81ED-4DB2-BD59-A6C34878D82A}">
                    <a16:rowId xmlns:a16="http://schemas.microsoft.com/office/drawing/2014/main" xmlns="" val="206118943"/>
                  </a:ext>
                </a:extLst>
              </a:tr>
              <a:tr h="1894926">
                <a:tc>
                  <a:txBody>
                    <a:bodyPr/>
                    <a:lstStyle/>
                    <a:p>
                      <a:pPr algn="ctr"/>
                      <a:r>
                        <a:rPr lang="en-US" sz="3200" b="1">
                          <a:latin typeface="Times New Roman" panose="02020603050405020304" pitchFamily="18" charset="0"/>
                          <a:cs typeface="Times New Roman" panose="02020603050405020304" pitchFamily="18" charset="0"/>
                        </a:rPr>
                        <a:t>Tuổi trưởng thành</a:t>
                      </a:r>
                    </a:p>
                  </a:txBody>
                  <a:tcPr anchor="ctr"/>
                </a:tc>
                <a:tc>
                  <a:txBody>
                    <a:bodyPr/>
                    <a:lstStyle/>
                    <a:p>
                      <a:r>
                        <a:rPr lang="en-US" sz="3200">
                          <a:latin typeface="Times New Roman" panose="02020603050405020304" pitchFamily="18" charset="0"/>
                          <a:cs typeface="Times New Roman" panose="02020603050405020304" pitchFamily="18" charset="0"/>
                        </a:rPr>
                        <a:t>Tuổi trưởng thành được đánh dấu bằng sự phát triển cả về mặt sinh học và xã hội. Chúng ta có thể lập gia đình, chịu trách nhiệm với bản thân, gia đình và xã hội.</a:t>
                      </a:r>
                    </a:p>
                  </a:txBody>
                  <a:tcPr anchor="ctr"/>
                </a:tc>
                <a:extLst>
                  <a:ext uri="{0D108BD9-81ED-4DB2-BD59-A6C34878D82A}">
                    <a16:rowId xmlns:a16="http://schemas.microsoft.com/office/drawing/2014/main" xmlns="" val="3709726127"/>
                  </a:ext>
                </a:extLst>
              </a:tr>
              <a:tr h="2332217">
                <a:tc>
                  <a:txBody>
                    <a:bodyPr/>
                    <a:lstStyle/>
                    <a:p>
                      <a:pPr algn="ctr"/>
                      <a:r>
                        <a:rPr lang="en-US" sz="3200" b="1">
                          <a:latin typeface="Times New Roman" panose="02020603050405020304" pitchFamily="18" charset="0"/>
                          <a:cs typeface="Times New Roman" panose="02020603050405020304" pitchFamily="18" charset="0"/>
                        </a:rPr>
                        <a:t>Tuổi già</a:t>
                      </a:r>
                    </a:p>
                  </a:txBody>
                  <a:tcPr anchor="ctr"/>
                </a:tc>
                <a:tc>
                  <a:txBody>
                    <a:bodyPr/>
                    <a:lstStyle/>
                    <a:p>
                      <a:r>
                        <a:rPr lang="en-US" sz="3200">
                          <a:latin typeface="Times New Roman" panose="02020603050405020304" pitchFamily="18" charset="0"/>
                          <a:cs typeface="Times New Roman" panose="02020603050405020304" pitchFamily="18" charset="0"/>
                        </a:rPr>
                        <a:t>Cơ thể dần suy yếu, chức năng hoạt động của các cơ quan giảm dần. Tuy nhiên, ở tuổi này, chúng ta có thể kéo dài tuổi thọ bằng sự rèn luyện thân thể, sống đều độ và tham gia các hoạt động xã hội.</a:t>
                      </a:r>
                    </a:p>
                  </a:txBody>
                  <a:tcPr anchor="ctr"/>
                </a:tc>
                <a:extLst>
                  <a:ext uri="{0D108BD9-81ED-4DB2-BD59-A6C34878D82A}">
                    <a16:rowId xmlns:a16="http://schemas.microsoft.com/office/drawing/2014/main" xmlns="" val="3276250703"/>
                  </a:ext>
                </a:extLst>
              </a:tr>
            </a:tbl>
          </a:graphicData>
        </a:graphic>
      </p:graphicFrame>
    </p:spTree>
    <p:extLst>
      <p:ext uri="{BB962C8B-B14F-4D97-AF65-F5344CB8AC3E}">
        <p14:creationId xmlns:p14="http://schemas.microsoft.com/office/powerpoint/2010/main" val="21657890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1000" fill="hold"/>
                                        <p:tgtEl>
                                          <p:spTgt spid="37"/>
                                        </p:tgtEl>
                                        <p:attrNameLst>
                                          <p:attrName>ppt_x</p:attrName>
                                        </p:attrNameLst>
                                      </p:cBhvr>
                                      <p:tavLst>
                                        <p:tav tm="0">
                                          <p:val>
                                            <p:strVal val="0-#ppt_w/2"/>
                                          </p:val>
                                        </p:tav>
                                        <p:tav tm="100000">
                                          <p:val>
                                            <p:strVal val="#ppt_x"/>
                                          </p:val>
                                        </p:tav>
                                      </p:tavLst>
                                    </p:anim>
                                    <p:anim calcmode="lin" valueType="num">
                                      <p:cBhvr additive="base">
                                        <p:cTn id="8" dur="1000" fill="hold"/>
                                        <p:tgtEl>
                                          <p:spTgt spid="37"/>
                                        </p:tgtEl>
                                        <p:attrNameLst>
                                          <p:attrName>ppt_y</p:attrName>
                                        </p:attrNameLst>
                                      </p:cBhvr>
                                      <p:tavLst>
                                        <p:tav tm="0">
                                          <p:val>
                                            <p:strVal val="#ppt_y"/>
                                          </p:val>
                                        </p:tav>
                                        <p:tav tm="100000">
                                          <p:val>
                                            <p:strVal val="#ppt_y"/>
                                          </p:val>
                                        </p:tav>
                                      </p:tavLst>
                                    </p:anim>
                                  </p:childTnLst>
                                </p:cTn>
                              </p:par>
                              <p:par>
                                <p:cTn id="9" presetID="8" presetClass="emph" presetSubtype="0" repeatCount="indefinite" fill="hold" nodeType="withEffect">
                                  <p:stCondLst>
                                    <p:cond delay="0"/>
                                  </p:stCondLst>
                                  <p:childTnLst>
                                    <p:animRot by="21600000">
                                      <p:cBhvr>
                                        <p:cTn id="10" dur="2000" fill="hold"/>
                                        <p:tgtEl>
                                          <p:spTgt spid="2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xmlns="" id="{5D43B8E4-9213-4004-9EB6-56E270D858A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2486" y="-205108"/>
            <a:ext cx="9148887" cy="6858000"/>
          </a:xfrm>
          <a:prstGeom prst="rect">
            <a:avLst/>
          </a:prstGeom>
        </p:spPr>
      </p:pic>
      <p:pic>
        <p:nvPicPr>
          <p:cNvPr id="10" name="PA_图片 4">
            <a:extLst>
              <a:ext uri="{FF2B5EF4-FFF2-40B4-BE49-F238E27FC236}">
                <a16:creationId xmlns:a16="http://schemas.microsoft.com/office/drawing/2014/main" xmlns="" id="{4ED50F1A-29AA-447B-85F8-A57C54C376D4}"/>
              </a:ext>
            </a:extLst>
          </p:cNvPr>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tretch>
            <a:fillRect/>
          </a:stretch>
        </p:blipFill>
        <p:spPr>
          <a:xfrm>
            <a:off x="7891624" y="4491503"/>
            <a:ext cx="3999197" cy="2366497"/>
          </a:xfrm>
          <a:prstGeom prst="rect">
            <a:avLst/>
          </a:prstGeom>
        </p:spPr>
      </p:pic>
      <p:pic>
        <p:nvPicPr>
          <p:cNvPr id="37" name="图片 36">
            <a:extLst>
              <a:ext uri="{FF2B5EF4-FFF2-40B4-BE49-F238E27FC236}">
                <a16:creationId xmlns:a16="http://schemas.microsoft.com/office/drawing/2014/main" xmlns="" id="{5B668911-A1C2-4773-84AC-84CC2248D91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195138" y="1588771"/>
            <a:ext cx="1727788" cy="1727788"/>
          </a:xfrm>
          <a:prstGeom prst="rect">
            <a:avLst/>
          </a:prstGeom>
        </p:spPr>
      </p:pic>
      <p:pic>
        <p:nvPicPr>
          <p:cNvPr id="18" name="图片 17">
            <a:extLst>
              <a:ext uri="{FF2B5EF4-FFF2-40B4-BE49-F238E27FC236}">
                <a16:creationId xmlns:a16="http://schemas.microsoft.com/office/drawing/2014/main" xmlns="" id="{6CB3E9DC-D784-4CC8-B413-F01F9A83F0B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86143" y="385518"/>
            <a:ext cx="1609724" cy="1320799"/>
          </a:xfrm>
          <a:prstGeom prst="rect">
            <a:avLst/>
          </a:prstGeom>
        </p:spPr>
      </p:pic>
      <p:pic>
        <p:nvPicPr>
          <p:cNvPr id="20" name="图片 19">
            <a:extLst>
              <a:ext uri="{FF2B5EF4-FFF2-40B4-BE49-F238E27FC236}">
                <a16:creationId xmlns:a16="http://schemas.microsoft.com/office/drawing/2014/main" xmlns="" id="{4F3546B2-3812-4141-8725-60B1719F28A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330562" y="263652"/>
            <a:ext cx="1475295" cy="1475295"/>
          </a:xfrm>
          <a:prstGeom prst="rect">
            <a:avLst/>
          </a:prstGeom>
        </p:spPr>
      </p:pic>
      <p:sp>
        <p:nvSpPr>
          <p:cNvPr id="19" name="TextBox 18"/>
          <p:cNvSpPr txBox="1"/>
          <p:nvPr/>
        </p:nvSpPr>
        <p:spPr>
          <a:xfrm rot="21381715">
            <a:off x="1741567" y="2656288"/>
            <a:ext cx="7871346" cy="1938992"/>
          </a:xfrm>
          <a:prstGeom prst="rect">
            <a:avLst/>
          </a:prstGeom>
          <a:noFill/>
          <a:effectLst>
            <a:outerShdw blurRad="50800" dist="38100" dir="10800000" algn="r" rotWithShape="0">
              <a:prstClr val="black">
                <a:alpha val="40000"/>
              </a:prstClr>
            </a:outerShdw>
          </a:effectLst>
        </p:spPr>
        <p:txBody>
          <a:bodyPr wrap="square" rtlCol="0">
            <a:spAutoFit/>
          </a:bodyPr>
          <a:lstStyle/>
          <a:p>
            <a:pPr algn="ctr"/>
            <a:r>
              <a:rPr lang="en-US" sz="4000" b="1">
                <a:ln w="1905"/>
                <a:solidFill>
                  <a:schemeClr val="accent5">
                    <a:lumMod val="50000"/>
                  </a:schemeClr>
                </a:solidFill>
                <a:effectLst>
                  <a:innerShdw blurRad="69850" dist="43180" dir="5400000">
                    <a:srgbClr val="000000">
                      <a:alpha val="65000"/>
                    </a:srgbClr>
                  </a:innerShdw>
                </a:effectLst>
                <a:latin typeface="Times New Roman" pitchFamily="18" charset="0"/>
                <a:cs typeface="Times New Roman" pitchFamily="18" charset="0"/>
              </a:rPr>
              <a:t>2.</a:t>
            </a:r>
            <a:br>
              <a:rPr lang="en-US" sz="4000" b="1">
                <a:ln w="1905"/>
                <a:solidFill>
                  <a:schemeClr val="accent5">
                    <a:lumMod val="50000"/>
                  </a:schemeClr>
                </a:solidFill>
                <a:effectLst>
                  <a:innerShdw blurRad="69850" dist="43180" dir="5400000">
                    <a:srgbClr val="000000">
                      <a:alpha val="65000"/>
                    </a:srgbClr>
                  </a:innerShdw>
                </a:effectLst>
                <a:latin typeface="Times New Roman" pitchFamily="18" charset="0"/>
                <a:cs typeface="Times New Roman" pitchFamily="18" charset="0"/>
              </a:rPr>
            </a:br>
            <a:r>
              <a:rPr lang="en-US" sz="4000" b="1">
                <a:ln w="1905"/>
                <a:solidFill>
                  <a:schemeClr val="accent5">
                    <a:lumMod val="50000"/>
                  </a:schemeClr>
                </a:solidFill>
                <a:effectLst>
                  <a:innerShdw blurRad="69850" dist="43180" dir="5400000">
                    <a:srgbClr val="000000">
                      <a:alpha val="65000"/>
                    </a:srgbClr>
                  </a:innerShdw>
                </a:effectLst>
                <a:latin typeface="Times New Roman" pitchFamily="18" charset="0"/>
                <a:cs typeface="Times New Roman" pitchFamily="18" charset="0"/>
              </a:rPr>
              <a:t>Lợi ích của việc biết các </a:t>
            </a:r>
            <a:br>
              <a:rPr lang="en-US" sz="4000" b="1">
                <a:ln w="1905"/>
                <a:solidFill>
                  <a:schemeClr val="accent5">
                    <a:lumMod val="50000"/>
                  </a:schemeClr>
                </a:solidFill>
                <a:effectLst>
                  <a:innerShdw blurRad="69850" dist="43180" dir="5400000">
                    <a:srgbClr val="000000">
                      <a:alpha val="65000"/>
                    </a:srgbClr>
                  </a:innerShdw>
                </a:effectLst>
                <a:latin typeface="Times New Roman" pitchFamily="18" charset="0"/>
                <a:cs typeface="Times New Roman" pitchFamily="18" charset="0"/>
              </a:rPr>
            </a:br>
            <a:r>
              <a:rPr lang="en-US" sz="4000" b="1">
                <a:ln w="1905"/>
                <a:solidFill>
                  <a:schemeClr val="accent5">
                    <a:lumMod val="50000"/>
                  </a:schemeClr>
                </a:solidFill>
                <a:effectLst>
                  <a:innerShdw blurRad="69850" dist="43180" dir="5400000">
                    <a:srgbClr val="000000">
                      <a:alpha val="65000"/>
                    </a:srgbClr>
                  </a:innerShdw>
                </a:effectLst>
                <a:latin typeface="Times New Roman" pitchFamily="18" charset="0"/>
                <a:cs typeface="Times New Roman" pitchFamily="18" charset="0"/>
              </a:rPr>
              <a:t>giai đoạn phát triển của con người</a:t>
            </a:r>
            <a:endParaRPr lang="en-US" sz="4000" b="1" dirty="0">
              <a:ln w="1905"/>
              <a:solidFill>
                <a:schemeClr val="accent5">
                  <a:lumMod val="50000"/>
                </a:schemeClr>
              </a:soli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8" name="Oval 7">
            <a:extLst>
              <a:ext uri="{FF2B5EF4-FFF2-40B4-BE49-F238E27FC236}">
                <a16:creationId xmlns:a16="http://schemas.microsoft.com/office/drawing/2014/main" xmlns="" id="{44ABFA29-B07C-49D2-8A2F-4AEEFEFA58B0}"/>
              </a:ext>
            </a:extLst>
          </p:cNvPr>
          <p:cNvSpPr>
            <a:spLocks noChangeAspect="1"/>
          </p:cNvSpPr>
          <p:nvPr>
            <p:custDataLst>
              <p:tags r:id="rId2"/>
            </p:custDataLst>
          </p:nvPr>
        </p:nvSpPr>
        <p:spPr>
          <a:xfrm>
            <a:off x="0" y="0"/>
            <a:ext cx="754144" cy="754144"/>
          </a:xfrm>
          <a:prstGeom prst="ellipse">
            <a:avLst/>
          </a:prstGeom>
          <a:blipFill dpi="0" rotWithShape="0">
            <a:blip r:embed="rId10"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3865835"/>
      </p:ext>
    </p:extLst>
  </p:cSld>
  <p:clrMapOvr>
    <a:masterClrMapping/>
  </p:clrMapOvr>
  <p:transition spd="slow">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9" presetClass="entr" presetSubtype="0" decel="100000" fill="hold" nodeType="after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500" fill="hold"/>
                                            <p:tgtEl>
                                              <p:spTgt spid="20"/>
                                            </p:tgtEl>
                                            <p:attrNameLst>
                                              <p:attrName>ppt_w</p:attrName>
                                            </p:attrNameLst>
                                          </p:cBhvr>
                                          <p:tavLst>
                                            <p:tav tm="0">
                                              <p:val>
                                                <p:fltVal val="0"/>
                                              </p:val>
                                            </p:tav>
                                            <p:tav tm="100000">
                                              <p:val>
                                                <p:strVal val="#ppt_w"/>
                                              </p:val>
                                            </p:tav>
                                          </p:tavLst>
                                        </p:anim>
                                        <p:anim calcmode="lin" valueType="num">
                                          <p:cBhvr>
                                            <p:cTn id="14" dur="500" fill="hold"/>
                                            <p:tgtEl>
                                              <p:spTgt spid="20"/>
                                            </p:tgtEl>
                                            <p:attrNameLst>
                                              <p:attrName>ppt_h</p:attrName>
                                            </p:attrNameLst>
                                          </p:cBhvr>
                                          <p:tavLst>
                                            <p:tav tm="0">
                                              <p:val>
                                                <p:fltVal val="0"/>
                                              </p:val>
                                            </p:tav>
                                            <p:tav tm="100000">
                                              <p:val>
                                                <p:strVal val="#ppt_h"/>
                                              </p:val>
                                            </p:tav>
                                          </p:tavLst>
                                        </p:anim>
                                        <p:anim calcmode="lin" valueType="num">
                                          <p:cBhvr>
                                            <p:cTn id="15" dur="500" fill="hold"/>
                                            <p:tgtEl>
                                              <p:spTgt spid="20"/>
                                            </p:tgtEl>
                                            <p:attrNameLst>
                                              <p:attrName>style.rotation</p:attrName>
                                            </p:attrNameLst>
                                          </p:cBhvr>
                                          <p:tavLst>
                                            <p:tav tm="0">
                                              <p:val>
                                                <p:fltVal val="360"/>
                                              </p:val>
                                            </p:tav>
                                            <p:tav tm="100000">
                                              <p:val>
                                                <p:fltVal val="0"/>
                                              </p:val>
                                            </p:tav>
                                          </p:tavLst>
                                        </p:anim>
                                        <p:animEffect transition="in" filter="fade">
                                          <p:cBhvr>
                                            <p:cTn id="16" dur="500"/>
                                            <p:tgtEl>
                                              <p:spTgt spid="20"/>
                                            </p:tgtEl>
                                          </p:cBhvr>
                                        </p:animEffect>
                                      </p:childTnLst>
                                    </p:cTn>
                                  </p:par>
                                </p:childTnLst>
                              </p:cTn>
                            </p:par>
                            <p:par>
                              <p:cTn id="17" fill="hold">
                                <p:stCondLst>
                                  <p:cond delay="1000"/>
                                </p:stCondLst>
                                <p:childTnLst>
                                  <p:par>
                                    <p:cTn id="18" presetID="2" presetClass="entr" presetSubtype="2"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500" fill="hold"/>
                                            <p:tgtEl>
                                              <p:spTgt spid="37"/>
                                            </p:tgtEl>
                                            <p:attrNameLst>
                                              <p:attrName>ppt_x</p:attrName>
                                            </p:attrNameLst>
                                          </p:cBhvr>
                                          <p:tavLst>
                                            <p:tav tm="0">
                                              <p:val>
                                                <p:strVal val="1+#ppt_w/2"/>
                                              </p:val>
                                            </p:tav>
                                            <p:tav tm="100000">
                                              <p:val>
                                                <p:strVal val="#ppt_x"/>
                                              </p:val>
                                            </p:tav>
                                          </p:tavLst>
                                        </p:anim>
                                        <p:anim calcmode="lin" valueType="num">
                                          <p:cBhvr additive="base">
                                            <p:cTn id="21" dur="500" fill="hold"/>
                                            <p:tgtEl>
                                              <p:spTgt spid="37"/>
                                            </p:tgtEl>
                                            <p:attrNameLst>
                                              <p:attrName>ppt_y</p:attrName>
                                            </p:attrNameLst>
                                          </p:cBhvr>
                                          <p:tavLst>
                                            <p:tav tm="0">
                                              <p:val>
                                                <p:strVal val="#ppt_y"/>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anim calcmode="lin" valueType="num">
                                          <p:cBhvr>
                                            <p:cTn id="25" dur="500" fill="hold"/>
                                            <p:tgtEl>
                                              <p:spTgt spid="9"/>
                                            </p:tgtEl>
                                            <p:attrNameLst>
                                              <p:attrName>ppt_x</p:attrName>
                                            </p:attrNameLst>
                                          </p:cBhvr>
                                          <p:tavLst>
                                            <p:tav tm="0">
                                              <p:val>
                                                <p:strVal val="#ppt_x"/>
                                              </p:val>
                                            </p:tav>
                                            <p:tav tm="100000">
                                              <p:val>
                                                <p:strVal val="#ppt_x"/>
                                              </p:val>
                                            </p:tav>
                                          </p:tavLst>
                                        </p:anim>
                                        <p:anim calcmode="lin" valueType="num">
                                          <p:cBhvr>
                                            <p:cTn id="26" dur="500" fill="hold"/>
                                            <p:tgtEl>
                                              <p:spTgt spid="9"/>
                                            </p:tgtEl>
                                            <p:attrNameLst>
                                              <p:attrName>ppt_y</p:attrName>
                                            </p:attrNameLst>
                                          </p:cBhvr>
                                          <p:tavLst>
                                            <p:tav tm="0">
                                              <p:val>
                                                <p:strVal val="#ppt_y-.1"/>
                                              </p:val>
                                            </p:tav>
                                            <p:tav tm="100000">
                                              <p:val>
                                                <p:strVal val="#ppt_y"/>
                                              </p:val>
                                            </p:tav>
                                          </p:tavLst>
                                        </p:anim>
                                      </p:childTnLst>
                                    </p:cTn>
                                  </p:par>
                                  <p:par>
                                    <p:cTn id="27" presetID="2" presetClass="entr" presetSubtype="2" fill="hold" nodeType="withEffect" p14:presetBounceEnd="83000">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14:bounceEnd="83000">
                                          <p:cBhvr additive="base">
                                            <p:cTn id="29" dur="1500" fill="hold"/>
                                            <p:tgtEl>
                                              <p:spTgt spid="10"/>
                                            </p:tgtEl>
                                            <p:attrNameLst>
                                              <p:attrName>ppt_x</p:attrName>
                                            </p:attrNameLst>
                                          </p:cBhvr>
                                          <p:tavLst>
                                            <p:tav tm="0">
                                              <p:val>
                                                <p:strVal val="1+#ppt_w/2"/>
                                              </p:val>
                                            </p:tav>
                                            <p:tav tm="100000">
                                              <p:val>
                                                <p:strVal val="#ppt_x"/>
                                              </p:val>
                                            </p:tav>
                                          </p:tavLst>
                                        </p:anim>
                                        <p:anim calcmode="lin" valueType="num" p14:bounceEnd="83000">
                                          <p:cBhvr additive="base">
                                            <p:cTn id="30" dur="1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Effect transition="in" filter="fade">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9" presetClass="entr" presetSubtype="0" decel="100000" fill="hold" nodeType="after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500" fill="hold"/>
                                            <p:tgtEl>
                                              <p:spTgt spid="20"/>
                                            </p:tgtEl>
                                            <p:attrNameLst>
                                              <p:attrName>ppt_w</p:attrName>
                                            </p:attrNameLst>
                                          </p:cBhvr>
                                          <p:tavLst>
                                            <p:tav tm="0">
                                              <p:val>
                                                <p:fltVal val="0"/>
                                              </p:val>
                                            </p:tav>
                                            <p:tav tm="100000">
                                              <p:val>
                                                <p:strVal val="#ppt_w"/>
                                              </p:val>
                                            </p:tav>
                                          </p:tavLst>
                                        </p:anim>
                                        <p:anim calcmode="lin" valueType="num">
                                          <p:cBhvr>
                                            <p:cTn id="14" dur="500" fill="hold"/>
                                            <p:tgtEl>
                                              <p:spTgt spid="20"/>
                                            </p:tgtEl>
                                            <p:attrNameLst>
                                              <p:attrName>ppt_h</p:attrName>
                                            </p:attrNameLst>
                                          </p:cBhvr>
                                          <p:tavLst>
                                            <p:tav tm="0">
                                              <p:val>
                                                <p:fltVal val="0"/>
                                              </p:val>
                                            </p:tav>
                                            <p:tav tm="100000">
                                              <p:val>
                                                <p:strVal val="#ppt_h"/>
                                              </p:val>
                                            </p:tav>
                                          </p:tavLst>
                                        </p:anim>
                                        <p:anim calcmode="lin" valueType="num">
                                          <p:cBhvr>
                                            <p:cTn id="15" dur="500" fill="hold"/>
                                            <p:tgtEl>
                                              <p:spTgt spid="20"/>
                                            </p:tgtEl>
                                            <p:attrNameLst>
                                              <p:attrName>style.rotation</p:attrName>
                                            </p:attrNameLst>
                                          </p:cBhvr>
                                          <p:tavLst>
                                            <p:tav tm="0">
                                              <p:val>
                                                <p:fltVal val="360"/>
                                              </p:val>
                                            </p:tav>
                                            <p:tav tm="100000">
                                              <p:val>
                                                <p:fltVal val="0"/>
                                              </p:val>
                                            </p:tav>
                                          </p:tavLst>
                                        </p:anim>
                                        <p:animEffect transition="in" filter="fade">
                                          <p:cBhvr>
                                            <p:cTn id="16" dur="500"/>
                                            <p:tgtEl>
                                              <p:spTgt spid="20"/>
                                            </p:tgtEl>
                                          </p:cBhvr>
                                        </p:animEffect>
                                      </p:childTnLst>
                                    </p:cTn>
                                  </p:par>
                                </p:childTnLst>
                              </p:cTn>
                            </p:par>
                            <p:par>
                              <p:cTn id="17" fill="hold">
                                <p:stCondLst>
                                  <p:cond delay="1000"/>
                                </p:stCondLst>
                                <p:childTnLst>
                                  <p:par>
                                    <p:cTn id="18" presetID="2" presetClass="entr" presetSubtype="2"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500" fill="hold"/>
                                            <p:tgtEl>
                                              <p:spTgt spid="37"/>
                                            </p:tgtEl>
                                            <p:attrNameLst>
                                              <p:attrName>ppt_x</p:attrName>
                                            </p:attrNameLst>
                                          </p:cBhvr>
                                          <p:tavLst>
                                            <p:tav tm="0">
                                              <p:val>
                                                <p:strVal val="1+#ppt_w/2"/>
                                              </p:val>
                                            </p:tav>
                                            <p:tav tm="100000">
                                              <p:val>
                                                <p:strVal val="#ppt_x"/>
                                              </p:val>
                                            </p:tav>
                                          </p:tavLst>
                                        </p:anim>
                                        <p:anim calcmode="lin" valueType="num">
                                          <p:cBhvr additive="base">
                                            <p:cTn id="21" dur="500" fill="hold"/>
                                            <p:tgtEl>
                                              <p:spTgt spid="37"/>
                                            </p:tgtEl>
                                            <p:attrNameLst>
                                              <p:attrName>ppt_y</p:attrName>
                                            </p:attrNameLst>
                                          </p:cBhvr>
                                          <p:tavLst>
                                            <p:tav tm="0">
                                              <p:val>
                                                <p:strVal val="#ppt_y"/>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anim calcmode="lin" valueType="num">
                                          <p:cBhvr>
                                            <p:cTn id="25" dur="500" fill="hold"/>
                                            <p:tgtEl>
                                              <p:spTgt spid="9"/>
                                            </p:tgtEl>
                                            <p:attrNameLst>
                                              <p:attrName>ppt_x</p:attrName>
                                            </p:attrNameLst>
                                          </p:cBhvr>
                                          <p:tavLst>
                                            <p:tav tm="0">
                                              <p:val>
                                                <p:strVal val="#ppt_x"/>
                                              </p:val>
                                            </p:tav>
                                            <p:tav tm="100000">
                                              <p:val>
                                                <p:strVal val="#ppt_x"/>
                                              </p:val>
                                            </p:tav>
                                          </p:tavLst>
                                        </p:anim>
                                        <p:anim calcmode="lin" valueType="num">
                                          <p:cBhvr>
                                            <p:cTn id="26" dur="500" fill="hold"/>
                                            <p:tgtEl>
                                              <p:spTgt spid="9"/>
                                            </p:tgtEl>
                                            <p:attrNameLst>
                                              <p:attrName>ppt_y</p:attrName>
                                            </p:attrNameLst>
                                          </p:cBhvr>
                                          <p:tavLst>
                                            <p:tav tm="0">
                                              <p:val>
                                                <p:strVal val="#ppt_y-.1"/>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1500" fill="hold"/>
                                            <p:tgtEl>
                                              <p:spTgt spid="10"/>
                                            </p:tgtEl>
                                            <p:attrNameLst>
                                              <p:attrName>ppt_x</p:attrName>
                                            </p:attrNameLst>
                                          </p:cBhvr>
                                          <p:tavLst>
                                            <p:tav tm="0">
                                              <p:val>
                                                <p:strVal val="1+#ppt_w/2"/>
                                              </p:val>
                                            </p:tav>
                                            <p:tav tm="100000">
                                              <p:val>
                                                <p:strVal val="#ppt_x"/>
                                              </p:val>
                                            </p:tav>
                                          </p:tavLst>
                                        </p:anim>
                                        <p:anim calcmode="lin" valueType="num">
                                          <p:cBhvr additive="base">
                                            <p:cTn id="30" dur="1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Effect transition="in" filter="fade">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xmlns="" id="{2834D848-071E-47D1-A82F-C649D7C5DDE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200" b="43200" l="10000" r="90000">
                        <a14:foregroundMark x1="23900" y1="5950" x2="33800" y2="5950"/>
                        <a14:foregroundMark x1="33800" y1="5950" x2="69100" y2="5400"/>
                        <a14:foregroundMark x1="69100" y1="5400" x2="73450" y2="10300"/>
                        <a14:foregroundMark x1="73450" y1="10300" x2="72950" y2="28950"/>
                        <a14:foregroundMark x1="72950" y1="28950" x2="65950" y2="40450"/>
                        <a14:foregroundMark x1="65950" y1="40450" x2="37300" y2="41850"/>
                        <a14:foregroundMark x1="37300" y1="41850" x2="37300" y2="41850"/>
                        <a14:foregroundMark x1="24900" y1="42750" x2="24900" y2="42750"/>
                        <a14:foregroundMark x1="23200" y1="5950" x2="23350" y2="41350"/>
                        <a14:foregroundMark x1="71350" y1="5200" x2="75300" y2="12150"/>
                        <a14:foregroundMark x1="75300" y1="12150" x2="76100" y2="35050"/>
                        <a14:foregroundMark x1="76100" y1="35050" x2="75600" y2="35750"/>
                        <a14:foregroundMark x1="33800" y1="43200" x2="53200" y2="41900"/>
                        <a14:foregroundMark x1="53200" y1="41900" x2="65450" y2="42750"/>
                      </a14:backgroundRemoval>
                    </a14:imgEffect>
                  </a14:imgLayer>
                </a14:imgProps>
              </a:ext>
              <a:ext uri="{28A0092B-C50C-407E-A947-70E740481C1C}">
                <a14:useLocalDpi xmlns:a14="http://schemas.microsoft.com/office/drawing/2010/main" val="0"/>
              </a:ext>
            </a:extLst>
          </a:blip>
          <a:srcRect l="21865" t="4097" r="21451" b="55432"/>
          <a:stretch/>
        </p:blipFill>
        <p:spPr>
          <a:xfrm>
            <a:off x="954751" y="254027"/>
            <a:ext cx="11241314" cy="3751941"/>
          </a:xfrm>
          <a:prstGeom prst="rect">
            <a:avLst/>
          </a:prstGeom>
        </p:spPr>
      </p:pic>
      <p:pic>
        <p:nvPicPr>
          <p:cNvPr id="15" name="图片 24">
            <a:extLst>
              <a:ext uri="{FF2B5EF4-FFF2-40B4-BE49-F238E27FC236}">
                <a16:creationId xmlns:a16="http://schemas.microsoft.com/office/drawing/2014/main" xmlns="" id="{CA338373-D20D-4CA5-AC13-28F9B626127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a:off x="-373513" y="5708859"/>
            <a:ext cx="4147709" cy="1222672"/>
          </a:xfrm>
          <a:prstGeom prst="rect">
            <a:avLst/>
          </a:prstGeom>
        </p:spPr>
      </p:pic>
      <p:grpSp>
        <p:nvGrpSpPr>
          <p:cNvPr id="16" name="组合 25">
            <a:extLst>
              <a:ext uri="{FF2B5EF4-FFF2-40B4-BE49-F238E27FC236}">
                <a16:creationId xmlns:a16="http://schemas.microsoft.com/office/drawing/2014/main" xmlns="" id="{93000D8B-BFD5-46E4-AC45-52C59F83507F}"/>
              </a:ext>
            </a:extLst>
          </p:cNvPr>
          <p:cNvGrpSpPr/>
          <p:nvPr/>
        </p:nvGrpSpPr>
        <p:grpSpPr>
          <a:xfrm>
            <a:off x="122830" y="6197600"/>
            <a:ext cx="12192000" cy="1320800"/>
            <a:chOff x="-2" y="5537199"/>
            <a:chExt cx="12120882" cy="1320801"/>
          </a:xfrm>
        </p:grpSpPr>
        <p:pic>
          <p:nvPicPr>
            <p:cNvPr id="17" name="图片 26">
              <a:extLst>
                <a:ext uri="{FF2B5EF4-FFF2-40B4-BE49-F238E27FC236}">
                  <a16:creationId xmlns:a16="http://schemas.microsoft.com/office/drawing/2014/main" xmlns="" id="{AC8C0B58-7DC1-48CB-AB04-9E58D5B2BC3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 y="5537200"/>
              <a:ext cx="4925884" cy="1320799"/>
            </a:xfrm>
            <a:prstGeom prst="rect">
              <a:avLst/>
            </a:prstGeom>
          </p:spPr>
        </p:pic>
        <p:pic>
          <p:nvPicPr>
            <p:cNvPr id="18" name="图片 27">
              <a:extLst>
                <a:ext uri="{FF2B5EF4-FFF2-40B4-BE49-F238E27FC236}">
                  <a16:creationId xmlns:a16="http://schemas.microsoft.com/office/drawing/2014/main" xmlns="" id="{9ABE66C9-1145-4F89-AA55-22C170EDE9B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4890322" y="5537199"/>
              <a:ext cx="4925884" cy="1320799"/>
            </a:xfrm>
            <a:prstGeom prst="rect">
              <a:avLst/>
            </a:prstGeom>
          </p:spPr>
        </p:pic>
        <p:pic>
          <p:nvPicPr>
            <p:cNvPr id="19" name="图片 29">
              <a:extLst>
                <a:ext uri="{FF2B5EF4-FFF2-40B4-BE49-F238E27FC236}">
                  <a16:creationId xmlns:a16="http://schemas.microsoft.com/office/drawing/2014/main" xmlns="" id="{CB4D328B-527D-4559-B7B7-55BE12792DE8}"/>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a:fillRect/>
            </a:stretch>
          </p:blipFill>
          <p:spPr>
            <a:xfrm>
              <a:off x="9780646" y="5537201"/>
              <a:ext cx="2340234" cy="1320799"/>
            </a:xfrm>
            <a:prstGeom prst="rect">
              <a:avLst/>
            </a:prstGeom>
          </p:spPr>
        </p:pic>
      </p:grpSp>
      <p:sp>
        <p:nvSpPr>
          <p:cNvPr id="22" name="Oval 21">
            <a:extLst>
              <a:ext uri="{FF2B5EF4-FFF2-40B4-BE49-F238E27FC236}">
                <a16:creationId xmlns:a16="http://schemas.microsoft.com/office/drawing/2014/main" xmlns="" id="{52C3B7EC-E5DC-48F3-A0AB-F0EAD34B12DD}"/>
              </a:ext>
            </a:extLst>
          </p:cNvPr>
          <p:cNvSpPr>
            <a:spLocks noChangeAspect="1"/>
          </p:cNvSpPr>
          <p:nvPr>
            <p:custDataLst>
              <p:tags r:id="rId1"/>
            </p:custDataLst>
          </p:nvPr>
        </p:nvSpPr>
        <p:spPr>
          <a:xfrm>
            <a:off x="0" y="0"/>
            <a:ext cx="754144" cy="754144"/>
          </a:xfrm>
          <a:prstGeom prst="ellipse">
            <a:avLst/>
          </a:prstGeom>
          <a:blipFill dpi="0" rotWithShape="0">
            <a:blip r:embed="rId8"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xmlns="" id="{B6B505EA-902B-40CD-867F-496247A93807}"/>
              </a:ext>
            </a:extLst>
          </p:cNvPr>
          <p:cNvPicPr>
            <a:picLocks noChangeAspect="1"/>
          </p:cNvPicPr>
          <p:nvPr/>
        </p:nvPicPr>
        <p:blipFill rotWithShape="1">
          <a:blip r:embed="rId9">
            <a:extLst>
              <a:ext uri="{28A0092B-C50C-407E-A947-70E740481C1C}">
                <a14:useLocalDpi xmlns:a14="http://schemas.microsoft.com/office/drawing/2010/main" val="0"/>
              </a:ext>
            </a:extLst>
          </a:blip>
          <a:srcRect t="36808"/>
          <a:stretch/>
        </p:blipFill>
        <p:spPr>
          <a:xfrm>
            <a:off x="1819688" y="3428999"/>
            <a:ext cx="8552624" cy="4499429"/>
          </a:xfrm>
          <a:prstGeom prst="rect">
            <a:avLst/>
          </a:prstGeom>
        </p:spPr>
      </p:pic>
      <p:sp>
        <p:nvSpPr>
          <p:cNvPr id="7" name="TextBox 6">
            <a:extLst>
              <a:ext uri="{FF2B5EF4-FFF2-40B4-BE49-F238E27FC236}">
                <a16:creationId xmlns:a16="http://schemas.microsoft.com/office/drawing/2014/main" xmlns="" id="{BC34434C-17D3-4B4A-8590-BE86A831798A}"/>
              </a:ext>
            </a:extLst>
          </p:cNvPr>
          <p:cNvSpPr txBox="1"/>
          <p:nvPr/>
        </p:nvSpPr>
        <p:spPr>
          <a:xfrm>
            <a:off x="1602670" y="1252834"/>
            <a:ext cx="9945477" cy="1754326"/>
          </a:xfrm>
          <a:prstGeom prst="rect">
            <a:avLst/>
          </a:prstGeom>
          <a:noFill/>
        </p:spPr>
        <p:txBody>
          <a:bodyPr wrap="square" rtlCol="0">
            <a:spAutoFit/>
          </a:bodyPr>
          <a:lstStyle/>
          <a:p>
            <a:pPr algn="ctr"/>
            <a:r>
              <a:rPr lang="en-US" sz="5400" b="1">
                <a:ln w="1905"/>
                <a:solidFill>
                  <a:srgbClr val="FFC000"/>
                </a:solidFill>
                <a:effectLst>
                  <a:innerShdw blurRad="69850" dist="43180" dir="5400000">
                    <a:srgbClr val="000000">
                      <a:alpha val="65000"/>
                    </a:srgbClr>
                  </a:innerShdw>
                </a:effectLst>
                <a:latin typeface="Times New Roman" pitchFamily="18" charset="0"/>
                <a:cs typeface="Times New Roman" pitchFamily="18" charset="0"/>
              </a:rPr>
              <a:t>"AI? HỌ ĐANG Ở VÀO GIAI ĐOẠN NÀO CỦA CUỘC ĐỜI?"</a:t>
            </a:r>
          </a:p>
        </p:txBody>
      </p:sp>
      <p:sp>
        <p:nvSpPr>
          <p:cNvPr id="2" name="TextBox 1">
            <a:extLst>
              <a:ext uri="{FF2B5EF4-FFF2-40B4-BE49-F238E27FC236}">
                <a16:creationId xmlns:a16="http://schemas.microsoft.com/office/drawing/2014/main" xmlns="" id="{8273E273-BFBB-4C6B-8770-563AA0F1DD4C}"/>
              </a:ext>
            </a:extLst>
          </p:cNvPr>
          <p:cNvSpPr txBox="1"/>
          <p:nvPr/>
        </p:nvSpPr>
        <p:spPr>
          <a:xfrm>
            <a:off x="122830" y="4470400"/>
            <a:ext cx="3095263" cy="1200329"/>
          </a:xfrm>
          <a:prstGeom prst="rect">
            <a:avLst/>
          </a:prstGeom>
          <a:solidFill>
            <a:schemeClr val="bg1"/>
          </a:solid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Giảm tải theo CV 3969</a:t>
            </a:r>
          </a:p>
        </p:txBody>
      </p:sp>
    </p:spTree>
    <p:extLst>
      <p:ext uri="{BB962C8B-B14F-4D97-AF65-F5344CB8AC3E}">
        <p14:creationId xmlns:p14="http://schemas.microsoft.com/office/powerpoint/2010/main" val="9660437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42">
            <a:extLst>
              <a:ext uri="{FF2B5EF4-FFF2-40B4-BE49-F238E27FC236}">
                <a16:creationId xmlns:a16="http://schemas.microsoft.com/office/drawing/2014/main" xmlns="" id="{2F8A62A1-98CD-4C17-B5F2-7D76E19D1C9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3118" y="1213100"/>
            <a:ext cx="10223500" cy="5692824"/>
          </a:xfrm>
          <a:prstGeom prst="rect">
            <a:avLst/>
          </a:prstGeom>
        </p:spPr>
      </p:pic>
      <p:pic>
        <p:nvPicPr>
          <p:cNvPr id="36" name="图片 35">
            <a:extLst>
              <a:ext uri="{FF2B5EF4-FFF2-40B4-BE49-F238E27FC236}">
                <a16:creationId xmlns:a16="http://schemas.microsoft.com/office/drawing/2014/main" xmlns="" id="{8AD3495A-843E-4F19-BF65-1D2AB4E5D64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3654" y="1175804"/>
            <a:ext cx="1475295" cy="1475295"/>
          </a:xfrm>
          <a:prstGeom prst="rect">
            <a:avLst/>
          </a:prstGeom>
        </p:spPr>
      </p:pic>
      <p:pic>
        <p:nvPicPr>
          <p:cNvPr id="37" name="图片 36">
            <a:extLst>
              <a:ext uri="{FF2B5EF4-FFF2-40B4-BE49-F238E27FC236}">
                <a16:creationId xmlns:a16="http://schemas.microsoft.com/office/drawing/2014/main" xmlns="" id="{5B668911-A1C2-4773-84AC-84CC2248D91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3654" y="1449876"/>
            <a:ext cx="1727788" cy="1727788"/>
          </a:xfrm>
          <a:prstGeom prst="rect">
            <a:avLst/>
          </a:prstGeom>
        </p:spPr>
      </p:pic>
      <p:pic>
        <p:nvPicPr>
          <p:cNvPr id="42" name="图片 41">
            <a:extLst>
              <a:ext uri="{FF2B5EF4-FFF2-40B4-BE49-F238E27FC236}">
                <a16:creationId xmlns:a16="http://schemas.microsoft.com/office/drawing/2014/main" xmlns="" id="{E2B0F7AB-0705-4695-8DDA-DAB640D2005B}"/>
              </a:ext>
            </a:extLst>
          </p:cNvPr>
          <p:cNvPicPr>
            <a:picLocks noChangeAspect="1"/>
          </p:cNvPicPr>
          <p:nvPr>
            <p:custDataLst>
              <p:tags r:id="rId1"/>
            </p:custDataLst>
          </p:nvPr>
        </p:nvPicPr>
        <p:blipFill rotWithShape="1">
          <a:blip r:embed="rId8" cstate="screen">
            <a:extLst>
              <a:ext uri="{28A0092B-C50C-407E-A947-70E740481C1C}">
                <a14:useLocalDpi xmlns:a14="http://schemas.microsoft.com/office/drawing/2010/main"/>
              </a:ext>
            </a:extLst>
          </a:blip>
          <a:srcRect b="-1122"/>
          <a:stretch>
            <a:fillRect/>
          </a:stretch>
        </p:blipFill>
        <p:spPr>
          <a:xfrm>
            <a:off x="594147" y="5600019"/>
            <a:ext cx="1341755" cy="1370965"/>
          </a:xfrm>
          <a:prstGeom prst="rect">
            <a:avLst/>
          </a:prstGeom>
        </p:spPr>
      </p:pic>
      <p:sp>
        <p:nvSpPr>
          <p:cNvPr id="19" name="Oval 18">
            <a:extLst>
              <a:ext uri="{FF2B5EF4-FFF2-40B4-BE49-F238E27FC236}">
                <a16:creationId xmlns:a16="http://schemas.microsoft.com/office/drawing/2014/main" xmlns="" id="{DEC02157-F6F2-4803-9AD5-C06655EBEE9A}"/>
              </a:ext>
            </a:extLst>
          </p:cNvPr>
          <p:cNvSpPr>
            <a:spLocks noChangeAspect="1"/>
          </p:cNvSpPr>
          <p:nvPr>
            <p:custDataLst>
              <p:tags r:id="rId2"/>
            </p:custDataLst>
          </p:nvPr>
        </p:nvSpPr>
        <p:spPr>
          <a:xfrm>
            <a:off x="0" y="0"/>
            <a:ext cx="754144" cy="754144"/>
          </a:xfrm>
          <a:prstGeom prst="ellipse">
            <a:avLst/>
          </a:prstGeom>
          <a:blipFill dpi="0" rotWithShape="0">
            <a:blip r:embed="rId9"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xmlns="" id="{46C4CAE9-8BFA-41AE-8D59-5C441C4B2057}"/>
              </a:ext>
            </a:extLst>
          </p:cNvPr>
          <p:cNvPicPr>
            <a:picLocks noChangeAspect="1"/>
          </p:cNvPicPr>
          <p:nvPr/>
        </p:nvPicPr>
        <p:blipFill rotWithShape="1">
          <a:blip r:embed="rId10"/>
          <a:srcRect l="20672" t="19985" r="17085" b="-810"/>
          <a:stretch/>
        </p:blipFill>
        <p:spPr>
          <a:xfrm>
            <a:off x="-83501" y="-8087"/>
            <a:ext cx="2792865" cy="3593568"/>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5" name="Picture 4">
            <a:extLst>
              <a:ext uri="{FF2B5EF4-FFF2-40B4-BE49-F238E27FC236}">
                <a16:creationId xmlns:a16="http://schemas.microsoft.com/office/drawing/2014/main" xmlns="" id="{1D0BAC3F-B263-428A-8B60-59EE1F7E11CF}"/>
              </a:ext>
            </a:extLst>
          </p:cNvPr>
          <p:cNvPicPr>
            <a:picLocks noChangeAspect="1"/>
          </p:cNvPicPr>
          <p:nvPr/>
        </p:nvPicPr>
        <p:blipFill rotWithShape="1">
          <a:blip r:embed="rId11"/>
          <a:srcRect l="4459" t="4981" r="7437"/>
          <a:stretch/>
        </p:blipFill>
        <p:spPr>
          <a:xfrm>
            <a:off x="6037326" y="-36818"/>
            <a:ext cx="3385774" cy="3630651"/>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6" name="Picture 5">
            <a:extLst>
              <a:ext uri="{FF2B5EF4-FFF2-40B4-BE49-F238E27FC236}">
                <a16:creationId xmlns:a16="http://schemas.microsoft.com/office/drawing/2014/main" xmlns="" id="{5A6291CD-7133-4C6F-A87E-7E6B6A2070B0}"/>
              </a:ext>
            </a:extLst>
          </p:cNvPr>
          <p:cNvPicPr>
            <a:picLocks noChangeAspect="1"/>
          </p:cNvPicPr>
          <p:nvPr/>
        </p:nvPicPr>
        <p:blipFill rotWithShape="1">
          <a:blip r:embed="rId12"/>
          <a:srcRect l="7824" t="15584" b="19833"/>
          <a:stretch/>
        </p:blipFill>
        <p:spPr>
          <a:xfrm>
            <a:off x="6050696" y="3578831"/>
            <a:ext cx="3345083" cy="3351689"/>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7" name="Picture 6">
            <a:extLst>
              <a:ext uri="{FF2B5EF4-FFF2-40B4-BE49-F238E27FC236}">
                <a16:creationId xmlns:a16="http://schemas.microsoft.com/office/drawing/2014/main" xmlns="" id="{14BC0F43-3585-4926-B9BD-F93A3EBE69A8}"/>
              </a:ext>
            </a:extLst>
          </p:cNvPr>
          <p:cNvPicPr>
            <a:picLocks noChangeAspect="1"/>
          </p:cNvPicPr>
          <p:nvPr/>
        </p:nvPicPr>
        <p:blipFill rotWithShape="1">
          <a:blip r:embed="rId13"/>
          <a:srcRect l="7128" t="-733" r="7267"/>
          <a:stretch/>
        </p:blipFill>
        <p:spPr>
          <a:xfrm>
            <a:off x="17039" y="3547901"/>
            <a:ext cx="6036846" cy="3358023"/>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2" name="Picture 1">
            <a:extLst>
              <a:ext uri="{FF2B5EF4-FFF2-40B4-BE49-F238E27FC236}">
                <a16:creationId xmlns:a16="http://schemas.microsoft.com/office/drawing/2014/main" xmlns="" id="{0A20BE6E-5F6D-49F9-BA5E-3AB1B12A3E88}"/>
              </a:ext>
            </a:extLst>
          </p:cNvPr>
          <p:cNvPicPr>
            <a:picLocks noChangeAspect="1"/>
          </p:cNvPicPr>
          <p:nvPr/>
        </p:nvPicPr>
        <p:blipFill>
          <a:blip r:embed="rId14"/>
          <a:stretch>
            <a:fillRect/>
          </a:stretch>
        </p:blipFill>
        <p:spPr>
          <a:xfrm>
            <a:off x="9418677" y="3724"/>
            <a:ext cx="2781838" cy="6858000"/>
          </a:xfrm>
          <a:prstGeom prst="rect">
            <a:avLst/>
          </a:prstGeom>
        </p:spPr>
      </p:pic>
      <p:pic>
        <p:nvPicPr>
          <p:cNvPr id="3" name="Picture 2">
            <a:extLst>
              <a:ext uri="{FF2B5EF4-FFF2-40B4-BE49-F238E27FC236}">
                <a16:creationId xmlns:a16="http://schemas.microsoft.com/office/drawing/2014/main" xmlns="" id="{C1B72F1E-6193-4D60-BA7F-497F4E40B2F2}"/>
              </a:ext>
            </a:extLst>
          </p:cNvPr>
          <p:cNvPicPr>
            <a:picLocks noChangeAspect="1"/>
          </p:cNvPicPr>
          <p:nvPr/>
        </p:nvPicPr>
        <p:blipFill rotWithShape="1">
          <a:blip r:embed="rId15"/>
          <a:srcRect l="30582" t="17689" r="10417" b="11667"/>
          <a:stretch/>
        </p:blipFill>
        <p:spPr>
          <a:xfrm>
            <a:off x="2709364" y="-8087"/>
            <a:ext cx="3364792" cy="353139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1504837657"/>
      </p:ext>
    </p:extLst>
  </p:cSld>
  <p:clrMapOvr>
    <a:masterClrMapping/>
  </p:clrMapOvr>
  <p:transition spd="slow">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 calcmode="lin" valueType="num">
                                          <p:cBhvr>
                                            <p:cTn id="9" dur="500" fill="hold"/>
                                            <p:tgtEl>
                                              <p:spTgt spid="36"/>
                                            </p:tgtEl>
                                            <p:attrNameLst>
                                              <p:attrName>style.rotation</p:attrName>
                                            </p:attrNameLst>
                                          </p:cBhvr>
                                          <p:tavLst>
                                            <p:tav tm="0">
                                              <p:val>
                                                <p:fltVal val="360"/>
                                              </p:val>
                                            </p:tav>
                                            <p:tav tm="100000">
                                              <p:val>
                                                <p:fltVal val="0"/>
                                              </p:val>
                                            </p:tav>
                                          </p:tavLst>
                                        </p:anim>
                                        <p:animEffect transition="in" filter="fade">
                                          <p:cBhvr>
                                            <p:cTn id="10" dur="500"/>
                                            <p:tgtEl>
                                              <p:spTgt spid="36"/>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37"/>
                                            </p:tgtEl>
                                            <p:attrNameLst>
                                              <p:attrName>style.visibility</p:attrName>
                                            </p:attrNameLst>
                                          </p:cBhvr>
                                          <p:to>
                                            <p:strVal val="visible"/>
                                          </p:to>
                                        </p:set>
                                        <p:anim calcmode="lin" valueType="num">
                                          <p:cBhvr additive="base">
                                            <p:cTn id="14" dur="1000" fill="hold"/>
                                            <p:tgtEl>
                                              <p:spTgt spid="37"/>
                                            </p:tgtEl>
                                            <p:attrNameLst>
                                              <p:attrName>ppt_x</p:attrName>
                                            </p:attrNameLst>
                                          </p:cBhvr>
                                          <p:tavLst>
                                            <p:tav tm="0">
                                              <p:val>
                                                <p:strVal val="0-#ppt_w/2"/>
                                              </p:val>
                                            </p:tav>
                                            <p:tav tm="100000">
                                              <p:val>
                                                <p:strVal val="#ppt_x"/>
                                              </p:val>
                                            </p:tav>
                                          </p:tavLst>
                                        </p:anim>
                                        <p:anim calcmode="lin" valueType="num">
                                          <p:cBhvr additive="base">
                                            <p:cTn id="15" dur="1000" fill="hold"/>
                                            <p:tgtEl>
                                              <p:spTgt spid="37"/>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00"/>
                                      </p:stCondLst>
                                      <p:childTnLst>
                                        <p:set>
                                          <p:cBhvr>
                                            <p:cTn id="17" dur="1" fill="hold">
                                              <p:stCondLst>
                                                <p:cond delay="0"/>
                                              </p:stCondLst>
                                            </p:cTn>
                                            <p:tgtEl>
                                              <p:spTgt spid="43"/>
                                            </p:tgtEl>
                                            <p:attrNameLst>
                                              <p:attrName>style.visibility</p:attrName>
                                            </p:attrNameLst>
                                          </p:cBhvr>
                                          <p:to>
                                            <p:strVal val="visible"/>
                                          </p:to>
                                        </p:set>
                                        <p:anim calcmode="lin" valueType="num">
                                          <p:cBhvr additive="base">
                                            <p:cTn id="18" dur="1000" fill="hold"/>
                                            <p:tgtEl>
                                              <p:spTgt spid="43"/>
                                            </p:tgtEl>
                                            <p:attrNameLst>
                                              <p:attrName>ppt_x</p:attrName>
                                            </p:attrNameLst>
                                          </p:cBhvr>
                                          <p:tavLst>
                                            <p:tav tm="0">
                                              <p:val>
                                                <p:strVal val="0-#ppt_w/2"/>
                                              </p:val>
                                            </p:tav>
                                            <p:tav tm="100000">
                                              <p:val>
                                                <p:strVal val="#ppt_x"/>
                                              </p:val>
                                            </p:tav>
                                          </p:tavLst>
                                        </p:anim>
                                        <p:anim calcmode="lin" valueType="num">
                                          <p:cBhvr additive="base">
                                            <p:cTn id="19" dur="1000" fill="hold"/>
                                            <p:tgtEl>
                                              <p:spTgt spid="43"/>
                                            </p:tgtEl>
                                            <p:attrNameLst>
                                              <p:attrName>ppt_y</p:attrName>
                                            </p:attrNameLst>
                                          </p:cBhvr>
                                          <p:tavLst>
                                            <p:tav tm="0">
                                              <p:val>
                                                <p:strVal val="#ppt_y"/>
                                              </p:val>
                                            </p:tav>
                                            <p:tav tm="100000">
                                              <p:val>
                                                <p:strVal val="#ppt_y"/>
                                              </p:val>
                                            </p:tav>
                                          </p:tavLst>
                                        </p:anim>
                                      </p:childTnLst>
                                    </p:cTn>
                                  </p:par>
                                  <p:par>
                                    <p:cTn id="20" presetID="49" presetClass="entr" presetSubtype="0" decel="100000" fill="hold" nodeType="withEffect">
                                      <p:stCondLst>
                                        <p:cond delay="0"/>
                                      </p:stCondLst>
                                      <p:childTnLst>
                                        <p:set>
                                          <p:cBhvr>
                                            <p:cTn id="21" dur="1" fill="hold">
                                              <p:stCondLst>
                                                <p:cond delay="0"/>
                                              </p:stCondLst>
                                            </p:cTn>
                                            <p:tgtEl>
                                              <p:spTgt spid="42"/>
                                            </p:tgtEl>
                                            <p:attrNameLst>
                                              <p:attrName>style.visibility</p:attrName>
                                            </p:attrNameLst>
                                          </p:cBhvr>
                                          <p:to>
                                            <p:strVal val="visible"/>
                                          </p:to>
                                        </p:set>
                                        <p:anim calcmode="lin" valueType="num">
                                          <p:cBhvr>
                                            <p:cTn id="22" dur="500" fill="hold"/>
                                            <p:tgtEl>
                                              <p:spTgt spid="42"/>
                                            </p:tgtEl>
                                            <p:attrNameLst>
                                              <p:attrName>ppt_w</p:attrName>
                                            </p:attrNameLst>
                                          </p:cBhvr>
                                          <p:tavLst>
                                            <p:tav tm="0">
                                              <p:val>
                                                <p:fltVal val="0"/>
                                              </p:val>
                                            </p:tav>
                                            <p:tav tm="100000">
                                              <p:val>
                                                <p:strVal val="#ppt_w"/>
                                              </p:val>
                                            </p:tav>
                                          </p:tavLst>
                                        </p:anim>
                                        <p:anim calcmode="lin" valueType="num">
                                          <p:cBhvr>
                                            <p:cTn id="23" dur="500" fill="hold"/>
                                            <p:tgtEl>
                                              <p:spTgt spid="42"/>
                                            </p:tgtEl>
                                            <p:attrNameLst>
                                              <p:attrName>ppt_h</p:attrName>
                                            </p:attrNameLst>
                                          </p:cBhvr>
                                          <p:tavLst>
                                            <p:tav tm="0">
                                              <p:val>
                                                <p:fltVal val="0"/>
                                              </p:val>
                                            </p:tav>
                                            <p:tav tm="100000">
                                              <p:val>
                                                <p:strVal val="#ppt_h"/>
                                              </p:val>
                                            </p:tav>
                                          </p:tavLst>
                                        </p:anim>
                                        <p:anim calcmode="lin" valueType="num">
                                          <p:cBhvr>
                                            <p:cTn id="24" dur="500" fill="hold"/>
                                            <p:tgtEl>
                                              <p:spTgt spid="42"/>
                                            </p:tgtEl>
                                            <p:attrNameLst>
                                              <p:attrName>style.rotation</p:attrName>
                                            </p:attrNameLst>
                                          </p:cBhvr>
                                          <p:tavLst>
                                            <p:tav tm="0">
                                              <p:val>
                                                <p:fltVal val="360"/>
                                              </p:val>
                                            </p:tav>
                                            <p:tav tm="100000">
                                              <p:val>
                                                <p:fltVal val="0"/>
                                              </p:val>
                                            </p:tav>
                                          </p:tavLst>
                                        </p:anim>
                                        <p:animEffect transition="in" filter="fade">
                                          <p:cBhvr>
                                            <p:cTn id="25"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strVal val="#ppt_w*0.70"/>
                                              </p:val>
                                            </p:tav>
                                            <p:tav tm="100000">
                                              <p:val>
                                                <p:strVal val="#ppt_w"/>
                                              </p:val>
                                            </p:tav>
                                          </p:tavLst>
                                        </p:anim>
                                        <p:anim calcmode="lin" valueType="num">
                                          <p:cBhvr>
                                            <p:cTn id="8" dur="1000" fill="hold"/>
                                            <p:tgtEl>
                                              <p:spTgt spid="15"/>
                                            </p:tgtEl>
                                            <p:attrNameLst>
                                              <p:attrName>ppt_h</p:attrName>
                                            </p:attrNameLst>
                                          </p:cBhvr>
                                          <p:tavLst>
                                            <p:tav tm="0">
                                              <p:val>
                                                <p:strVal val="#ppt_h"/>
                                              </p:val>
                                            </p:tav>
                                            <p:tav tm="100000">
                                              <p:val>
                                                <p:strVal val="#ppt_h"/>
                                              </p:val>
                                            </p:tav>
                                          </p:tavLst>
                                        </p:anim>
                                        <p:animEffect transition="in" filter="fade">
                                          <p:cBhvr>
                                            <p:cTn id="9" dur="1000"/>
                                            <p:tgtEl>
                                              <p:spTgt spid="15"/>
                                            </p:tgtEl>
                                          </p:cBhvr>
                                        </p:animEffect>
                                      </p:childTnLst>
                                    </p:cTn>
                                  </p:par>
                                  <p:par>
                                    <p:cTn id="10" presetID="2" presetClass="entr" presetSubtype="2"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1250" fill="hold"/>
                                            <p:tgtEl>
                                              <p:spTgt spid="11"/>
                                            </p:tgtEl>
                                            <p:attrNameLst>
                                              <p:attrName>ppt_x</p:attrName>
                                            </p:attrNameLst>
                                          </p:cBhvr>
                                          <p:tavLst>
                                            <p:tav tm="0">
                                              <p:val>
                                                <p:strVal val="1+#ppt_w/2"/>
                                              </p:val>
                                            </p:tav>
                                            <p:tav tm="100000">
                                              <p:val>
                                                <p:strVal val="#ppt_x"/>
                                              </p:val>
                                            </p:tav>
                                          </p:tavLst>
                                        </p:anim>
                                        <p:anim calcmode="lin" valueType="num">
                                          <p:cBhvr additive="base">
                                            <p:cTn id="13" dur="1250" fill="hold"/>
                                            <p:tgtEl>
                                              <p:spTgt spid="11"/>
                                            </p:tgtEl>
                                            <p:attrNameLst>
                                              <p:attrName>ppt_y</p:attrName>
                                            </p:attrNameLst>
                                          </p:cBhvr>
                                          <p:tavLst>
                                            <p:tav tm="0">
                                              <p:val>
                                                <p:strVal val="#ppt_y"/>
                                              </p:val>
                                            </p:tav>
                                            <p:tav tm="100000">
                                              <p:val>
                                                <p:strVal val="#ppt_y"/>
                                              </p:val>
                                            </p:tav>
                                          </p:tavLst>
                                        </p:anim>
                                      </p:childTnLst>
                                    </p:cTn>
                                  </p:par>
                                </p:childTnLst>
                              </p:cTn>
                            </p:par>
                            <p:par>
                              <p:cTn id="14" fill="hold">
                                <p:stCondLst>
                                  <p:cond delay="1250"/>
                                </p:stCondLst>
                                <p:childTnLst>
                                  <p:par>
                                    <p:cTn id="15" presetID="49" presetClass="entr" presetSubtype="0" decel="100000" fill="hold" nodeType="afterEffect">
                                      <p:stCondLst>
                                        <p:cond delay="0"/>
                                      </p:stCondLst>
                                      <p:childTnLst>
                                        <p:set>
                                          <p:cBhvr>
                                            <p:cTn id="16" dur="1" fill="hold">
                                              <p:stCondLst>
                                                <p:cond delay="0"/>
                                              </p:stCondLst>
                                            </p:cTn>
                                            <p:tgtEl>
                                              <p:spTgt spid="36"/>
                                            </p:tgtEl>
                                            <p:attrNameLst>
                                              <p:attrName>style.visibility</p:attrName>
                                            </p:attrNameLst>
                                          </p:cBhvr>
                                          <p:to>
                                            <p:strVal val="visible"/>
                                          </p:to>
                                        </p:set>
                                        <p:anim calcmode="lin" valueType="num">
                                          <p:cBhvr>
                                            <p:cTn id="17" dur="500" fill="hold"/>
                                            <p:tgtEl>
                                              <p:spTgt spid="36"/>
                                            </p:tgtEl>
                                            <p:attrNameLst>
                                              <p:attrName>ppt_w</p:attrName>
                                            </p:attrNameLst>
                                          </p:cBhvr>
                                          <p:tavLst>
                                            <p:tav tm="0">
                                              <p:val>
                                                <p:fltVal val="0"/>
                                              </p:val>
                                            </p:tav>
                                            <p:tav tm="100000">
                                              <p:val>
                                                <p:strVal val="#ppt_w"/>
                                              </p:val>
                                            </p:tav>
                                          </p:tavLst>
                                        </p:anim>
                                        <p:anim calcmode="lin" valueType="num">
                                          <p:cBhvr>
                                            <p:cTn id="18" dur="500" fill="hold"/>
                                            <p:tgtEl>
                                              <p:spTgt spid="36"/>
                                            </p:tgtEl>
                                            <p:attrNameLst>
                                              <p:attrName>ppt_h</p:attrName>
                                            </p:attrNameLst>
                                          </p:cBhvr>
                                          <p:tavLst>
                                            <p:tav tm="0">
                                              <p:val>
                                                <p:fltVal val="0"/>
                                              </p:val>
                                            </p:tav>
                                            <p:tav tm="100000">
                                              <p:val>
                                                <p:strVal val="#ppt_h"/>
                                              </p:val>
                                            </p:tav>
                                          </p:tavLst>
                                        </p:anim>
                                        <p:anim calcmode="lin" valueType="num">
                                          <p:cBhvr>
                                            <p:cTn id="19" dur="500" fill="hold"/>
                                            <p:tgtEl>
                                              <p:spTgt spid="36"/>
                                            </p:tgtEl>
                                            <p:attrNameLst>
                                              <p:attrName>style.rotation</p:attrName>
                                            </p:attrNameLst>
                                          </p:cBhvr>
                                          <p:tavLst>
                                            <p:tav tm="0">
                                              <p:val>
                                                <p:fltVal val="360"/>
                                              </p:val>
                                            </p:tav>
                                            <p:tav tm="100000">
                                              <p:val>
                                                <p:fltVal val="0"/>
                                              </p:val>
                                            </p:tav>
                                          </p:tavLst>
                                        </p:anim>
                                        <p:animEffect transition="in" filter="fade">
                                          <p:cBhvr>
                                            <p:cTn id="20" dur="500"/>
                                            <p:tgtEl>
                                              <p:spTgt spid="36"/>
                                            </p:tgtEl>
                                          </p:cBhvr>
                                        </p:animEffect>
                                      </p:childTnLst>
                                    </p:cTn>
                                  </p:par>
                                </p:childTnLst>
                              </p:cTn>
                            </p:par>
                            <p:par>
                              <p:cTn id="21" fill="hold">
                                <p:stCondLst>
                                  <p:cond delay="1750"/>
                                </p:stCondLst>
                                <p:childTnLst>
                                  <p:par>
                                    <p:cTn id="22" presetID="2" presetClass="entr" presetSubtype="8" fill="hold" nodeType="afterEffect">
                                      <p:stCondLst>
                                        <p:cond delay="0"/>
                                      </p:stCondLst>
                                      <p:childTnLst>
                                        <p:set>
                                          <p:cBhvr>
                                            <p:cTn id="23" dur="1" fill="hold">
                                              <p:stCondLst>
                                                <p:cond delay="0"/>
                                              </p:stCondLst>
                                            </p:cTn>
                                            <p:tgtEl>
                                              <p:spTgt spid="37"/>
                                            </p:tgtEl>
                                            <p:attrNameLst>
                                              <p:attrName>style.visibility</p:attrName>
                                            </p:attrNameLst>
                                          </p:cBhvr>
                                          <p:to>
                                            <p:strVal val="visible"/>
                                          </p:to>
                                        </p:set>
                                        <p:anim calcmode="lin" valueType="num">
                                          <p:cBhvr additive="base">
                                            <p:cTn id="24" dur="1000" fill="hold"/>
                                            <p:tgtEl>
                                              <p:spTgt spid="37"/>
                                            </p:tgtEl>
                                            <p:attrNameLst>
                                              <p:attrName>ppt_x</p:attrName>
                                            </p:attrNameLst>
                                          </p:cBhvr>
                                          <p:tavLst>
                                            <p:tav tm="0">
                                              <p:val>
                                                <p:strVal val="0-#ppt_w/2"/>
                                              </p:val>
                                            </p:tav>
                                            <p:tav tm="100000">
                                              <p:val>
                                                <p:strVal val="#ppt_x"/>
                                              </p:val>
                                            </p:tav>
                                          </p:tavLst>
                                        </p:anim>
                                        <p:anim calcmode="lin" valueType="num">
                                          <p:cBhvr additive="base">
                                            <p:cTn id="25" dur="1000" fill="hold"/>
                                            <p:tgtEl>
                                              <p:spTgt spid="37"/>
                                            </p:tgtEl>
                                            <p:attrNameLst>
                                              <p:attrName>ppt_y</p:attrName>
                                            </p:attrNameLst>
                                          </p:cBhvr>
                                          <p:tavLst>
                                            <p:tav tm="0">
                                              <p:val>
                                                <p:strVal val="#ppt_y"/>
                                              </p:val>
                                            </p:tav>
                                            <p:tav tm="100000">
                                              <p:val>
                                                <p:strVal val="#ppt_y"/>
                                              </p:val>
                                            </p:tav>
                                          </p:tavLst>
                                        </p:anim>
                                      </p:childTnLst>
                                    </p:cTn>
                                  </p:par>
                                  <p:par>
                                    <p:cTn id="26" presetID="2" presetClass="entr" presetSubtype="8" fill="hold" nodeType="withEffect">
                                      <p:stCondLst>
                                        <p:cond delay="200"/>
                                      </p:stCondLst>
                                      <p:childTnLst>
                                        <p:set>
                                          <p:cBhvr>
                                            <p:cTn id="27" dur="1" fill="hold">
                                              <p:stCondLst>
                                                <p:cond delay="0"/>
                                              </p:stCondLst>
                                            </p:cTn>
                                            <p:tgtEl>
                                              <p:spTgt spid="43"/>
                                            </p:tgtEl>
                                            <p:attrNameLst>
                                              <p:attrName>style.visibility</p:attrName>
                                            </p:attrNameLst>
                                          </p:cBhvr>
                                          <p:to>
                                            <p:strVal val="visible"/>
                                          </p:to>
                                        </p:set>
                                        <p:anim calcmode="lin" valueType="num">
                                          <p:cBhvr additive="base">
                                            <p:cTn id="28" dur="1000" fill="hold"/>
                                            <p:tgtEl>
                                              <p:spTgt spid="43"/>
                                            </p:tgtEl>
                                            <p:attrNameLst>
                                              <p:attrName>ppt_x</p:attrName>
                                            </p:attrNameLst>
                                          </p:cBhvr>
                                          <p:tavLst>
                                            <p:tav tm="0">
                                              <p:val>
                                                <p:strVal val="0-#ppt_w/2"/>
                                              </p:val>
                                            </p:tav>
                                            <p:tav tm="100000">
                                              <p:val>
                                                <p:strVal val="#ppt_x"/>
                                              </p:val>
                                            </p:tav>
                                          </p:tavLst>
                                        </p:anim>
                                        <p:anim calcmode="lin" valueType="num">
                                          <p:cBhvr additive="base">
                                            <p:cTn id="29" dur="1000" fill="hold"/>
                                            <p:tgtEl>
                                              <p:spTgt spid="43"/>
                                            </p:tgtEl>
                                            <p:attrNameLst>
                                              <p:attrName>ppt_y</p:attrName>
                                            </p:attrNameLst>
                                          </p:cBhvr>
                                          <p:tavLst>
                                            <p:tav tm="0">
                                              <p:val>
                                                <p:strVal val="#ppt_y"/>
                                              </p:val>
                                            </p:tav>
                                            <p:tav tm="100000">
                                              <p:val>
                                                <p:strVal val="#ppt_y"/>
                                              </p:val>
                                            </p:tav>
                                          </p:tavLst>
                                        </p:anim>
                                      </p:childTnLst>
                                    </p:cTn>
                                  </p:par>
                                  <p:par>
                                    <p:cTn id="30" presetID="49" presetClass="entr" presetSubtype="0" decel="100000" fill="hold" nodeType="withEffect">
                                      <p:stCondLst>
                                        <p:cond delay="0"/>
                                      </p:stCondLst>
                                      <p:childTnLst>
                                        <p:set>
                                          <p:cBhvr>
                                            <p:cTn id="31" dur="1" fill="hold">
                                              <p:stCondLst>
                                                <p:cond delay="0"/>
                                              </p:stCondLst>
                                            </p:cTn>
                                            <p:tgtEl>
                                              <p:spTgt spid="42"/>
                                            </p:tgtEl>
                                            <p:attrNameLst>
                                              <p:attrName>style.visibility</p:attrName>
                                            </p:attrNameLst>
                                          </p:cBhvr>
                                          <p:to>
                                            <p:strVal val="visible"/>
                                          </p:to>
                                        </p:set>
                                        <p:anim calcmode="lin" valueType="num">
                                          <p:cBhvr>
                                            <p:cTn id="32" dur="500" fill="hold"/>
                                            <p:tgtEl>
                                              <p:spTgt spid="42"/>
                                            </p:tgtEl>
                                            <p:attrNameLst>
                                              <p:attrName>ppt_w</p:attrName>
                                            </p:attrNameLst>
                                          </p:cBhvr>
                                          <p:tavLst>
                                            <p:tav tm="0">
                                              <p:val>
                                                <p:fltVal val="0"/>
                                              </p:val>
                                            </p:tav>
                                            <p:tav tm="100000">
                                              <p:val>
                                                <p:strVal val="#ppt_w"/>
                                              </p:val>
                                            </p:tav>
                                          </p:tavLst>
                                        </p:anim>
                                        <p:anim calcmode="lin" valueType="num">
                                          <p:cBhvr>
                                            <p:cTn id="33" dur="500" fill="hold"/>
                                            <p:tgtEl>
                                              <p:spTgt spid="42"/>
                                            </p:tgtEl>
                                            <p:attrNameLst>
                                              <p:attrName>ppt_h</p:attrName>
                                            </p:attrNameLst>
                                          </p:cBhvr>
                                          <p:tavLst>
                                            <p:tav tm="0">
                                              <p:val>
                                                <p:fltVal val="0"/>
                                              </p:val>
                                            </p:tav>
                                            <p:tav tm="100000">
                                              <p:val>
                                                <p:strVal val="#ppt_h"/>
                                              </p:val>
                                            </p:tav>
                                          </p:tavLst>
                                        </p:anim>
                                        <p:anim calcmode="lin" valueType="num">
                                          <p:cBhvr>
                                            <p:cTn id="34" dur="500" fill="hold"/>
                                            <p:tgtEl>
                                              <p:spTgt spid="42"/>
                                            </p:tgtEl>
                                            <p:attrNameLst>
                                              <p:attrName>style.rotation</p:attrName>
                                            </p:attrNameLst>
                                          </p:cBhvr>
                                          <p:tavLst>
                                            <p:tav tm="0">
                                              <p:val>
                                                <p:fltVal val="360"/>
                                              </p:val>
                                            </p:tav>
                                            <p:tav tm="100000">
                                              <p:val>
                                                <p:fltVal val="0"/>
                                              </p:val>
                                            </p:tav>
                                          </p:tavLst>
                                        </p:anim>
                                        <p:animEffect transition="in" filter="fade">
                                          <p:cBhvr>
                                            <p:cTn id="35" dur="500"/>
                                            <p:tgtEl>
                                              <p:spTgt spid="4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left)">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left)">
                                          <p:cBhvr>
                                            <p:cTn id="45" dur="5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wipe(left)">
                                          <p:cBhvr>
                                            <p:cTn id="5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29">
            <a:extLst>
              <a:ext uri="{FF2B5EF4-FFF2-40B4-BE49-F238E27FC236}">
                <a16:creationId xmlns:a16="http://schemas.microsoft.com/office/drawing/2014/main" xmlns="" id="{42C2F4C7-91AF-47C0-81E9-561F509A58A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703039" y="2246828"/>
            <a:ext cx="4965700" cy="3162554"/>
          </a:xfrm>
          <a:prstGeom prst="rect">
            <a:avLst/>
          </a:prstGeom>
        </p:spPr>
      </p:pic>
      <p:pic>
        <p:nvPicPr>
          <p:cNvPr id="36" name="图片 35">
            <a:extLst>
              <a:ext uri="{FF2B5EF4-FFF2-40B4-BE49-F238E27FC236}">
                <a16:creationId xmlns:a16="http://schemas.microsoft.com/office/drawing/2014/main" xmlns="" id="{8AD3495A-843E-4F19-BF65-1D2AB4E5D64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7974" y="339363"/>
            <a:ext cx="1475295" cy="1475295"/>
          </a:xfrm>
          <a:prstGeom prst="rect">
            <a:avLst/>
          </a:prstGeom>
        </p:spPr>
      </p:pic>
      <p:pic>
        <p:nvPicPr>
          <p:cNvPr id="37" name="图片 36">
            <a:extLst>
              <a:ext uri="{FF2B5EF4-FFF2-40B4-BE49-F238E27FC236}">
                <a16:creationId xmlns:a16="http://schemas.microsoft.com/office/drawing/2014/main" xmlns="" id="{5B668911-A1C2-4773-84AC-84CC2248D91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886003" y="410978"/>
            <a:ext cx="1727788" cy="1727788"/>
          </a:xfrm>
          <a:prstGeom prst="rect">
            <a:avLst/>
          </a:prstGeom>
        </p:spPr>
      </p:pic>
      <p:pic>
        <p:nvPicPr>
          <p:cNvPr id="29" name="图片 28">
            <a:extLst>
              <a:ext uri="{FF2B5EF4-FFF2-40B4-BE49-F238E27FC236}">
                <a16:creationId xmlns:a16="http://schemas.microsoft.com/office/drawing/2014/main" xmlns="" id="{45BE7336-9243-413D-BD36-3E84FA570D4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665193" y="31575"/>
            <a:ext cx="1609724" cy="1320799"/>
          </a:xfrm>
          <a:prstGeom prst="rect">
            <a:avLst/>
          </a:prstGeom>
        </p:spPr>
      </p:pic>
      <p:pic>
        <p:nvPicPr>
          <p:cNvPr id="30" name="图片 29">
            <a:extLst>
              <a:ext uri="{FF2B5EF4-FFF2-40B4-BE49-F238E27FC236}">
                <a16:creationId xmlns:a16="http://schemas.microsoft.com/office/drawing/2014/main" xmlns="" id="{42C2F4C7-91AF-47C0-81E9-561F509A58A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400" y="929134"/>
            <a:ext cx="4965700" cy="3162554"/>
          </a:xfrm>
          <a:prstGeom prst="rect">
            <a:avLst/>
          </a:prstGeom>
        </p:spPr>
      </p:pic>
      <p:pic>
        <p:nvPicPr>
          <p:cNvPr id="31" name="图片 29">
            <a:extLst>
              <a:ext uri="{FF2B5EF4-FFF2-40B4-BE49-F238E27FC236}">
                <a16:creationId xmlns:a16="http://schemas.microsoft.com/office/drawing/2014/main" xmlns="" id="{42C2F4C7-91AF-47C0-81E9-561F509A58A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3501552"/>
            <a:ext cx="5274039" cy="3358929"/>
          </a:xfrm>
          <a:prstGeom prst="rect">
            <a:avLst/>
          </a:prstGeom>
        </p:spPr>
      </p:pic>
      <p:pic>
        <p:nvPicPr>
          <p:cNvPr id="27" name="图片 32">
            <a:extLst>
              <a:ext uri="{FF2B5EF4-FFF2-40B4-BE49-F238E27FC236}">
                <a16:creationId xmlns:a16="http://schemas.microsoft.com/office/drawing/2014/main" xmlns="" id="{46EFF042-0430-4E4C-84B8-96C30FA098E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42024" y="1596893"/>
            <a:ext cx="5302617" cy="4434345"/>
          </a:xfrm>
          <a:prstGeom prst="rect">
            <a:avLst/>
          </a:prstGeom>
        </p:spPr>
      </p:pic>
      <p:sp>
        <p:nvSpPr>
          <p:cNvPr id="19" name="Oval 18">
            <a:extLst>
              <a:ext uri="{FF2B5EF4-FFF2-40B4-BE49-F238E27FC236}">
                <a16:creationId xmlns:a16="http://schemas.microsoft.com/office/drawing/2014/main" xmlns="" id="{90B57223-22A9-4593-9378-8ACD540D6115}"/>
              </a:ext>
            </a:extLst>
          </p:cNvPr>
          <p:cNvSpPr>
            <a:spLocks noChangeAspect="1"/>
          </p:cNvSpPr>
          <p:nvPr>
            <p:custDataLst>
              <p:tags r:id="rId1"/>
            </p:custDataLst>
          </p:nvPr>
        </p:nvSpPr>
        <p:spPr>
          <a:xfrm>
            <a:off x="0" y="0"/>
            <a:ext cx="754144" cy="754144"/>
          </a:xfrm>
          <a:prstGeom prst="ellipse">
            <a:avLst/>
          </a:prstGeom>
          <a:blipFill dpi="0" rotWithShape="0">
            <a:blip r:embed="rId8"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xmlns="" id="{357502CC-B847-4267-A685-3857AA11FBFA}"/>
              </a:ext>
            </a:extLst>
          </p:cNvPr>
          <p:cNvSpPr txBox="1"/>
          <p:nvPr/>
        </p:nvSpPr>
        <p:spPr>
          <a:xfrm>
            <a:off x="1586560" y="72198"/>
            <a:ext cx="4509440" cy="769441"/>
          </a:xfrm>
          <a:prstGeom prst="rect">
            <a:avLst/>
          </a:prstGeom>
          <a:noFill/>
        </p:spPr>
        <p:txBody>
          <a:bodyPr wrap="none" rtlCol="0">
            <a:spAutoFit/>
          </a:bodyPr>
          <a:lstStyle/>
          <a:p>
            <a:r>
              <a:rPr lang="en-US" sz="4400" b="1" i="1">
                <a:solidFill>
                  <a:srgbClr val="FFC000"/>
                </a:solidFill>
                <a:latin typeface="Times New Roman" panose="02020603050405020304" pitchFamily="18" charset="0"/>
                <a:cs typeface="Times New Roman" panose="02020603050405020304" pitchFamily="18" charset="0"/>
              </a:rPr>
              <a:t>Tuổi vị thành niên</a:t>
            </a:r>
          </a:p>
        </p:txBody>
      </p:sp>
      <p:pic>
        <p:nvPicPr>
          <p:cNvPr id="13" name="Picture 12">
            <a:extLst>
              <a:ext uri="{FF2B5EF4-FFF2-40B4-BE49-F238E27FC236}">
                <a16:creationId xmlns:a16="http://schemas.microsoft.com/office/drawing/2014/main" xmlns="" id="{64FC841E-0CF8-4493-BD52-56869AAEF817}"/>
              </a:ext>
            </a:extLst>
          </p:cNvPr>
          <p:cNvPicPr>
            <a:picLocks noChangeAspect="1"/>
          </p:cNvPicPr>
          <p:nvPr/>
        </p:nvPicPr>
        <p:blipFill>
          <a:blip r:embed="rId9"/>
          <a:stretch>
            <a:fillRect/>
          </a:stretch>
        </p:blipFill>
        <p:spPr>
          <a:xfrm>
            <a:off x="6725303" y="81250"/>
            <a:ext cx="4321400" cy="6858000"/>
          </a:xfrm>
          <a:prstGeom prst="rect">
            <a:avLst/>
          </a:prstGeom>
        </p:spPr>
      </p:pic>
      <p:pic>
        <p:nvPicPr>
          <p:cNvPr id="14" name="Picture 13">
            <a:extLst>
              <a:ext uri="{FF2B5EF4-FFF2-40B4-BE49-F238E27FC236}">
                <a16:creationId xmlns:a16="http://schemas.microsoft.com/office/drawing/2014/main" xmlns="" id="{347A5CE9-24AE-4F39-9796-3E1F7F4B5AB4}"/>
              </a:ext>
            </a:extLst>
          </p:cNvPr>
          <p:cNvPicPr>
            <a:picLocks noChangeAspect="1"/>
          </p:cNvPicPr>
          <p:nvPr/>
        </p:nvPicPr>
        <p:blipFill rotWithShape="1">
          <a:blip r:embed="rId10"/>
          <a:srcRect l="30582" t="17689" r="10417" b="11667"/>
          <a:stretch/>
        </p:blipFill>
        <p:spPr>
          <a:xfrm>
            <a:off x="1246051" y="1274872"/>
            <a:ext cx="4756364" cy="4991864"/>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286250722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 calcmode="lin" valueType="num">
                                      <p:cBhvr>
                                        <p:cTn id="9" dur="500" fill="hold"/>
                                        <p:tgtEl>
                                          <p:spTgt spid="36"/>
                                        </p:tgtEl>
                                        <p:attrNameLst>
                                          <p:attrName>style.rotation</p:attrName>
                                        </p:attrNameLst>
                                      </p:cBhvr>
                                      <p:tavLst>
                                        <p:tav tm="0">
                                          <p:val>
                                            <p:fltVal val="360"/>
                                          </p:val>
                                        </p:tav>
                                        <p:tav tm="100000">
                                          <p:val>
                                            <p:fltVal val="0"/>
                                          </p:val>
                                        </p:tav>
                                      </p:tavLst>
                                    </p:anim>
                                    <p:animEffect transition="in" filter="fade">
                                      <p:cBhvr>
                                        <p:cTn id="10" dur="500"/>
                                        <p:tgtEl>
                                          <p:spTgt spid="36"/>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37"/>
                                        </p:tgtEl>
                                        <p:attrNameLst>
                                          <p:attrName>style.visibility</p:attrName>
                                        </p:attrNameLst>
                                      </p:cBhvr>
                                      <p:to>
                                        <p:strVal val="visible"/>
                                      </p:to>
                                    </p:set>
                                    <p:anim calcmode="lin" valueType="num">
                                      <p:cBhvr additive="base">
                                        <p:cTn id="14" dur="1000" fill="hold"/>
                                        <p:tgtEl>
                                          <p:spTgt spid="37"/>
                                        </p:tgtEl>
                                        <p:attrNameLst>
                                          <p:attrName>ppt_x</p:attrName>
                                        </p:attrNameLst>
                                      </p:cBhvr>
                                      <p:tavLst>
                                        <p:tav tm="0">
                                          <p:val>
                                            <p:strVal val="0-#ppt_w/2"/>
                                          </p:val>
                                        </p:tav>
                                        <p:tav tm="100000">
                                          <p:val>
                                            <p:strVal val="#ppt_x"/>
                                          </p:val>
                                        </p:tav>
                                      </p:tavLst>
                                    </p:anim>
                                    <p:anim calcmode="lin" valueType="num">
                                      <p:cBhvr additive="base">
                                        <p:cTn id="15" dur="1000" fill="hold"/>
                                        <p:tgtEl>
                                          <p:spTgt spid="37"/>
                                        </p:tgtEl>
                                        <p:attrNameLst>
                                          <p:attrName>ppt_y</p:attrName>
                                        </p:attrNameLst>
                                      </p:cBhvr>
                                      <p:tavLst>
                                        <p:tav tm="0">
                                          <p:val>
                                            <p:strVal val="#ppt_y"/>
                                          </p:val>
                                        </p:tav>
                                        <p:tav tm="100000">
                                          <p:val>
                                            <p:strVal val="#ppt_y"/>
                                          </p:val>
                                        </p:tav>
                                      </p:tavLst>
                                    </p:anim>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1000"/>
                                        <p:tgtEl>
                                          <p:spTgt spid="29"/>
                                        </p:tgtEl>
                                      </p:cBhvr>
                                    </p:animEffect>
                                    <p:anim calcmode="lin" valueType="num">
                                      <p:cBhvr>
                                        <p:cTn id="20" dur="1000" fill="hold"/>
                                        <p:tgtEl>
                                          <p:spTgt spid="29"/>
                                        </p:tgtEl>
                                        <p:attrNameLst>
                                          <p:attrName>ppt_x</p:attrName>
                                        </p:attrNameLst>
                                      </p:cBhvr>
                                      <p:tavLst>
                                        <p:tav tm="0">
                                          <p:val>
                                            <p:strVal val="#ppt_x"/>
                                          </p:val>
                                        </p:tav>
                                        <p:tav tm="100000">
                                          <p:val>
                                            <p:strVal val="#ppt_x"/>
                                          </p:val>
                                        </p:tav>
                                      </p:tavLst>
                                    </p:anim>
                                    <p:anim calcmode="lin" valueType="num">
                                      <p:cBhvr>
                                        <p:cTn id="21" dur="1000" fill="hold"/>
                                        <p:tgtEl>
                                          <p:spTgt spid="29"/>
                                        </p:tgtEl>
                                        <p:attrNameLst>
                                          <p:attrName>ppt_y</p:attrName>
                                        </p:attrNameLst>
                                      </p:cBhvr>
                                      <p:tavLst>
                                        <p:tav tm="0">
                                          <p:val>
                                            <p:strVal val="#ppt_y+.1"/>
                                          </p:val>
                                        </p:tav>
                                        <p:tav tm="100000">
                                          <p:val>
                                            <p:strVal val="#ppt_y"/>
                                          </p:val>
                                        </p:tav>
                                      </p:tavLst>
                                    </p:anim>
                                  </p:childTnLst>
                                </p:cTn>
                              </p:par>
                              <p:par>
                                <p:cTn id="22" presetID="2" presetClass="entr" presetSubtype="8" fill="hold" nodeType="withEffect">
                                  <p:stCondLst>
                                    <p:cond delay="200"/>
                                  </p:stCondLst>
                                  <p:childTnLst>
                                    <p:set>
                                      <p:cBhvr>
                                        <p:cTn id="23" dur="1" fill="hold">
                                          <p:stCondLst>
                                            <p:cond delay="0"/>
                                          </p:stCondLst>
                                        </p:cTn>
                                        <p:tgtEl>
                                          <p:spTgt spid="34"/>
                                        </p:tgtEl>
                                        <p:attrNameLst>
                                          <p:attrName>style.visibility</p:attrName>
                                        </p:attrNameLst>
                                      </p:cBhvr>
                                      <p:to>
                                        <p:strVal val="visible"/>
                                      </p:to>
                                    </p:set>
                                    <p:anim calcmode="lin" valueType="num">
                                      <p:cBhvr additive="base">
                                        <p:cTn id="24" dur="1000" fill="hold"/>
                                        <p:tgtEl>
                                          <p:spTgt spid="34"/>
                                        </p:tgtEl>
                                        <p:attrNameLst>
                                          <p:attrName>ppt_x</p:attrName>
                                        </p:attrNameLst>
                                      </p:cBhvr>
                                      <p:tavLst>
                                        <p:tav tm="0">
                                          <p:val>
                                            <p:strVal val="0-#ppt_w/2"/>
                                          </p:val>
                                        </p:tav>
                                        <p:tav tm="100000">
                                          <p:val>
                                            <p:strVal val="#ppt_x"/>
                                          </p:val>
                                        </p:tav>
                                      </p:tavLst>
                                    </p:anim>
                                    <p:anim calcmode="lin" valueType="num">
                                      <p:cBhvr additive="base">
                                        <p:cTn id="25" dur="10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heel(1)">
                                      <p:cBhvr>
                                        <p:cTn id="30" dur="20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randombar(horizontal)">
                                      <p:cBhvr>
                                        <p:cTn id="3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29">
            <a:extLst>
              <a:ext uri="{FF2B5EF4-FFF2-40B4-BE49-F238E27FC236}">
                <a16:creationId xmlns:a16="http://schemas.microsoft.com/office/drawing/2014/main" xmlns="" id="{42C2F4C7-91AF-47C0-81E9-561F509A58A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703039" y="2246828"/>
            <a:ext cx="4965700" cy="3162554"/>
          </a:xfrm>
          <a:prstGeom prst="rect">
            <a:avLst/>
          </a:prstGeom>
        </p:spPr>
      </p:pic>
      <p:pic>
        <p:nvPicPr>
          <p:cNvPr id="36" name="图片 35">
            <a:extLst>
              <a:ext uri="{FF2B5EF4-FFF2-40B4-BE49-F238E27FC236}">
                <a16:creationId xmlns:a16="http://schemas.microsoft.com/office/drawing/2014/main" xmlns="" id="{8AD3495A-843E-4F19-BF65-1D2AB4E5D64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7974" y="339363"/>
            <a:ext cx="1475295" cy="1475295"/>
          </a:xfrm>
          <a:prstGeom prst="rect">
            <a:avLst/>
          </a:prstGeom>
        </p:spPr>
      </p:pic>
      <p:pic>
        <p:nvPicPr>
          <p:cNvPr id="37" name="图片 36">
            <a:extLst>
              <a:ext uri="{FF2B5EF4-FFF2-40B4-BE49-F238E27FC236}">
                <a16:creationId xmlns:a16="http://schemas.microsoft.com/office/drawing/2014/main" xmlns="" id="{5B668911-A1C2-4773-84AC-84CC2248D91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886003" y="410978"/>
            <a:ext cx="1727788" cy="1727788"/>
          </a:xfrm>
          <a:prstGeom prst="rect">
            <a:avLst/>
          </a:prstGeom>
        </p:spPr>
      </p:pic>
      <p:pic>
        <p:nvPicPr>
          <p:cNvPr id="29" name="图片 28">
            <a:extLst>
              <a:ext uri="{FF2B5EF4-FFF2-40B4-BE49-F238E27FC236}">
                <a16:creationId xmlns:a16="http://schemas.microsoft.com/office/drawing/2014/main" xmlns="" id="{45BE7336-9243-413D-BD36-3E84FA570D4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665193" y="31575"/>
            <a:ext cx="1609724" cy="1320799"/>
          </a:xfrm>
          <a:prstGeom prst="rect">
            <a:avLst/>
          </a:prstGeom>
        </p:spPr>
      </p:pic>
      <p:pic>
        <p:nvPicPr>
          <p:cNvPr id="30" name="图片 29">
            <a:extLst>
              <a:ext uri="{FF2B5EF4-FFF2-40B4-BE49-F238E27FC236}">
                <a16:creationId xmlns:a16="http://schemas.microsoft.com/office/drawing/2014/main" xmlns="" id="{42C2F4C7-91AF-47C0-81E9-561F509A58A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400" y="929134"/>
            <a:ext cx="4965700" cy="3162554"/>
          </a:xfrm>
          <a:prstGeom prst="rect">
            <a:avLst/>
          </a:prstGeom>
        </p:spPr>
      </p:pic>
      <p:pic>
        <p:nvPicPr>
          <p:cNvPr id="31" name="图片 29">
            <a:extLst>
              <a:ext uri="{FF2B5EF4-FFF2-40B4-BE49-F238E27FC236}">
                <a16:creationId xmlns:a16="http://schemas.microsoft.com/office/drawing/2014/main" xmlns="" id="{42C2F4C7-91AF-47C0-81E9-561F509A58A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3501552"/>
            <a:ext cx="5274039" cy="3358929"/>
          </a:xfrm>
          <a:prstGeom prst="rect">
            <a:avLst/>
          </a:prstGeom>
        </p:spPr>
      </p:pic>
      <p:pic>
        <p:nvPicPr>
          <p:cNvPr id="27" name="图片 32">
            <a:extLst>
              <a:ext uri="{FF2B5EF4-FFF2-40B4-BE49-F238E27FC236}">
                <a16:creationId xmlns:a16="http://schemas.microsoft.com/office/drawing/2014/main" xmlns="" id="{46EFF042-0430-4E4C-84B8-96C30FA098E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42024" y="1596893"/>
            <a:ext cx="5302617" cy="4434345"/>
          </a:xfrm>
          <a:prstGeom prst="rect">
            <a:avLst/>
          </a:prstGeom>
        </p:spPr>
      </p:pic>
      <p:sp>
        <p:nvSpPr>
          <p:cNvPr id="19" name="Oval 18">
            <a:extLst>
              <a:ext uri="{FF2B5EF4-FFF2-40B4-BE49-F238E27FC236}">
                <a16:creationId xmlns:a16="http://schemas.microsoft.com/office/drawing/2014/main" xmlns="" id="{90B57223-22A9-4593-9378-8ACD540D6115}"/>
              </a:ext>
            </a:extLst>
          </p:cNvPr>
          <p:cNvSpPr>
            <a:spLocks noChangeAspect="1"/>
          </p:cNvSpPr>
          <p:nvPr>
            <p:custDataLst>
              <p:tags r:id="rId1"/>
            </p:custDataLst>
          </p:nvPr>
        </p:nvSpPr>
        <p:spPr>
          <a:xfrm>
            <a:off x="0" y="0"/>
            <a:ext cx="754144" cy="754144"/>
          </a:xfrm>
          <a:prstGeom prst="ellipse">
            <a:avLst/>
          </a:prstGeom>
          <a:blipFill dpi="0" rotWithShape="0">
            <a:blip r:embed="rId8"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xmlns="" id="{357502CC-B847-4267-A685-3857AA11FBFA}"/>
              </a:ext>
            </a:extLst>
          </p:cNvPr>
          <p:cNvSpPr txBox="1"/>
          <p:nvPr/>
        </p:nvSpPr>
        <p:spPr>
          <a:xfrm>
            <a:off x="3373410" y="1736034"/>
            <a:ext cx="4539897" cy="769441"/>
          </a:xfrm>
          <a:prstGeom prst="rect">
            <a:avLst/>
          </a:prstGeom>
          <a:noFill/>
        </p:spPr>
        <p:txBody>
          <a:bodyPr wrap="none" rtlCol="0">
            <a:spAutoFit/>
          </a:bodyPr>
          <a:lstStyle/>
          <a:p>
            <a:r>
              <a:rPr lang="en-US" sz="4400" b="1" i="1">
                <a:solidFill>
                  <a:srgbClr val="FFC000"/>
                </a:solidFill>
                <a:latin typeface="Times New Roman" panose="02020603050405020304" pitchFamily="18" charset="0"/>
                <a:cs typeface="Times New Roman" panose="02020603050405020304" pitchFamily="18" charset="0"/>
              </a:rPr>
              <a:t>Tuổi trưởng thành</a:t>
            </a:r>
          </a:p>
        </p:txBody>
      </p:sp>
      <p:pic>
        <p:nvPicPr>
          <p:cNvPr id="13" name="Picture 12">
            <a:extLst>
              <a:ext uri="{FF2B5EF4-FFF2-40B4-BE49-F238E27FC236}">
                <a16:creationId xmlns:a16="http://schemas.microsoft.com/office/drawing/2014/main" xmlns="" id="{1E45A545-492C-4846-8165-73A84BDD0BD1}"/>
              </a:ext>
            </a:extLst>
          </p:cNvPr>
          <p:cNvPicPr>
            <a:picLocks noChangeAspect="1"/>
          </p:cNvPicPr>
          <p:nvPr/>
        </p:nvPicPr>
        <p:blipFill rotWithShape="1">
          <a:blip r:embed="rId9"/>
          <a:srcRect l="20672" t="19985" r="17085" b="-810"/>
          <a:stretch/>
        </p:blipFill>
        <p:spPr>
          <a:xfrm>
            <a:off x="56657" y="1025487"/>
            <a:ext cx="3033814" cy="372945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14" name="Picture 13">
            <a:extLst>
              <a:ext uri="{FF2B5EF4-FFF2-40B4-BE49-F238E27FC236}">
                <a16:creationId xmlns:a16="http://schemas.microsoft.com/office/drawing/2014/main" xmlns="" id="{2D3520EF-425A-462C-B860-217C7D375D96}"/>
              </a:ext>
            </a:extLst>
          </p:cNvPr>
          <p:cNvPicPr>
            <a:picLocks noChangeAspect="1"/>
          </p:cNvPicPr>
          <p:nvPr/>
        </p:nvPicPr>
        <p:blipFill rotWithShape="1">
          <a:blip r:embed="rId10"/>
          <a:srcRect l="7824" t="15584" b="19833"/>
          <a:stretch/>
        </p:blipFill>
        <p:spPr>
          <a:xfrm>
            <a:off x="8133060" y="1274606"/>
            <a:ext cx="3922104" cy="392985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15" name="Picture 14">
            <a:extLst>
              <a:ext uri="{FF2B5EF4-FFF2-40B4-BE49-F238E27FC236}">
                <a16:creationId xmlns:a16="http://schemas.microsoft.com/office/drawing/2014/main" xmlns="" id="{13A18271-BC82-411F-9E83-7E650A964068}"/>
              </a:ext>
            </a:extLst>
          </p:cNvPr>
          <p:cNvPicPr>
            <a:picLocks noChangeAspect="1"/>
          </p:cNvPicPr>
          <p:nvPr/>
        </p:nvPicPr>
        <p:blipFill rotWithShape="1">
          <a:blip r:embed="rId11"/>
          <a:srcRect l="19845" t="-733" r="7267"/>
          <a:stretch/>
        </p:blipFill>
        <p:spPr>
          <a:xfrm>
            <a:off x="2979933" y="3414057"/>
            <a:ext cx="5140088" cy="3358023"/>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16926279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 calcmode="lin" valueType="num">
                                      <p:cBhvr>
                                        <p:cTn id="9" dur="500" fill="hold"/>
                                        <p:tgtEl>
                                          <p:spTgt spid="36"/>
                                        </p:tgtEl>
                                        <p:attrNameLst>
                                          <p:attrName>style.rotation</p:attrName>
                                        </p:attrNameLst>
                                      </p:cBhvr>
                                      <p:tavLst>
                                        <p:tav tm="0">
                                          <p:val>
                                            <p:fltVal val="360"/>
                                          </p:val>
                                        </p:tav>
                                        <p:tav tm="100000">
                                          <p:val>
                                            <p:fltVal val="0"/>
                                          </p:val>
                                        </p:tav>
                                      </p:tavLst>
                                    </p:anim>
                                    <p:animEffect transition="in" filter="fade">
                                      <p:cBhvr>
                                        <p:cTn id="10" dur="500"/>
                                        <p:tgtEl>
                                          <p:spTgt spid="36"/>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37"/>
                                        </p:tgtEl>
                                        <p:attrNameLst>
                                          <p:attrName>style.visibility</p:attrName>
                                        </p:attrNameLst>
                                      </p:cBhvr>
                                      <p:to>
                                        <p:strVal val="visible"/>
                                      </p:to>
                                    </p:set>
                                    <p:anim calcmode="lin" valueType="num">
                                      <p:cBhvr additive="base">
                                        <p:cTn id="14" dur="1000" fill="hold"/>
                                        <p:tgtEl>
                                          <p:spTgt spid="37"/>
                                        </p:tgtEl>
                                        <p:attrNameLst>
                                          <p:attrName>ppt_x</p:attrName>
                                        </p:attrNameLst>
                                      </p:cBhvr>
                                      <p:tavLst>
                                        <p:tav tm="0">
                                          <p:val>
                                            <p:strVal val="0-#ppt_w/2"/>
                                          </p:val>
                                        </p:tav>
                                        <p:tav tm="100000">
                                          <p:val>
                                            <p:strVal val="#ppt_x"/>
                                          </p:val>
                                        </p:tav>
                                      </p:tavLst>
                                    </p:anim>
                                    <p:anim calcmode="lin" valueType="num">
                                      <p:cBhvr additive="base">
                                        <p:cTn id="15" dur="1000" fill="hold"/>
                                        <p:tgtEl>
                                          <p:spTgt spid="37"/>
                                        </p:tgtEl>
                                        <p:attrNameLst>
                                          <p:attrName>ppt_y</p:attrName>
                                        </p:attrNameLst>
                                      </p:cBhvr>
                                      <p:tavLst>
                                        <p:tav tm="0">
                                          <p:val>
                                            <p:strVal val="#ppt_y"/>
                                          </p:val>
                                        </p:tav>
                                        <p:tav tm="100000">
                                          <p:val>
                                            <p:strVal val="#ppt_y"/>
                                          </p:val>
                                        </p:tav>
                                      </p:tavLst>
                                    </p:anim>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1000"/>
                                        <p:tgtEl>
                                          <p:spTgt spid="29"/>
                                        </p:tgtEl>
                                      </p:cBhvr>
                                    </p:animEffect>
                                    <p:anim calcmode="lin" valueType="num">
                                      <p:cBhvr>
                                        <p:cTn id="20" dur="1000" fill="hold"/>
                                        <p:tgtEl>
                                          <p:spTgt spid="29"/>
                                        </p:tgtEl>
                                        <p:attrNameLst>
                                          <p:attrName>ppt_x</p:attrName>
                                        </p:attrNameLst>
                                      </p:cBhvr>
                                      <p:tavLst>
                                        <p:tav tm="0">
                                          <p:val>
                                            <p:strVal val="#ppt_x"/>
                                          </p:val>
                                        </p:tav>
                                        <p:tav tm="100000">
                                          <p:val>
                                            <p:strVal val="#ppt_x"/>
                                          </p:val>
                                        </p:tav>
                                      </p:tavLst>
                                    </p:anim>
                                    <p:anim calcmode="lin" valueType="num">
                                      <p:cBhvr>
                                        <p:cTn id="21" dur="1000" fill="hold"/>
                                        <p:tgtEl>
                                          <p:spTgt spid="29"/>
                                        </p:tgtEl>
                                        <p:attrNameLst>
                                          <p:attrName>ppt_y</p:attrName>
                                        </p:attrNameLst>
                                      </p:cBhvr>
                                      <p:tavLst>
                                        <p:tav tm="0">
                                          <p:val>
                                            <p:strVal val="#ppt_y+.1"/>
                                          </p:val>
                                        </p:tav>
                                        <p:tav tm="100000">
                                          <p:val>
                                            <p:strVal val="#ppt_y"/>
                                          </p:val>
                                        </p:tav>
                                      </p:tavLst>
                                    </p:anim>
                                  </p:childTnLst>
                                </p:cTn>
                              </p:par>
                              <p:par>
                                <p:cTn id="22" presetID="2" presetClass="entr" presetSubtype="8" fill="hold" nodeType="withEffect">
                                  <p:stCondLst>
                                    <p:cond delay="200"/>
                                  </p:stCondLst>
                                  <p:childTnLst>
                                    <p:set>
                                      <p:cBhvr>
                                        <p:cTn id="23" dur="1" fill="hold">
                                          <p:stCondLst>
                                            <p:cond delay="0"/>
                                          </p:stCondLst>
                                        </p:cTn>
                                        <p:tgtEl>
                                          <p:spTgt spid="34"/>
                                        </p:tgtEl>
                                        <p:attrNameLst>
                                          <p:attrName>style.visibility</p:attrName>
                                        </p:attrNameLst>
                                      </p:cBhvr>
                                      <p:to>
                                        <p:strVal val="visible"/>
                                      </p:to>
                                    </p:set>
                                    <p:anim calcmode="lin" valueType="num">
                                      <p:cBhvr additive="base">
                                        <p:cTn id="24" dur="1000" fill="hold"/>
                                        <p:tgtEl>
                                          <p:spTgt spid="34"/>
                                        </p:tgtEl>
                                        <p:attrNameLst>
                                          <p:attrName>ppt_x</p:attrName>
                                        </p:attrNameLst>
                                      </p:cBhvr>
                                      <p:tavLst>
                                        <p:tav tm="0">
                                          <p:val>
                                            <p:strVal val="0-#ppt_w/2"/>
                                          </p:val>
                                        </p:tav>
                                        <p:tav tm="100000">
                                          <p:val>
                                            <p:strVal val="#ppt_x"/>
                                          </p:val>
                                        </p:tav>
                                      </p:tavLst>
                                    </p:anim>
                                    <p:anim calcmode="lin" valueType="num">
                                      <p:cBhvr additive="base">
                                        <p:cTn id="25" dur="10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p:cTn id="30" dur="500" fill="hold"/>
                                        <p:tgtEl>
                                          <p:spTgt spid="13"/>
                                        </p:tgtEl>
                                        <p:attrNameLst>
                                          <p:attrName>ppt_w</p:attrName>
                                        </p:attrNameLst>
                                      </p:cBhvr>
                                      <p:tavLst>
                                        <p:tav tm="0">
                                          <p:val>
                                            <p:fltVal val="0"/>
                                          </p:val>
                                        </p:tav>
                                        <p:tav tm="100000">
                                          <p:val>
                                            <p:strVal val="#ppt_w"/>
                                          </p:val>
                                        </p:tav>
                                      </p:tavLst>
                                    </p:anim>
                                    <p:anim calcmode="lin" valueType="num">
                                      <p:cBhvr>
                                        <p:cTn id="31" dur="500" fill="hold"/>
                                        <p:tgtEl>
                                          <p:spTgt spid="13"/>
                                        </p:tgtEl>
                                        <p:attrNameLst>
                                          <p:attrName>ppt_h</p:attrName>
                                        </p:attrNameLst>
                                      </p:cBhvr>
                                      <p:tavLst>
                                        <p:tav tm="0">
                                          <p:val>
                                            <p:fltVal val="0"/>
                                          </p:val>
                                        </p:tav>
                                        <p:tav tm="100000">
                                          <p:val>
                                            <p:strVal val="#ppt_h"/>
                                          </p:val>
                                        </p:tav>
                                      </p:tavLst>
                                    </p:anim>
                                    <p:animEffect transition="in" filter="fade">
                                      <p:cBhvr>
                                        <p:cTn id="32" dur="500"/>
                                        <p:tgtEl>
                                          <p:spTgt spid="13"/>
                                        </p:tgtEl>
                                      </p:cBhvr>
                                    </p:animEffect>
                                  </p:childTnLst>
                                </p:cTn>
                              </p:par>
                            </p:childTnLst>
                          </p:cTn>
                        </p:par>
                        <p:par>
                          <p:cTn id="33" fill="hold">
                            <p:stCondLst>
                              <p:cond delay="500"/>
                            </p:stCondLst>
                            <p:childTnLst>
                              <p:par>
                                <p:cTn id="34" presetID="53" presetClass="entr" presetSubtype="16"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fltVal val="0"/>
                                          </p:val>
                                        </p:tav>
                                        <p:tav tm="100000">
                                          <p:val>
                                            <p:strVal val="#ppt_w"/>
                                          </p:val>
                                        </p:tav>
                                      </p:tavLst>
                                    </p:anim>
                                    <p:anim calcmode="lin" valueType="num">
                                      <p:cBhvr>
                                        <p:cTn id="37" dur="500" fill="hold"/>
                                        <p:tgtEl>
                                          <p:spTgt spid="15"/>
                                        </p:tgtEl>
                                        <p:attrNameLst>
                                          <p:attrName>ppt_h</p:attrName>
                                        </p:attrNameLst>
                                      </p:cBhvr>
                                      <p:tavLst>
                                        <p:tav tm="0">
                                          <p:val>
                                            <p:fltVal val="0"/>
                                          </p:val>
                                        </p:tav>
                                        <p:tav tm="100000">
                                          <p:val>
                                            <p:strVal val="#ppt_h"/>
                                          </p:val>
                                        </p:tav>
                                      </p:tavLst>
                                    </p:anim>
                                    <p:animEffect transition="in" filter="fade">
                                      <p:cBhvr>
                                        <p:cTn id="38" dur="500"/>
                                        <p:tgtEl>
                                          <p:spTgt spid="15"/>
                                        </p:tgtEl>
                                      </p:cBhvr>
                                    </p:animEffect>
                                  </p:childTnLst>
                                </p:cTn>
                              </p:par>
                            </p:childTnLst>
                          </p:cTn>
                        </p:par>
                        <p:par>
                          <p:cTn id="39" fill="hold">
                            <p:stCondLst>
                              <p:cond delay="1000"/>
                            </p:stCondLst>
                            <p:childTnLst>
                              <p:par>
                                <p:cTn id="40" presetID="53" presetClass="entr" presetSubtype="16"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500" fill="hold"/>
                                        <p:tgtEl>
                                          <p:spTgt spid="14"/>
                                        </p:tgtEl>
                                        <p:attrNameLst>
                                          <p:attrName>ppt_w</p:attrName>
                                        </p:attrNameLst>
                                      </p:cBhvr>
                                      <p:tavLst>
                                        <p:tav tm="0">
                                          <p:val>
                                            <p:fltVal val="0"/>
                                          </p:val>
                                        </p:tav>
                                        <p:tav tm="100000">
                                          <p:val>
                                            <p:strVal val="#ppt_w"/>
                                          </p:val>
                                        </p:tav>
                                      </p:tavLst>
                                    </p:anim>
                                    <p:anim calcmode="lin" valueType="num">
                                      <p:cBhvr>
                                        <p:cTn id="43" dur="500" fill="hold"/>
                                        <p:tgtEl>
                                          <p:spTgt spid="14"/>
                                        </p:tgtEl>
                                        <p:attrNameLst>
                                          <p:attrName>ppt_h</p:attrName>
                                        </p:attrNameLst>
                                      </p:cBhvr>
                                      <p:tavLst>
                                        <p:tav tm="0">
                                          <p:val>
                                            <p:fltVal val="0"/>
                                          </p:val>
                                        </p:tav>
                                        <p:tav tm="100000">
                                          <p:val>
                                            <p:strVal val="#ppt_h"/>
                                          </p:val>
                                        </p:tav>
                                      </p:tavLst>
                                    </p:anim>
                                    <p:animEffect transition="in" filter="fade">
                                      <p:cBhvr>
                                        <p:cTn id="4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29">
            <a:extLst>
              <a:ext uri="{FF2B5EF4-FFF2-40B4-BE49-F238E27FC236}">
                <a16:creationId xmlns:a16="http://schemas.microsoft.com/office/drawing/2014/main" xmlns="" id="{42C2F4C7-91AF-47C0-81E9-561F509A58A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703039" y="2246828"/>
            <a:ext cx="4965700" cy="3162554"/>
          </a:xfrm>
          <a:prstGeom prst="rect">
            <a:avLst/>
          </a:prstGeom>
        </p:spPr>
      </p:pic>
      <p:pic>
        <p:nvPicPr>
          <p:cNvPr id="36" name="图片 35">
            <a:extLst>
              <a:ext uri="{FF2B5EF4-FFF2-40B4-BE49-F238E27FC236}">
                <a16:creationId xmlns:a16="http://schemas.microsoft.com/office/drawing/2014/main" xmlns="" id="{8AD3495A-843E-4F19-BF65-1D2AB4E5D64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7974" y="339363"/>
            <a:ext cx="1475295" cy="1475295"/>
          </a:xfrm>
          <a:prstGeom prst="rect">
            <a:avLst/>
          </a:prstGeom>
        </p:spPr>
      </p:pic>
      <p:pic>
        <p:nvPicPr>
          <p:cNvPr id="37" name="图片 36">
            <a:extLst>
              <a:ext uri="{FF2B5EF4-FFF2-40B4-BE49-F238E27FC236}">
                <a16:creationId xmlns:a16="http://schemas.microsoft.com/office/drawing/2014/main" xmlns="" id="{5B668911-A1C2-4773-84AC-84CC2248D91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886003" y="410978"/>
            <a:ext cx="1727788" cy="1727788"/>
          </a:xfrm>
          <a:prstGeom prst="rect">
            <a:avLst/>
          </a:prstGeom>
        </p:spPr>
      </p:pic>
      <p:pic>
        <p:nvPicPr>
          <p:cNvPr id="29" name="图片 28">
            <a:extLst>
              <a:ext uri="{FF2B5EF4-FFF2-40B4-BE49-F238E27FC236}">
                <a16:creationId xmlns:a16="http://schemas.microsoft.com/office/drawing/2014/main" xmlns="" id="{45BE7336-9243-413D-BD36-3E84FA570D4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665193" y="31575"/>
            <a:ext cx="1609724" cy="1320799"/>
          </a:xfrm>
          <a:prstGeom prst="rect">
            <a:avLst/>
          </a:prstGeom>
        </p:spPr>
      </p:pic>
      <p:pic>
        <p:nvPicPr>
          <p:cNvPr id="30" name="图片 29">
            <a:extLst>
              <a:ext uri="{FF2B5EF4-FFF2-40B4-BE49-F238E27FC236}">
                <a16:creationId xmlns:a16="http://schemas.microsoft.com/office/drawing/2014/main" xmlns="" id="{42C2F4C7-91AF-47C0-81E9-561F509A58A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9581" y="1082621"/>
            <a:ext cx="4965700" cy="3162554"/>
          </a:xfrm>
          <a:prstGeom prst="rect">
            <a:avLst/>
          </a:prstGeom>
        </p:spPr>
      </p:pic>
      <p:pic>
        <p:nvPicPr>
          <p:cNvPr id="31" name="图片 29">
            <a:extLst>
              <a:ext uri="{FF2B5EF4-FFF2-40B4-BE49-F238E27FC236}">
                <a16:creationId xmlns:a16="http://schemas.microsoft.com/office/drawing/2014/main" xmlns="" id="{42C2F4C7-91AF-47C0-81E9-561F509A58A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3501552"/>
            <a:ext cx="5274039" cy="3358929"/>
          </a:xfrm>
          <a:prstGeom prst="rect">
            <a:avLst/>
          </a:prstGeom>
        </p:spPr>
      </p:pic>
      <p:pic>
        <p:nvPicPr>
          <p:cNvPr id="27" name="图片 32">
            <a:extLst>
              <a:ext uri="{FF2B5EF4-FFF2-40B4-BE49-F238E27FC236}">
                <a16:creationId xmlns:a16="http://schemas.microsoft.com/office/drawing/2014/main" xmlns="" id="{46EFF042-0430-4E4C-84B8-96C30FA098E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42024" y="1596893"/>
            <a:ext cx="5302617" cy="4434345"/>
          </a:xfrm>
          <a:prstGeom prst="rect">
            <a:avLst/>
          </a:prstGeom>
        </p:spPr>
      </p:pic>
      <p:sp>
        <p:nvSpPr>
          <p:cNvPr id="19" name="Oval 18">
            <a:extLst>
              <a:ext uri="{FF2B5EF4-FFF2-40B4-BE49-F238E27FC236}">
                <a16:creationId xmlns:a16="http://schemas.microsoft.com/office/drawing/2014/main" xmlns="" id="{90B57223-22A9-4593-9378-8ACD540D6115}"/>
              </a:ext>
            </a:extLst>
          </p:cNvPr>
          <p:cNvSpPr>
            <a:spLocks noChangeAspect="1"/>
          </p:cNvSpPr>
          <p:nvPr>
            <p:custDataLst>
              <p:tags r:id="rId1"/>
            </p:custDataLst>
          </p:nvPr>
        </p:nvSpPr>
        <p:spPr>
          <a:xfrm>
            <a:off x="0" y="0"/>
            <a:ext cx="754144" cy="754144"/>
          </a:xfrm>
          <a:prstGeom prst="ellipse">
            <a:avLst/>
          </a:prstGeom>
          <a:blipFill dpi="0" rotWithShape="0">
            <a:blip r:embed="rId8"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xmlns="" id="{357502CC-B847-4267-A685-3857AA11FBFA}"/>
              </a:ext>
            </a:extLst>
          </p:cNvPr>
          <p:cNvSpPr txBox="1"/>
          <p:nvPr/>
        </p:nvSpPr>
        <p:spPr>
          <a:xfrm>
            <a:off x="470779" y="2154021"/>
            <a:ext cx="2124171" cy="769441"/>
          </a:xfrm>
          <a:prstGeom prst="rect">
            <a:avLst/>
          </a:prstGeom>
          <a:noFill/>
        </p:spPr>
        <p:txBody>
          <a:bodyPr wrap="none" rtlCol="0">
            <a:spAutoFit/>
          </a:bodyPr>
          <a:lstStyle/>
          <a:p>
            <a:r>
              <a:rPr lang="en-US" sz="4400" b="1" i="1">
                <a:solidFill>
                  <a:srgbClr val="FFC000"/>
                </a:solidFill>
                <a:latin typeface="Times New Roman" panose="02020603050405020304" pitchFamily="18" charset="0"/>
                <a:cs typeface="Times New Roman" panose="02020603050405020304" pitchFamily="18" charset="0"/>
              </a:rPr>
              <a:t>Tuổi già</a:t>
            </a:r>
          </a:p>
        </p:txBody>
      </p:sp>
      <p:pic>
        <p:nvPicPr>
          <p:cNvPr id="16" name="Picture 15">
            <a:extLst>
              <a:ext uri="{FF2B5EF4-FFF2-40B4-BE49-F238E27FC236}">
                <a16:creationId xmlns:a16="http://schemas.microsoft.com/office/drawing/2014/main" xmlns="" id="{F39B5CBF-2CB6-4B5F-AD79-F9EB803BEF14}"/>
              </a:ext>
            </a:extLst>
          </p:cNvPr>
          <p:cNvPicPr>
            <a:picLocks noChangeAspect="1"/>
          </p:cNvPicPr>
          <p:nvPr/>
        </p:nvPicPr>
        <p:blipFill rotWithShape="1">
          <a:blip r:embed="rId9"/>
          <a:srcRect l="4459" t="4981" r="7437"/>
          <a:stretch/>
        </p:blipFill>
        <p:spPr>
          <a:xfrm>
            <a:off x="2581035" y="228837"/>
            <a:ext cx="8848190" cy="654543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131263653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 calcmode="lin" valueType="num">
                                      <p:cBhvr>
                                        <p:cTn id="9" dur="500" fill="hold"/>
                                        <p:tgtEl>
                                          <p:spTgt spid="36"/>
                                        </p:tgtEl>
                                        <p:attrNameLst>
                                          <p:attrName>style.rotation</p:attrName>
                                        </p:attrNameLst>
                                      </p:cBhvr>
                                      <p:tavLst>
                                        <p:tav tm="0">
                                          <p:val>
                                            <p:fltVal val="360"/>
                                          </p:val>
                                        </p:tav>
                                        <p:tav tm="100000">
                                          <p:val>
                                            <p:fltVal val="0"/>
                                          </p:val>
                                        </p:tav>
                                      </p:tavLst>
                                    </p:anim>
                                    <p:animEffect transition="in" filter="fade">
                                      <p:cBhvr>
                                        <p:cTn id="10" dur="500"/>
                                        <p:tgtEl>
                                          <p:spTgt spid="36"/>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37"/>
                                        </p:tgtEl>
                                        <p:attrNameLst>
                                          <p:attrName>style.visibility</p:attrName>
                                        </p:attrNameLst>
                                      </p:cBhvr>
                                      <p:to>
                                        <p:strVal val="visible"/>
                                      </p:to>
                                    </p:set>
                                    <p:anim calcmode="lin" valueType="num">
                                      <p:cBhvr additive="base">
                                        <p:cTn id="14" dur="1000" fill="hold"/>
                                        <p:tgtEl>
                                          <p:spTgt spid="37"/>
                                        </p:tgtEl>
                                        <p:attrNameLst>
                                          <p:attrName>ppt_x</p:attrName>
                                        </p:attrNameLst>
                                      </p:cBhvr>
                                      <p:tavLst>
                                        <p:tav tm="0">
                                          <p:val>
                                            <p:strVal val="0-#ppt_w/2"/>
                                          </p:val>
                                        </p:tav>
                                        <p:tav tm="100000">
                                          <p:val>
                                            <p:strVal val="#ppt_x"/>
                                          </p:val>
                                        </p:tav>
                                      </p:tavLst>
                                    </p:anim>
                                    <p:anim calcmode="lin" valueType="num">
                                      <p:cBhvr additive="base">
                                        <p:cTn id="15" dur="1000" fill="hold"/>
                                        <p:tgtEl>
                                          <p:spTgt spid="37"/>
                                        </p:tgtEl>
                                        <p:attrNameLst>
                                          <p:attrName>ppt_y</p:attrName>
                                        </p:attrNameLst>
                                      </p:cBhvr>
                                      <p:tavLst>
                                        <p:tav tm="0">
                                          <p:val>
                                            <p:strVal val="#ppt_y"/>
                                          </p:val>
                                        </p:tav>
                                        <p:tav tm="100000">
                                          <p:val>
                                            <p:strVal val="#ppt_y"/>
                                          </p:val>
                                        </p:tav>
                                      </p:tavLst>
                                    </p:anim>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1000"/>
                                        <p:tgtEl>
                                          <p:spTgt spid="29"/>
                                        </p:tgtEl>
                                      </p:cBhvr>
                                    </p:animEffect>
                                    <p:anim calcmode="lin" valueType="num">
                                      <p:cBhvr>
                                        <p:cTn id="20" dur="1000" fill="hold"/>
                                        <p:tgtEl>
                                          <p:spTgt spid="29"/>
                                        </p:tgtEl>
                                        <p:attrNameLst>
                                          <p:attrName>ppt_x</p:attrName>
                                        </p:attrNameLst>
                                      </p:cBhvr>
                                      <p:tavLst>
                                        <p:tav tm="0">
                                          <p:val>
                                            <p:strVal val="#ppt_x"/>
                                          </p:val>
                                        </p:tav>
                                        <p:tav tm="100000">
                                          <p:val>
                                            <p:strVal val="#ppt_x"/>
                                          </p:val>
                                        </p:tav>
                                      </p:tavLst>
                                    </p:anim>
                                    <p:anim calcmode="lin" valueType="num">
                                      <p:cBhvr>
                                        <p:cTn id="21" dur="1000" fill="hold"/>
                                        <p:tgtEl>
                                          <p:spTgt spid="29"/>
                                        </p:tgtEl>
                                        <p:attrNameLst>
                                          <p:attrName>ppt_y</p:attrName>
                                        </p:attrNameLst>
                                      </p:cBhvr>
                                      <p:tavLst>
                                        <p:tav tm="0">
                                          <p:val>
                                            <p:strVal val="#ppt_y+.1"/>
                                          </p:val>
                                        </p:tav>
                                        <p:tav tm="100000">
                                          <p:val>
                                            <p:strVal val="#ppt_y"/>
                                          </p:val>
                                        </p:tav>
                                      </p:tavLst>
                                    </p:anim>
                                  </p:childTnLst>
                                </p:cTn>
                              </p:par>
                              <p:par>
                                <p:cTn id="22" presetID="2" presetClass="entr" presetSubtype="8" fill="hold" nodeType="withEffect">
                                  <p:stCondLst>
                                    <p:cond delay="200"/>
                                  </p:stCondLst>
                                  <p:childTnLst>
                                    <p:set>
                                      <p:cBhvr>
                                        <p:cTn id="23" dur="1" fill="hold">
                                          <p:stCondLst>
                                            <p:cond delay="0"/>
                                          </p:stCondLst>
                                        </p:cTn>
                                        <p:tgtEl>
                                          <p:spTgt spid="34"/>
                                        </p:tgtEl>
                                        <p:attrNameLst>
                                          <p:attrName>style.visibility</p:attrName>
                                        </p:attrNameLst>
                                      </p:cBhvr>
                                      <p:to>
                                        <p:strVal val="visible"/>
                                      </p:to>
                                    </p:set>
                                    <p:anim calcmode="lin" valueType="num">
                                      <p:cBhvr additive="base">
                                        <p:cTn id="24" dur="1000" fill="hold"/>
                                        <p:tgtEl>
                                          <p:spTgt spid="34"/>
                                        </p:tgtEl>
                                        <p:attrNameLst>
                                          <p:attrName>ppt_x</p:attrName>
                                        </p:attrNameLst>
                                      </p:cBhvr>
                                      <p:tavLst>
                                        <p:tav tm="0">
                                          <p:val>
                                            <p:strVal val="0-#ppt_w/2"/>
                                          </p:val>
                                        </p:tav>
                                        <p:tav tm="100000">
                                          <p:val>
                                            <p:strVal val="#ppt_x"/>
                                          </p:val>
                                        </p:tav>
                                      </p:tavLst>
                                    </p:anim>
                                    <p:anim calcmode="lin" valueType="num">
                                      <p:cBhvr additive="base">
                                        <p:cTn id="25" dur="10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randombar(horizontal)">
                                      <p:cBhvr>
                                        <p:cTn id="3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a:extLst>
              <a:ext uri="{FF2B5EF4-FFF2-40B4-BE49-F238E27FC236}">
                <a16:creationId xmlns:a16="http://schemas.microsoft.com/office/drawing/2014/main" xmlns="" id="{4DBD389D-323C-4E2E-91A2-754EA30E2385}"/>
              </a:ext>
            </a:extLst>
          </p:cNvPr>
          <p:cNvSpPr/>
          <p:nvPr/>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6" name="组合 5">
            <a:extLst>
              <a:ext uri="{FF2B5EF4-FFF2-40B4-BE49-F238E27FC236}">
                <a16:creationId xmlns:a16="http://schemas.microsoft.com/office/drawing/2014/main" xmlns="" id="{4C2E962E-AE61-4F55-817C-FE06112CB994}"/>
              </a:ext>
            </a:extLst>
          </p:cNvPr>
          <p:cNvGrpSpPr/>
          <p:nvPr/>
        </p:nvGrpSpPr>
        <p:grpSpPr>
          <a:xfrm>
            <a:off x="31645" y="4137995"/>
            <a:ext cx="12192396" cy="2721128"/>
            <a:chOff x="-396" y="3420866"/>
            <a:chExt cx="9144793" cy="1722515"/>
          </a:xfrm>
        </p:grpSpPr>
        <p:pic>
          <p:nvPicPr>
            <p:cNvPr id="7" name="图片 6">
              <a:extLst>
                <a:ext uri="{FF2B5EF4-FFF2-40B4-BE49-F238E27FC236}">
                  <a16:creationId xmlns:a16="http://schemas.microsoft.com/office/drawing/2014/main" xmlns="" id="{B9C34CB4-8782-41CD-9289-F3D3D43E9BC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34121"/>
            <a:stretch/>
          </p:blipFill>
          <p:spPr>
            <a:xfrm>
              <a:off x="-396" y="3842438"/>
              <a:ext cx="9144793" cy="1300943"/>
            </a:xfrm>
            <a:prstGeom prst="rect">
              <a:avLst/>
            </a:prstGeom>
          </p:spPr>
        </p:pic>
        <p:pic>
          <p:nvPicPr>
            <p:cNvPr id="9" name="图片 8">
              <a:extLst>
                <a:ext uri="{FF2B5EF4-FFF2-40B4-BE49-F238E27FC236}">
                  <a16:creationId xmlns:a16="http://schemas.microsoft.com/office/drawing/2014/main" xmlns="" id="{02611C2E-369D-4B64-A26D-AF4CCE1009ED}"/>
                </a:ext>
              </a:extLst>
            </p:cNvPr>
            <p:cNvPicPr>
              <a:picLocks noChangeAspect="1"/>
            </p:cNvPicPr>
            <p:nvPr/>
          </p:nvPicPr>
          <p:blipFill>
            <a:blip r:embed="rId5"/>
            <a:stretch>
              <a:fillRect/>
            </a:stretch>
          </p:blipFill>
          <p:spPr>
            <a:xfrm>
              <a:off x="-396" y="3420866"/>
              <a:ext cx="9144793" cy="957155"/>
            </a:xfrm>
            <a:prstGeom prst="rect">
              <a:avLst/>
            </a:prstGeom>
          </p:spPr>
        </p:pic>
      </p:grpSp>
      <p:pic>
        <p:nvPicPr>
          <p:cNvPr id="10" name="图片 9">
            <a:extLst>
              <a:ext uri="{FF2B5EF4-FFF2-40B4-BE49-F238E27FC236}">
                <a16:creationId xmlns:a16="http://schemas.microsoft.com/office/drawing/2014/main" xmlns="" id="{2267A7BB-CD88-49EB-A108-7FD78F696D69}"/>
              </a:ext>
            </a:extLst>
          </p:cNvPr>
          <p:cNvPicPr>
            <a:picLocks noChangeAspect="1"/>
          </p:cNvPicPr>
          <p:nvPr/>
        </p:nvPicPr>
        <p:blipFill>
          <a:blip r:embed="rId6"/>
          <a:stretch>
            <a:fillRect/>
          </a:stretch>
        </p:blipFill>
        <p:spPr>
          <a:xfrm>
            <a:off x="949652" y="3737315"/>
            <a:ext cx="1102564" cy="1102564"/>
          </a:xfrm>
          <a:prstGeom prst="rect">
            <a:avLst/>
          </a:prstGeom>
        </p:spPr>
      </p:pic>
      <p:pic>
        <p:nvPicPr>
          <p:cNvPr id="11" name="图片 10">
            <a:extLst>
              <a:ext uri="{FF2B5EF4-FFF2-40B4-BE49-F238E27FC236}">
                <a16:creationId xmlns:a16="http://schemas.microsoft.com/office/drawing/2014/main" xmlns="" id="{3C5CA88F-1755-4E8E-85D8-332F18D22C7E}"/>
              </a:ext>
            </a:extLst>
          </p:cNvPr>
          <p:cNvPicPr>
            <a:picLocks noChangeAspect="1"/>
          </p:cNvPicPr>
          <p:nvPr/>
        </p:nvPicPr>
        <p:blipFill>
          <a:blip r:embed="rId7"/>
          <a:stretch>
            <a:fillRect/>
          </a:stretch>
        </p:blipFill>
        <p:spPr>
          <a:xfrm>
            <a:off x="2938992" y="3791099"/>
            <a:ext cx="1142902" cy="994997"/>
          </a:xfrm>
          <a:prstGeom prst="rect">
            <a:avLst/>
          </a:prstGeom>
        </p:spPr>
      </p:pic>
      <p:pic>
        <p:nvPicPr>
          <p:cNvPr id="13" name="图片 12">
            <a:extLst>
              <a:ext uri="{FF2B5EF4-FFF2-40B4-BE49-F238E27FC236}">
                <a16:creationId xmlns:a16="http://schemas.microsoft.com/office/drawing/2014/main" xmlns="" id="{C2FD62CA-F68F-4048-BFC3-46CBCB258273}"/>
              </a:ext>
            </a:extLst>
          </p:cNvPr>
          <p:cNvPicPr>
            <a:picLocks noChangeAspect="1"/>
          </p:cNvPicPr>
          <p:nvPr/>
        </p:nvPicPr>
        <p:blipFill>
          <a:blip r:embed="rId8"/>
          <a:stretch>
            <a:fillRect/>
          </a:stretch>
        </p:blipFill>
        <p:spPr>
          <a:xfrm>
            <a:off x="4968670" y="3639832"/>
            <a:ext cx="1116010" cy="1297530"/>
          </a:xfrm>
          <a:prstGeom prst="rect">
            <a:avLst/>
          </a:prstGeom>
        </p:spPr>
      </p:pic>
      <p:pic>
        <p:nvPicPr>
          <p:cNvPr id="16" name="图片 15">
            <a:extLst>
              <a:ext uri="{FF2B5EF4-FFF2-40B4-BE49-F238E27FC236}">
                <a16:creationId xmlns:a16="http://schemas.microsoft.com/office/drawing/2014/main" xmlns="" id="{161A89E6-0012-470A-A9B7-54700D104D91}"/>
              </a:ext>
            </a:extLst>
          </p:cNvPr>
          <p:cNvPicPr>
            <a:picLocks noChangeAspect="1"/>
          </p:cNvPicPr>
          <p:nvPr/>
        </p:nvPicPr>
        <p:blipFill>
          <a:blip r:embed="rId9"/>
          <a:stretch>
            <a:fillRect/>
          </a:stretch>
        </p:blipFill>
        <p:spPr>
          <a:xfrm>
            <a:off x="6971455" y="3854967"/>
            <a:ext cx="1600062" cy="867260"/>
          </a:xfrm>
          <a:prstGeom prst="rect">
            <a:avLst/>
          </a:prstGeom>
        </p:spPr>
      </p:pic>
      <p:pic>
        <p:nvPicPr>
          <p:cNvPr id="18" name="图片 17">
            <a:extLst>
              <a:ext uri="{FF2B5EF4-FFF2-40B4-BE49-F238E27FC236}">
                <a16:creationId xmlns:a16="http://schemas.microsoft.com/office/drawing/2014/main" xmlns="" id="{F6DC7C59-3FC8-428B-8A5B-F5F38708AED2}"/>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8933885" y="682965"/>
            <a:ext cx="2915689" cy="6108700"/>
          </a:xfrm>
          <a:prstGeom prst="rect">
            <a:avLst/>
          </a:prstGeom>
        </p:spPr>
      </p:pic>
      <p:grpSp>
        <p:nvGrpSpPr>
          <p:cNvPr id="19" name="组合 18">
            <a:extLst>
              <a:ext uri="{FF2B5EF4-FFF2-40B4-BE49-F238E27FC236}">
                <a16:creationId xmlns:a16="http://schemas.microsoft.com/office/drawing/2014/main" xmlns="" id="{F3A92BA5-F297-4320-9EC2-F31C1126BD2D}"/>
              </a:ext>
            </a:extLst>
          </p:cNvPr>
          <p:cNvGrpSpPr/>
          <p:nvPr/>
        </p:nvGrpSpPr>
        <p:grpSpPr>
          <a:xfrm>
            <a:off x="622131" y="1286621"/>
            <a:ext cx="1844552" cy="1792224"/>
            <a:chOff x="1366263" y="1389889"/>
            <a:chExt cx="1844552" cy="1792224"/>
          </a:xfrm>
        </p:grpSpPr>
        <p:pic>
          <p:nvPicPr>
            <p:cNvPr id="20" name="图片 19">
              <a:extLst>
                <a:ext uri="{FF2B5EF4-FFF2-40B4-BE49-F238E27FC236}">
                  <a16:creationId xmlns:a16="http://schemas.microsoft.com/office/drawing/2014/main" xmlns="" id="{74521FB0-68EB-4938-A9AC-21E095F1A73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366263" y="1389889"/>
              <a:ext cx="1844552" cy="1792224"/>
            </a:xfrm>
            <a:prstGeom prst="rect">
              <a:avLst/>
            </a:prstGeom>
          </p:spPr>
        </p:pic>
        <p:sp>
          <p:nvSpPr>
            <p:cNvPr id="21" name="矩形 20">
              <a:extLst>
                <a:ext uri="{FF2B5EF4-FFF2-40B4-BE49-F238E27FC236}">
                  <a16:creationId xmlns:a16="http://schemas.microsoft.com/office/drawing/2014/main" xmlns="" id="{5DF08A58-52B1-4C55-9833-204D9C8788AC}"/>
                </a:ext>
              </a:extLst>
            </p:cNvPr>
            <p:cNvSpPr/>
            <p:nvPr/>
          </p:nvSpPr>
          <p:spPr>
            <a:xfrm>
              <a:off x="1591267" y="1906404"/>
              <a:ext cx="1125833" cy="954107"/>
            </a:xfrm>
            <a:prstGeom prst="rect">
              <a:avLst/>
            </a:prstGeom>
          </p:spPr>
          <p:txBody>
            <a:bodyPr vert="horz" wrap="square">
              <a:spAutoFit/>
            </a:bodyPr>
            <a:lstStyle/>
            <a:p>
              <a:pPr algn="ctr"/>
              <a:r>
                <a:rPr lang="en-US" altLang="zh-CN" sz="2800" b="1" dirty="0" err="1">
                  <a:solidFill>
                    <a:schemeClr val="accent1">
                      <a:lumMod val="75000"/>
                    </a:schemeClr>
                  </a:solidFill>
                  <a:latin typeface="Times New Roman" panose="02020603050405020304" pitchFamily="18" charset="0"/>
                  <a:cs typeface="Times New Roman" panose="02020603050405020304" pitchFamily="18" charset="0"/>
                  <a:sym typeface="+mn-lt"/>
                </a:rPr>
                <a:t>Khởi</a:t>
              </a:r>
              <a:r>
                <a:rPr lang="en-US" altLang="zh-CN" sz="2800" b="1" dirty="0">
                  <a:solidFill>
                    <a:schemeClr val="accent1">
                      <a:lumMod val="75000"/>
                    </a:schemeClr>
                  </a:solidFill>
                  <a:latin typeface="Times New Roman" panose="02020603050405020304" pitchFamily="18" charset="0"/>
                  <a:cs typeface="Times New Roman" panose="02020603050405020304" pitchFamily="18" charset="0"/>
                  <a:sym typeface="+mn-lt"/>
                </a:rPr>
                <a:t> </a:t>
              </a:r>
              <a:r>
                <a:rPr lang="en-US" altLang="zh-CN" sz="2800" b="1" dirty="0" err="1">
                  <a:solidFill>
                    <a:schemeClr val="accent1">
                      <a:lumMod val="75000"/>
                    </a:schemeClr>
                  </a:solidFill>
                  <a:latin typeface="Times New Roman" panose="02020603050405020304" pitchFamily="18" charset="0"/>
                  <a:cs typeface="Times New Roman" panose="02020603050405020304" pitchFamily="18" charset="0"/>
                  <a:sym typeface="+mn-lt"/>
                </a:rPr>
                <a:t>động</a:t>
              </a:r>
              <a:endParaRPr lang="zh-CN" altLang="en-US" sz="2800" b="1" dirty="0">
                <a:solidFill>
                  <a:schemeClr val="accent1">
                    <a:lumMod val="75000"/>
                  </a:schemeClr>
                </a:solidFill>
                <a:latin typeface="Times New Roman" panose="02020603050405020304" pitchFamily="18" charset="0"/>
                <a:cs typeface="Times New Roman" panose="02020603050405020304" pitchFamily="18" charset="0"/>
                <a:sym typeface="+mn-lt"/>
              </a:endParaRPr>
            </a:p>
          </p:txBody>
        </p:sp>
      </p:grpSp>
      <p:grpSp>
        <p:nvGrpSpPr>
          <p:cNvPr id="22" name="组合 21">
            <a:extLst>
              <a:ext uri="{FF2B5EF4-FFF2-40B4-BE49-F238E27FC236}">
                <a16:creationId xmlns:a16="http://schemas.microsoft.com/office/drawing/2014/main" xmlns="" id="{83913811-DC17-4028-9A22-D64AA55C7B94}"/>
              </a:ext>
            </a:extLst>
          </p:cNvPr>
          <p:cNvGrpSpPr/>
          <p:nvPr/>
        </p:nvGrpSpPr>
        <p:grpSpPr>
          <a:xfrm>
            <a:off x="2748467" y="1286621"/>
            <a:ext cx="1844552" cy="1792224"/>
            <a:chOff x="3843790" y="1389889"/>
            <a:chExt cx="1844552" cy="1792224"/>
          </a:xfrm>
        </p:grpSpPr>
        <p:pic>
          <p:nvPicPr>
            <p:cNvPr id="23" name="图片 22">
              <a:extLst>
                <a:ext uri="{FF2B5EF4-FFF2-40B4-BE49-F238E27FC236}">
                  <a16:creationId xmlns:a16="http://schemas.microsoft.com/office/drawing/2014/main" xmlns="" id="{783B9B99-E048-491E-A1F3-9F262F949D88}"/>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843790" y="1389889"/>
              <a:ext cx="1844552" cy="1792224"/>
            </a:xfrm>
            <a:prstGeom prst="rect">
              <a:avLst/>
            </a:prstGeom>
          </p:spPr>
        </p:pic>
        <p:sp>
          <p:nvSpPr>
            <p:cNvPr id="24" name="矩形 23">
              <a:extLst>
                <a:ext uri="{FF2B5EF4-FFF2-40B4-BE49-F238E27FC236}">
                  <a16:creationId xmlns:a16="http://schemas.microsoft.com/office/drawing/2014/main" xmlns="" id="{8CC7CA32-30A2-4D81-826E-F0355003D3DD}"/>
                </a:ext>
              </a:extLst>
            </p:cNvPr>
            <p:cNvSpPr/>
            <p:nvPr/>
          </p:nvSpPr>
          <p:spPr>
            <a:xfrm>
              <a:off x="4099921" y="1933632"/>
              <a:ext cx="1142902" cy="954107"/>
            </a:xfrm>
            <a:prstGeom prst="rect">
              <a:avLst/>
            </a:prstGeom>
          </p:spPr>
          <p:txBody>
            <a:bodyPr vert="horz" wrap="square">
              <a:spAutoFit/>
            </a:bodyPr>
            <a:lstStyle/>
            <a:p>
              <a:pPr algn="ctr"/>
              <a:r>
                <a:rPr lang="en-US" altLang="zh-CN" sz="2800" b="1" dirty="0" err="1">
                  <a:solidFill>
                    <a:schemeClr val="accent6">
                      <a:lumMod val="75000"/>
                    </a:schemeClr>
                  </a:solidFill>
                  <a:latin typeface="Times New Roman" panose="02020603050405020304" pitchFamily="18" charset="0"/>
                  <a:cs typeface="Times New Roman" panose="02020603050405020304" pitchFamily="18" charset="0"/>
                  <a:sym typeface="+mn-lt"/>
                </a:rPr>
                <a:t>Khám</a:t>
              </a:r>
              <a:r>
                <a:rPr lang="en-US" altLang="zh-CN" sz="2800" b="1" dirty="0">
                  <a:solidFill>
                    <a:schemeClr val="accent6">
                      <a:lumMod val="75000"/>
                    </a:schemeClr>
                  </a:solidFill>
                  <a:latin typeface="Times New Roman" panose="02020603050405020304" pitchFamily="18" charset="0"/>
                  <a:cs typeface="Times New Roman" panose="02020603050405020304" pitchFamily="18" charset="0"/>
                  <a:sym typeface="+mn-lt"/>
                </a:rPr>
                <a:t> </a:t>
              </a:r>
              <a:r>
                <a:rPr lang="en-US" altLang="zh-CN" sz="2800" b="1" dirty="0" err="1">
                  <a:solidFill>
                    <a:schemeClr val="accent6">
                      <a:lumMod val="75000"/>
                    </a:schemeClr>
                  </a:solidFill>
                  <a:latin typeface="Times New Roman" panose="02020603050405020304" pitchFamily="18" charset="0"/>
                  <a:cs typeface="Times New Roman" panose="02020603050405020304" pitchFamily="18" charset="0"/>
                  <a:sym typeface="+mn-lt"/>
                </a:rPr>
                <a:t>phá</a:t>
              </a:r>
              <a:endParaRPr lang="zh-CN" altLang="en-US" sz="2800" b="1" dirty="0">
                <a:solidFill>
                  <a:schemeClr val="accent6">
                    <a:lumMod val="75000"/>
                  </a:schemeClr>
                </a:solidFill>
                <a:latin typeface="Times New Roman" panose="02020603050405020304" pitchFamily="18" charset="0"/>
                <a:cs typeface="Times New Roman" panose="02020603050405020304" pitchFamily="18" charset="0"/>
                <a:sym typeface="+mn-lt"/>
              </a:endParaRPr>
            </a:p>
          </p:txBody>
        </p:sp>
      </p:grpSp>
      <p:grpSp>
        <p:nvGrpSpPr>
          <p:cNvPr id="25" name="组合 24">
            <a:extLst>
              <a:ext uri="{FF2B5EF4-FFF2-40B4-BE49-F238E27FC236}">
                <a16:creationId xmlns:a16="http://schemas.microsoft.com/office/drawing/2014/main" xmlns="" id="{C0E3385B-025A-4F5B-BFBC-9ADEFED6A27A}"/>
              </a:ext>
            </a:extLst>
          </p:cNvPr>
          <p:cNvGrpSpPr/>
          <p:nvPr/>
        </p:nvGrpSpPr>
        <p:grpSpPr>
          <a:xfrm>
            <a:off x="4874803" y="1286621"/>
            <a:ext cx="1844552" cy="1792224"/>
            <a:chOff x="6584439" y="1389889"/>
            <a:chExt cx="1844552" cy="1792224"/>
          </a:xfrm>
        </p:grpSpPr>
        <p:pic>
          <p:nvPicPr>
            <p:cNvPr id="26" name="图片 25">
              <a:extLst>
                <a:ext uri="{FF2B5EF4-FFF2-40B4-BE49-F238E27FC236}">
                  <a16:creationId xmlns:a16="http://schemas.microsoft.com/office/drawing/2014/main" xmlns="" id="{1DED0A45-0BAA-4A05-9482-EC3DFB149D10}"/>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584439" y="1389889"/>
              <a:ext cx="1844552" cy="1792224"/>
            </a:xfrm>
            <a:prstGeom prst="rect">
              <a:avLst/>
            </a:prstGeom>
          </p:spPr>
        </p:pic>
        <p:sp>
          <p:nvSpPr>
            <p:cNvPr id="27" name="矩形 26">
              <a:extLst>
                <a:ext uri="{FF2B5EF4-FFF2-40B4-BE49-F238E27FC236}">
                  <a16:creationId xmlns:a16="http://schemas.microsoft.com/office/drawing/2014/main" xmlns="" id="{498AFED7-45F8-4EB2-8F56-5A373FB69455}"/>
                </a:ext>
              </a:extLst>
            </p:cNvPr>
            <p:cNvSpPr/>
            <p:nvPr/>
          </p:nvSpPr>
          <p:spPr>
            <a:xfrm>
              <a:off x="6896143" y="1958513"/>
              <a:ext cx="1032579" cy="954107"/>
            </a:xfrm>
            <a:prstGeom prst="rect">
              <a:avLst/>
            </a:prstGeom>
          </p:spPr>
          <p:txBody>
            <a:bodyPr vert="horz" wrap="square">
              <a:spAutoFit/>
            </a:bodyPr>
            <a:lstStyle/>
            <a:p>
              <a:pPr algn="ctr"/>
              <a:r>
                <a:rPr lang="en-US" altLang="zh-CN" sz="2800" b="1" dirty="0" err="1">
                  <a:solidFill>
                    <a:schemeClr val="accent2"/>
                  </a:solidFill>
                  <a:latin typeface="Times New Roman" panose="02020603050405020304" pitchFamily="18" charset="0"/>
                  <a:cs typeface="Times New Roman" panose="02020603050405020304" pitchFamily="18" charset="0"/>
                  <a:sym typeface="+mn-lt"/>
                </a:rPr>
                <a:t>Vận</a:t>
              </a:r>
              <a:r>
                <a:rPr lang="en-US" altLang="zh-CN" sz="2800" b="1" dirty="0">
                  <a:solidFill>
                    <a:schemeClr val="accent2"/>
                  </a:solidFill>
                  <a:latin typeface="Times New Roman" panose="02020603050405020304" pitchFamily="18" charset="0"/>
                  <a:cs typeface="Times New Roman" panose="02020603050405020304" pitchFamily="18" charset="0"/>
                  <a:sym typeface="+mn-lt"/>
                </a:rPr>
                <a:t> </a:t>
              </a:r>
              <a:r>
                <a:rPr lang="en-US" altLang="zh-CN" sz="2800" b="1" dirty="0" err="1">
                  <a:solidFill>
                    <a:schemeClr val="accent2"/>
                  </a:solidFill>
                  <a:latin typeface="Times New Roman" panose="02020603050405020304" pitchFamily="18" charset="0"/>
                  <a:cs typeface="Times New Roman" panose="02020603050405020304" pitchFamily="18" charset="0"/>
                  <a:sym typeface="+mn-lt"/>
                </a:rPr>
                <a:t>dụng</a:t>
              </a:r>
              <a:endParaRPr lang="zh-CN" altLang="en-US" sz="2800" b="1" dirty="0">
                <a:solidFill>
                  <a:schemeClr val="accent2"/>
                </a:solidFill>
                <a:latin typeface="Times New Roman" panose="02020603050405020304" pitchFamily="18" charset="0"/>
                <a:cs typeface="Times New Roman" panose="02020603050405020304" pitchFamily="18" charset="0"/>
                <a:sym typeface="+mn-lt"/>
              </a:endParaRPr>
            </a:p>
          </p:txBody>
        </p:sp>
      </p:grpSp>
      <p:grpSp>
        <p:nvGrpSpPr>
          <p:cNvPr id="28" name="组合 27">
            <a:extLst>
              <a:ext uri="{FF2B5EF4-FFF2-40B4-BE49-F238E27FC236}">
                <a16:creationId xmlns:a16="http://schemas.microsoft.com/office/drawing/2014/main" xmlns="" id="{C406CA3C-4D82-4595-8251-44153F56CF1A}"/>
              </a:ext>
            </a:extLst>
          </p:cNvPr>
          <p:cNvGrpSpPr/>
          <p:nvPr/>
        </p:nvGrpSpPr>
        <p:grpSpPr>
          <a:xfrm>
            <a:off x="7001138" y="1286621"/>
            <a:ext cx="1844552" cy="1792224"/>
            <a:chOff x="9016743" y="1304545"/>
            <a:chExt cx="1844552" cy="1792224"/>
          </a:xfrm>
        </p:grpSpPr>
        <p:pic>
          <p:nvPicPr>
            <p:cNvPr id="29" name="图片 28">
              <a:extLst>
                <a:ext uri="{FF2B5EF4-FFF2-40B4-BE49-F238E27FC236}">
                  <a16:creationId xmlns:a16="http://schemas.microsoft.com/office/drawing/2014/main" xmlns="" id="{2FCBA1C0-C84F-4C6E-BEEB-F4C9ACB7EC1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016743" y="1304545"/>
              <a:ext cx="1844552" cy="1792224"/>
            </a:xfrm>
            <a:prstGeom prst="rect">
              <a:avLst/>
            </a:prstGeom>
          </p:spPr>
        </p:pic>
        <p:sp>
          <p:nvSpPr>
            <p:cNvPr id="30" name="矩形 29">
              <a:extLst>
                <a:ext uri="{FF2B5EF4-FFF2-40B4-BE49-F238E27FC236}">
                  <a16:creationId xmlns:a16="http://schemas.microsoft.com/office/drawing/2014/main" xmlns="" id="{6F2A71D2-DDE2-477E-BE61-CE04AC76D7AE}"/>
                </a:ext>
              </a:extLst>
            </p:cNvPr>
            <p:cNvSpPr/>
            <p:nvPr/>
          </p:nvSpPr>
          <p:spPr>
            <a:xfrm>
              <a:off x="9242678" y="1821059"/>
              <a:ext cx="1088826" cy="954107"/>
            </a:xfrm>
            <a:prstGeom prst="rect">
              <a:avLst/>
            </a:prstGeom>
          </p:spPr>
          <p:txBody>
            <a:bodyPr vert="horz" wrap="square">
              <a:spAutoFit/>
            </a:bodyPr>
            <a:lstStyle/>
            <a:p>
              <a:pPr algn="ctr"/>
              <a:r>
                <a:rPr lang="en-US" altLang="zh-CN" sz="2800" b="1" dirty="0" err="1">
                  <a:solidFill>
                    <a:srgbClr val="C00000"/>
                  </a:solidFill>
                  <a:latin typeface="Times New Roman" panose="02020603050405020304" pitchFamily="18" charset="0"/>
                  <a:cs typeface="Times New Roman" panose="02020603050405020304" pitchFamily="18" charset="0"/>
                  <a:sym typeface="+mn-lt"/>
                </a:rPr>
                <a:t>Củng</a:t>
              </a:r>
              <a:r>
                <a:rPr lang="en-US" altLang="zh-CN" sz="2800" b="1" dirty="0">
                  <a:solidFill>
                    <a:srgbClr val="C00000"/>
                  </a:solidFill>
                  <a:latin typeface="Times New Roman" panose="02020603050405020304" pitchFamily="18" charset="0"/>
                  <a:cs typeface="Times New Roman" panose="02020603050405020304" pitchFamily="18" charset="0"/>
                  <a:sym typeface="+mn-lt"/>
                </a:rPr>
                <a:t> </a:t>
              </a:r>
              <a:r>
                <a:rPr lang="en-US" altLang="zh-CN" sz="2800" b="1" dirty="0" err="1">
                  <a:solidFill>
                    <a:srgbClr val="C00000"/>
                  </a:solidFill>
                  <a:latin typeface="Times New Roman" panose="02020603050405020304" pitchFamily="18" charset="0"/>
                  <a:cs typeface="Times New Roman" panose="02020603050405020304" pitchFamily="18" charset="0"/>
                  <a:sym typeface="+mn-lt"/>
                </a:rPr>
                <a:t>cố</a:t>
              </a:r>
              <a:endParaRPr lang="zh-CN" altLang="en-US" sz="2800" b="1" dirty="0">
                <a:solidFill>
                  <a:srgbClr val="C00000"/>
                </a:solidFill>
                <a:latin typeface="Times New Roman" panose="02020603050405020304" pitchFamily="18" charset="0"/>
                <a:cs typeface="Times New Roman" panose="02020603050405020304" pitchFamily="18" charset="0"/>
                <a:sym typeface="+mn-lt"/>
              </a:endParaRPr>
            </a:p>
          </p:txBody>
        </p:sp>
      </p:grpSp>
      <p:pic>
        <p:nvPicPr>
          <p:cNvPr id="31" name="图片 30">
            <a:extLst>
              <a:ext uri="{FF2B5EF4-FFF2-40B4-BE49-F238E27FC236}">
                <a16:creationId xmlns:a16="http://schemas.microsoft.com/office/drawing/2014/main" xmlns="" id="{E0172405-0AF4-4565-8187-12FB41CCF47E}"/>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09488" y="59688"/>
            <a:ext cx="1475295" cy="1475295"/>
          </a:xfrm>
          <a:prstGeom prst="rect">
            <a:avLst/>
          </a:prstGeom>
        </p:spPr>
      </p:pic>
      <p:pic>
        <p:nvPicPr>
          <p:cNvPr id="32" name="Picture 158" descr="200712419435657_1">
            <a:extLst>
              <a:ext uri="{FF2B5EF4-FFF2-40B4-BE49-F238E27FC236}">
                <a16:creationId xmlns:a16="http://schemas.microsoft.com/office/drawing/2014/main" xmlns="" id="{A04B459F-74E0-411D-93F6-DB35434C4732}"/>
              </a:ext>
            </a:extLst>
          </p:cNvPr>
          <p:cNvPicPr>
            <a:picLocks noChangeAspect="1" noChangeArrowheads="1" noCrop="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1392767" y="4650318"/>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59" descr="10004015438746072987">
            <a:extLst>
              <a:ext uri="{FF2B5EF4-FFF2-40B4-BE49-F238E27FC236}">
                <a16:creationId xmlns:a16="http://schemas.microsoft.com/office/drawing/2014/main" xmlns="" id="{AD53DAAC-BA62-4538-BA11-611D9DDC31E3}"/>
              </a:ext>
            </a:extLst>
          </p:cNvPr>
          <p:cNvPicPr>
            <a:picLocks noChangeAspect="1" noChangeArrowheads="1" noCrop="1"/>
          </p:cNvPicPr>
          <p:nvPr/>
        </p:nvPicPr>
        <p:blipFill>
          <a:blip r:embed="rId14">
            <a:extLst>
              <a:ext uri="{28A0092B-C50C-407E-A947-70E740481C1C}">
                <a14:useLocalDpi xmlns:a14="http://schemas.microsoft.com/office/drawing/2010/main"/>
              </a:ext>
            </a:extLst>
          </a:blip>
          <a:srcRect/>
          <a:stretch>
            <a:fillRect/>
          </a:stretch>
        </p:blipFill>
        <p:spPr bwMode="auto">
          <a:xfrm rot="21401862" flipH="1">
            <a:off x="12496801" y="5925278"/>
            <a:ext cx="1322916" cy="1322916"/>
          </a:xfrm>
          <a:prstGeom prst="rect">
            <a:avLst/>
          </a:prstGeom>
          <a:noFill/>
          <a:extLst>
            <a:ext uri="{909E8E84-426E-40DD-AFC4-6F175D3DCCD1}">
              <a14:hiddenFill xmlns:a14="http://schemas.microsoft.com/office/drawing/2010/main">
                <a:solidFill>
                  <a:srgbClr val="FFFFFF"/>
                </a:solidFill>
              </a14:hiddenFill>
            </a:ext>
          </a:extLst>
        </p:spPr>
      </p:pic>
      <p:sp>
        <p:nvSpPr>
          <p:cNvPr id="34" name="Oval 33">
            <a:extLst>
              <a:ext uri="{FF2B5EF4-FFF2-40B4-BE49-F238E27FC236}">
                <a16:creationId xmlns:a16="http://schemas.microsoft.com/office/drawing/2014/main" xmlns="" id="{58A4CCC1-A9D1-45DA-BCE9-7D8A941E59E2}"/>
              </a:ext>
            </a:extLst>
          </p:cNvPr>
          <p:cNvSpPr>
            <a:spLocks noChangeAspect="1"/>
          </p:cNvSpPr>
          <p:nvPr>
            <p:custDataLst>
              <p:tags r:id="rId1"/>
            </p:custDataLst>
          </p:nvPr>
        </p:nvSpPr>
        <p:spPr>
          <a:xfrm>
            <a:off x="11437856" y="43191"/>
            <a:ext cx="754144" cy="754144"/>
          </a:xfrm>
          <a:prstGeom prst="ellipse">
            <a:avLst/>
          </a:prstGeom>
          <a:blipFill dpi="0" rotWithShape="0">
            <a:blip r:embed="rId15"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97842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anim calcmode="lin" valueType="num">
                                      <p:cBhvr>
                                        <p:cTn id="13" dur="500" fill="hold"/>
                                        <p:tgtEl>
                                          <p:spTgt spid="18"/>
                                        </p:tgtEl>
                                        <p:attrNameLst>
                                          <p:attrName>ppt_x</p:attrName>
                                        </p:attrNameLst>
                                      </p:cBhvr>
                                      <p:tavLst>
                                        <p:tav tm="0">
                                          <p:val>
                                            <p:strVal val="#ppt_x"/>
                                          </p:val>
                                        </p:tav>
                                        <p:tav tm="100000">
                                          <p:val>
                                            <p:strVal val="#ppt_x"/>
                                          </p:val>
                                        </p:tav>
                                      </p:tavLst>
                                    </p:anim>
                                    <p:anim calcmode="lin" valueType="num">
                                      <p:cBhvr>
                                        <p:cTn id="14" dur="500" fill="hold"/>
                                        <p:tgtEl>
                                          <p:spTgt spid="18"/>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9" presetClass="entr" presetSubtype="0" decel="100000" fill="hold" nodeType="afterEffect">
                                  <p:stCondLst>
                                    <p:cond delay="0"/>
                                  </p:stCondLst>
                                  <p:childTnLst>
                                    <p:set>
                                      <p:cBhvr>
                                        <p:cTn id="17" dur="1" fill="hold">
                                          <p:stCondLst>
                                            <p:cond delay="0"/>
                                          </p:stCondLst>
                                        </p:cTn>
                                        <p:tgtEl>
                                          <p:spTgt spid="31"/>
                                        </p:tgtEl>
                                        <p:attrNameLst>
                                          <p:attrName>style.visibility</p:attrName>
                                        </p:attrNameLst>
                                      </p:cBhvr>
                                      <p:to>
                                        <p:strVal val="visible"/>
                                      </p:to>
                                    </p:set>
                                    <p:anim calcmode="lin" valueType="num">
                                      <p:cBhvr>
                                        <p:cTn id="18" dur="500" fill="hold"/>
                                        <p:tgtEl>
                                          <p:spTgt spid="31"/>
                                        </p:tgtEl>
                                        <p:attrNameLst>
                                          <p:attrName>ppt_w</p:attrName>
                                        </p:attrNameLst>
                                      </p:cBhvr>
                                      <p:tavLst>
                                        <p:tav tm="0">
                                          <p:val>
                                            <p:fltVal val="0"/>
                                          </p:val>
                                        </p:tav>
                                        <p:tav tm="100000">
                                          <p:val>
                                            <p:strVal val="#ppt_w"/>
                                          </p:val>
                                        </p:tav>
                                      </p:tavLst>
                                    </p:anim>
                                    <p:anim calcmode="lin" valueType="num">
                                      <p:cBhvr>
                                        <p:cTn id="19" dur="500" fill="hold"/>
                                        <p:tgtEl>
                                          <p:spTgt spid="31"/>
                                        </p:tgtEl>
                                        <p:attrNameLst>
                                          <p:attrName>ppt_h</p:attrName>
                                        </p:attrNameLst>
                                      </p:cBhvr>
                                      <p:tavLst>
                                        <p:tav tm="0">
                                          <p:val>
                                            <p:fltVal val="0"/>
                                          </p:val>
                                        </p:tav>
                                        <p:tav tm="100000">
                                          <p:val>
                                            <p:strVal val="#ppt_h"/>
                                          </p:val>
                                        </p:tav>
                                      </p:tavLst>
                                    </p:anim>
                                    <p:anim calcmode="lin" valueType="num">
                                      <p:cBhvr>
                                        <p:cTn id="20" dur="500" fill="hold"/>
                                        <p:tgtEl>
                                          <p:spTgt spid="31"/>
                                        </p:tgtEl>
                                        <p:attrNameLst>
                                          <p:attrName>style.rotation</p:attrName>
                                        </p:attrNameLst>
                                      </p:cBhvr>
                                      <p:tavLst>
                                        <p:tav tm="0">
                                          <p:val>
                                            <p:fltVal val="360"/>
                                          </p:val>
                                        </p:tav>
                                        <p:tav tm="100000">
                                          <p:val>
                                            <p:fltVal val="0"/>
                                          </p:val>
                                        </p:tav>
                                      </p:tavLst>
                                    </p:anim>
                                    <p:animEffect transition="in" filter="fade">
                                      <p:cBhvr>
                                        <p:cTn id="21" dur="500"/>
                                        <p:tgtEl>
                                          <p:spTgt spid="31"/>
                                        </p:tgtEl>
                                      </p:cBhvr>
                                    </p:animEffect>
                                  </p:childTnLst>
                                </p:cTn>
                              </p:par>
                            </p:childTnLst>
                          </p:cTn>
                        </p:par>
                        <p:par>
                          <p:cTn id="22" fill="hold">
                            <p:stCondLst>
                              <p:cond delay="1500"/>
                            </p:stCondLst>
                            <p:childTnLst>
                              <p:par>
                                <p:cTn id="23" presetID="42" presetClass="entr" presetSubtype="0"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anim calcmode="lin" valueType="num">
                                      <p:cBhvr>
                                        <p:cTn id="26" dur="500" fill="hold"/>
                                        <p:tgtEl>
                                          <p:spTgt spid="10"/>
                                        </p:tgtEl>
                                        <p:attrNameLst>
                                          <p:attrName>ppt_x</p:attrName>
                                        </p:attrNameLst>
                                      </p:cBhvr>
                                      <p:tavLst>
                                        <p:tav tm="0">
                                          <p:val>
                                            <p:strVal val="#ppt_x"/>
                                          </p:val>
                                        </p:tav>
                                        <p:tav tm="100000">
                                          <p:val>
                                            <p:strVal val="#ppt_x"/>
                                          </p:val>
                                        </p:tav>
                                      </p:tavLst>
                                    </p:anim>
                                    <p:anim calcmode="lin" valueType="num">
                                      <p:cBhvr>
                                        <p:cTn id="27" dur="500" fill="hold"/>
                                        <p:tgtEl>
                                          <p:spTgt spid="10"/>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anim calcmode="lin" valueType="num">
                                      <p:cBhvr>
                                        <p:cTn id="32" dur="500" fill="hold"/>
                                        <p:tgtEl>
                                          <p:spTgt spid="11"/>
                                        </p:tgtEl>
                                        <p:attrNameLst>
                                          <p:attrName>ppt_x</p:attrName>
                                        </p:attrNameLst>
                                      </p:cBhvr>
                                      <p:tavLst>
                                        <p:tav tm="0">
                                          <p:val>
                                            <p:strVal val="#ppt_x"/>
                                          </p:val>
                                        </p:tav>
                                        <p:tav tm="100000">
                                          <p:val>
                                            <p:strVal val="#ppt_x"/>
                                          </p:val>
                                        </p:tav>
                                      </p:tavLst>
                                    </p:anim>
                                    <p:anim calcmode="lin" valueType="num">
                                      <p:cBhvr>
                                        <p:cTn id="33" dur="500" fill="hold"/>
                                        <p:tgtEl>
                                          <p:spTgt spid="11"/>
                                        </p:tgtEl>
                                        <p:attrNameLst>
                                          <p:attrName>ppt_y</p:attrName>
                                        </p:attrNameLst>
                                      </p:cBhvr>
                                      <p:tavLst>
                                        <p:tav tm="0">
                                          <p:val>
                                            <p:strVal val="#ppt_y+.1"/>
                                          </p:val>
                                        </p:tav>
                                        <p:tav tm="100000">
                                          <p:val>
                                            <p:strVal val="#ppt_y"/>
                                          </p:val>
                                        </p:tav>
                                      </p:tavLst>
                                    </p:anim>
                                  </p:childTnLst>
                                </p:cTn>
                              </p:par>
                            </p:childTnLst>
                          </p:cTn>
                        </p:par>
                        <p:par>
                          <p:cTn id="34" fill="hold">
                            <p:stCondLst>
                              <p:cond delay="2500"/>
                            </p:stCondLst>
                            <p:childTnLst>
                              <p:par>
                                <p:cTn id="35" presetID="42" presetClass="entr" presetSubtype="0" fill="hold" nodeType="after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anim calcmode="lin" valueType="num">
                                      <p:cBhvr>
                                        <p:cTn id="38" dur="500" fill="hold"/>
                                        <p:tgtEl>
                                          <p:spTgt spid="13"/>
                                        </p:tgtEl>
                                        <p:attrNameLst>
                                          <p:attrName>ppt_x</p:attrName>
                                        </p:attrNameLst>
                                      </p:cBhvr>
                                      <p:tavLst>
                                        <p:tav tm="0">
                                          <p:val>
                                            <p:strVal val="#ppt_x"/>
                                          </p:val>
                                        </p:tav>
                                        <p:tav tm="100000">
                                          <p:val>
                                            <p:strVal val="#ppt_x"/>
                                          </p:val>
                                        </p:tav>
                                      </p:tavLst>
                                    </p:anim>
                                    <p:anim calcmode="lin" valueType="num">
                                      <p:cBhvr>
                                        <p:cTn id="39" dur="500" fill="hold"/>
                                        <p:tgtEl>
                                          <p:spTgt spid="13"/>
                                        </p:tgtEl>
                                        <p:attrNameLst>
                                          <p:attrName>ppt_y</p:attrName>
                                        </p:attrNameLst>
                                      </p:cBhvr>
                                      <p:tavLst>
                                        <p:tav tm="0">
                                          <p:val>
                                            <p:strVal val="#ppt_y+.1"/>
                                          </p:val>
                                        </p:tav>
                                        <p:tav tm="100000">
                                          <p:val>
                                            <p:strVal val="#ppt_y"/>
                                          </p:val>
                                        </p:tav>
                                      </p:tavLst>
                                    </p:anim>
                                  </p:childTnLst>
                                </p:cTn>
                              </p:par>
                            </p:childTnLst>
                          </p:cTn>
                        </p:par>
                        <p:par>
                          <p:cTn id="40" fill="hold">
                            <p:stCondLst>
                              <p:cond delay="3000"/>
                            </p:stCondLst>
                            <p:childTnLst>
                              <p:par>
                                <p:cTn id="41" presetID="42" presetClass="entr" presetSubtype="0" fill="hold"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anim calcmode="lin" valueType="num">
                                      <p:cBhvr>
                                        <p:cTn id="44" dur="500" fill="hold"/>
                                        <p:tgtEl>
                                          <p:spTgt spid="16"/>
                                        </p:tgtEl>
                                        <p:attrNameLst>
                                          <p:attrName>ppt_x</p:attrName>
                                        </p:attrNameLst>
                                      </p:cBhvr>
                                      <p:tavLst>
                                        <p:tav tm="0">
                                          <p:val>
                                            <p:strVal val="#ppt_x"/>
                                          </p:val>
                                        </p:tav>
                                        <p:tav tm="100000">
                                          <p:val>
                                            <p:strVal val="#ppt_x"/>
                                          </p:val>
                                        </p:tav>
                                      </p:tavLst>
                                    </p:anim>
                                    <p:anim calcmode="lin" valueType="num">
                                      <p:cBhvr>
                                        <p:cTn id="45" dur="500" fill="hold"/>
                                        <p:tgtEl>
                                          <p:spTgt spid="16"/>
                                        </p:tgtEl>
                                        <p:attrNameLst>
                                          <p:attrName>ppt_y</p:attrName>
                                        </p:attrNameLst>
                                      </p:cBhvr>
                                      <p:tavLst>
                                        <p:tav tm="0">
                                          <p:val>
                                            <p:strVal val="#ppt_y+.1"/>
                                          </p:val>
                                        </p:tav>
                                        <p:tav tm="100000">
                                          <p:val>
                                            <p:strVal val="#ppt_y"/>
                                          </p:val>
                                        </p:tav>
                                      </p:tavLst>
                                    </p:anim>
                                  </p:childTnLst>
                                </p:cTn>
                              </p:par>
                            </p:childTnLst>
                          </p:cTn>
                        </p:par>
                        <p:par>
                          <p:cTn id="46" fill="hold">
                            <p:stCondLst>
                              <p:cond delay="3500"/>
                            </p:stCondLst>
                            <p:childTnLst>
                              <p:par>
                                <p:cTn id="47" presetID="42" presetClass="entr" presetSubtype="0" fill="hold" nodeType="after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anim calcmode="lin" valueType="num">
                                      <p:cBhvr>
                                        <p:cTn id="50" dur="500" fill="hold"/>
                                        <p:tgtEl>
                                          <p:spTgt spid="19"/>
                                        </p:tgtEl>
                                        <p:attrNameLst>
                                          <p:attrName>ppt_x</p:attrName>
                                        </p:attrNameLst>
                                      </p:cBhvr>
                                      <p:tavLst>
                                        <p:tav tm="0">
                                          <p:val>
                                            <p:strVal val="#ppt_x"/>
                                          </p:val>
                                        </p:tav>
                                        <p:tav tm="100000">
                                          <p:val>
                                            <p:strVal val="#ppt_x"/>
                                          </p:val>
                                        </p:tav>
                                      </p:tavLst>
                                    </p:anim>
                                    <p:anim calcmode="lin" valueType="num">
                                      <p:cBhvr>
                                        <p:cTn id="51" dur="500" fill="hold"/>
                                        <p:tgtEl>
                                          <p:spTgt spid="19"/>
                                        </p:tgtEl>
                                        <p:attrNameLst>
                                          <p:attrName>ppt_y</p:attrName>
                                        </p:attrNameLst>
                                      </p:cBhvr>
                                      <p:tavLst>
                                        <p:tav tm="0">
                                          <p:val>
                                            <p:strVal val="#ppt_y+.1"/>
                                          </p:val>
                                        </p:tav>
                                        <p:tav tm="100000">
                                          <p:val>
                                            <p:strVal val="#ppt_y"/>
                                          </p:val>
                                        </p:tav>
                                      </p:tavLst>
                                    </p:anim>
                                  </p:childTnLst>
                                </p:cTn>
                              </p:par>
                            </p:childTnLst>
                          </p:cTn>
                        </p:par>
                        <p:par>
                          <p:cTn id="52" fill="hold">
                            <p:stCondLst>
                              <p:cond delay="4000"/>
                            </p:stCondLst>
                            <p:childTnLst>
                              <p:par>
                                <p:cTn id="53" presetID="42" presetClass="entr" presetSubtype="0" fill="hold"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anim calcmode="lin" valueType="num">
                                      <p:cBhvr>
                                        <p:cTn id="56" dur="500" fill="hold"/>
                                        <p:tgtEl>
                                          <p:spTgt spid="22"/>
                                        </p:tgtEl>
                                        <p:attrNameLst>
                                          <p:attrName>ppt_x</p:attrName>
                                        </p:attrNameLst>
                                      </p:cBhvr>
                                      <p:tavLst>
                                        <p:tav tm="0">
                                          <p:val>
                                            <p:strVal val="#ppt_x"/>
                                          </p:val>
                                        </p:tav>
                                        <p:tav tm="100000">
                                          <p:val>
                                            <p:strVal val="#ppt_x"/>
                                          </p:val>
                                        </p:tav>
                                      </p:tavLst>
                                    </p:anim>
                                    <p:anim calcmode="lin" valueType="num">
                                      <p:cBhvr>
                                        <p:cTn id="57" dur="500" fill="hold"/>
                                        <p:tgtEl>
                                          <p:spTgt spid="22"/>
                                        </p:tgtEl>
                                        <p:attrNameLst>
                                          <p:attrName>ppt_y</p:attrName>
                                        </p:attrNameLst>
                                      </p:cBhvr>
                                      <p:tavLst>
                                        <p:tav tm="0">
                                          <p:val>
                                            <p:strVal val="#ppt_y+.1"/>
                                          </p:val>
                                        </p:tav>
                                        <p:tav tm="100000">
                                          <p:val>
                                            <p:strVal val="#ppt_y"/>
                                          </p:val>
                                        </p:tav>
                                      </p:tavLst>
                                    </p:anim>
                                  </p:childTnLst>
                                </p:cTn>
                              </p:par>
                            </p:childTnLst>
                          </p:cTn>
                        </p:par>
                        <p:par>
                          <p:cTn id="58" fill="hold">
                            <p:stCondLst>
                              <p:cond delay="4500"/>
                            </p:stCondLst>
                            <p:childTnLst>
                              <p:par>
                                <p:cTn id="59" presetID="42" presetClass="entr" presetSubtype="0" fill="hold" nodeType="after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500"/>
                                        <p:tgtEl>
                                          <p:spTgt spid="25"/>
                                        </p:tgtEl>
                                      </p:cBhvr>
                                    </p:animEffect>
                                    <p:anim calcmode="lin" valueType="num">
                                      <p:cBhvr>
                                        <p:cTn id="62" dur="500" fill="hold"/>
                                        <p:tgtEl>
                                          <p:spTgt spid="25"/>
                                        </p:tgtEl>
                                        <p:attrNameLst>
                                          <p:attrName>ppt_x</p:attrName>
                                        </p:attrNameLst>
                                      </p:cBhvr>
                                      <p:tavLst>
                                        <p:tav tm="0">
                                          <p:val>
                                            <p:strVal val="#ppt_x"/>
                                          </p:val>
                                        </p:tav>
                                        <p:tav tm="100000">
                                          <p:val>
                                            <p:strVal val="#ppt_x"/>
                                          </p:val>
                                        </p:tav>
                                      </p:tavLst>
                                    </p:anim>
                                    <p:anim calcmode="lin" valueType="num">
                                      <p:cBhvr>
                                        <p:cTn id="63" dur="500" fill="hold"/>
                                        <p:tgtEl>
                                          <p:spTgt spid="25"/>
                                        </p:tgtEl>
                                        <p:attrNameLst>
                                          <p:attrName>ppt_y</p:attrName>
                                        </p:attrNameLst>
                                      </p:cBhvr>
                                      <p:tavLst>
                                        <p:tav tm="0">
                                          <p:val>
                                            <p:strVal val="#ppt_y+.1"/>
                                          </p:val>
                                        </p:tav>
                                        <p:tav tm="100000">
                                          <p:val>
                                            <p:strVal val="#ppt_y"/>
                                          </p:val>
                                        </p:tav>
                                      </p:tavLst>
                                    </p:anim>
                                  </p:childTnLst>
                                </p:cTn>
                              </p:par>
                            </p:childTnLst>
                          </p:cTn>
                        </p:par>
                        <p:par>
                          <p:cTn id="64" fill="hold">
                            <p:stCondLst>
                              <p:cond delay="5000"/>
                            </p:stCondLst>
                            <p:childTnLst>
                              <p:par>
                                <p:cTn id="65" presetID="42" presetClass="entr" presetSubtype="0" fill="hold" nodeType="after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anim calcmode="lin" valueType="num">
                                      <p:cBhvr>
                                        <p:cTn id="68" dur="500" fill="hold"/>
                                        <p:tgtEl>
                                          <p:spTgt spid="28"/>
                                        </p:tgtEl>
                                        <p:attrNameLst>
                                          <p:attrName>ppt_x</p:attrName>
                                        </p:attrNameLst>
                                      </p:cBhvr>
                                      <p:tavLst>
                                        <p:tav tm="0">
                                          <p:val>
                                            <p:strVal val="#ppt_x"/>
                                          </p:val>
                                        </p:tav>
                                        <p:tav tm="100000">
                                          <p:val>
                                            <p:strVal val="#ppt_x"/>
                                          </p:val>
                                        </p:tav>
                                      </p:tavLst>
                                    </p:anim>
                                    <p:anim calcmode="lin" valueType="num">
                                      <p:cBhvr>
                                        <p:cTn id="69" dur="500" fill="hold"/>
                                        <p:tgtEl>
                                          <p:spTgt spid="28"/>
                                        </p:tgtEl>
                                        <p:attrNameLst>
                                          <p:attrName>ppt_y</p:attrName>
                                        </p:attrNameLst>
                                      </p:cBhvr>
                                      <p:tavLst>
                                        <p:tav tm="0">
                                          <p:val>
                                            <p:strVal val="#ppt_y+.1"/>
                                          </p:val>
                                        </p:tav>
                                        <p:tav tm="100000">
                                          <p:val>
                                            <p:strVal val="#ppt_y"/>
                                          </p:val>
                                        </p:tav>
                                      </p:tavLst>
                                    </p:anim>
                                  </p:childTnLst>
                                </p:cTn>
                              </p:par>
                              <p:par>
                                <p:cTn id="70"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71" dur="5000" fill="hold"/>
                                        <p:tgtEl>
                                          <p:spTgt spid="32"/>
                                        </p:tgtEl>
                                        <p:attrNameLst>
                                          <p:attrName>ppt_x</p:attrName>
                                          <p:attrName>ppt_y</p:attrName>
                                        </p:attrNameLst>
                                      </p:cBhvr>
                                      <p:rCtr x="53819" y="-39321"/>
                                    </p:animMotion>
                                  </p:childTnLst>
                                </p:cTn>
                              </p:par>
                              <p:par>
                                <p:cTn id="72" presetID="0" presetClass="path" presetSubtype="0" accel="50000" decel="50000" fill="hold" nodeType="withEffect">
                                  <p:stCondLst>
                                    <p:cond delay="0"/>
                                  </p:stCondLst>
                                  <p:childTnLst>
                                    <p:animMotion origin="layout" path="M 3.33333E-6 4.81481E-6 C -0.02066 -0.00093 -0.08525 -0.00031 -0.12361 -0.00463 C -0.16198 -0.00896 -0.16268 0.02283 -0.23073 -0.02624 C -0.29879 -0.07531 -0.4375 -0.19538 -0.53229 -0.29908 C -0.62726 -0.40278 -0.72934 -0.52717 -0.80104 -0.64908 C -0.87275 -0.77099 -0.92882 -0.95124 -0.9625 -1.03056 " pathEditMode="relative" rAng="0" ptsTypes="aaaaaa">
                                      <p:cBhvr>
                                        <p:cTn id="73" dur="6000" fill="hold"/>
                                        <p:tgtEl>
                                          <p:spTgt spid="33"/>
                                        </p:tgtEl>
                                        <p:attrNameLst>
                                          <p:attrName>ppt_x</p:attrName>
                                          <p:attrName>ppt_y</p:attrName>
                                        </p:attrNameLst>
                                      </p:cBhvr>
                                      <p:rCtr x="-48125" y="-5040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35">
            <a:extLst>
              <a:ext uri="{FF2B5EF4-FFF2-40B4-BE49-F238E27FC236}">
                <a16:creationId xmlns:a16="http://schemas.microsoft.com/office/drawing/2014/main" xmlns="" id="{E9A87E34-B1C1-4172-943C-06F2FA1831F9}"/>
              </a:ext>
            </a:extLst>
          </p:cNvPr>
          <p:cNvSpPr/>
          <p:nvPr/>
        </p:nvSpPr>
        <p:spPr>
          <a:xfrm>
            <a:off x="3589076" y="3638127"/>
            <a:ext cx="1451039" cy="1323439"/>
          </a:xfrm>
          <a:prstGeom prst="rect">
            <a:avLst/>
          </a:prstGeom>
        </p:spPr>
        <p:txBody>
          <a:bodyPr wrap="none">
            <a:spAutoFit/>
          </a:bodyPr>
          <a:lstStyle/>
          <a:p>
            <a:pPr algn="ctr"/>
            <a:r>
              <a:rPr lang="en-US" altLang="zh-CN" sz="8000" b="1" dirty="0">
                <a:solidFill>
                  <a:srgbClr val="F78F11"/>
                </a:solidFill>
                <a:latin typeface="#9Slide03 Arima Madurai Black" panose="00000A00000000000000" pitchFamily="2" charset="0"/>
                <a:cs typeface="#9Slide03 Arima Madurai Black" panose="00000A00000000000000" pitchFamily="2" charset="0"/>
                <a:sym typeface="+mn-lt"/>
              </a:rPr>
              <a:t>03</a:t>
            </a:r>
            <a:endParaRPr lang="zh-CN" altLang="en-US" sz="8000" dirty="0">
              <a:solidFill>
                <a:srgbClr val="F78F11"/>
              </a:solidFill>
              <a:latin typeface="#9Slide03 Arima Madurai Black" panose="00000A00000000000000" pitchFamily="2" charset="0"/>
              <a:cs typeface="#9Slide03 Arima Madurai Black" panose="00000A00000000000000" pitchFamily="2" charset="0"/>
              <a:sym typeface="+mn-lt"/>
            </a:endParaRPr>
          </a:p>
        </p:txBody>
      </p:sp>
      <p:sp>
        <p:nvSpPr>
          <p:cNvPr id="37" name="Rectangle 1">
            <a:extLst>
              <a:ext uri="{FF2B5EF4-FFF2-40B4-BE49-F238E27FC236}">
                <a16:creationId xmlns:a16="http://schemas.microsoft.com/office/drawing/2014/main" xmlns="" id="{77D43806-8671-44A0-BB62-0B8862758E4D}"/>
              </a:ext>
            </a:extLst>
          </p:cNvPr>
          <p:cNvSpPr>
            <a:spLocks noChangeArrowheads="1"/>
          </p:cNvSpPr>
          <p:nvPr/>
        </p:nvSpPr>
        <p:spPr bwMode="auto">
          <a:xfrm>
            <a:off x="1291976" y="4981596"/>
            <a:ext cx="6045246"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wrap="none"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8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4 Chonburi" panose="00000500000000000000" pitchFamily="2" charset="-34"/>
                <a:ea typeface="+mn-ea"/>
                <a:cs typeface="#9Slide04 Chonburi" panose="00000500000000000000" pitchFamily="2" charset="-34"/>
                <a:sym typeface="+mn-lt"/>
              </a:rPr>
              <a:t>VẬN DỤNG</a:t>
            </a:r>
            <a:endParaRPr lang="zh-CN" altLang="en-US" sz="8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4 Chonburi" panose="00000500000000000000" pitchFamily="2" charset="-34"/>
              <a:ea typeface="+mn-ea"/>
              <a:cs typeface="#9Slide04 Chonburi" panose="00000500000000000000" pitchFamily="2" charset="-34"/>
              <a:sym typeface="+mn-lt"/>
            </a:endParaRPr>
          </a:p>
        </p:txBody>
      </p:sp>
      <p:sp>
        <p:nvSpPr>
          <p:cNvPr id="4" name="Oval 3">
            <a:extLst>
              <a:ext uri="{FF2B5EF4-FFF2-40B4-BE49-F238E27FC236}">
                <a16:creationId xmlns:a16="http://schemas.microsoft.com/office/drawing/2014/main" xmlns="" id="{82B8A3E9-CBAC-4CC8-8F26-091719B6B2FB}"/>
              </a:ext>
            </a:extLst>
          </p:cNvPr>
          <p:cNvSpPr>
            <a:spLocks noChangeAspect="1"/>
          </p:cNvSpPr>
          <p:nvPr>
            <p:custDataLst>
              <p:tags r:id="rId1"/>
            </p:custDataLst>
          </p:nvPr>
        </p:nvSpPr>
        <p:spPr>
          <a:xfrm>
            <a:off x="0" y="0"/>
            <a:ext cx="754144" cy="754144"/>
          </a:xfrm>
          <a:prstGeom prst="ellipse">
            <a:avLst/>
          </a:prstGeom>
          <a:blipFill dpi="0" rotWithShape="0">
            <a:blip r:embed="rId4"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49999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 calcmode="lin" valueType="num">
                                      <p:cBhvr>
                                        <p:cTn id="9" dur="500" fill="hold"/>
                                        <p:tgtEl>
                                          <p:spTgt spid="36"/>
                                        </p:tgtEl>
                                        <p:attrNameLst>
                                          <p:attrName>style.rotation</p:attrName>
                                        </p:attrNameLst>
                                      </p:cBhvr>
                                      <p:tavLst>
                                        <p:tav tm="0">
                                          <p:val>
                                            <p:fltVal val="360"/>
                                          </p:val>
                                        </p:tav>
                                        <p:tav tm="100000">
                                          <p:val>
                                            <p:fltVal val="0"/>
                                          </p:val>
                                        </p:tav>
                                      </p:tavLst>
                                    </p:anim>
                                    <p:animEffect transition="in" filter="fade">
                                      <p:cBhvr>
                                        <p:cTn id="10" dur="500"/>
                                        <p:tgtEl>
                                          <p:spTgt spid="36"/>
                                        </p:tgtEl>
                                      </p:cBhvr>
                                    </p:animEffect>
                                  </p:childTnLst>
                                </p:cTn>
                              </p:par>
                            </p:childTnLst>
                          </p:cTn>
                        </p:par>
                        <p:par>
                          <p:cTn id="11" fill="hold">
                            <p:stCondLst>
                              <p:cond delay="500"/>
                            </p:stCondLst>
                            <p:childTnLst>
                              <p:par>
                                <p:cTn id="12" presetID="55" presetClass="entr" presetSubtype="0" fill="hold" grpId="0" nodeType="afterEffect">
                                  <p:stCondLst>
                                    <p:cond delay="0"/>
                                  </p:stCondLst>
                                  <p:childTnLst>
                                    <p:set>
                                      <p:cBhvr>
                                        <p:cTn id="13" dur="1" fill="hold">
                                          <p:stCondLst>
                                            <p:cond delay="0"/>
                                          </p:stCondLst>
                                        </p:cTn>
                                        <p:tgtEl>
                                          <p:spTgt spid="37"/>
                                        </p:tgtEl>
                                        <p:attrNameLst>
                                          <p:attrName>style.visibility</p:attrName>
                                        </p:attrNameLst>
                                      </p:cBhvr>
                                      <p:to>
                                        <p:strVal val="visible"/>
                                      </p:to>
                                    </p:set>
                                    <p:anim calcmode="lin" valueType="num">
                                      <p:cBhvr>
                                        <p:cTn id="14" dur="1000" fill="hold"/>
                                        <p:tgtEl>
                                          <p:spTgt spid="37"/>
                                        </p:tgtEl>
                                        <p:attrNameLst>
                                          <p:attrName>ppt_w</p:attrName>
                                        </p:attrNameLst>
                                      </p:cBhvr>
                                      <p:tavLst>
                                        <p:tav tm="0">
                                          <p:val>
                                            <p:strVal val="#ppt_w*0.70"/>
                                          </p:val>
                                        </p:tav>
                                        <p:tav tm="100000">
                                          <p:val>
                                            <p:strVal val="#ppt_w"/>
                                          </p:val>
                                        </p:tav>
                                      </p:tavLst>
                                    </p:anim>
                                    <p:anim calcmode="lin" valueType="num">
                                      <p:cBhvr>
                                        <p:cTn id="15" dur="1000" fill="hold"/>
                                        <p:tgtEl>
                                          <p:spTgt spid="37"/>
                                        </p:tgtEl>
                                        <p:attrNameLst>
                                          <p:attrName>ppt_h</p:attrName>
                                        </p:attrNameLst>
                                      </p:cBhvr>
                                      <p:tavLst>
                                        <p:tav tm="0">
                                          <p:val>
                                            <p:strVal val="#ppt_h"/>
                                          </p:val>
                                        </p:tav>
                                        <p:tav tm="100000">
                                          <p:val>
                                            <p:strVal val="#ppt_h"/>
                                          </p:val>
                                        </p:tav>
                                      </p:tavLst>
                                    </p:anim>
                                    <p:animEffect transition="in" filter="fade">
                                      <p:cBhvr>
                                        <p:cTn id="16"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 name="图片 75">
            <a:extLst>
              <a:ext uri="{FF2B5EF4-FFF2-40B4-BE49-F238E27FC236}">
                <a16:creationId xmlns:a16="http://schemas.microsoft.com/office/drawing/2014/main" xmlns="" id="{4F462C03-C92C-4CA8-94CE-65932A8DE43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10644" y="-27511"/>
            <a:ext cx="7290379" cy="2886825"/>
          </a:xfrm>
          <a:prstGeom prst="rect">
            <a:avLst/>
          </a:prstGeom>
        </p:spPr>
      </p:pic>
      <p:pic>
        <p:nvPicPr>
          <p:cNvPr id="72" name="图片 71">
            <a:extLst>
              <a:ext uri="{FF2B5EF4-FFF2-40B4-BE49-F238E27FC236}">
                <a16:creationId xmlns:a16="http://schemas.microsoft.com/office/drawing/2014/main" xmlns="" id="{2143E41C-32C1-4410-B79C-092861AD16F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8228193" y="1882791"/>
            <a:ext cx="3865744" cy="4455268"/>
          </a:xfrm>
          <a:prstGeom prst="rect">
            <a:avLst/>
          </a:prstGeom>
        </p:spPr>
      </p:pic>
      <p:pic>
        <p:nvPicPr>
          <p:cNvPr id="37" name="图片 36">
            <a:extLst>
              <a:ext uri="{FF2B5EF4-FFF2-40B4-BE49-F238E27FC236}">
                <a16:creationId xmlns:a16="http://schemas.microsoft.com/office/drawing/2014/main" xmlns="" id="{5B668911-A1C2-4773-84AC-84CC2248D91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358815" y="2331992"/>
            <a:ext cx="1727788" cy="1727788"/>
          </a:xfrm>
          <a:prstGeom prst="rect">
            <a:avLst/>
          </a:prstGeom>
        </p:spPr>
      </p:pic>
      <p:sp>
        <p:nvSpPr>
          <p:cNvPr id="80" name="五角星 44">
            <a:extLst>
              <a:ext uri="{FF2B5EF4-FFF2-40B4-BE49-F238E27FC236}">
                <a16:creationId xmlns:a16="http://schemas.microsoft.com/office/drawing/2014/main" xmlns="" id="{A2F9CDE6-837E-4EE2-8076-2500FC9BEE79}"/>
              </a:ext>
            </a:extLst>
          </p:cNvPr>
          <p:cNvSpPr/>
          <p:nvPr/>
        </p:nvSpPr>
        <p:spPr>
          <a:xfrm rot="19967404">
            <a:off x="10242914" y="1554002"/>
            <a:ext cx="458393" cy="458393"/>
          </a:xfrm>
          <a:prstGeom prst="star5">
            <a:avLst>
              <a:gd name="adj" fmla="val 23926"/>
              <a:gd name="hf" fmla="val 105146"/>
              <a:gd name="vf" fmla="val 110557"/>
            </a:avLst>
          </a:prstGeom>
          <a:blipFill dpi="0" rotWithShape="1">
            <a:blip r:embed="rId8">
              <a:extLst>
                <a:ext uri="{28A0092B-C50C-407E-A947-70E740481C1C}">
                  <a14:useLocalDpi xmlns:a14="http://schemas.microsoft.com/office/drawing/2010/main"/>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1" name="五角星 45">
            <a:extLst>
              <a:ext uri="{FF2B5EF4-FFF2-40B4-BE49-F238E27FC236}">
                <a16:creationId xmlns:a16="http://schemas.microsoft.com/office/drawing/2014/main" xmlns="" id="{1083D8C4-3FA3-4D26-95F1-E4ED79E7E097}"/>
              </a:ext>
            </a:extLst>
          </p:cNvPr>
          <p:cNvSpPr/>
          <p:nvPr/>
        </p:nvSpPr>
        <p:spPr>
          <a:xfrm>
            <a:off x="9359523" y="1941840"/>
            <a:ext cx="253437" cy="253437"/>
          </a:xfrm>
          <a:prstGeom prst="star5">
            <a:avLst>
              <a:gd name="adj" fmla="val 23926"/>
              <a:gd name="hf" fmla="val 105146"/>
              <a:gd name="vf" fmla="val 110557"/>
            </a:avLst>
          </a:prstGeom>
          <a:blipFill dpi="0" rotWithShape="1">
            <a:blip r:embed="rId9" cstate="screen">
              <a:extLst>
                <a:ext uri="{28A0092B-C50C-407E-A947-70E740481C1C}">
                  <a14:useLocalDpi xmlns:a14="http://schemas.microsoft.com/office/drawing/2010/main"/>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2" name="五角星 46">
            <a:extLst>
              <a:ext uri="{FF2B5EF4-FFF2-40B4-BE49-F238E27FC236}">
                <a16:creationId xmlns:a16="http://schemas.microsoft.com/office/drawing/2014/main" xmlns="" id="{903077AA-E7F0-4386-873C-E3BE5BA20926}"/>
              </a:ext>
            </a:extLst>
          </p:cNvPr>
          <p:cNvSpPr/>
          <p:nvPr/>
        </p:nvSpPr>
        <p:spPr>
          <a:xfrm>
            <a:off x="11139005" y="1938919"/>
            <a:ext cx="186345" cy="186345"/>
          </a:xfrm>
          <a:prstGeom prst="star5">
            <a:avLst>
              <a:gd name="adj" fmla="val 23926"/>
              <a:gd name="hf" fmla="val 105146"/>
              <a:gd name="vf" fmla="val 110557"/>
            </a:avLst>
          </a:prstGeom>
          <a:blipFill dpi="0" rotWithShape="1">
            <a:blip r:embed="rId10"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3" name="五角星 50">
            <a:extLst>
              <a:ext uri="{FF2B5EF4-FFF2-40B4-BE49-F238E27FC236}">
                <a16:creationId xmlns:a16="http://schemas.microsoft.com/office/drawing/2014/main" xmlns="" id="{6B511B5E-2CF9-4D21-B1D9-E40ABAC1D521}"/>
              </a:ext>
            </a:extLst>
          </p:cNvPr>
          <p:cNvSpPr/>
          <p:nvPr/>
        </p:nvSpPr>
        <p:spPr>
          <a:xfrm rot="19922997">
            <a:off x="11333228" y="1556814"/>
            <a:ext cx="143799" cy="143799"/>
          </a:xfrm>
          <a:prstGeom prst="star5">
            <a:avLst>
              <a:gd name="adj" fmla="val 23926"/>
              <a:gd name="hf" fmla="val 105146"/>
              <a:gd name="vf" fmla="val 110557"/>
            </a:avLst>
          </a:prstGeom>
          <a:blipFill dpi="0" rotWithShape="1">
            <a:blip r:embed="rId11"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86" name="图形 85">
            <a:extLst>
              <a:ext uri="{FF2B5EF4-FFF2-40B4-BE49-F238E27FC236}">
                <a16:creationId xmlns:a16="http://schemas.microsoft.com/office/drawing/2014/main" xmlns="" id="{C69C4A99-2D7C-4571-9EA7-00C525FF3BE3}"/>
              </a:ext>
            </a:extLst>
          </p:cNvPr>
          <p:cNvPicPr>
            <a:picLocks noChangeAspect="1"/>
          </p:cNvPicPr>
          <p:nvPr/>
        </p:nvPicPr>
        <p:blipFill>
          <a:blip r:embed="rId12" cstate="screen">
            <a:extLst>
              <a:ext uri="{28A0092B-C50C-407E-A947-70E740481C1C}">
                <a14:useLocalDpi xmlns:a14="http://schemas.microsoft.com/office/drawing/2010/main"/>
              </a:ext>
              <a:ext uri="{96DAC541-7B7A-43D3-8B79-37D633B846F1}">
                <asvg:svgBlip xmlns:asvg="http://schemas.microsoft.com/office/drawing/2016/SVG/main" xmlns="" r:embed="rId13"/>
              </a:ext>
            </a:extLst>
          </a:blip>
          <a:stretch>
            <a:fillRect/>
          </a:stretch>
        </p:blipFill>
        <p:spPr>
          <a:xfrm>
            <a:off x="550582" y="164925"/>
            <a:ext cx="1041400" cy="1054100"/>
          </a:xfrm>
          <a:prstGeom prst="rect">
            <a:avLst/>
          </a:prstGeom>
        </p:spPr>
      </p:pic>
      <p:pic>
        <p:nvPicPr>
          <p:cNvPr id="88" name="图片 87">
            <a:extLst>
              <a:ext uri="{FF2B5EF4-FFF2-40B4-BE49-F238E27FC236}">
                <a16:creationId xmlns:a16="http://schemas.microsoft.com/office/drawing/2014/main" xmlns="" id="{096AE016-1CF1-4175-9674-08214C44045B}"/>
              </a:ext>
            </a:extLst>
          </p:cNvPr>
          <p:cNvPicPr>
            <a:picLocks noChangeAspect="1"/>
          </p:cNvPicPr>
          <p:nvPr>
            <p:custDataLst>
              <p:tags r:id="rId1"/>
            </p:custDataLst>
          </p:nvPr>
        </p:nvPicPr>
        <p:blipFill>
          <a:blip r:embed="rId14" cstate="screen">
            <a:extLst>
              <a:ext uri="{28A0092B-C50C-407E-A947-70E740481C1C}">
                <a14:useLocalDpi xmlns:a14="http://schemas.microsoft.com/office/drawing/2010/main"/>
              </a:ext>
            </a:extLst>
          </a:blip>
          <a:stretch>
            <a:fillRect/>
          </a:stretch>
        </p:blipFill>
        <p:spPr>
          <a:xfrm>
            <a:off x="871216" y="2464345"/>
            <a:ext cx="833836" cy="964655"/>
          </a:xfrm>
          <a:prstGeom prst="rect">
            <a:avLst/>
          </a:prstGeom>
        </p:spPr>
      </p:pic>
      <p:pic>
        <p:nvPicPr>
          <p:cNvPr id="84" name="Picture 5" descr="C:\Users\Administrator\Desktop\小鸟.png">
            <a:extLst>
              <a:ext uri="{FF2B5EF4-FFF2-40B4-BE49-F238E27FC236}">
                <a16:creationId xmlns:a16="http://schemas.microsoft.com/office/drawing/2014/main" xmlns="" id="{ADD208CA-3C01-444E-9CB0-D3777BCF10ED}"/>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10604103" y="587179"/>
            <a:ext cx="834877" cy="887385"/>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1585104" y="811296"/>
            <a:ext cx="5034555" cy="1200329"/>
          </a:xfrm>
          <a:prstGeom prst="rect">
            <a:avLst/>
          </a:prstGeom>
          <a:noFill/>
          <a:effectLst>
            <a:outerShdw blurRad="50800" dist="38100" dir="10800000" algn="r" rotWithShape="0">
              <a:prstClr val="black">
                <a:alpha val="40000"/>
              </a:prstClr>
            </a:outerShdw>
          </a:effectLst>
        </p:spPr>
        <p:txBody>
          <a:bodyPr wrap="square" rtlCol="0">
            <a:spAutoFit/>
          </a:bodyPr>
          <a:lstStyle/>
          <a:p>
            <a:r>
              <a:rPr lang="en-US" sz="3600" b="1" dirty="0" err="1">
                <a:ln w="1905"/>
                <a:solidFill>
                  <a:schemeClr val="accent1"/>
                </a:solidFill>
                <a:effectLst>
                  <a:innerShdw blurRad="69850" dist="43180" dir="5400000">
                    <a:srgbClr val="000000">
                      <a:alpha val="65000"/>
                    </a:srgbClr>
                  </a:innerShdw>
                </a:effectLst>
                <a:latin typeface="Times New Roman" pitchFamily="18" charset="0"/>
                <a:cs typeface="Times New Roman" pitchFamily="18" charset="0"/>
              </a:rPr>
              <a:t>Các</a:t>
            </a:r>
            <a:r>
              <a:rPr lang="en-US" sz="3600" b="1" dirty="0">
                <a:ln w="1905"/>
                <a:solidFill>
                  <a:schemeClr val="accent1"/>
                </a:solidFill>
                <a:effectLst>
                  <a:innerShdw blurRad="69850" dist="43180" dir="5400000">
                    <a:srgbClr val="000000">
                      <a:alpha val="65000"/>
                    </a:srgbClr>
                  </a:innerShdw>
                </a:effectLst>
                <a:latin typeface="Times New Roman" pitchFamily="18" charset="0"/>
                <a:cs typeface="Times New Roman" pitchFamily="18" charset="0"/>
              </a:rPr>
              <a:t> </a:t>
            </a:r>
            <a:r>
              <a:rPr lang="en-US" sz="3600" b="1" dirty="0" err="1">
                <a:ln w="1905"/>
                <a:solidFill>
                  <a:schemeClr val="accent1"/>
                </a:solidFill>
                <a:effectLst>
                  <a:innerShdw blurRad="69850" dist="43180" dir="5400000">
                    <a:srgbClr val="000000">
                      <a:alpha val="65000"/>
                    </a:srgbClr>
                  </a:innerShdw>
                </a:effectLst>
                <a:latin typeface="Times New Roman" pitchFamily="18" charset="0"/>
                <a:cs typeface="Times New Roman" pitchFamily="18" charset="0"/>
              </a:rPr>
              <a:t>bạn</a:t>
            </a:r>
            <a:r>
              <a:rPr lang="en-US" sz="3600" b="1" dirty="0">
                <a:ln w="1905"/>
                <a:solidFill>
                  <a:schemeClr val="accent1"/>
                </a:solidFill>
                <a:effectLst>
                  <a:innerShdw blurRad="69850" dist="43180" dir="5400000">
                    <a:srgbClr val="000000">
                      <a:alpha val="65000"/>
                    </a:srgbClr>
                  </a:innerShdw>
                </a:effectLst>
                <a:latin typeface="Times New Roman" pitchFamily="18" charset="0"/>
                <a:cs typeface="Times New Roman" pitchFamily="18" charset="0"/>
              </a:rPr>
              <a:t> </a:t>
            </a:r>
            <a:r>
              <a:rPr lang="en-US" sz="3600" b="1" dirty="0" err="1">
                <a:ln w="1905"/>
                <a:solidFill>
                  <a:schemeClr val="accent1"/>
                </a:solidFill>
                <a:effectLst>
                  <a:innerShdw blurRad="69850" dist="43180" dir="5400000">
                    <a:srgbClr val="000000">
                      <a:alpha val="65000"/>
                    </a:srgbClr>
                  </a:innerShdw>
                </a:effectLst>
                <a:latin typeface="Times New Roman" pitchFamily="18" charset="0"/>
                <a:cs typeface="Times New Roman" pitchFamily="18" charset="0"/>
              </a:rPr>
              <a:t>đang</a:t>
            </a:r>
            <a:r>
              <a:rPr lang="en-US" sz="3600" b="1" dirty="0">
                <a:ln w="1905"/>
                <a:solidFill>
                  <a:schemeClr val="accent1"/>
                </a:solidFill>
                <a:effectLst>
                  <a:innerShdw blurRad="69850" dist="43180" dir="5400000">
                    <a:srgbClr val="000000">
                      <a:alpha val="65000"/>
                    </a:srgbClr>
                  </a:innerShdw>
                </a:effectLst>
                <a:latin typeface="Times New Roman" pitchFamily="18" charset="0"/>
                <a:cs typeface="Times New Roman" pitchFamily="18" charset="0"/>
              </a:rPr>
              <a:t> ở </a:t>
            </a:r>
            <a:r>
              <a:rPr lang="en-US" sz="3600" b="1" dirty="0" err="1">
                <a:ln w="1905"/>
                <a:solidFill>
                  <a:schemeClr val="accent1"/>
                </a:solidFill>
                <a:effectLst>
                  <a:innerShdw blurRad="69850" dist="43180" dir="5400000">
                    <a:srgbClr val="000000">
                      <a:alpha val="65000"/>
                    </a:srgbClr>
                  </a:innerShdw>
                </a:effectLst>
                <a:latin typeface="Times New Roman" pitchFamily="18" charset="0"/>
                <a:cs typeface="Times New Roman" pitchFamily="18" charset="0"/>
              </a:rPr>
              <a:t>giai</a:t>
            </a:r>
            <a:r>
              <a:rPr lang="en-US" sz="3600" b="1" dirty="0">
                <a:ln w="1905"/>
                <a:solidFill>
                  <a:schemeClr val="accent1"/>
                </a:solidFill>
                <a:effectLst>
                  <a:innerShdw blurRad="69850" dist="43180" dir="5400000">
                    <a:srgbClr val="000000">
                      <a:alpha val="65000"/>
                    </a:srgbClr>
                  </a:innerShdw>
                </a:effectLst>
                <a:latin typeface="Times New Roman" pitchFamily="18" charset="0"/>
                <a:cs typeface="Times New Roman" pitchFamily="18" charset="0"/>
              </a:rPr>
              <a:t> </a:t>
            </a:r>
            <a:r>
              <a:rPr lang="en-US" sz="3600" b="1" dirty="0" err="1">
                <a:ln w="1905"/>
                <a:solidFill>
                  <a:schemeClr val="accent1"/>
                </a:solidFill>
                <a:effectLst>
                  <a:innerShdw blurRad="69850" dist="43180" dir="5400000">
                    <a:srgbClr val="000000">
                      <a:alpha val="65000"/>
                    </a:srgbClr>
                  </a:innerShdw>
                </a:effectLst>
                <a:latin typeface="Times New Roman" pitchFamily="18" charset="0"/>
                <a:cs typeface="Times New Roman" pitchFamily="18" charset="0"/>
              </a:rPr>
              <a:t>đoạn</a:t>
            </a:r>
            <a:r>
              <a:rPr lang="en-US" sz="3600" b="1" dirty="0">
                <a:ln w="1905"/>
                <a:solidFill>
                  <a:schemeClr val="accent1"/>
                </a:solidFill>
                <a:effectLst>
                  <a:innerShdw blurRad="69850" dist="43180" dir="5400000">
                    <a:srgbClr val="000000">
                      <a:alpha val="65000"/>
                    </a:srgbClr>
                  </a:innerShdw>
                </a:effectLst>
                <a:latin typeface="Times New Roman" pitchFamily="18" charset="0"/>
                <a:cs typeface="Times New Roman" pitchFamily="18" charset="0"/>
              </a:rPr>
              <a:t> </a:t>
            </a:r>
            <a:r>
              <a:rPr lang="en-US" sz="3600" b="1" dirty="0" err="1">
                <a:ln w="1905"/>
                <a:solidFill>
                  <a:schemeClr val="accent1"/>
                </a:solidFill>
                <a:effectLst>
                  <a:innerShdw blurRad="69850" dist="43180" dir="5400000">
                    <a:srgbClr val="000000">
                      <a:alpha val="65000"/>
                    </a:srgbClr>
                  </a:innerShdw>
                </a:effectLst>
                <a:latin typeface="Times New Roman" pitchFamily="18" charset="0"/>
                <a:cs typeface="Times New Roman" pitchFamily="18" charset="0"/>
              </a:rPr>
              <a:t>nào</a:t>
            </a:r>
            <a:r>
              <a:rPr lang="en-US" sz="3600" b="1" dirty="0">
                <a:ln w="1905"/>
                <a:solidFill>
                  <a:schemeClr val="accent1"/>
                </a:solidFill>
                <a:effectLst>
                  <a:innerShdw blurRad="69850" dist="43180" dir="5400000">
                    <a:srgbClr val="000000">
                      <a:alpha val="65000"/>
                    </a:srgbClr>
                  </a:innerShdw>
                </a:effectLst>
                <a:latin typeface="Times New Roman" pitchFamily="18" charset="0"/>
                <a:cs typeface="Times New Roman" pitchFamily="18" charset="0"/>
              </a:rPr>
              <a:t> </a:t>
            </a:r>
            <a:r>
              <a:rPr lang="en-US" sz="3600" b="1" dirty="0" err="1">
                <a:ln w="1905"/>
                <a:solidFill>
                  <a:schemeClr val="accent1"/>
                </a:solidFill>
                <a:effectLst>
                  <a:innerShdw blurRad="69850" dist="43180" dir="5400000">
                    <a:srgbClr val="000000">
                      <a:alpha val="65000"/>
                    </a:srgbClr>
                  </a:innerShdw>
                </a:effectLst>
                <a:latin typeface="Times New Roman" pitchFamily="18" charset="0"/>
                <a:cs typeface="Times New Roman" pitchFamily="18" charset="0"/>
              </a:rPr>
              <a:t>của</a:t>
            </a:r>
            <a:r>
              <a:rPr lang="en-US" sz="3600" b="1" dirty="0">
                <a:ln w="1905"/>
                <a:solidFill>
                  <a:schemeClr val="accent1"/>
                </a:solidFill>
                <a:effectLst>
                  <a:innerShdw blurRad="69850" dist="43180" dir="5400000">
                    <a:srgbClr val="000000">
                      <a:alpha val="65000"/>
                    </a:srgbClr>
                  </a:innerShdw>
                </a:effectLst>
                <a:latin typeface="Times New Roman" pitchFamily="18" charset="0"/>
                <a:cs typeface="Times New Roman" pitchFamily="18" charset="0"/>
              </a:rPr>
              <a:t> </a:t>
            </a:r>
            <a:r>
              <a:rPr lang="en-US" sz="3600" b="1" dirty="0" err="1">
                <a:ln w="1905"/>
                <a:solidFill>
                  <a:schemeClr val="accent1"/>
                </a:solidFill>
                <a:effectLst>
                  <a:innerShdw blurRad="69850" dist="43180" dir="5400000">
                    <a:srgbClr val="000000">
                      <a:alpha val="65000"/>
                    </a:srgbClr>
                  </a:innerShdw>
                </a:effectLst>
                <a:latin typeface="Times New Roman" pitchFamily="18" charset="0"/>
                <a:cs typeface="Times New Roman" pitchFamily="18" charset="0"/>
              </a:rPr>
              <a:t>cuộc</a:t>
            </a:r>
            <a:r>
              <a:rPr lang="en-US" sz="3600" b="1" dirty="0">
                <a:ln w="1905"/>
                <a:solidFill>
                  <a:schemeClr val="accent1"/>
                </a:solidFill>
                <a:effectLst>
                  <a:innerShdw blurRad="69850" dist="43180" dir="5400000">
                    <a:srgbClr val="000000">
                      <a:alpha val="65000"/>
                    </a:srgbClr>
                  </a:innerShdw>
                </a:effectLst>
                <a:latin typeface="Times New Roman" pitchFamily="18" charset="0"/>
                <a:cs typeface="Times New Roman" pitchFamily="18" charset="0"/>
              </a:rPr>
              <a:t> </a:t>
            </a:r>
            <a:r>
              <a:rPr lang="en-US" sz="3600" b="1" dirty="0" err="1">
                <a:ln w="1905"/>
                <a:solidFill>
                  <a:schemeClr val="accent1"/>
                </a:solidFill>
                <a:effectLst>
                  <a:innerShdw blurRad="69850" dist="43180" dir="5400000">
                    <a:srgbClr val="000000">
                      <a:alpha val="65000"/>
                    </a:srgbClr>
                  </a:innerShdw>
                </a:effectLst>
                <a:latin typeface="Times New Roman" pitchFamily="18" charset="0"/>
                <a:cs typeface="Times New Roman" pitchFamily="18" charset="0"/>
              </a:rPr>
              <a:t>đời</a:t>
            </a:r>
            <a:r>
              <a:rPr lang="en-US" sz="3600" b="1" dirty="0">
                <a:ln w="1905"/>
                <a:solidFill>
                  <a:schemeClr val="accent1"/>
                </a:solidFill>
                <a:effectLst>
                  <a:innerShdw blurRad="69850" dist="43180" dir="5400000">
                    <a:srgbClr val="000000">
                      <a:alpha val="65000"/>
                    </a:srgbClr>
                  </a:innerShdw>
                </a:effectLst>
                <a:latin typeface="Times New Roman" pitchFamily="18" charset="0"/>
                <a:cs typeface="Times New Roman" pitchFamily="18" charset="0"/>
              </a:rPr>
              <a:t>?</a:t>
            </a:r>
          </a:p>
        </p:txBody>
      </p:sp>
      <p:sp>
        <p:nvSpPr>
          <p:cNvPr id="13" name="Oval 12">
            <a:extLst>
              <a:ext uri="{FF2B5EF4-FFF2-40B4-BE49-F238E27FC236}">
                <a16:creationId xmlns:a16="http://schemas.microsoft.com/office/drawing/2014/main" xmlns="" id="{FB50896E-BED6-4FD5-9801-3CFECEA9DEDE}"/>
              </a:ext>
            </a:extLst>
          </p:cNvPr>
          <p:cNvSpPr>
            <a:spLocks noChangeAspect="1"/>
          </p:cNvSpPr>
          <p:nvPr>
            <p:custDataLst>
              <p:tags r:id="rId2"/>
            </p:custDataLst>
          </p:nvPr>
        </p:nvSpPr>
        <p:spPr>
          <a:xfrm>
            <a:off x="0" y="0"/>
            <a:ext cx="754144" cy="754144"/>
          </a:xfrm>
          <a:prstGeom prst="ellipse">
            <a:avLst/>
          </a:prstGeom>
          <a:blipFill dpi="0" rotWithShape="0">
            <a:blip r:embed="rId16"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图片 75">
            <a:extLst>
              <a:ext uri="{FF2B5EF4-FFF2-40B4-BE49-F238E27FC236}">
                <a16:creationId xmlns:a16="http://schemas.microsoft.com/office/drawing/2014/main" xmlns="" id="{45BC5199-DE12-467A-AD7C-506FB140C37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0" y="3051750"/>
            <a:ext cx="9245599" cy="3913054"/>
          </a:xfrm>
          <a:prstGeom prst="rect">
            <a:avLst/>
          </a:prstGeom>
        </p:spPr>
      </p:pic>
      <p:sp>
        <p:nvSpPr>
          <p:cNvPr id="15" name="TextBox 14">
            <a:extLst>
              <a:ext uri="{FF2B5EF4-FFF2-40B4-BE49-F238E27FC236}">
                <a16:creationId xmlns:a16="http://schemas.microsoft.com/office/drawing/2014/main" xmlns="" id="{F1C75A4B-46A7-43AA-9FBE-889B571B671D}"/>
              </a:ext>
            </a:extLst>
          </p:cNvPr>
          <p:cNvSpPr txBox="1"/>
          <p:nvPr/>
        </p:nvSpPr>
        <p:spPr>
          <a:xfrm>
            <a:off x="644116" y="4512500"/>
            <a:ext cx="7957366" cy="1200329"/>
          </a:xfrm>
          <a:prstGeom prst="rect">
            <a:avLst/>
          </a:prstGeom>
          <a:noFill/>
          <a:effectLst>
            <a:outerShdw blurRad="50800" dist="38100" dir="10800000" algn="r" rotWithShape="0">
              <a:prstClr val="black">
                <a:alpha val="40000"/>
              </a:prstClr>
            </a:outerShdw>
          </a:effectLst>
        </p:spPr>
        <p:txBody>
          <a:bodyPr wrap="square" rtlCol="0">
            <a:spAutoFit/>
          </a:bodyPr>
          <a:lstStyle/>
          <a:p>
            <a:r>
              <a:rPr lang="en-US" sz="3600" b="1">
                <a:ln w="1905"/>
                <a:solidFill>
                  <a:srgbClr val="FFC000"/>
                </a:solidFill>
                <a:effectLst>
                  <a:innerShdw blurRad="69850" dist="43180" dir="5400000">
                    <a:srgbClr val="000000">
                      <a:alpha val="65000"/>
                    </a:srgbClr>
                  </a:innerShdw>
                </a:effectLst>
                <a:latin typeface="Times New Roman" pitchFamily="18" charset="0"/>
                <a:cs typeface="Times New Roman" pitchFamily="18" charset="0"/>
              </a:rPr>
              <a:t>Giai đoạn đầu của tuổi vị thành niên hay nói cách khác là ở vào tuổi dậy thì.</a:t>
            </a:r>
            <a:endParaRPr lang="en-US" sz="3600" b="1" dirty="0">
              <a:ln w="1905"/>
              <a:solidFill>
                <a:srgbClr val="FFC000"/>
              </a:solidFill>
              <a:effectLst>
                <a:innerShdw blurRad="69850" dist="43180" dir="5400000">
                  <a:srgbClr val="000000">
                    <a:alpha val="65000"/>
                  </a:srgbClr>
                </a:inn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790040760"/>
      </p:ext>
    </p:extLst>
  </p:cSld>
  <p:clrMapOvr>
    <a:masterClrMapping/>
  </p:clrMapOvr>
  <p:transition spd="slow">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p:cTn id="7" dur="500" fill="hold"/>
                                            <p:tgtEl>
                                              <p:spTgt spid="88"/>
                                            </p:tgtEl>
                                            <p:attrNameLst>
                                              <p:attrName>ppt_w</p:attrName>
                                            </p:attrNameLst>
                                          </p:cBhvr>
                                          <p:tavLst>
                                            <p:tav tm="0">
                                              <p:val>
                                                <p:fltVal val="0"/>
                                              </p:val>
                                            </p:tav>
                                            <p:tav tm="100000">
                                              <p:val>
                                                <p:strVal val="#ppt_w"/>
                                              </p:val>
                                            </p:tav>
                                          </p:tavLst>
                                        </p:anim>
                                        <p:anim calcmode="lin" valueType="num">
                                          <p:cBhvr>
                                            <p:cTn id="8" dur="500" fill="hold"/>
                                            <p:tgtEl>
                                              <p:spTgt spid="88"/>
                                            </p:tgtEl>
                                            <p:attrNameLst>
                                              <p:attrName>ppt_h</p:attrName>
                                            </p:attrNameLst>
                                          </p:cBhvr>
                                          <p:tavLst>
                                            <p:tav tm="0">
                                              <p:val>
                                                <p:fltVal val="0"/>
                                              </p:val>
                                            </p:tav>
                                            <p:tav tm="100000">
                                              <p:val>
                                                <p:strVal val="#ppt_h"/>
                                              </p:val>
                                            </p:tav>
                                          </p:tavLst>
                                        </p:anim>
                                        <p:anim calcmode="lin" valueType="num">
                                          <p:cBhvr>
                                            <p:cTn id="9" dur="500" fill="hold"/>
                                            <p:tgtEl>
                                              <p:spTgt spid="88"/>
                                            </p:tgtEl>
                                            <p:attrNameLst>
                                              <p:attrName>style.rotation</p:attrName>
                                            </p:attrNameLst>
                                          </p:cBhvr>
                                          <p:tavLst>
                                            <p:tav tm="0">
                                              <p:val>
                                                <p:fltVal val="360"/>
                                              </p:val>
                                            </p:tav>
                                            <p:tav tm="100000">
                                              <p:val>
                                                <p:fltVal val="0"/>
                                              </p:val>
                                            </p:tav>
                                          </p:tavLst>
                                        </p:anim>
                                        <p:animEffect transition="in" filter="fade">
                                          <p:cBhvr>
                                            <p:cTn id="10" dur="500"/>
                                            <p:tgtEl>
                                              <p:spTgt spid="88"/>
                                            </p:tgtEl>
                                          </p:cBhvr>
                                        </p:animEffect>
                                      </p:childTnLst>
                                    </p:cTn>
                                  </p:par>
                                  <p:par>
                                    <p:cTn id="11" presetID="42" presetClass="entr" presetSubtype="0" fill="hold" nodeType="withEffect">
                                      <p:stCondLst>
                                        <p:cond delay="0"/>
                                      </p:stCondLst>
                                      <p:childTnLst>
                                        <p:set>
                                          <p:cBhvr>
                                            <p:cTn id="12" dur="1" fill="hold">
                                              <p:stCondLst>
                                                <p:cond delay="0"/>
                                              </p:stCondLst>
                                            </p:cTn>
                                            <p:tgtEl>
                                              <p:spTgt spid="72"/>
                                            </p:tgtEl>
                                            <p:attrNameLst>
                                              <p:attrName>style.visibility</p:attrName>
                                            </p:attrNameLst>
                                          </p:cBhvr>
                                          <p:to>
                                            <p:strVal val="visible"/>
                                          </p:to>
                                        </p:set>
                                        <p:animEffect transition="in" filter="fade">
                                          <p:cBhvr>
                                            <p:cTn id="13" dur="1000"/>
                                            <p:tgtEl>
                                              <p:spTgt spid="72"/>
                                            </p:tgtEl>
                                          </p:cBhvr>
                                        </p:animEffect>
                                        <p:anim calcmode="lin" valueType="num">
                                          <p:cBhvr>
                                            <p:cTn id="14" dur="1000" fill="hold"/>
                                            <p:tgtEl>
                                              <p:spTgt spid="72"/>
                                            </p:tgtEl>
                                            <p:attrNameLst>
                                              <p:attrName>ppt_x</p:attrName>
                                            </p:attrNameLst>
                                          </p:cBhvr>
                                          <p:tavLst>
                                            <p:tav tm="0">
                                              <p:val>
                                                <p:strVal val="#ppt_x"/>
                                              </p:val>
                                            </p:tav>
                                            <p:tav tm="100000">
                                              <p:val>
                                                <p:strVal val="#ppt_x"/>
                                              </p:val>
                                            </p:tav>
                                          </p:tavLst>
                                        </p:anim>
                                        <p:anim calcmode="lin" valueType="num">
                                          <p:cBhvr>
                                            <p:cTn id="15" dur="1000" fill="hold"/>
                                            <p:tgtEl>
                                              <p:spTgt spid="72"/>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2" presetClass="entr" presetSubtype="8"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1000" fill="hold"/>
                                            <p:tgtEl>
                                              <p:spTgt spid="37"/>
                                            </p:tgtEl>
                                            <p:attrNameLst>
                                              <p:attrName>ppt_x</p:attrName>
                                            </p:attrNameLst>
                                          </p:cBhvr>
                                          <p:tavLst>
                                            <p:tav tm="0">
                                              <p:val>
                                                <p:strVal val="0-#ppt_w/2"/>
                                              </p:val>
                                            </p:tav>
                                            <p:tav tm="100000">
                                              <p:val>
                                                <p:strVal val="#ppt_x"/>
                                              </p:val>
                                            </p:tav>
                                          </p:tavLst>
                                        </p:anim>
                                        <p:anim calcmode="lin" valueType="num">
                                          <p:cBhvr additive="base">
                                            <p:cTn id="20" dur="1000" fill="hold"/>
                                            <p:tgtEl>
                                              <p:spTgt spid="37"/>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200"/>
                                      </p:stCondLst>
                                      <p:childTnLst>
                                        <p:set>
                                          <p:cBhvr>
                                            <p:cTn id="22" dur="1" fill="hold">
                                              <p:stCondLst>
                                                <p:cond delay="0"/>
                                              </p:stCondLst>
                                            </p:cTn>
                                            <p:tgtEl>
                                              <p:spTgt spid="76"/>
                                            </p:tgtEl>
                                            <p:attrNameLst>
                                              <p:attrName>style.visibility</p:attrName>
                                            </p:attrNameLst>
                                          </p:cBhvr>
                                          <p:to>
                                            <p:strVal val="visible"/>
                                          </p:to>
                                        </p:set>
                                        <p:anim calcmode="lin" valueType="num">
                                          <p:cBhvr additive="base">
                                            <p:cTn id="23" dur="1000" fill="hold"/>
                                            <p:tgtEl>
                                              <p:spTgt spid="76"/>
                                            </p:tgtEl>
                                            <p:attrNameLst>
                                              <p:attrName>ppt_x</p:attrName>
                                            </p:attrNameLst>
                                          </p:cBhvr>
                                          <p:tavLst>
                                            <p:tav tm="0">
                                              <p:val>
                                                <p:strVal val="0-#ppt_w/2"/>
                                              </p:val>
                                            </p:tav>
                                            <p:tav tm="100000">
                                              <p:val>
                                                <p:strVal val="#ppt_x"/>
                                              </p:val>
                                            </p:tav>
                                          </p:tavLst>
                                        </p:anim>
                                        <p:anim calcmode="lin" valueType="num">
                                          <p:cBhvr additive="base">
                                            <p:cTn id="24" dur="1000" fill="hold"/>
                                            <p:tgtEl>
                                              <p:spTgt spid="76"/>
                                            </p:tgtEl>
                                            <p:attrNameLst>
                                              <p:attrName>ppt_y</p:attrName>
                                            </p:attrNameLst>
                                          </p:cBhvr>
                                          <p:tavLst>
                                            <p:tav tm="0">
                                              <p:val>
                                                <p:strVal val="#ppt_y"/>
                                              </p:val>
                                            </p:tav>
                                            <p:tav tm="100000">
                                              <p:val>
                                                <p:strVal val="#ppt_y"/>
                                              </p:val>
                                            </p:tav>
                                          </p:tavLst>
                                        </p:anim>
                                      </p:childTnLst>
                                    </p:cTn>
                                  </p:par>
                                  <p:par>
                                    <p:cTn id="25" presetID="2" presetClass="entr" presetSubtype="1" fill="hold" grpId="0" nodeType="withEffect" p14:presetBounceEnd="50000">
                                      <p:stCondLst>
                                        <p:cond delay="2100"/>
                                      </p:stCondLst>
                                      <p:childTnLst>
                                        <p:set>
                                          <p:cBhvr>
                                            <p:cTn id="26" dur="1" fill="hold">
                                              <p:stCondLst>
                                                <p:cond delay="0"/>
                                              </p:stCondLst>
                                            </p:cTn>
                                            <p:tgtEl>
                                              <p:spTgt spid="80"/>
                                            </p:tgtEl>
                                            <p:attrNameLst>
                                              <p:attrName>style.visibility</p:attrName>
                                            </p:attrNameLst>
                                          </p:cBhvr>
                                          <p:to>
                                            <p:strVal val="visible"/>
                                          </p:to>
                                        </p:set>
                                        <p:anim calcmode="lin" valueType="num" p14:bounceEnd="50000">
                                          <p:cBhvr additive="base">
                                            <p:cTn id="27" dur="500" fill="hold"/>
                                            <p:tgtEl>
                                              <p:spTgt spid="80"/>
                                            </p:tgtEl>
                                            <p:attrNameLst>
                                              <p:attrName>ppt_x</p:attrName>
                                            </p:attrNameLst>
                                          </p:cBhvr>
                                          <p:tavLst>
                                            <p:tav tm="0">
                                              <p:val>
                                                <p:strVal val="#ppt_x"/>
                                              </p:val>
                                            </p:tav>
                                            <p:tav tm="100000">
                                              <p:val>
                                                <p:strVal val="#ppt_x"/>
                                              </p:val>
                                            </p:tav>
                                          </p:tavLst>
                                        </p:anim>
                                        <p:anim calcmode="lin" valueType="num" p14:bounceEnd="50000">
                                          <p:cBhvr additive="base">
                                            <p:cTn id="28" dur="500" fill="hold"/>
                                            <p:tgtEl>
                                              <p:spTgt spid="80"/>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14:presetBounceEnd="50000">
                                      <p:stCondLst>
                                        <p:cond delay="2100"/>
                                      </p:stCondLst>
                                      <p:childTnLst>
                                        <p:set>
                                          <p:cBhvr>
                                            <p:cTn id="30" dur="1" fill="hold">
                                              <p:stCondLst>
                                                <p:cond delay="0"/>
                                              </p:stCondLst>
                                            </p:cTn>
                                            <p:tgtEl>
                                              <p:spTgt spid="81"/>
                                            </p:tgtEl>
                                            <p:attrNameLst>
                                              <p:attrName>style.visibility</p:attrName>
                                            </p:attrNameLst>
                                          </p:cBhvr>
                                          <p:to>
                                            <p:strVal val="visible"/>
                                          </p:to>
                                        </p:set>
                                        <p:anim calcmode="lin" valueType="num" p14:bounceEnd="50000">
                                          <p:cBhvr additive="base">
                                            <p:cTn id="31" dur="750" fill="hold"/>
                                            <p:tgtEl>
                                              <p:spTgt spid="81"/>
                                            </p:tgtEl>
                                            <p:attrNameLst>
                                              <p:attrName>ppt_x</p:attrName>
                                            </p:attrNameLst>
                                          </p:cBhvr>
                                          <p:tavLst>
                                            <p:tav tm="0">
                                              <p:val>
                                                <p:strVal val="#ppt_x"/>
                                              </p:val>
                                            </p:tav>
                                            <p:tav tm="100000">
                                              <p:val>
                                                <p:strVal val="#ppt_x"/>
                                              </p:val>
                                            </p:tav>
                                          </p:tavLst>
                                        </p:anim>
                                        <p:anim calcmode="lin" valueType="num" p14:bounceEnd="50000">
                                          <p:cBhvr additive="base">
                                            <p:cTn id="32" dur="750" fill="hold"/>
                                            <p:tgtEl>
                                              <p:spTgt spid="81"/>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14:presetBounceEnd="50000">
                                      <p:stCondLst>
                                        <p:cond delay="2100"/>
                                      </p:stCondLst>
                                      <p:childTnLst>
                                        <p:set>
                                          <p:cBhvr>
                                            <p:cTn id="34" dur="1" fill="hold">
                                              <p:stCondLst>
                                                <p:cond delay="0"/>
                                              </p:stCondLst>
                                            </p:cTn>
                                            <p:tgtEl>
                                              <p:spTgt spid="82"/>
                                            </p:tgtEl>
                                            <p:attrNameLst>
                                              <p:attrName>style.visibility</p:attrName>
                                            </p:attrNameLst>
                                          </p:cBhvr>
                                          <p:to>
                                            <p:strVal val="visible"/>
                                          </p:to>
                                        </p:set>
                                        <p:anim calcmode="lin" valueType="num" p14:bounceEnd="50000">
                                          <p:cBhvr additive="base">
                                            <p:cTn id="35" dur="500" fill="hold"/>
                                            <p:tgtEl>
                                              <p:spTgt spid="82"/>
                                            </p:tgtEl>
                                            <p:attrNameLst>
                                              <p:attrName>ppt_x</p:attrName>
                                            </p:attrNameLst>
                                          </p:cBhvr>
                                          <p:tavLst>
                                            <p:tav tm="0">
                                              <p:val>
                                                <p:strVal val="#ppt_x"/>
                                              </p:val>
                                            </p:tav>
                                            <p:tav tm="100000">
                                              <p:val>
                                                <p:strVal val="#ppt_x"/>
                                              </p:val>
                                            </p:tav>
                                          </p:tavLst>
                                        </p:anim>
                                        <p:anim calcmode="lin" valueType="num" p14:bounceEnd="50000">
                                          <p:cBhvr additive="base">
                                            <p:cTn id="36" dur="500" fill="hold"/>
                                            <p:tgtEl>
                                              <p:spTgt spid="82"/>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14:presetBounceEnd="50000">
                                      <p:stCondLst>
                                        <p:cond delay="2100"/>
                                      </p:stCondLst>
                                      <p:childTnLst>
                                        <p:set>
                                          <p:cBhvr>
                                            <p:cTn id="38" dur="1" fill="hold">
                                              <p:stCondLst>
                                                <p:cond delay="0"/>
                                              </p:stCondLst>
                                            </p:cTn>
                                            <p:tgtEl>
                                              <p:spTgt spid="83"/>
                                            </p:tgtEl>
                                            <p:attrNameLst>
                                              <p:attrName>style.visibility</p:attrName>
                                            </p:attrNameLst>
                                          </p:cBhvr>
                                          <p:to>
                                            <p:strVal val="visible"/>
                                          </p:to>
                                        </p:set>
                                        <p:anim calcmode="lin" valueType="num" p14:bounceEnd="50000">
                                          <p:cBhvr additive="base">
                                            <p:cTn id="39" dur="500" fill="hold"/>
                                            <p:tgtEl>
                                              <p:spTgt spid="83"/>
                                            </p:tgtEl>
                                            <p:attrNameLst>
                                              <p:attrName>ppt_x</p:attrName>
                                            </p:attrNameLst>
                                          </p:cBhvr>
                                          <p:tavLst>
                                            <p:tav tm="0">
                                              <p:val>
                                                <p:strVal val="#ppt_x"/>
                                              </p:val>
                                            </p:tav>
                                            <p:tav tm="100000">
                                              <p:val>
                                                <p:strVal val="#ppt_x"/>
                                              </p:val>
                                            </p:tav>
                                          </p:tavLst>
                                        </p:anim>
                                        <p:anim calcmode="lin" valueType="num" p14:bounceEnd="50000">
                                          <p:cBhvr additive="base">
                                            <p:cTn id="40" dur="500" fill="hold"/>
                                            <p:tgtEl>
                                              <p:spTgt spid="83"/>
                                            </p:tgtEl>
                                            <p:attrNameLst>
                                              <p:attrName>ppt_y</p:attrName>
                                            </p:attrNameLst>
                                          </p:cBhvr>
                                          <p:tavLst>
                                            <p:tav tm="0">
                                              <p:val>
                                                <p:strVal val="0-#ppt_h/2"/>
                                              </p:val>
                                            </p:tav>
                                            <p:tav tm="100000">
                                              <p:val>
                                                <p:strVal val="#ppt_y"/>
                                              </p:val>
                                            </p:tav>
                                          </p:tavLst>
                                        </p:anim>
                                      </p:childTnLst>
                                    </p:cTn>
                                  </p:par>
                                  <p:par>
                                    <p:cTn id="41" presetID="6" presetClass="entr" presetSubtype="16" fill="hold" grpId="0" nodeType="withEffect">
                                      <p:stCondLst>
                                        <p:cond delay="2100"/>
                                      </p:stCondLst>
                                      <p:childTnLst>
                                        <p:set>
                                          <p:cBhvr>
                                            <p:cTn id="42" dur="1" fill="hold">
                                              <p:stCondLst>
                                                <p:cond delay="0"/>
                                              </p:stCondLst>
                                            </p:cTn>
                                            <p:tgtEl>
                                              <p:spTgt spid="18"/>
                                            </p:tgtEl>
                                            <p:attrNameLst>
                                              <p:attrName>style.visibility</p:attrName>
                                            </p:attrNameLst>
                                          </p:cBhvr>
                                          <p:to>
                                            <p:strVal val="visible"/>
                                          </p:to>
                                        </p:set>
                                        <p:animEffect transition="in" filter="circle(in)">
                                          <p:cBhvr>
                                            <p:cTn id="43" dur="500"/>
                                            <p:tgtEl>
                                              <p:spTgt spid="18"/>
                                            </p:tgtEl>
                                          </p:cBhvr>
                                        </p:animEffect>
                                      </p:childTnLst>
                                    </p:cTn>
                                  </p:par>
                                  <p:par>
                                    <p:cTn id="44" presetID="2" presetClass="entr" presetSubtype="2" fill="hold" nodeType="withEffect">
                                      <p:stCondLst>
                                        <p:cond delay="2100"/>
                                      </p:stCondLst>
                                      <p:childTnLst>
                                        <p:set>
                                          <p:cBhvr>
                                            <p:cTn id="45" dur="1" fill="hold">
                                              <p:stCondLst>
                                                <p:cond delay="0"/>
                                              </p:stCondLst>
                                            </p:cTn>
                                            <p:tgtEl>
                                              <p:spTgt spid="84"/>
                                            </p:tgtEl>
                                            <p:attrNameLst>
                                              <p:attrName>style.visibility</p:attrName>
                                            </p:attrNameLst>
                                          </p:cBhvr>
                                          <p:to>
                                            <p:strVal val="visible"/>
                                          </p:to>
                                        </p:set>
                                        <p:anim calcmode="lin" valueType="num">
                                          <p:cBhvr additive="base">
                                            <p:cTn id="46" dur="500" fill="hold"/>
                                            <p:tgtEl>
                                              <p:spTgt spid="84"/>
                                            </p:tgtEl>
                                            <p:attrNameLst>
                                              <p:attrName>ppt_x</p:attrName>
                                            </p:attrNameLst>
                                          </p:cBhvr>
                                          <p:tavLst>
                                            <p:tav tm="0">
                                              <p:val>
                                                <p:strVal val="1+#ppt_w/2"/>
                                              </p:val>
                                            </p:tav>
                                            <p:tav tm="100000">
                                              <p:val>
                                                <p:strVal val="#ppt_x"/>
                                              </p:val>
                                            </p:tav>
                                          </p:tavLst>
                                        </p:anim>
                                        <p:anim calcmode="lin" valueType="num">
                                          <p:cBhvr additive="base">
                                            <p:cTn id="47" dur="500" fill="hold"/>
                                            <p:tgtEl>
                                              <p:spTgt spid="84"/>
                                            </p:tgtEl>
                                            <p:attrNameLst>
                                              <p:attrName>ppt_y</p:attrName>
                                            </p:attrNameLst>
                                          </p:cBhvr>
                                          <p:tavLst>
                                            <p:tav tm="0">
                                              <p:val>
                                                <p:strVal val="#ppt_y"/>
                                              </p:val>
                                            </p:tav>
                                            <p:tav tm="100000">
                                              <p:val>
                                                <p:strVal val="#ppt_y"/>
                                              </p:val>
                                            </p:tav>
                                          </p:tavLst>
                                        </p:anim>
                                      </p:childTnLst>
                                    </p:cTn>
                                  </p:par>
                                  <p:par>
                                    <p:cTn id="48" presetID="0" presetClass="path" presetSubtype="0" accel="50000" decel="50000" fill="hold" nodeType="withEffect">
                                      <p:stCondLst>
                                        <p:cond delay="2100"/>
                                      </p:stCondLst>
                                      <p:childTnLst>
                                        <p:animMotion origin="layout" path="M 5.55556E-7 1.35802E-6 C -0.01233 0.00154 -0.02309 0.00741 -0.03542 0.00926 C -0.04809 0.01543 -0.05972 0.01697 -0.07292 0.01852 C -0.18837 0.01574 -0.19062 0.03302 -0.25625 0.0037 C -0.26302 -0.00432 -0.26458 -0.01111 -0.27083 -0.02222 C -0.28073 -0.03982 -0.29132 -0.05864 -0.30521 -0.06482 C -0.34097 -0.1071 -0.42309 -0.09012 -0.44896 -0.09074 C -0.45955 -0.09537 -0.47049 -0.09722 -0.48125 -0.10185 C -0.48802 -0.10494 -0.4941 -0.10895 -0.50104 -0.11111 C -0.51059 -0.1179 -0.52118 -0.12469 -0.53125 -0.12778 C -0.54705 -0.14198 -0.56319 -0.15309 -0.58021 -0.16111 C -0.58628 -0.16389 -0.59132 -0.17006 -0.59687 -0.17408 C -0.6099 -0.18364 -0.62552 -0.19043 -0.63958 -0.19445 C -0.67187 -0.1929 -0.70312 -0.19074 -0.73542 -0.19259 C -0.74983 -0.20124 -0.76441 -0.20833 -0.77812 -0.22037 C -0.7842 -0.22593 -0.79028 -0.2321 -0.79705 -0.23519 C -0.81007 -0.24908 -0.79462 -0.23395 -0.80729 -0.24259 C -0.81302 -0.2463 -0.8184 -0.25309 -0.82413 -0.25741 C -0.83003 -0.26204 -0.82622 -0.25648 -0.83125 -0.26111 C -0.84097 -0.26975 -0.85104 -0.27809 -0.86146 -0.28333 C -0.87083 -0.29445 -0.88108 -0.30556 -0.89184 -0.31296 C -0.89965 -0.32716 -0.91215 -0.33457 -0.91875 -0.35185 C -0.92014 -0.35556 -0.92205 -0.35895 -0.92292 -0.36296 C -0.92361 -0.36605 -0.92396 -0.36945 -0.925 -0.37222 C -0.9276 -0.37963 -0.9316 -0.38519 -0.93438 -0.39259 C -0.94045 -0.40864 -0.94549 -0.4179 -0.95313 -0.43148 " pathEditMode="relative" ptsTypes="fffffffffffffffffffffffffA">
                                          <p:cBhvr>
                                            <p:cTn id="49" dur="6500" fill="hold"/>
                                            <p:tgtEl>
                                              <p:spTgt spid="84"/>
                                            </p:tgtEl>
                                            <p:attrNameLst>
                                              <p:attrName>ppt_x</p:attrName>
                                              <p:attrName>ppt_y</p:attrName>
                                            </p:attrNameLst>
                                          </p:cBhvr>
                                        </p:animMotion>
                                      </p:childTnLst>
                                    </p:cTn>
                                  </p:par>
                                  <p:par>
                                    <p:cTn id="50" presetID="8" presetClass="emph" presetSubtype="0" repeatCount="2000" fill="hold" grpId="1" nodeType="withEffect">
                                      <p:stCondLst>
                                        <p:cond delay="2100"/>
                                      </p:stCondLst>
                                      <p:childTnLst>
                                        <p:animRot by="21600000">
                                          <p:cBhvr>
                                            <p:cTn id="51" dur="3500" fill="hold"/>
                                            <p:tgtEl>
                                              <p:spTgt spid="80"/>
                                            </p:tgtEl>
                                            <p:attrNameLst>
                                              <p:attrName>r</p:attrName>
                                            </p:attrNameLst>
                                          </p:cBhvr>
                                        </p:animRot>
                                      </p:childTnLst>
                                    </p:cTn>
                                  </p:par>
                                  <p:par>
                                    <p:cTn id="52" presetID="8" presetClass="emph" presetSubtype="0" repeatCount="2000" fill="hold" grpId="1" nodeType="withEffect">
                                      <p:stCondLst>
                                        <p:cond delay="2100"/>
                                      </p:stCondLst>
                                      <p:childTnLst>
                                        <p:animRot by="-21600000">
                                          <p:cBhvr>
                                            <p:cTn id="53" dur="3500" fill="hold"/>
                                            <p:tgtEl>
                                              <p:spTgt spid="82"/>
                                            </p:tgtEl>
                                            <p:attrNameLst>
                                              <p:attrName>r</p:attrName>
                                            </p:attrNameLst>
                                          </p:cBhvr>
                                        </p:animRot>
                                      </p:childTnLst>
                                    </p:cTn>
                                  </p:par>
                                  <p:par>
                                    <p:cTn id="54" presetID="6" presetClass="emph" presetSubtype="0" repeatCount="2000" autoRev="1" fill="hold" grpId="1" nodeType="withEffect">
                                      <p:stCondLst>
                                        <p:cond delay="2100"/>
                                      </p:stCondLst>
                                      <p:childTnLst>
                                        <p:animScale>
                                          <p:cBhvr>
                                            <p:cTn id="55" dur="2000" fill="hold"/>
                                            <p:tgtEl>
                                              <p:spTgt spid="83"/>
                                            </p:tgtEl>
                                          </p:cBhvr>
                                          <p:by x="150000" y="150000"/>
                                        </p:animScale>
                                      </p:childTnLst>
                                    </p:cTn>
                                  </p:par>
                                </p:childTnLst>
                              </p:cTn>
                            </p:par>
                          </p:childTnLst>
                        </p:cTn>
                      </p:par>
                      <p:par>
                        <p:cTn id="56" fill="hold">
                          <p:stCondLst>
                            <p:cond delay="indefinite"/>
                          </p:stCondLst>
                          <p:childTnLst>
                            <p:par>
                              <p:cTn id="57" fill="hold">
                                <p:stCondLst>
                                  <p:cond delay="0"/>
                                </p:stCondLst>
                                <p:childTnLst>
                                  <p:par>
                                    <p:cTn id="58" presetID="2" presetClass="entr" presetSubtype="8" fill="hold" nodeType="clickEffect">
                                      <p:stCondLst>
                                        <p:cond delay="0"/>
                                      </p:stCondLst>
                                      <p:childTnLst>
                                        <p:set>
                                          <p:cBhvr>
                                            <p:cTn id="59" dur="1" fill="hold">
                                              <p:stCondLst>
                                                <p:cond delay="0"/>
                                              </p:stCondLst>
                                            </p:cTn>
                                            <p:tgtEl>
                                              <p:spTgt spid="14"/>
                                            </p:tgtEl>
                                            <p:attrNameLst>
                                              <p:attrName>style.visibility</p:attrName>
                                            </p:attrNameLst>
                                          </p:cBhvr>
                                          <p:to>
                                            <p:strVal val="visible"/>
                                          </p:to>
                                        </p:set>
                                        <p:anim calcmode="lin" valueType="num">
                                          <p:cBhvr additive="base">
                                            <p:cTn id="60" dur="1000" fill="hold"/>
                                            <p:tgtEl>
                                              <p:spTgt spid="14"/>
                                            </p:tgtEl>
                                            <p:attrNameLst>
                                              <p:attrName>ppt_x</p:attrName>
                                            </p:attrNameLst>
                                          </p:cBhvr>
                                          <p:tavLst>
                                            <p:tav tm="0">
                                              <p:val>
                                                <p:strVal val="0-#ppt_w/2"/>
                                              </p:val>
                                            </p:tav>
                                            <p:tav tm="100000">
                                              <p:val>
                                                <p:strVal val="#ppt_x"/>
                                              </p:val>
                                            </p:tav>
                                          </p:tavLst>
                                        </p:anim>
                                        <p:anim calcmode="lin" valueType="num">
                                          <p:cBhvr additive="base">
                                            <p:cTn id="61" dur="1000" fill="hold"/>
                                            <p:tgtEl>
                                              <p:spTgt spid="14"/>
                                            </p:tgtEl>
                                            <p:attrNameLst>
                                              <p:attrName>ppt_y</p:attrName>
                                            </p:attrNameLst>
                                          </p:cBhvr>
                                          <p:tavLst>
                                            <p:tav tm="0">
                                              <p:val>
                                                <p:strVal val="#ppt_y"/>
                                              </p:val>
                                            </p:tav>
                                            <p:tav tm="100000">
                                              <p:val>
                                                <p:strVal val="#ppt_y"/>
                                              </p:val>
                                            </p:tav>
                                          </p:tavLst>
                                        </p:anim>
                                      </p:childTnLst>
                                    </p:cTn>
                                  </p:par>
                                  <p:par>
                                    <p:cTn id="62" presetID="6" presetClass="entr" presetSubtype="16" fill="hold" grpId="0" nodeType="withEffect">
                                      <p:stCondLst>
                                        <p:cond delay="2100"/>
                                      </p:stCondLst>
                                      <p:childTnLst>
                                        <p:set>
                                          <p:cBhvr>
                                            <p:cTn id="63" dur="1" fill="hold">
                                              <p:stCondLst>
                                                <p:cond delay="0"/>
                                              </p:stCondLst>
                                            </p:cTn>
                                            <p:tgtEl>
                                              <p:spTgt spid="15"/>
                                            </p:tgtEl>
                                            <p:attrNameLst>
                                              <p:attrName>style.visibility</p:attrName>
                                            </p:attrNameLst>
                                          </p:cBhvr>
                                          <p:to>
                                            <p:strVal val="visible"/>
                                          </p:to>
                                        </p:set>
                                        <p:animEffect transition="in" filter="circle(in)">
                                          <p:cBhvr>
                                            <p:cTn id="6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0" grpId="1" animBg="1"/>
          <p:bldP spid="81" grpId="0" animBg="1"/>
          <p:bldP spid="82" grpId="0" animBg="1"/>
          <p:bldP spid="82" grpId="1" animBg="1"/>
          <p:bldP spid="83" grpId="0" animBg="1"/>
          <p:bldP spid="83" grpId="1" animBg="1"/>
          <p:bldP spid="18" grpId="0"/>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p:cTn id="7" dur="500" fill="hold"/>
                                            <p:tgtEl>
                                              <p:spTgt spid="88"/>
                                            </p:tgtEl>
                                            <p:attrNameLst>
                                              <p:attrName>ppt_w</p:attrName>
                                            </p:attrNameLst>
                                          </p:cBhvr>
                                          <p:tavLst>
                                            <p:tav tm="0">
                                              <p:val>
                                                <p:fltVal val="0"/>
                                              </p:val>
                                            </p:tav>
                                            <p:tav tm="100000">
                                              <p:val>
                                                <p:strVal val="#ppt_w"/>
                                              </p:val>
                                            </p:tav>
                                          </p:tavLst>
                                        </p:anim>
                                        <p:anim calcmode="lin" valueType="num">
                                          <p:cBhvr>
                                            <p:cTn id="8" dur="500" fill="hold"/>
                                            <p:tgtEl>
                                              <p:spTgt spid="88"/>
                                            </p:tgtEl>
                                            <p:attrNameLst>
                                              <p:attrName>ppt_h</p:attrName>
                                            </p:attrNameLst>
                                          </p:cBhvr>
                                          <p:tavLst>
                                            <p:tav tm="0">
                                              <p:val>
                                                <p:fltVal val="0"/>
                                              </p:val>
                                            </p:tav>
                                            <p:tav tm="100000">
                                              <p:val>
                                                <p:strVal val="#ppt_h"/>
                                              </p:val>
                                            </p:tav>
                                          </p:tavLst>
                                        </p:anim>
                                        <p:anim calcmode="lin" valueType="num">
                                          <p:cBhvr>
                                            <p:cTn id="9" dur="500" fill="hold"/>
                                            <p:tgtEl>
                                              <p:spTgt spid="88"/>
                                            </p:tgtEl>
                                            <p:attrNameLst>
                                              <p:attrName>style.rotation</p:attrName>
                                            </p:attrNameLst>
                                          </p:cBhvr>
                                          <p:tavLst>
                                            <p:tav tm="0">
                                              <p:val>
                                                <p:fltVal val="360"/>
                                              </p:val>
                                            </p:tav>
                                            <p:tav tm="100000">
                                              <p:val>
                                                <p:fltVal val="0"/>
                                              </p:val>
                                            </p:tav>
                                          </p:tavLst>
                                        </p:anim>
                                        <p:animEffect transition="in" filter="fade">
                                          <p:cBhvr>
                                            <p:cTn id="10" dur="500"/>
                                            <p:tgtEl>
                                              <p:spTgt spid="88"/>
                                            </p:tgtEl>
                                          </p:cBhvr>
                                        </p:animEffect>
                                      </p:childTnLst>
                                    </p:cTn>
                                  </p:par>
                                  <p:par>
                                    <p:cTn id="11" presetID="42" presetClass="entr" presetSubtype="0" fill="hold" nodeType="withEffect">
                                      <p:stCondLst>
                                        <p:cond delay="0"/>
                                      </p:stCondLst>
                                      <p:childTnLst>
                                        <p:set>
                                          <p:cBhvr>
                                            <p:cTn id="12" dur="1" fill="hold">
                                              <p:stCondLst>
                                                <p:cond delay="0"/>
                                              </p:stCondLst>
                                            </p:cTn>
                                            <p:tgtEl>
                                              <p:spTgt spid="72"/>
                                            </p:tgtEl>
                                            <p:attrNameLst>
                                              <p:attrName>style.visibility</p:attrName>
                                            </p:attrNameLst>
                                          </p:cBhvr>
                                          <p:to>
                                            <p:strVal val="visible"/>
                                          </p:to>
                                        </p:set>
                                        <p:animEffect transition="in" filter="fade">
                                          <p:cBhvr>
                                            <p:cTn id="13" dur="1000"/>
                                            <p:tgtEl>
                                              <p:spTgt spid="72"/>
                                            </p:tgtEl>
                                          </p:cBhvr>
                                        </p:animEffect>
                                        <p:anim calcmode="lin" valueType="num">
                                          <p:cBhvr>
                                            <p:cTn id="14" dur="1000" fill="hold"/>
                                            <p:tgtEl>
                                              <p:spTgt spid="72"/>
                                            </p:tgtEl>
                                            <p:attrNameLst>
                                              <p:attrName>ppt_x</p:attrName>
                                            </p:attrNameLst>
                                          </p:cBhvr>
                                          <p:tavLst>
                                            <p:tav tm="0">
                                              <p:val>
                                                <p:strVal val="#ppt_x"/>
                                              </p:val>
                                            </p:tav>
                                            <p:tav tm="100000">
                                              <p:val>
                                                <p:strVal val="#ppt_x"/>
                                              </p:val>
                                            </p:tav>
                                          </p:tavLst>
                                        </p:anim>
                                        <p:anim calcmode="lin" valueType="num">
                                          <p:cBhvr>
                                            <p:cTn id="15" dur="1000" fill="hold"/>
                                            <p:tgtEl>
                                              <p:spTgt spid="72"/>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2" presetClass="entr" presetSubtype="8"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1000" fill="hold"/>
                                            <p:tgtEl>
                                              <p:spTgt spid="37"/>
                                            </p:tgtEl>
                                            <p:attrNameLst>
                                              <p:attrName>ppt_x</p:attrName>
                                            </p:attrNameLst>
                                          </p:cBhvr>
                                          <p:tavLst>
                                            <p:tav tm="0">
                                              <p:val>
                                                <p:strVal val="0-#ppt_w/2"/>
                                              </p:val>
                                            </p:tav>
                                            <p:tav tm="100000">
                                              <p:val>
                                                <p:strVal val="#ppt_x"/>
                                              </p:val>
                                            </p:tav>
                                          </p:tavLst>
                                        </p:anim>
                                        <p:anim calcmode="lin" valueType="num">
                                          <p:cBhvr additive="base">
                                            <p:cTn id="20" dur="1000" fill="hold"/>
                                            <p:tgtEl>
                                              <p:spTgt spid="37"/>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200"/>
                                      </p:stCondLst>
                                      <p:childTnLst>
                                        <p:set>
                                          <p:cBhvr>
                                            <p:cTn id="22" dur="1" fill="hold">
                                              <p:stCondLst>
                                                <p:cond delay="0"/>
                                              </p:stCondLst>
                                            </p:cTn>
                                            <p:tgtEl>
                                              <p:spTgt spid="76"/>
                                            </p:tgtEl>
                                            <p:attrNameLst>
                                              <p:attrName>style.visibility</p:attrName>
                                            </p:attrNameLst>
                                          </p:cBhvr>
                                          <p:to>
                                            <p:strVal val="visible"/>
                                          </p:to>
                                        </p:set>
                                        <p:anim calcmode="lin" valueType="num">
                                          <p:cBhvr additive="base">
                                            <p:cTn id="23" dur="1000" fill="hold"/>
                                            <p:tgtEl>
                                              <p:spTgt spid="76"/>
                                            </p:tgtEl>
                                            <p:attrNameLst>
                                              <p:attrName>ppt_x</p:attrName>
                                            </p:attrNameLst>
                                          </p:cBhvr>
                                          <p:tavLst>
                                            <p:tav tm="0">
                                              <p:val>
                                                <p:strVal val="0-#ppt_w/2"/>
                                              </p:val>
                                            </p:tav>
                                            <p:tav tm="100000">
                                              <p:val>
                                                <p:strVal val="#ppt_x"/>
                                              </p:val>
                                            </p:tav>
                                          </p:tavLst>
                                        </p:anim>
                                        <p:anim calcmode="lin" valueType="num">
                                          <p:cBhvr additive="base">
                                            <p:cTn id="24" dur="1000" fill="hold"/>
                                            <p:tgtEl>
                                              <p:spTgt spid="76"/>
                                            </p:tgtEl>
                                            <p:attrNameLst>
                                              <p:attrName>ppt_y</p:attrName>
                                            </p:attrNameLst>
                                          </p:cBhvr>
                                          <p:tavLst>
                                            <p:tav tm="0">
                                              <p:val>
                                                <p:strVal val="#ppt_y"/>
                                              </p:val>
                                            </p:tav>
                                            <p:tav tm="100000">
                                              <p:val>
                                                <p:strVal val="#ppt_y"/>
                                              </p:val>
                                            </p:tav>
                                          </p:tavLst>
                                        </p:anim>
                                      </p:childTnLst>
                                    </p:cTn>
                                  </p:par>
                                  <p:par>
                                    <p:cTn id="25" presetID="2" presetClass="entr" presetSubtype="1" fill="hold" grpId="0" nodeType="withEffect">
                                      <p:stCondLst>
                                        <p:cond delay="2100"/>
                                      </p:stCondLst>
                                      <p:childTnLst>
                                        <p:set>
                                          <p:cBhvr>
                                            <p:cTn id="26" dur="1" fill="hold">
                                              <p:stCondLst>
                                                <p:cond delay="0"/>
                                              </p:stCondLst>
                                            </p:cTn>
                                            <p:tgtEl>
                                              <p:spTgt spid="80"/>
                                            </p:tgtEl>
                                            <p:attrNameLst>
                                              <p:attrName>style.visibility</p:attrName>
                                            </p:attrNameLst>
                                          </p:cBhvr>
                                          <p:to>
                                            <p:strVal val="visible"/>
                                          </p:to>
                                        </p:set>
                                        <p:anim calcmode="lin" valueType="num">
                                          <p:cBhvr additive="base">
                                            <p:cTn id="27" dur="500" fill="hold"/>
                                            <p:tgtEl>
                                              <p:spTgt spid="80"/>
                                            </p:tgtEl>
                                            <p:attrNameLst>
                                              <p:attrName>ppt_x</p:attrName>
                                            </p:attrNameLst>
                                          </p:cBhvr>
                                          <p:tavLst>
                                            <p:tav tm="0">
                                              <p:val>
                                                <p:strVal val="#ppt_x"/>
                                              </p:val>
                                            </p:tav>
                                            <p:tav tm="100000">
                                              <p:val>
                                                <p:strVal val="#ppt_x"/>
                                              </p:val>
                                            </p:tav>
                                          </p:tavLst>
                                        </p:anim>
                                        <p:anim calcmode="lin" valueType="num">
                                          <p:cBhvr additive="base">
                                            <p:cTn id="28" dur="500" fill="hold"/>
                                            <p:tgtEl>
                                              <p:spTgt spid="80"/>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2100"/>
                                      </p:stCondLst>
                                      <p:childTnLst>
                                        <p:set>
                                          <p:cBhvr>
                                            <p:cTn id="30" dur="1" fill="hold">
                                              <p:stCondLst>
                                                <p:cond delay="0"/>
                                              </p:stCondLst>
                                            </p:cTn>
                                            <p:tgtEl>
                                              <p:spTgt spid="81"/>
                                            </p:tgtEl>
                                            <p:attrNameLst>
                                              <p:attrName>style.visibility</p:attrName>
                                            </p:attrNameLst>
                                          </p:cBhvr>
                                          <p:to>
                                            <p:strVal val="visible"/>
                                          </p:to>
                                        </p:set>
                                        <p:anim calcmode="lin" valueType="num">
                                          <p:cBhvr additive="base">
                                            <p:cTn id="31" dur="750" fill="hold"/>
                                            <p:tgtEl>
                                              <p:spTgt spid="81"/>
                                            </p:tgtEl>
                                            <p:attrNameLst>
                                              <p:attrName>ppt_x</p:attrName>
                                            </p:attrNameLst>
                                          </p:cBhvr>
                                          <p:tavLst>
                                            <p:tav tm="0">
                                              <p:val>
                                                <p:strVal val="#ppt_x"/>
                                              </p:val>
                                            </p:tav>
                                            <p:tav tm="100000">
                                              <p:val>
                                                <p:strVal val="#ppt_x"/>
                                              </p:val>
                                            </p:tav>
                                          </p:tavLst>
                                        </p:anim>
                                        <p:anim calcmode="lin" valueType="num">
                                          <p:cBhvr additive="base">
                                            <p:cTn id="32" dur="750" fill="hold"/>
                                            <p:tgtEl>
                                              <p:spTgt spid="81"/>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stCondLst>
                                        <p:cond delay="2100"/>
                                      </p:stCondLst>
                                      <p:childTnLst>
                                        <p:set>
                                          <p:cBhvr>
                                            <p:cTn id="34" dur="1" fill="hold">
                                              <p:stCondLst>
                                                <p:cond delay="0"/>
                                              </p:stCondLst>
                                            </p:cTn>
                                            <p:tgtEl>
                                              <p:spTgt spid="82"/>
                                            </p:tgtEl>
                                            <p:attrNameLst>
                                              <p:attrName>style.visibility</p:attrName>
                                            </p:attrNameLst>
                                          </p:cBhvr>
                                          <p:to>
                                            <p:strVal val="visible"/>
                                          </p:to>
                                        </p:set>
                                        <p:anim calcmode="lin" valueType="num">
                                          <p:cBhvr additive="base">
                                            <p:cTn id="35" dur="500" fill="hold"/>
                                            <p:tgtEl>
                                              <p:spTgt spid="82"/>
                                            </p:tgtEl>
                                            <p:attrNameLst>
                                              <p:attrName>ppt_x</p:attrName>
                                            </p:attrNameLst>
                                          </p:cBhvr>
                                          <p:tavLst>
                                            <p:tav tm="0">
                                              <p:val>
                                                <p:strVal val="#ppt_x"/>
                                              </p:val>
                                            </p:tav>
                                            <p:tav tm="100000">
                                              <p:val>
                                                <p:strVal val="#ppt_x"/>
                                              </p:val>
                                            </p:tav>
                                          </p:tavLst>
                                        </p:anim>
                                        <p:anim calcmode="lin" valueType="num">
                                          <p:cBhvr additive="base">
                                            <p:cTn id="36" dur="500" fill="hold"/>
                                            <p:tgtEl>
                                              <p:spTgt spid="82"/>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2100"/>
                                      </p:stCondLst>
                                      <p:childTnLst>
                                        <p:set>
                                          <p:cBhvr>
                                            <p:cTn id="38" dur="1" fill="hold">
                                              <p:stCondLst>
                                                <p:cond delay="0"/>
                                              </p:stCondLst>
                                            </p:cTn>
                                            <p:tgtEl>
                                              <p:spTgt spid="83"/>
                                            </p:tgtEl>
                                            <p:attrNameLst>
                                              <p:attrName>style.visibility</p:attrName>
                                            </p:attrNameLst>
                                          </p:cBhvr>
                                          <p:to>
                                            <p:strVal val="visible"/>
                                          </p:to>
                                        </p:set>
                                        <p:anim calcmode="lin" valueType="num">
                                          <p:cBhvr additive="base">
                                            <p:cTn id="39" dur="500" fill="hold"/>
                                            <p:tgtEl>
                                              <p:spTgt spid="83"/>
                                            </p:tgtEl>
                                            <p:attrNameLst>
                                              <p:attrName>ppt_x</p:attrName>
                                            </p:attrNameLst>
                                          </p:cBhvr>
                                          <p:tavLst>
                                            <p:tav tm="0">
                                              <p:val>
                                                <p:strVal val="#ppt_x"/>
                                              </p:val>
                                            </p:tav>
                                            <p:tav tm="100000">
                                              <p:val>
                                                <p:strVal val="#ppt_x"/>
                                              </p:val>
                                            </p:tav>
                                          </p:tavLst>
                                        </p:anim>
                                        <p:anim calcmode="lin" valueType="num">
                                          <p:cBhvr additive="base">
                                            <p:cTn id="40" dur="500" fill="hold"/>
                                            <p:tgtEl>
                                              <p:spTgt spid="83"/>
                                            </p:tgtEl>
                                            <p:attrNameLst>
                                              <p:attrName>ppt_y</p:attrName>
                                            </p:attrNameLst>
                                          </p:cBhvr>
                                          <p:tavLst>
                                            <p:tav tm="0">
                                              <p:val>
                                                <p:strVal val="0-#ppt_h/2"/>
                                              </p:val>
                                            </p:tav>
                                            <p:tav tm="100000">
                                              <p:val>
                                                <p:strVal val="#ppt_y"/>
                                              </p:val>
                                            </p:tav>
                                          </p:tavLst>
                                        </p:anim>
                                      </p:childTnLst>
                                    </p:cTn>
                                  </p:par>
                                  <p:par>
                                    <p:cTn id="41" presetID="6" presetClass="entr" presetSubtype="16" fill="hold" grpId="0" nodeType="withEffect">
                                      <p:stCondLst>
                                        <p:cond delay="2100"/>
                                      </p:stCondLst>
                                      <p:childTnLst>
                                        <p:set>
                                          <p:cBhvr>
                                            <p:cTn id="42" dur="1" fill="hold">
                                              <p:stCondLst>
                                                <p:cond delay="0"/>
                                              </p:stCondLst>
                                            </p:cTn>
                                            <p:tgtEl>
                                              <p:spTgt spid="18"/>
                                            </p:tgtEl>
                                            <p:attrNameLst>
                                              <p:attrName>style.visibility</p:attrName>
                                            </p:attrNameLst>
                                          </p:cBhvr>
                                          <p:to>
                                            <p:strVal val="visible"/>
                                          </p:to>
                                        </p:set>
                                        <p:animEffect transition="in" filter="circle(in)">
                                          <p:cBhvr>
                                            <p:cTn id="43" dur="500"/>
                                            <p:tgtEl>
                                              <p:spTgt spid="18"/>
                                            </p:tgtEl>
                                          </p:cBhvr>
                                        </p:animEffect>
                                      </p:childTnLst>
                                    </p:cTn>
                                  </p:par>
                                  <p:par>
                                    <p:cTn id="44" presetID="2" presetClass="entr" presetSubtype="2" fill="hold" nodeType="withEffect">
                                      <p:stCondLst>
                                        <p:cond delay="2100"/>
                                      </p:stCondLst>
                                      <p:childTnLst>
                                        <p:set>
                                          <p:cBhvr>
                                            <p:cTn id="45" dur="1" fill="hold">
                                              <p:stCondLst>
                                                <p:cond delay="0"/>
                                              </p:stCondLst>
                                            </p:cTn>
                                            <p:tgtEl>
                                              <p:spTgt spid="84"/>
                                            </p:tgtEl>
                                            <p:attrNameLst>
                                              <p:attrName>style.visibility</p:attrName>
                                            </p:attrNameLst>
                                          </p:cBhvr>
                                          <p:to>
                                            <p:strVal val="visible"/>
                                          </p:to>
                                        </p:set>
                                        <p:anim calcmode="lin" valueType="num">
                                          <p:cBhvr additive="base">
                                            <p:cTn id="46" dur="500" fill="hold"/>
                                            <p:tgtEl>
                                              <p:spTgt spid="84"/>
                                            </p:tgtEl>
                                            <p:attrNameLst>
                                              <p:attrName>ppt_x</p:attrName>
                                            </p:attrNameLst>
                                          </p:cBhvr>
                                          <p:tavLst>
                                            <p:tav tm="0">
                                              <p:val>
                                                <p:strVal val="1+#ppt_w/2"/>
                                              </p:val>
                                            </p:tav>
                                            <p:tav tm="100000">
                                              <p:val>
                                                <p:strVal val="#ppt_x"/>
                                              </p:val>
                                            </p:tav>
                                          </p:tavLst>
                                        </p:anim>
                                        <p:anim calcmode="lin" valueType="num">
                                          <p:cBhvr additive="base">
                                            <p:cTn id="47" dur="500" fill="hold"/>
                                            <p:tgtEl>
                                              <p:spTgt spid="84"/>
                                            </p:tgtEl>
                                            <p:attrNameLst>
                                              <p:attrName>ppt_y</p:attrName>
                                            </p:attrNameLst>
                                          </p:cBhvr>
                                          <p:tavLst>
                                            <p:tav tm="0">
                                              <p:val>
                                                <p:strVal val="#ppt_y"/>
                                              </p:val>
                                            </p:tav>
                                            <p:tav tm="100000">
                                              <p:val>
                                                <p:strVal val="#ppt_y"/>
                                              </p:val>
                                            </p:tav>
                                          </p:tavLst>
                                        </p:anim>
                                      </p:childTnLst>
                                    </p:cTn>
                                  </p:par>
                                  <p:par>
                                    <p:cTn id="48" presetID="0" presetClass="path" presetSubtype="0" accel="50000" decel="50000" fill="hold" nodeType="withEffect">
                                      <p:stCondLst>
                                        <p:cond delay="2100"/>
                                      </p:stCondLst>
                                      <p:childTnLst>
                                        <p:animMotion origin="layout" path="M 5.55556E-7 1.35802E-6 C -0.01233 0.00154 -0.02309 0.00741 -0.03542 0.00926 C -0.04809 0.01543 -0.05972 0.01697 -0.07292 0.01852 C -0.18837 0.01574 -0.19062 0.03302 -0.25625 0.0037 C -0.26302 -0.00432 -0.26458 -0.01111 -0.27083 -0.02222 C -0.28073 -0.03982 -0.29132 -0.05864 -0.30521 -0.06482 C -0.34097 -0.1071 -0.42309 -0.09012 -0.44896 -0.09074 C -0.45955 -0.09537 -0.47049 -0.09722 -0.48125 -0.10185 C -0.48802 -0.10494 -0.4941 -0.10895 -0.50104 -0.11111 C -0.51059 -0.1179 -0.52118 -0.12469 -0.53125 -0.12778 C -0.54705 -0.14198 -0.56319 -0.15309 -0.58021 -0.16111 C -0.58628 -0.16389 -0.59132 -0.17006 -0.59687 -0.17408 C -0.6099 -0.18364 -0.62552 -0.19043 -0.63958 -0.19445 C -0.67187 -0.1929 -0.70312 -0.19074 -0.73542 -0.19259 C -0.74983 -0.20124 -0.76441 -0.20833 -0.77812 -0.22037 C -0.7842 -0.22593 -0.79028 -0.2321 -0.79705 -0.23519 C -0.81007 -0.24908 -0.79462 -0.23395 -0.80729 -0.24259 C -0.81302 -0.2463 -0.8184 -0.25309 -0.82413 -0.25741 C -0.83003 -0.26204 -0.82622 -0.25648 -0.83125 -0.26111 C -0.84097 -0.26975 -0.85104 -0.27809 -0.86146 -0.28333 C -0.87083 -0.29445 -0.88108 -0.30556 -0.89184 -0.31296 C -0.89965 -0.32716 -0.91215 -0.33457 -0.91875 -0.35185 C -0.92014 -0.35556 -0.92205 -0.35895 -0.92292 -0.36296 C -0.92361 -0.36605 -0.92396 -0.36945 -0.925 -0.37222 C -0.9276 -0.37963 -0.9316 -0.38519 -0.93438 -0.39259 C -0.94045 -0.40864 -0.94549 -0.4179 -0.95313 -0.43148 " pathEditMode="relative" ptsTypes="fffffffffffffffffffffffffA">
                                          <p:cBhvr>
                                            <p:cTn id="49" dur="6500" fill="hold"/>
                                            <p:tgtEl>
                                              <p:spTgt spid="84"/>
                                            </p:tgtEl>
                                            <p:attrNameLst>
                                              <p:attrName>ppt_x</p:attrName>
                                              <p:attrName>ppt_y</p:attrName>
                                            </p:attrNameLst>
                                          </p:cBhvr>
                                        </p:animMotion>
                                      </p:childTnLst>
                                    </p:cTn>
                                  </p:par>
                                  <p:par>
                                    <p:cTn id="50" presetID="8" presetClass="emph" presetSubtype="0" repeatCount="2000" fill="hold" grpId="1" nodeType="withEffect">
                                      <p:stCondLst>
                                        <p:cond delay="2100"/>
                                      </p:stCondLst>
                                      <p:childTnLst>
                                        <p:animRot by="21600000">
                                          <p:cBhvr>
                                            <p:cTn id="51" dur="3500" fill="hold"/>
                                            <p:tgtEl>
                                              <p:spTgt spid="80"/>
                                            </p:tgtEl>
                                            <p:attrNameLst>
                                              <p:attrName>r</p:attrName>
                                            </p:attrNameLst>
                                          </p:cBhvr>
                                        </p:animRot>
                                      </p:childTnLst>
                                    </p:cTn>
                                  </p:par>
                                  <p:par>
                                    <p:cTn id="52" presetID="8" presetClass="emph" presetSubtype="0" repeatCount="2000" fill="hold" grpId="1" nodeType="withEffect">
                                      <p:stCondLst>
                                        <p:cond delay="2100"/>
                                      </p:stCondLst>
                                      <p:childTnLst>
                                        <p:animRot by="-21600000">
                                          <p:cBhvr>
                                            <p:cTn id="53" dur="3500" fill="hold"/>
                                            <p:tgtEl>
                                              <p:spTgt spid="82"/>
                                            </p:tgtEl>
                                            <p:attrNameLst>
                                              <p:attrName>r</p:attrName>
                                            </p:attrNameLst>
                                          </p:cBhvr>
                                        </p:animRot>
                                      </p:childTnLst>
                                    </p:cTn>
                                  </p:par>
                                  <p:par>
                                    <p:cTn id="54" presetID="6" presetClass="emph" presetSubtype="0" repeatCount="2000" autoRev="1" fill="hold" grpId="1" nodeType="withEffect">
                                      <p:stCondLst>
                                        <p:cond delay="2100"/>
                                      </p:stCondLst>
                                      <p:childTnLst>
                                        <p:animScale>
                                          <p:cBhvr>
                                            <p:cTn id="55" dur="2000" fill="hold"/>
                                            <p:tgtEl>
                                              <p:spTgt spid="83"/>
                                            </p:tgtEl>
                                          </p:cBhvr>
                                          <p:by x="150000" y="150000"/>
                                        </p:animScale>
                                      </p:childTnLst>
                                    </p:cTn>
                                  </p:par>
                                </p:childTnLst>
                              </p:cTn>
                            </p:par>
                          </p:childTnLst>
                        </p:cTn>
                      </p:par>
                      <p:par>
                        <p:cTn id="56" fill="hold">
                          <p:stCondLst>
                            <p:cond delay="indefinite"/>
                          </p:stCondLst>
                          <p:childTnLst>
                            <p:par>
                              <p:cTn id="57" fill="hold">
                                <p:stCondLst>
                                  <p:cond delay="0"/>
                                </p:stCondLst>
                                <p:childTnLst>
                                  <p:par>
                                    <p:cTn id="58" presetID="2" presetClass="entr" presetSubtype="8" fill="hold" nodeType="clickEffect">
                                      <p:stCondLst>
                                        <p:cond delay="0"/>
                                      </p:stCondLst>
                                      <p:childTnLst>
                                        <p:set>
                                          <p:cBhvr>
                                            <p:cTn id="59" dur="1" fill="hold">
                                              <p:stCondLst>
                                                <p:cond delay="0"/>
                                              </p:stCondLst>
                                            </p:cTn>
                                            <p:tgtEl>
                                              <p:spTgt spid="14"/>
                                            </p:tgtEl>
                                            <p:attrNameLst>
                                              <p:attrName>style.visibility</p:attrName>
                                            </p:attrNameLst>
                                          </p:cBhvr>
                                          <p:to>
                                            <p:strVal val="visible"/>
                                          </p:to>
                                        </p:set>
                                        <p:anim calcmode="lin" valueType="num">
                                          <p:cBhvr additive="base">
                                            <p:cTn id="60" dur="1000" fill="hold"/>
                                            <p:tgtEl>
                                              <p:spTgt spid="14"/>
                                            </p:tgtEl>
                                            <p:attrNameLst>
                                              <p:attrName>ppt_x</p:attrName>
                                            </p:attrNameLst>
                                          </p:cBhvr>
                                          <p:tavLst>
                                            <p:tav tm="0">
                                              <p:val>
                                                <p:strVal val="0-#ppt_w/2"/>
                                              </p:val>
                                            </p:tav>
                                            <p:tav tm="100000">
                                              <p:val>
                                                <p:strVal val="#ppt_x"/>
                                              </p:val>
                                            </p:tav>
                                          </p:tavLst>
                                        </p:anim>
                                        <p:anim calcmode="lin" valueType="num">
                                          <p:cBhvr additive="base">
                                            <p:cTn id="61" dur="1000" fill="hold"/>
                                            <p:tgtEl>
                                              <p:spTgt spid="14"/>
                                            </p:tgtEl>
                                            <p:attrNameLst>
                                              <p:attrName>ppt_y</p:attrName>
                                            </p:attrNameLst>
                                          </p:cBhvr>
                                          <p:tavLst>
                                            <p:tav tm="0">
                                              <p:val>
                                                <p:strVal val="#ppt_y"/>
                                              </p:val>
                                            </p:tav>
                                            <p:tav tm="100000">
                                              <p:val>
                                                <p:strVal val="#ppt_y"/>
                                              </p:val>
                                            </p:tav>
                                          </p:tavLst>
                                        </p:anim>
                                      </p:childTnLst>
                                    </p:cTn>
                                  </p:par>
                                  <p:par>
                                    <p:cTn id="62" presetID="6" presetClass="entr" presetSubtype="16" fill="hold" grpId="0" nodeType="withEffect">
                                      <p:stCondLst>
                                        <p:cond delay="2100"/>
                                      </p:stCondLst>
                                      <p:childTnLst>
                                        <p:set>
                                          <p:cBhvr>
                                            <p:cTn id="63" dur="1" fill="hold">
                                              <p:stCondLst>
                                                <p:cond delay="0"/>
                                              </p:stCondLst>
                                            </p:cTn>
                                            <p:tgtEl>
                                              <p:spTgt spid="15"/>
                                            </p:tgtEl>
                                            <p:attrNameLst>
                                              <p:attrName>style.visibility</p:attrName>
                                            </p:attrNameLst>
                                          </p:cBhvr>
                                          <p:to>
                                            <p:strVal val="visible"/>
                                          </p:to>
                                        </p:set>
                                        <p:animEffect transition="in" filter="circle(in)">
                                          <p:cBhvr>
                                            <p:cTn id="6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0" grpId="1" animBg="1"/>
          <p:bldP spid="81" grpId="0" animBg="1"/>
          <p:bldP spid="82" grpId="0" animBg="1"/>
          <p:bldP spid="82" grpId="1" animBg="1"/>
          <p:bldP spid="83" grpId="0" animBg="1"/>
          <p:bldP spid="83" grpId="1" animBg="1"/>
          <p:bldP spid="18" grpId="0"/>
          <p:bldP spid="15" grpId="0"/>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图片 52">
            <a:extLst>
              <a:ext uri="{FF2B5EF4-FFF2-40B4-BE49-F238E27FC236}">
                <a16:creationId xmlns:a16="http://schemas.microsoft.com/office/drawing/2014/main" xmlns="" id="{4CBDE769-0D7F-48EB-A01A-27D6A62E88E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flipH="1">
            <a:off x="9476027" y="449109"/>
            <a:ext cx="717597" cy="716897"/>
          </a:xfrm>
          <a:prstGeom prst="rect">
            <a:avLst/>
          </a:prstGeom>
        </p:spPr>
      </p:pic>
      <p:pic>
        <p:nvPicPr>
          <p:cNvPr id="54" name="图片 53">
            <a:extLst>
              <a:ext uri="{FF2B5EF4-FFF2-40B4-BE49-F238E27FC236}">
                <a16:creationId xmlns:a16="http://schemas.microsoft.com/office/drawing/2014/main" xmlns="" id="{41A87B12-29D9-463E-87DD-4B5BE602420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7295892" y="357135"/>
            <a:ext cx="799500" cy="798720"/>
          </a:xfrm>
          <a:prstGeom prst="rect">
            <a:avLst/>
          </a:prstGeom>
        </p:spPr>
      </p:pic>
      <p:pic>
        <p:nvPicPr>
          <p:cNvPr id="55" name="图片 54">
            <a:extLst>
              <a:ext uri="{FF2B5EF4-FFF2-40B4-BE49-F238E27FC236}">
                <a16:creationId xmlns:a16="http://schemas.microsoft.com/office/drawing/2014/main" xmlns="" id="{FCD260FC-0206-4BFA-BB7B-3AEAD283B379}"/>
              </a:ext>
            </a:extLst>
          </p:cNvPr>
          <p:cNvPicPr>
            <a:picLocks noChangeAspect="1"/>
          </p:cNvPicPr>
          <p:nvPr/>
        </p:nvPicPr>
        <p:blipFill>
          <a:blip r:embed="rId6" cstate="screen">
            <a:extLst>
              <a:ext uri="{BEBA8EAE-BF5A-486C-A8C5-ECC9F3942E4B}">
                <a14:imgProps xmlns:a14="http://schemas.microsoft.com/office/drawing/2010/main">
                  <a14:imgLayer r:embed="rId5">
                    <a14:imgEffect>
                      <a14:backgroundRemoval t="0" b="89744" l="8974" r="100000"/>
                    </a14:imgEffect>
                  </a14:imgLayer>
                </a14:imgProps>
              </a:ext>
              <a:ext uri="{28A0092B-C50C-407E-A947-70E740481C1C}">
                <a14:useLocalDpi xmlns:a14="http://schemas.microsoft.com/office/drawing/2010/main"/>
              </a:ext>
            </a:extLst>
          </a:blip>
          <a:stretch>
            <a:fillRect/>
          </a:stretch>
        </p:blipFill>
        <p:spPr>
          <a:xfrm flipH="1">
            <a:off x="8212459" y="145252"/>
            <a:ext cx="424180" cy="423766"/>
          </a:xfrm>
          <a:prstGeom prst="rect">
            <a:avLst/>
          </a:prstGeom>
        </p:spPr>
      </p:pic>
      <p:pic>
        <p:nvPicPr>
          <p:cNvPr id="61" name="图片 60">
            <a:extLst>
              <a:ext uri="{FF2B5EF4-FFF2-40B4-BE49-F238E27FC236}">
                <a16:creationId xmlns:a16="http://schemas.microsoft.com/office/drawing/2014/main" xmlns="" id="{83B3C7DD-2EF7-486F-BFD4-D63FD08F50BB}"/>
              </a:ext>
            </a:extLst>
          </p:cNvPr>
          <p:cNvPicPr>
            <a:picLocks noChangeAspect="1"/>
          </p:cNvPicPr>
          <p:nvPr/>
        </p:nvPicPr>
        <p:blipFill>
          <a:blip r:embed="rId7" cstate="screen">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a:ext>
            </a:extLst>
          </a:blip>
          <a:stretch>
            <a:fillRect/>
          </a:stretch>
        </p:blipFill>
        <p:spPr>
          <a:xfrm>
            <a:off x="11005442" y="0"/>
            <a:ext cx="1131464" cy="1512990"/>
          </a:xfrm>
          <a:prstGeom prst="rect">
            <a:avLst/>
          </a:prstGeom>
        </p:spPr>
      </p:pic>
      <p:pic>
        <p:nvPicPr>
          <p:cNvPr id="37" name="图片 36">
            <a:extLst>
              <a:ext uri="{FF2B5EF4-FFF2-40B4-BE49-F238E27FC236}">
                <a16:creationId xmlns:a16="http://schemas.microsoft.com/office/drawing/2014/main" xmlns="" id="{5B668911-A1C2-4773-84AC-84CC2248D91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689714" y="1033094"/>
            <a:ext cx="1727788" cy="1727788"/>
          </a:xfrm>
          <a:prstGeom prst="rect">
            <a:avLst/>
          </a:prstGeom>
        </p:spPr>
      </p:pic>
      <p:sp>
        <p:nvSpPr>
          <p:cNvPr id="72" name="五角星 44">
            <a:extLst>
              <a:ext uri="{FF2B5EF4-FFF2-40B4-BE49-F238E27FC236}">
                <a16:creationId xmlns:a16="http://schemas.microsoft.com/office/drawing/2014/main" xmlns="" id="{5EAC7412-1187-48E1-8711-E387F9771DE3}"/>
              </a:ext>
            </a:extLst>
          </p:cNvPr>
          <p:cNvSpPr/>
          <p:nvPr/>
        </p:nvSpPr>
        <p:spPr>
          <a:xfrm rot="19967404">
            <a:off x="5268645" y="5622192"/>
            <a:ext cx="458393" cy="458393"/>
          </a:xfrm>
          <a:prstGeom prst="star5">
            <a:avLst>
              <a:gd name="adj" fmla="val 23926"/>
              <a:gd name="hf" fmla="val 105146"/>
              <a:gd name="vf" fmla="val 110557"/>
            </a:avLst>
          </a:prstGeom>
          <a:blipFill dpi="0" rotWithShape="1">
            <a:blip r:embed="rId10">
              <a:extLst>
                <a:ext uri="{28A0092B-C50C-407E-A947-70E740481C1C}">
                  <a14:useLocalDpi xmlns:a14="http://schemas.microsoft.com/office/drawing/2010/main"/>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3" name="五角星 45">
            <a:extLst>
              <a:ext uri="{FF2B5EF4-FFF2-40B4-BE49-F238E27FC236}">
                <a16:creationId xmlns:a16="http://schemas.microsoft.com/office/drawing/2014/main" xmlns="" id="{718B3624-FEBE-46BE-86B7-FDDCC94146F6}"/>
              </a:ext>
            </a:extLst>
          </p:cNvPr>
          <p:cNvSpPr/>
          <p:nvPr/>
        </p:nvSpPr>
        <p:spPr>
          <a:xfrm>
            <a:off x="4385254" y="6010030"/>
            <a:ext cx="253437" cy="253437"/>
          </a:xfrm>
          <a:prstGeom prst="star5">
            <a:avLst>
              <a:gd name="adj" fmla="val 23926"/>
              <a:gd name="hf" fmla="val 105146"/>
              <a:gd name="vf" fmla="val 110557"/>
            </a:avLst>
          </a:prstGeom>
          <a:blipFill dpi="0" rotWithShape="1">
            <a:blip r:embed="rId11" cstate="screen">
              <a:extLst>
                <a:ext uri="{28A0092B-C50C-407E-A947-70E740481C1C}">
                  <a14:useLocalDpi xmlns:a14="http://schemas.microsoft.com/office/drawing/2010/main"/>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4" name="五角星 46">
            <a:extLst>
              <a:ext uri="{FF2B5EF4-FFF2-40B4-BE49-F238E27FC236}">
                <a16:creationId xmlns:a16="http://schemas.microsoft.com/office/drawing/2014/main" xmlns="" id="{184A8783-20FD-4D9C-9FC8-3ED7F216525F}"/>
              </a:ext>
            </a:extLst>
          </p:cNvPr>
          <p:cNvSpPr/>
          <p:nvPr/>
        </p:nvSpPr>
        <p:spPr>
          <a:xfrm>
            <a:off x="6164736" y="6007109"/>
            <a:ext cx="186345" cy="186345"/>
          </a:xfrm>
          <a:prstGeom prst="star5">
            <a:avLst>
              <a:gd name="adj" fmla="val 23926"/>
              <a:gd name="hf" fmla="val 105146"/>
              <a:gd name="vf" fmla="val 110557"/>
            </a:avLst>
          </a:prstGeom>
          <a:blipFill dpi="0" rotWithShape="1">
            <a:blip r:embed="rId12"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5" name="五角星 50">
            <a:extLst>
              <a:ext uri="{FF2B5EF4-FFF2-40B4-BE49-F238E27FC236}">
                <a16:creationId xmlns:a16="http://schemas.microsoft.com/office/drawing/2014/main" xmlns="" id="{D4DF397D-BF3B-4DB2-AE7E-3F0B92C2B78E}"/>
              </a:ext>
            </a:extLst>
          </p:cNvPr>
          <p:cNvSpPr/>
          <p:nvPr/>
        </p:nvSpPr>
        <p:spPr>
          <a:xfrm rot="19922997">
            <a:off x="6358959" y="5625004"/>
            <a:ext cx="143799" cy="143799"/>
          </a:xfrm>
          <a:prstGeom prst="star5">
            <a:avLst>
              <a:gd name="adj" fmla="val 23926"/>
              <a:gd name="hf" fmla="val 105146"/>
              <a:gd name="vf" fmla="val 110557"/>
            </a:avLst>
          </a:prstGeom>
          <a:blipFill dpi="0" rotWithShape="1">
            <a:blip r:embed="rId13"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2" name="Rectangle: Rounded Corners 12">
            <a:extLst>
              <a:ext uri="{FF2B5EF4-FFF2-40B4-BE49-F238E27FC236}">
                <a16:creationId xmlns:a16="http://schemas.microsoft.com/office/drawing/2014/main" xmlns="" id="{9E6D8DC2-95D4-4A42-8D14-B14D7C6A59D4}"/>
              </a:ext>
            </a:extLst>
          </p:cNvPr>
          <p:cNvSpPr/>
          <p:nvPr/>
        </p:nvSpPr>
        <p:spPr>
          <a:xfrm>
            <a:off x="436219" y="168188"/>
            <a:ext cx="7407969" cy="1216112"/>
          </a:xfrm>
          <a:prstGeom prst="roundRect">
            <a:avLst>
              <a:gd name="adj" fmla="val 50000"/>
            </a:avLst>
          </a:prstGeom>
          <a:solidFill>
            <a:srgbClr val="F9EDCD"/>
          </a:solidFill>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solidFill>
                <a:srgbClr val="FFD020"/>
              </a:solidFill>
            </a:endParaRPr>
          </a:p>
        </p:txBody>
      </p:sp>
      <p:sp>
        <p:nvSpPr>
          <p:cNvPr id="23" name="TextBox 22"/>
          <p:cNvSpPr txBox="1"/>
          <p:nvPr/>
        </p:nvSpPr>
        <p:spPr>
          <a:xfrm>
            <a:off x="550982" y="174775"/>
            <a:ext cx="7178442" cy="1200329"/>
          </a:xfrm>
          <a:prstGeom prst="rect">
            <a:avLst/>
          </a:prstGeom>
          <a:noFill/>
          <a:effectLst>
            <a:outerShdw blurRad="50800" dist="38100" dir="10800000" algn="r" rotWithShape="0">
              <a:prstClr val="black">
                <a:alpha val="40000"/>
              </a:prstClr>
            </a:outerShdw>
          </a:effectLst>
        </p:spPr>
        <p:txBody>
          <a:bodyPr wrap="square" rtlCol="0">
            <a:spAutoFit/>
          </a:bodyPr>
          <a:lstStyle/>
          <a:p>
            <a:pPr algn="ctr"/>
            <a:r>
              <a:rPr lang="en-US" sz="3600" b="1">
                <a:ln w="1905"/>
                <a:solidFill>
                  <a:srgbClr val="E65439"/>
                </a:solidFill>
                <a:effectLst>
                  <a:innerShdw blurRad="69850" dist="43180" dir="5400000">
                    <a:srgbClr val="000000">
                      <a:alpha val="65000"/>
                    </a:srgbClr>
                  </a:innerShdw>
                </a:effectLst>
                <a:latin typeface="Times New Roman" pitchFamily="18" charset="0"/>
                <a:cs typeface="Times New Roman" pitchFamily="18" charset="0"/>
              </a:rPr>
              <a:t>Biết được chúng ta đang ở vào giai đoạn nào của cuộc đời có lợi gì?</a:t>
            </a:r>
            <a:endParaRPr lang="en-US" sz="3600" b="1" dirty="0">
              <a:ln w="1905"/>
              <a:solidFill>
                <a:srgbClr val="E65439"/>
              </a:soli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17" name="Oval 16">
            <a:extLst>
              <a:ext uri="{FF2B5EF4-FFF2-40B4-BE49-F238E27FC236}">
                <a16:creationId xmlns:a16="http://schemas.microsoft.com/office/drawing/2014/main" xmlns="" id="{0DE944FD-3C75-409A-84AE-1036D4D6AE6F}"/>
              </a:ext>
            </a:extLst>
          </p:cNvPr>
          <p:cNvSpPr>
            <a:spLocks noChangeAspect="1"/>
          </p:cNvSpPr>
          <p:nvPr>
            <p:custDataLst>
              <p:tags r:id="rId1"/>
            </p:custDataLst>
          </p:nvPr>
        </p:nvSpPr>
        <p:spPr>
          <a:xfrm>
            <a:off x="0" y="0"/>
            <a:ext cx="754144" cy="754144"/>
          </a:xfrm>
          <a:prstGeom prst="ellipse">
            <a:avLst/>
          </a:prstGeom>
          <a:blipFill dpi="0" rotWithShape="0">
            <a:blip r:embed="rId14"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82042324-51C4-4D5D-9940-15876190D62B}"/>
              </a:ext>
            </a:extLst>
          </p:cNvPr>
          <p:cNvSpPr txBox="1"/>
          <p:nvPr/>
        </p:nvSpPr>
        <p:spPr>
          <a:xfrm>
            <a:off x="312058" y="2148114"/>
            <a:ext cx="11567885" cy="3970318"/>
          </a:xfrm>
          <a:prstGeom prst="rect">
            <a:avLst/>
          </a:prstGeom>
          <a:no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Biết được chúng ta đang ở giai đoạn nào của cuộc đời sẽ giúp chúng ta hình dung được sự phát triển của cơ thể và thể chất, tinh thần và mối quan hệ xã hội sẽ diễn ra như thế nào. Từ đó, chúng ta sẵn sàng đón nhận mà không sợ hãi, bối rối,... đồng thời còn giúp chúng ta có thể tránh được những nhược điểm hoặc sai lầm có thể xảy ra đối với mỗi người ở vào lứa tuổi của mình.</a:t>
            </a:r>
          </a:p>
        </p:txBody>
      </p:sp>
    </p:spTree>
    <p:extLst>
      <p:ext uri="{BB962C8B-B14F-4D97-AF65-F5344CB8AC3E}">
        <p14:creationId xmlns:p14="http://schemas.microsoft.com/office/powerpoint/2010/main" val="919219069"/>
      </p:ext>
    </p:extLst>
  </p:cSld>
  <p:clrMapOvr>
    <a:masterClrMapping/>
  </p:clrMapOvr>
  <p:transition spd="slow">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0-#ppt_w/2"/>
                                              </p:val>
                                            </p:tav>
                                            <p:tav tm="100000">
                                              <p:val>
                                                <p:strVal val="#ppt_x"/>
                                              </p:val>
                                            </p:tav>
                                          </p:tavLst>
                                        </p:anim>
                                        <p:anim calcmode="lin" valueType="num">
                                          <p:cBhvr additive="base">
                                            <p:cTn id="12" dur="500" fill="hold"/>
                                            <p:tgtEl>
                                              <p:spTgt spid="23"/>
                                            </p:tgtEl>
                                            <p:attrNameLst>
                                              <p:attrName>ppt_y</p:attrName>
                                            </p:attrNameLst>
                                          </p:cBhvr>
                                          <p:tavLst>
                                            <p:tav tm="0">
                                              <p:val>
                                                <p:strVal val="0-#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61"/>
                                            </p:tgtEl>
                                            <p:attrNameLst>
                                              <p:attrName>style.visibility</p:attrName>
                                            </p:attrNameLst>
                                          </p:cBhvr>
                                          <p:to>
                                            <p:strVal val="visible"/>
                                          </p:to>
                                        </p:set>
                                        <p:animEffect transition="in" filter="fade">
                                          <p:cBhvr>
                                            <p:cTn id="15" dur="500"/>
                                            <p:tgtEl>
                                              <p:spTgt spid="61"/>
                                            </p:tgtEl>
                                          </p:cBhvr>
                                        </p:animEffect>
                                        <p:anim calcmode="lin" valueType="num">
                                          <p:cBhvr>
                                            <p:cTn id="16" dur="500" fill="hold"/>
                                            <p:tgtEl>
                                              <p:spTgt spid="61"/>
                                            </p:tgtEl>
                                            <p:attrNameLst>
                                              <p:attrName>ppt_x</p:attrName>
                                            </p:attrNameLst>
                                          </p:cBhvr>
                                          <p:tavLst>
                                            <p:tav tm="0">
                                              <p:val>
                                                <p:strVal val="#ppt_x"/>
                                              </p:val>
                                            </p:tav>
                                            <p:tav tm="100000">
                                              <p:val>
                                                <p:strVal val="#ppt_x"/>
                                              </p:val>
                                            </p:tav>
                                          </p:tavLst>
                                        </p:anim>
                                        <p:anim calcmode="lin" valueType="num">
                                          <p:cBhvr>
                                            <p:cTn id="17" dur="500" fill="hold"/>
                                            <p:tgtEl>
                                              <p:spTgt spid="61"/>
                                            </p:tgtEl>
                                            <p:attrNameLst>
                                              <p:attrName>ppt_y</p:attrName>
                                            </p:attrNameLst>
                                          </p:cBhvr>
                                          <p:tavLst>
                                            <p:tav tm="0">
                                              <p:val>
                                                <p:strVal val="#ppt_y+.1"/>
                                              </p:val>
                                            </p:tav>
                                            <p:tav tm="100000">
                                              <p:val>
                                                <p:strVal val="#ppt_y"/>
                                              </p:val>
                                            </p:tav>
                                          </p:tavLst>
                                        </p:anim>
                                      </p:childTnLst>
                                    </p:cTn>
                                  </p:par>
                                </p:childTnLst>
                              </p:cTn>
                            </p:par>
                            <p:par>
                              <p:cTn id="18" fill="hold">
                                <p:stCondLst>
                                  <p:cond delay="500"/>
                                </p:stCondLst>
                                <p:childTnLst>
                                  <p:par>
                                    <p:cTn id="19" presetID="2" presetClass="entr" presetSubtype="8" fill="hold" nodeType="afterEffect">
                                      <p:stCondLst>
                                        <p:cond delay="0"/>
                                      </p:stCondLst>
                                      <p:childTnLst>
                                        <p:set>
                                          <p:cBhvr>
                                            <p:cTn id="20" dur="1" fill="hold">
                                              <p:stCondLst>
                                                <p:cond delay="0"/>
                                              </p:stCondLst>
                                            </p:cTn>
                                            <p:tgtEl>
                                              <p:spTgt spid="37"/>
                                            </p:tgtEl>
                                            <p:attrNameLst>
                                              <p:attrName>style.visibility</p:attrName>
                                            </p:attrNameLst>
                                          </p:cBhvr>
                                          <p:to>
                                            <p:strVal val="visible"/>
                                          </p:to>
                                        </p:set>
                                        <p:anim calcmode="lin" valueType="num">
                                          <p:cBhvr additive="base">
                                            <p:cTn id="21" dur="500" fill="hold"/>
                                            <p:tgtEl>
                                              <p:spTgt spid="37"/>
                                            </p:tgtEl>
                                            <p:attrNameLst>
                                              <p:attrName>ppt_x</p:attrName>
                                            </p:attrNameLst>
                                          </p:cBhvr>
                                          <p:tavLst>
                                            <p:tav tm="0">
                                              <p:val>
                                                <p:strVal val="0-#ppt_w/2"/>
                                              </p:val>
                                            </p:tav>
                                            <p:tav tm="100000">
                                              <p:val>
                                                <p:strVal val="#ppt_x"/>
                                              </p:val>
                                            </p:tav>
                                          </p:tavLst>
                                        </p:anim>
                                        <p:anim calcmode="lin" valueType="num">
                                          <p:cBhvr additive="base">
                                            <p:cTn id="22" dur="500" fill="hold"/>
                                            <p:tgtEl>
                                              <p:spTgt spid="37"/>
                                            </p:tgtEl>
                                            <p:attrNameLst>
                                              <p:attrName>ppt_y</p:attrName>
                                            </p:attrNameLst>
                                          </p:cBhvr>
                                          <p:tavLst>
                                            <p:tav tm="0">
                                              <p:val>
                                                <p:strVal val="#ppt_y"/>
                                              </p:val>
                                            </p:tav>
                                            <p:tav tm="100000">
                                              <p:val>
                                                <p:strVal val="#ppt_y"/>
                                              </p:val>
                                            </p:tav>
                                          </p:tavLst>
                                        </p:anim>
                                      </p:childTnLst>
                                    </p:cTn>
                                  </p:par>
                                  <p:par>
                                    <p:cTn id="23" presetID="10" presetClass="entr" presetSubtype="0" fill="hold" nodeType="withEffect">
                                      <p:stCondLst>
                                        <p:cond delay="0"/>
                                      </p:stCondLst>
                                      <p:childTnLst>
                                        <p:set>
                                          <p:cBhvr>
                                            <p:cTn id="24" dur="1" fill="hold">
                                              <p:stCondLst>
                                                <p:cond delay="0"/>
                                              </p:stCondLst>
                                            </p:cTn>
                                            <p:tgtEl>
                                              <p:spTgt spid="54"/>
                                            </p:tgtEl>
                                            <p:attrNameLst>
                                              <p:attrName>style.visibility</p:attrName>
                                            </p:attrNameLst>
                                          </p:cBhvr>
                                          <p:to>
                                            <p:strVal val="visible"/>
                                          </p:to>
                                        </p:set>
                                        <p:animEffect transition="in" filter="fade">
                                          <p:cBhvr>
                                            <p:cTn id="25" dur="500"/>
                                            <p:tgtEl>
                                              <p:spTgt spid="54"/>
                                            </p:tgtEl>
                                          </p:cBhvr>
                                        </p:animEffect>
                                      </p:childTnLst>
                                    </p:cTn>
                                  </p:par>
                                  <p:par>
                                    <p:cTn id="26" presetID="10" presetClass="entr" presetSubtype="0" fill="hold" nodeType="withEffect">
                                      <p:stCondLst>
                                        <p:cond delay="0"/>
                                      </p:stCondLst>
                                      <p:childTnLst>
                                        <p:set>
                                          <p:cBhvr>
                                            <p:cTn id="27" dur="1" fill="hold">
                                              <p:stCondLst>
                                                <p:cond delay="0"/>
                                              </p:stCondLst>
                                            </p:cTn>
                                            <p:tgtEl>
                                              <p:spTgt spid="55"/>
                                            </p:tgtEl>
                                            <p:attrNameLst>
                                              <p:attrName>style.visibility</p:attrName>
                                            </p:attrNameLst>
                                          </p:cBhvr>
                                          <p:to>
                                            <p:strVal val="visible"/>
                                          </p:to>
                                        </p:set>
                                        <p:animEffect transition="in" filter="fade">
                                          <p:cBhvr>
                                            <p:cTn id="28" dur="500"/>
                                            <p:tgtEl>
                                              <p:spTgt spid="55"/>
                                            </p:tgtEl>
                                          </p:cBhvr>
                                        </p:animEffect>
                                      </p:childTnLst>
                                    </p:cTn>
                                  </p:par>
                                  <p:par>
                                    <p:cTn id="29" presetID="10" presetClass="entr" presetSubtype="0" fill="hold" nodeType="withEffect">
                                      <p:stCondLst>
                                        <p:cond delay="0"/>
                                      </p:stCondLst>
                                      <p:childTnLst>
                                        <p:set>
                                          <p:cBhvr>
                                            <p:cTn id="30" dur="1" fill="hold">
                                              <p:stCondLst>
                                                <p:cond delay="0"/>
                                              </p:stCondLst>
                                            </p:cTn>
                                            <p:tgtEl>
                                              <p:spTgt spid="53"/>
                                            </p:tgtEl>
                                            <p:attrNameLst>
                                              <p:attrName>style.visibility</p:attrName>
                                            </p:attrNameLst>
                                          </p:cBhvr>
                                          <p:to>
                                            <p:strVal val="visible"/>
                                          </p:to>
                                        </p:set>
                                        <p:animEffect transition="in" filter="fade">
                                          <p:cBhvr>
                                            <p:cTn id="31" dur="500"/>
                                            <p:tgtEl>
                                              <p:spTgt spid="53"/>
                                            </p:tgtEl>
                                          </p:cBhvr>
                                        </p:animEffect>
                                      </p:childTnLst>
                                    </p:cTn>
                                  </p:par>
                                  <p:par>
                                    <p:cTn id="32" presetID="2" presetClass="entr" presetSubtype="1" fill="hold" grpId="0" nodeType="withEffect" p14:presetBounceEnd="50000">
                                      <p:stCondLst>
                                        <p:cond delay="0"/>
                                      </p:stCondLst>
                                      <p:childTnLst>
                                        <p:set>
                                          <p:cBhvr>
                                            <p:cTn id="33" dur="1" fill="hold">
                                              <p:stCondLst>
                                                <p:cond delay="0"/>
                                              </p:stCondLst>
                                            </p:cTn>
                                            <p:tgtEl>
                                              <p:spTgt spid="72"/>
                                            </p:tgtEl>
                                            <p:attrNameLst>
                                              <p:attrName>style.visibility</p:attrName>
                                            </p:attrNameLst>
                                          </p:cBhvr>
                                          <p:to>
                                            <p:strVal val="visible"/>
                                          </p:to>
                                        </p:set>
                                        <p:anim calcmode="lin" valueType="num" p14:bounceEnd="50000">
                                          <p:cBhvr additive="base">
                                            <p:cTn id="34" dur="500" fill="hold"/>
                                            <p:tgtEl>
                                              <p:spTgt spid="72"/>
                                            </p:tgtEl>
                                            <p:attrNameLst>
                                              <p:attrName>ppt_x</p:attrName>
                                            </p:attrNameLst>
                                          </p:cBhvr>
                                          <p:tavLst>
                                            <p:tav tm="0">
                                              <p:val>
                                                <p:strVal val="#ppt_x"/>
                                              </p:val>
                                            </p:tav>
                                            <p:tav tm="100000">
                                              <p:val>
                                                <p:strVal val="#ppt_x"/>
                                              </p:val>
                                            </p:tav>
                                          </p:tavLst>
                                        </p:anim>
                                        <p:anim calcmode="lin" valueType="num" p14:bounceEnd="50000">
                                          <p:cBhvr additive="base">
                                            <p:cTn id="35" dur="500" fill="hold"/>
                                            <p:tgtEl>
                                              <p:spTgt spid="72"/>
                                            </p:tgtEl>
                                            <p:attrNameLst>
                                              <p:attrName>ppt_y</p:attrName>
                                            </p:attrNameLst>
                                          </p:cBhvr>
                                          <p:tavLst>
                                            <p:tav tm="0">
                                              <p:val>
                                                <p:strVal val="0-#ppt_h/2"/>
                                              </p:val>
                                            </p:tav>
                                            <p:tav tm="100000">
                                              <p:val>
                                                <p:strVal val="#ppt_y"/>
                                              </p:val>
                                            </p:tav>
                                          </p:tavLst>
                                        </p:anim>
                                      </p:childTnLst>
                                    </p:cTn>
                                  </p:par>
                                  <p:par>
                                    <p:cTn id="36" presetID="2" presetClass="entr" presetSubtype="1" fill="hold" grpId="0" nodeType="withEffect" p14:presetBounceEnd="50000">
                                      <p:stCondLst>
                                        <p:cond delay="250"/>
                                      </p:stCondLst>
                                      <p:childTnLst>
                                        <p:set>
                                          <p:cBhvr>
                                            <p:cTn id="37" dur="1" fill="hold">
                                              <p:stCondLst>
                                                <p:cond delay="0"/>
                                              </p:stCondLst>
                                            </p:cTn>
                                            <p:tgtEl>
                                              <p:spTgt spid="73"/>
                                            </p:tgtEl>
                                            <p:attrNameLst>
                                              <p:attrName>style.visibility</p:attrName>
                                            </p:attrNameLst>
                                          </p:cBhvr>
                                          <p:to>
                                            <p:strVal val="visible"/>
                                          </p:to>
                                        </p:set>
                                        <p:anim calcmode="lin" valueType="num" p14:bounceEnd="50000">
                                          <p:cBhvr additive="base">
                                            <p:cTn id="38" dur="500" fill="hold"/>
                                            <p:tgtEl>
                                              <p:spTgt spid="73"/>
                                            </p:tgtEl>
                                            <p:attrNameLst>
                                              <p:attrName>ppt_x</p:attrName>
                                            </p:attrNameLst>
                                          </p:cBhvr>
                                          <p:tavLst>
                                            <p:tav tm="0">
                                              <p:val>
                                                <p:strVal val="#ppt_x"/>
                                              </p:val>
                                            </p:tav>
                                            <p:tav tm="100000">
                                              <p:val>
                                                <p:strVal val="#ppt_x"/>
                                              </p:val>
                                            </p:tav>
                                          </p:tavLst>
                                        </p:anim>
                                        <p:anim calcmode="lin" valueType="num" p14:bounceEnd="50000">
                                          <p:cBhvr additive="base">
                                            <p:cTn id="39" dur="500" fill="hold"/>
                                            <p:tgtEl>
                                              <p:spTgt spid="73"/>
                                            </p:tgtEl>
                                            <p:attrNameLst>
                                              <p:attrName>ppt_y</p:attrName>
                                            </p:attrNameLst>
                                          </p:cBhvr>
                                          <p:tavLst>
                                            <p:tav tm="0">
                                              <p:val>
                                                <p:strVal val="0-#ppt_h/2"/>
                                              </p:val>
                                            </p:tav>
                                            <p:tav tm="100000">
                                              <p:val>
                                                <p:strVal val="#ppt_y"/>
                                              </p:val>
                                            </p:tav>
                                          </p:tavLst>
                                        </p:anim>
                                      </p:childTnLst>
                                    </p:cTn>
                                  </p:par>
                                  <p:par>
                                    <p:cTn id="40" presetID="2" presetClass="entr" presetSubtype="1" fill="hold" grpId="0" nodeType="withEffect" p14:presetBounceEnd="50000">
                                      <p:stCondLst>
                                        <p:cond delay="0"/>
                                      </p:stCondLst>
                                      <p:childTnLst>
                                        <p:set>
                                          <p:cBhvr>
                                            <p:cTn id="41" dur="1" fill="hold">
                                              <p:stCondLst>
                                                <p:cond delay="0"/>
                                              </p:stCondLst>
                                            </p:cTn>
                                            <p:tgtEl>
                                              <p:spTgt spid="74"/>
                                            </p:tgtEl>
                                            <p:attrNameLst>
                                              <p:attrName>style.visibility</p:attrName>
                                            </p:attrNameLst>
                                          </p:cBhvr>
                                          <p:to>
                                            <p:strVal val="visible"/>
                                          </p:to>
                                        </p:set>
                                        <p:anim calcmode="lin" valueType="num" p14:bounceEnd="50000">
                                          <p:cBhvr additive="base">
                                            <p:cTn id="42" dur="500" fill="hold"/>
                                            <p:tgtEl>
                                              <p:spTgt spid="74"/>
                                            </p:tgtEl>
                                            <p:attrNameLst>
                                              <p:attrName>ppt_x</p:attrName>
                                            </p:attrNameLst>
                                          </p:cBhvr>
                                          <p:tavLst>
                                            <p:tav tm="0">
                                              <p:val>
                                                <p:strVal val="#ppt_x"/>
                                              </p:val>
                                            </p:tav>
                                            <p:tav tm="100000">
                                              <p:val>
                                                <p:strVal val="#ppt_x"/>
                                              </p:val>
                                            </p:tav>
                                          </p:tavLst>
                                        </p:anim>
                                        <p:anim calcmode="lin" valueType="num" p14:bounceEnd="50000">
                                          <p:cBhvr additive="base">
                                            <p:cTn id="43" dur="500" fill="hold"/>
                                            <p:tgtEl>
                                              <p:spTgt spid="74"/>
                                            </p:tgtEl>
                                            <p:attrNameLst>
                                              <p:attrName>ppt_y</p:attrName>
                                            </p:attrNameLst>
                                          </p:cBhvr>
                                          <p:tavLst>
                                            <p:tav tm="0">
                                              <p:val>
                                                <p:strVal val="0-#ppt_h/2"/>
                                              </p:val>
                                            </p:tav>
                                            <p:tav tm="100000">
                                              <p:val>
                                                <p:strVal val="#ppt_y"/>
                                              </p:val>
                                            </p:tav>
                                          </p:tavLst>
                                        </p:anim>
                                      </p:childTnLst>
                                    </p:cTn>
                                  </p:par>
                                  <p:par>
                                    <p:cTn id="44" presetID="2" presetClass="entr" presetSubtype="1" fill="hold" grpId="0" nodeType="withEffect" p14:presetBounceEnd="50000">
                                      <p:stCondLst>
                                        <p:cond delay="250"/>
                                      </p:stCondLst>
                                      <p:childTnLst>
                                        <p:set>
                                          <p:cBhvr>
                                            <p:cTn id="45" dur="1" fill="hold">
                                              <p:stCondLst>
                                                <p:cond delay="0"/>
                                              </p:stCondLst>
                                            </p:cTn>
                                            <p:tgtEl>
                                              <p:spTgt spid="75"/>
                                            </p:tgtEl>
                                            <p:attrNameLst>
                                              <p:attrName>style.visibility</p:attrName>
                                            </p:attrNameLst>
                                          </p:cBhvr>
                                          <p:to>
                                            <p:strVal val="visible"/>
                                          </p:to>
                                        </p:set>
                                        <p:anim calcmode="lin" valueType="num" p14:bounceEnd="50000">
                                          <p:cBhvr additive="base">
                                            <p:cTn id="46" dur="500" fill="hold"/>
                                            <p:tgtEl>
                                              <p:spTgt spid="75"/>
                                            </p:tgtEl>
                                            <p:attrNameLst>
                                              <p:attrName>ppt_x</p:attrName>
                                            </p:attrNameLst>
                                          </p:cBhvr>
                                          <p:tavLst>
                                            <p:tav tm="0">
                                              <p:val>
                                                <p:strVal val="#ppt_x"/>
                                              </p:val>
                                            </p:tav>
                                            <p:tav tm="100000">
                                              <p:val>
                                                <p:strVal val="#ppt_x"/>
                                              </p:val>
                                            </p:tav>
                                          </p:tavLst>
                                        </p:anim>
                                        <p:anim calcmode="lin" valueType="num" p14:bounceEnd="50000">
                                          <p:cBhvr additive="base">
                                            <p:cTn id="47" dur="500" fill="hold"/>
                                            <p:tgtEl>
                                              <p:spTgt spid="75"/>
                                            </p:tgtEl>
                                            <p:attrNameLst>
                                              <p:attrName>ppt_y</p:attrName>
                                            </p:attrNameLst>
                                          </p:cBhvr>
                                          <p:tavLst>
                                            <p:tav tm="0">
                                              <p:val>
                                                <p:strVal val="0-#ppt_h/2"/>
                                              </p:val>
                                            </p:tav>
                                            <p:tav tm="100000">
                                              <p:val>
                                                <p:strVal val="#ppt_y"/>
                                              </p:val>
                                            </p:tav>
                                          </p:tavLst>
                                        </p:anim>
                                      </p:childTnLst>
                                    </p:cTn>
                                  </p:par>
                                  <p:par>
                                    <p:cTn id="48" presetID="8" presetClass="emph" presetSubtype="0" repeatCount="2000" fill="hold" grpId="1" nodeType="withEffect">
                                      <p:stCondLst>
                                        <p:cond delay="0"/>
                                      </p:stCondLst>
                                      <p:childTnLst>
                                        <p:animRot by="21600000">
                                          <p:cBhvr>
                                            <p:cTn id="49" dur="2000" fill="hold"/>
                                            <p:tgtEl>
                                              <p:spTgt spid="72"/>
                                            </p:tgtEl>
                                            <p:attrNameLst>
                                              <p:attrName>r</p:attrName>
                                            </p:attrNameLst>
                                          </p:cBhvr>
                                        </p:animRot>
                                      </p:childTnLst>
                                    </p:cTn>
                                  </p:par>
                                  <p:par>
                                    <p:cTn id="50" presetID="8" presetClass="emph" presetSubtype="0" repeatCount="2000" fill="hold" grpId="1" nodeType="withEffect">
                                      <p:stCondLst>
                                        <p:cond delay="0"/>
                                      </p:stCondLst>
                                      <p:childTnLst>
                                        <p:animRot by="-21600000">
                                          <p:cBhvr>
                                            <p:cTn id="51" dur="2000" fill="hold"/>
                                            <p:tgtEl>
                                              <p:spTgt spid="74"/>
                                            </p:tgtEl>
                                            <p:attrNameLst>
                                              <p:attrName>r</p:attrName>
                                            </p:attrNameLst>
                                          </p:cBhvr>
                                        </p:animRot>
                                      </p:childTnLst>
                                    </p:cTn>
                                  </p:par>
                                  <p:par>
                                    <p:cTn id="52" presetID="6" presetClass="emph" presetSubtype="0" repeatCount="2000" autoRev="1" fill="hold" grpId="1" nodeType="withEffect">
                                      <p:stCondLst>
                                        <p:cond delay="0"/>
                                      </p:stCondLst>
                                      <p:childTnLst>
                                        <p:animScale>
                                          <p:cBhvr>
                                            <p:cTn id="53" dur="2000" fill="hold"/>
                                            <p:tgtEl>
                                              <p:spTgt spid="75"/>
                                            </p:tgtEl>
                                          </p:cBhvr>
                                          <p:by x="150000" y="150000"/>
                                        </p:animScale>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2"/>
                                            </p:tgtEl>
                                            <p:attrNameLst>
                                              <p:attrName>style.visibility</p:attrName>
                                            </p:attrNameLst>
                                          </p:cBhvr>
                                          <p:to>
                                            <p:strVal val="visible"/>
                                          </p:to>
                                        </p:set>
                                        <p:animEffect transition="in" filter="barn(inVertical)">
                                          <p:cBhvr>
                                            <p:cTn id="5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72" grpId="1" animBg="1"/>
          <p:bldP spid="73" grpId="0" animBg="1"/>
          <p:bldP spid="74" grpId="0" animBg="1"/>
          <p:bldP spid="74" grpId="1" animBg="1"/>
          <p:bldP spid="75" grpId="0" animBg="1"/>
          <p:bldP spid="75" grpId="1" animBg="1"/>
          <p:bldP spid="22" grpId="0" animBg="1"/>
          <p:bldP spid="23" grpId="0"/>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0-#ppt_w/2"/>
                                              </p:val>
                                            </p:tav>
                                            <p:tav tm="100000">
                                              <p:val>
                                                <p:strVal val="#ppt_x"/>
                                              </p:val>
                                            </p:tav>
                                          </p:tavLst>
                                        </p:anim>
                                        <p:anim calcmode="lin" valueType="num">
                                          <p:cBhvr additive="base">
                                            <p:cTn id="12" dur="500" fill="hold"/>
                                            <p:tgtEl>
                                              <p:spTgt spid="23"/>
                                            </p:tgtEl>
                                            <p:attrNameLst>
                                              <p:attrName>ppt_y</p:attrName>
                                            </p:attrNameLst>
                                          </p:cBhvr>
                                          <p:tavLst>
                                            <p:tav tm="0">
                                              <p:val>
                                                <p:strVal val="0-#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61"/>
                                            </p:tgtEl>
                                            <p:attrNameLst>
                                              <p:attrName>style.visibility</p:attrName>
                                            </p:attrNameLst>
                                          </p:cBhvr>
                                          <p:to>
                                            <p:strVal val="visible"/>
                                          </p:to>
                                        </p:set>
                                        <p:animEffect transition="in" filter="fade">
                                          <p:cBhvr>
                                            <p:cTn id="15" dur="500"/>
                                            <p:tgtEl>
                                              <p:spTgt spid="61"/>
                                            </p:tgtEl>
                                          </p:cBhvr>
                                        </p:animEffect>
                                        <p:anim calcmode="lin" valueType="num">
                                          <p:cBhvr>
                                            <p:cTn id="16" dur="500" fill="hold"/>
                                            <p:tgtEl>
                                              <p:spTgt spid="61"/>
                                            </p:tgtEl>
                                            <p:attrNameLst>
                                              <p:attrName>ppt_x</p:attrName>
                                            </p:attrNameLst>
                                          </p:cBhvr>
                                          <p:tavLst>
                                            <p:tav tm="0">
                                              <p:val>
                                                <p:strVal val="#ppt_x"/>
                                              </p:val>
                                            </p:tav>
                                            <p:tav tm="100000">
                                              <p:val>
                                                <p:strVal val="#ppt_x"/>
                                              </p:val>
                                            </p:tav>
                                          </p:tavLst>
                                        </p:anim>
                                        <p:anim calcmode="lin" valueType="num">
                                          <p:cBhvr>
                                            <p:cTn id="17" dur="500" fill="hold"/>
                                            <p:tgtEl>
                                              <p:spTgt spid="61"/>
                                            </p:tgtEl>
                                            <p:attrNameLst>
                                              <p:attrName>ppt_y</p:attrName>
                                            </p:attrNameLst>
                                          </p:cBhvr>
                                          <p:tavLst>
                                            <p:tav tm="0">
                                              <p:val>
                                                <p:strVal val="#ppt_y+.1"/>
                                              </p:val>
                                            </p:tav>
                                            <p:tav tm="100000">
                                              <p:val>
                                                <p:strVal val="#ppt_y"/>
                                              </p:val>
                                            </p:tav>
                                          </p:tavLst>
                                        </p:anim>
                                      </p:childTnLst>
                                    </p:cTn>
                                  </p:par>
                                </p:childTnLst>
                              </p:cTn>
                            </p:par>
                            <p:par>
                              <p:cTn id="18" fill="hold">
                                <p:stCondLst>
                                  <p:cond delay="500"/>
                                </p:stCondLst>
                                <p:childTnLst>
                                  <p:par>
                                    <p:cTn id="19" presetID="2" presetClass="entr" presetSubtype="8" fill="hold" nodeType="afterEffect">
                                      <p:stCondLst>
                                        <p:cond delay="0"/>
                                      </p:stCondLst>
                                      <p:childTnLst>
                                        <p:set>
                                          <p:cBhvr>
                                            <p:cTn id="20" dur="1" fill="hold">
                                              <p:stCondLst>
                                                <p:cond delay="0"/>
                                              </p:stCondLst>
                                            </p:cTn>
                                            <p:tgtEl>
                                              <p:spTgt spid="37"/>
                                            </p:tgtEl>
                                            <p:attrNameLst>
                                              <p:attrName>style.visibility</p:attrName>
                                            </p:attrNameLst>
                                          </p:cBhvr>
                                          <p:to>
                                            <p:strVal val="visible"/>
                                          </p:to>
                                        </p:set>
                                        <p:anim calcmode="lin" valueType="num">
                                          <p:cBhvr additive="base">
                                            <p:cTn id="21" dur="500" fill="hold"/>
                                            <p:tgtEl>
                                              <p:spTgt spid="37"/>
                                            </p:tgtEl>
                                            <p:attrNameLst>
                                              <p:attrName>ppt_x</p:attrName>
                                            </p:attrNameLst>
                                          </p:cBhvr>
                                          <p:tavLst>
                                            <p:tav tm="0">
                                              <p:val>
                                                <p:strVal val="0-#ppt_w/2"/>
                                              </p:val>
                                            </p:tav>
                                            <p:tav tm="100000">
                                              <p:val>
                                                <p:strVal val="#ppt_x"/>
                                              </p:val>
                                            </p:tav>
                                          </p:tavLst>
                                        </p:anim>
                                        <p:anim calcmode="lin" valueType="num">
                                          <p:cBhvr additive="base">
                                            <p:cTn id="22" dur="500" fill="hold"/>
                                            <p:tgtEl>
                                              <p:spTgt spid="37"/>
                                            </p:tgtEl>
                                            <p:attrNameLst>
                                              <p:attrName>ppt_y</p:attrName>
                                            </p:attrNameLst>
                                          </p:cBhvr>
                                          <p:tavLst>
                                            <p:tav tm="0">
                                              <p:val>
                                                <p:strVal val="#ppt_y"/>
                                              </p:val>
                                            </p:tav>
                                            <p:tav tm="100000">
                                              <p:val>
                                                <p:strVal val="#ppt_y"/>
                                              </p:val>
                                            </p:tav>
                                          </p:tavLst>
                                        </p:anim>
                                      </p:childTnLst>
                                    </p:cTn>
                                  </p:par>
                                  <p:par>
                                    <p:cTn id="23" presetID="10" presetClass="entr" presetSubtype="0" fill="hold" nodeType="withEffect">
                                      <p:stCondLst>
                                        <p:cond delay="0"/>
                                      </p:stCondLst>
                                      <p:childTnLst>
                                        <p:set>
                                          <p:cBhvr>
                                            <p:cTn id="24" dur="1" fill="hold">
                                              <p:stCondLst>
                                                <p:cond delay="0"/>
                                              </p:stCondLst>
                                            </p:cTn>
                                            <p:tgtEl>
                                              <p:spTgt spid="54"/>
                                            </p:tgtEl>
                                            <p:attrNameLst>
                                              <p:attrName>style.visibility</p:attrName>
                                            </p:attrNameLst>
                                          </p:cBhvr>
                                          <p:to>
                                            <p:strVal val="visible"/>
                                          </p:to>
                                        </p:set>
                                        <p:animEffect transition="in" filter="fade">
                                          <p:cBhvr>
                                            <p:cTn id="25" dur="500"/>
                                            <p:tgtEl>
                                              <p:spTgt spid="54"/>
                                            </p:tgtEl>
                                          </p:cBhvr>
                                        </p:animEffect>
                                      </p:childTnLst>
                                    </p:cTn>
                                  </p:par>
                                  <p:par>
                                    <p:cTn id="26" presetID="10" presetClass="entr" presetSubtype="0" fill="hold" nodeType="withEffect">
                                      <p:stCondLst>
                                        <p:cond delay="0"/>
                                      </p:stCondLst>
                                      <p:childTnLst>
                                        <p:set>
                                          <p:cBhvr>
                                            <p:cTn id="27" dur="1" fill="hold">
                                              <p:stCondLst>
                                                <p:cond delay="0"/>
                                              </p:stCondLst>
                                            </p:cTn>
                                            <p:tgtEl>
                                              <p:spTgt spid="55"/>
                                            </p:tgtEl>
                                            <p:attrNameLst>
                                              <p:attrName>style.visibility</p:attrName>
                                            </p:attrNameLst>
                                          </p:cBhvr>
                                          <p:to>
                                            <p:strVal val="visible"/>
                                          </p:to>
                                        </p:set>
                                        <p:animEffect transition="in" filter="fade">
                                          <p:cBhvr>
                                            <p:cTn id="28" dur="500"/>
                                            <p:tgtEl>
                                              <p:spTgt spid="55"/>
                                            </p:tgtEl>
                                          </p:cBhvr>
                                        </p:animEffect>
                                      </p:childTnLst>
                                    </p:cTn>
                                  </p:par>
                                  <p:par>
                                    <p:cTn id="29" presetID="10" presetClass="entr" presetSubtype="0" fill="hold" nodeType="withEffect">
                                      <p:stCondLst>
                                        <p:cond delay="0"/>
                                      </p:stCondLst>
                                      <p:childTnLst>
                                        <p:set>
                                          <p:cBhvr>
                                            <p:cTn id="30" dur="1" fill="hold">
                                              <p:stCondLst>
                                                <p:cond delay="0"/>
                                              </p:stCondLst>
                                            </p:cTn>
                                            <p:tgtEl>
                                              <p:spTgt spid="53"/>
                                            </p:tgtEl>
                                            <p:attrNameLst>
                                              <p:attrName>style.visibility</p:attrName>
                                            </p:attrNameLst>
                                          </p:cBhvr>
                                          <p:to>
                                            <p:strVal val="visible"/>
                                          </p:to>
                                        </p:set>
                                        <p:animEffect transition="in" filter="fade">
                                          <p:cBhvr>
                                            <p:cTn id="31" dur="500"/>
                                            <p:tgtEl>
                                              <p:spTgt spid="53"/>
                                            </p:tgtEl>
                                          </p:cBhvr>
                                        </p:animEffect>
                                      </p:childTnLst>
                                    </p:cTn>
                                  </p:par>
                                  <p:par>
                                    <p:cTn id="32" presetID="2" presetClass="entr" presetSubtype="1" fill="hold" grpId="0" nodeType="withEffect">
                                      <p:stCondLst>
                                        <p:cond delay="0"/>
                                      </p:stCondLst>
                                      <p:childTnLst>
                                        <p:set>
                                          <p:cBhvr>
                                            <p:cTn id="33" dur="1" fill="hold">
                                              <p:stCondLst>
                                                <p:cond delay="0"/>
                                              </p:stCondLst>
                                            </p:cTn>
                                            <p:tgtEl>
                                              <p:spTgt spid="72"/>
                                            </p:tgtEl>
                                            <p:attrNameLst>
                                              <p:attrName>style.visibility</p:attrName>
                                            </p:attrNameLst>
                                          </p:cBhvr>
                                          <p:to>
                                            <p:strVal val="visible"/>
                                          </p:to>
                                        </p:set>
                                        <p:anim calcmode="lin" valueType="num">
                                          <p:cBhvr additive="base">
                                            <p:cTn id="34" dur="500" fill="hold"/>
                                            <p:tgtEl>
                                              <p:spTgt spid="72"/>
                                            </p:tgtEl>
                                            <p:attrNameLst>
                                              <p:attrName>ppt_x</p:attrName>
                                            </p:attrNameLst>
                                          </p:cBhvr>
                                          <p:tavLst>
                                            <p:tav tm="0">
                                              <p:val>
                                                <p:strVal val="#ppt_x"/>
                                              </p:val>
                                            </p:tav>
                                            <p:tav tm="100000">
                                              <p:val>
                                                <p:strVal val="#ppt_x"/>
                                              </p:val>
                                            </p:tav>
                                          </p:tavLst>
                                        </p:anim>
                                        <p:anim calcmode="lin" valueType="num">
                                          <p:cBhvr additive="base">
                                            <p:cTn id="35" dur="500" fill="hold"/>
                                            <p:tgtEl>
                                              <p:spTgt spid="72"/>
                                            </p:tgtEl>
                                            <p:attrNameLst>
                                              <p:attrName>ppt_y</p:attrName>
                                            </p:attrNameLst>
                                          </p:cBhvr>
                                          <p:tavLst>
                                            <p:tav tm="0">
                                              <p:val>
                                                <p:strVal val="0-#ppt_h/2"/>
                                              </p:val>
                                            </p:tav>
                                            <p:tav tm="100000">
                                              <p:val>
                                                <p:strVal val="#ppt_y"/>
                                              </p:val>
                                            </p:tav>
                                          </p:tavLst>
                                        </p:anim>
                                      </p:childTnLst>
                                    </p:cTn>
                                  </p:par>
                                  <p:par>
                                    <p:cTn id="36" presetID="2" presetClass="entr" presetSubtype="1" fill="hold" grpId="0" nodeType="withEffect">
                                      <p:stCondLst>
                                        <p:cond delay="250"/>
                                      </p:stCondLst>
                                      <p:childTnLst>
                                        <p:set>
                                          <p:cBhvr>
                                            <p:cTn id="37" dur="1" fill="hold">
                                              <p:stCondLst>
                                                <p:cond delay="0"/>
                                              </p:stCondLst>
                                            </p:cTn>
                                            <p:tgtEl>
                                              <p:spTgt spid="73"/>
                                            </p:tgtEl>
                                            <p:attrNameLst>
                                              <p:attrName>style.visibility</p:attrName>
                                            </p:attrNameLst>
                                          </p:cBhvr>
                                          <p:to>
                                            <p:strVal val="visible"/>
                                          </p:to>
                                        </p:set>
                                        <p:anim calcmode="lin" valueType="num">
                                          <p:cBhvr additive="base">
                                            <p:cTn id="38" dur="500" fill="hold"/>
                                            <p:tgtEl>
                                              <p:spTgt spid="73"/>
                                            </p:tgtEl>
                                            <p:attrNameLst>
                                              <p:attrName>ppt_x</p:attrName>
                                            </p:attrNameLst>
                                          </p:cBhvr>
                                          <p:tavLst>
                                            <p:tav tm="0">
                                              <p:val>
                                                <p:strVal val="#ppt_x"/>
                                              </p:val>
                                            </p:tav>
                                            <p:tav tm="100000">
                                              <p:val>
                                                <p:strVal val="#ppt_x"/>
                                              </p:val>
                                            </p:tav>
                                          </p:tavLst>
                                        </p:anim>
                                        <p:anim calcmode="lin" valueType="num">
                                          <p:cBhvr additive="base">
                                            <p:cTn id="39" dur="500" fill="hold"/>
                                            <p:tgtEl>
                                              <p:spTgt spid="73"/>
                                            </p:tgtEl>
                                            <p:attrNameLst>
                                              <p:attrName>ppt_y</p:attrName>
                                            </p:attrNameLst>
                                          </p:cBhvr>
                                          <p:tavLst>
                                            <p:tav tm="0">
                                              <p:val>
                                                <p:strVal val="0-#ppt_h/2"/>
                                              </p:val>
                                            </p:tav>
                                            <p:tav tm="100000">
                                              <p:val>
                                                <p:strVal val="#ppt_y"/>
                                              </p:val>
                                            </p:tav>
                                          </p:tavLst>
                                        </p:anim>
                                      </p:childTnLst>
                                    </p:cTn>
                                  </p:par>
                                  <p:par>
                                    <p:cTn id="40" presetID="2" presetClass="entr" presetSubtype="1" fill="hold" grpId="0" nodeType="withEffect">
                                      <p:stCondLst>
                                        <p:cond delay="0"/>
                                      </p:stCondLst>
                                      <p:childTnLst>
                                        <p:set>
                                          <p:cBhvr>
                                            <p:cTn id="41" dur="1" fill="hold">
                                              <p:stCondLst>
                                                <p:cond delay="0"/>
                                              </p:stCondLst>
                                            </p:cTn>
                                            <p:tgtEl>
                                              <p:spTgt spid="74"/>
                                            </p:tgtEl>
                                            <p:attrNameLst>
                                              <p:attrName>style.visibility</p:attrName>
                                            </p:attrNameLst>
                                          </p:cBhvr>
                                          <p:to>
                                            <p:strVal val="visible"/>
                                          </p:to>
                                        </p:set>
                                        <p:anim calcmode="lin" valueType="num">
                                          <p:cBhvr additive="base">
                                            <p:cTn id="42" dur="500" fill="hold"/>
                                            <p:tgtEl>
                                              <p:spTgt spid="74"/>
                                            </p:tgtEl>
                                            <p:attrNameLst>
                                              <p:attrName>ppt_x</p:attrName>
                                            </p:attrNameLst>
                                          </p:cBhvr>
                                          <p:tavLst>
                                            <p:tav tm="0">
                                              <p:val>
                                                <p:strVal val="#ppt_x"/>
                                              </p:val>
                                            </p:tav>
                                            <p:tav tm="100000">
                                              <p:val>
                                                <p:strVal val="#ppt_x"/>
                                              </p:val>
                                            </p:tav>
                                          </p:tavLst>
                                        </p:anim>
                                        <p:anim calcmode="lin" valueType="num">
                                          <p:cBhvr additive="base">
                                            <p:cTn id="43" dur="500" fill="hold"/>
                                            <p:tgtEl>
                                              <p:spTgt spid="74"/>
                                            </p:tgtEl>
                                            <p:attrNameLst>
                                              <p:attrName>ppt_y</p:attrName>
                                            </p:attrNameLst>
                                          </p:cBhvr>
                                          <p:tavLst>
                                            <p:tav tm="0">
                                              <p:val>
                                                <p:strVal val="0-#ppt_h/2"/>
                                              </p:val>
                                            </p:tav>
                                            <p:tav tm="100000">
                                              <p:val>
                                                <p:strVal val="#ppt_y"/>
                                              </p:val>
                                            </p:tav>
                                          </p:tavLst>
                                        </p:anim>
                                      </p:childTnLst>
                                    </p:cTn>
                                  </p:par>
                                  <p:par>
                                    <p:cTn id="44" presetID="2" presetClass="entr" presetSubtype="1" fill="hold" grpId="0" nodeType="withEffect">
                                      <p:stCondLst>
                                        <p:cond delay="250"/>
                                      </p:stCondLst>
                                      <p:childTnLst>
                                        <p:set>
                                          <p:cBhvr>
                                            <p:cTn id="45" dur="1" fill="hold">
                                              <p:stCondLst>
                                                <p:cond delay="0"/>
                                              </p:stCondLst>
                                            </p:cTn>
                                            <p:tgtEl>
                                              <p:spTgt spid="75"/>
                                            </p:tgtEl>
                                            <p:attrNameLst>
                                              <p:attrName>style.visibility</p:attrName>
                                            </p:attrNameLst>
                                          </p:cBhvr>
                                          <p:to>
                                            <p:strVal val="visible"/>
                                          </p:to>
                                        </p:set>
                                        <p:anim calcmode="lin" valueType="num">
                                          <p:cBhvr additive="base">
                                            <p:cTn id="46" dur="500" fill="hold"/>
                                            <p:tgtEl>
                                              <p:spTgt spid="75"/>
                                            </p:tgtEl>
                                            <p:attrNameLst>
                                              <p:attrName>ppt_x</p:attrName>
                                            </p:attrNameLst>
                                          </p:cBhvr>
                                          <p:tavLst>
                                            <p:tav tm="0">
                                              <p:val>
                                                <p:strVal val="#ppt_x"/>
                                              </p:val>
                                            </p:tav>
                                            <p:tav tm="100000">
                                              <p:val>
                                                <p:strVal val="#ppt_x"/>
                                              </p:val>
                                            </p:tav>
                                          </p:tavLst>
                                        </p:anim>
                                        <p:anim calcmode="lin" valueType="num">
                                          <p:cBhvr additive="base">
                                            <p:cTn id="47" dur="500" fill="hold"/>
                                            <p:tgtEl>
                                              <p:spTgt spid="75"/>
                                            </p:tgtEl>
                                            <p:attrNameLst>
                                              <p:attrName>ppt_y</p:attrName>
                                            </p:attrNameLst>
                                          </p:cBhvr>
                                          <p:tavLst>
                                            <p:tav tm="0">
                                              <p:val>
                                                <p:strVal val="0-#ppt_h/2"/>
                                              </p:val>
                                            </p:tav>
                                            <p:tav tm="100000">
                                              <p:val>
                                                <p:strVal val="#ppt_y"/>
                                              </p:val>
                                            </p:tav>
                                          </p:tavLst>
                                        </p:anim>
                                      </p:childTnLst>
                                    </p:cTn>
                                  </p:par>
                                  <p:par>
                                    <p:cTn id="48" presetID="8" presetClass="emph" presetSubtype="0" repeatCount="2000" fill="hold" grpId="1" nodeType="withEffect">
                                      <p:stCondLst>
                                        <p:cond delay="0"/>
                                      </p:stCondLst>
                                      <p:childTnLst>
                                        <p:animRot by="21600000">
                                          <p:cBhvr>
                                            <p:cTn id="49" dur="2000" fill="hold"/>
                                            <p:tgtEl>
                                              <p:spTgt spid="72"/>
                                            </p:tgtEl>
                                            <p:attrNameLst>
                                              <p:attrName>r</p:attrName>
                                            </p:attrNameLst>
                                          </p:cBhvr>
                                        </p:animRot>
                                      </p:childTnLst>
                                    </p:cTn>
                                  </p:par>
                                  <p:par>
                                    <p:cTn id="50" presetID="8" presetClass="emph" presetSubtype="0" repeatCount="2000" fill="hold" grpId="1" nodeType="withEffect">
                                      <p:stCondLst>
                                        <p:cond delay="0"/>
                                      </p:stCondLst>
                                      <p:childTnLst>
                                        <p:animRot by="-21600000">
                                          <p:cBhvr>
                                            <p:cTn id="51" dur="2000" fill="hold"/>
                                            <p:tgtEl>
                                              <p:spTgt spid="74"/>
                                            </p:tgtEl>
                                            <p:attrNameLst>
                                              <p:attrName>r</p:attrName>
                                            </p:attrNameLst>
                                          </p:cBhvr>
                                        </p:animRot>
                                      </p:childTnLst>
                                    </p:cTn>
                                  </p:par>
                                  <p:par>
                                    <p:cTn id="52" presetID="6" presetClass="emph" presetSubtype="0" repeatCount="2000" autoRev="1" fill="hold" grpId="1" nodeType="withEffect">
                                      <p:stCondLst>
                                        <p:cond delay="0"/>
                                      </p:stCondLst>
                                      <p:childTnLst>
                                        <p:animScale>
                                          <p:cBhvr>
                                            <p:cTn id="53" dur="2000" fill="hold"/>
                                            <p:tgtEl>
                                              <p:spTgt spid="75"/>
                                            </p:tgtEl>
                                          </p:cBhvr>
                                          <p:by x="150000" y="150000"/>
                                        </p:animScale>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2"/>
                                            </p:tgtEl>
                                            <p:attrNameLst>
                                              <p:attrName>style.visibility</p:attrName>
                                            </p:attrNameLst>
                                          </p:cBhvr>
                                          <p:to>
                                            <p:strVal val="visible"/>
                                          </p:to>
                                        </p:set>
                                        <p:animEffect transition="in" filter="barn(inVertical)">
                                          <p:cBhvr>
                                            <p:cTn id="5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72" grpId="1" animBg="1"/>
          <p:bldP spid="73" grpId="0" animBg="1"/>
          <p:bldP spid="74" grpId="0" animBg="1"/>
          <p:bldP spid="74" grpId="1" animBg="1"/>
          <p:bldP spid="75" grpId="0" animBg="1"/>
          <p:bldP spid="75" grpId="1" animBg="1"/>
          <p:bldP spid="22" grpId="0" animBg="1"/>
          <p:bldP spid="23" grpId="0"/>
          <p:bldP spid="2" grpId="0" animBg="1"/>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35">
            <a:extLst>
              <a:ext uri="{FF2B5EF4-FFF2-40B4-BE49-F238E27FC236}">
                <a16:creationId xmlns:a16="http://schemas.microsoft.com/office/drawing/2014/main" xmlns="" id="{E9A87E34-B1C1-4172-943C-06F2FA1831F9}"/>
              </a:ext>
            </a:extLst>
          </p:cNvPr>
          <p:cNvSpPr/>
          <p:nvPr/>
        </p:nvSpPr>
        <p:spPr>
          <a:xfrm>
            <a:off x="3577859" y="3790527"/>
            <a:ext cx="1473481" cy="1323439"/>
          </a:xfrm>
          <a:prstGeom prst="rect">
            <a:avLst/>
          </a:prstGeom>
        </p:spPr>
        <p:txBody>
          <a:bodyPr wrap="none">
            <a:spAutoFit/>
          </a:bodyPr>
          <a:lstStyle/>
          <a:p>
            <a:pPr algn="ctr"/>
            <a:r>
              <a:rPr lang="en-US" altLang="zh-CN" sz="8000" b="1" dirty="0">
                <a:solidFill>
                  <a:srgbClr val="F78F11"/>
                </a:solidFill>
                <a:latin typeface="#9Slide03 Arima Madurai Black" panose="00000A00000000000000" pitchFamily="2" charset="0"/>
                <a:cs typeface="#9Slide03 Arima Madurai Black" panose="00000A00000000000000" pitchFamily="2" charset="0"/>
                <a:sym typeface="+mn-lt"/>
              </a:rPr>
              <a:t>04</a:t>
            </a:r>
            <a:endParaRPr lang="zh-CN" altLang="en-US" sz="8000" dirty="0">
              <a:solidFill>
                <a:srgbClr val="F78F11"/>
              </a:solidFill>
              <a:latin typeface="#9Slide03 Arima Madurai Black" panose="00000A00000000000000" pitchFamily="2" charset="0"/>
              <a:cs typeface="#9Slide03 Arima Madurai Black" panose="00000A00000000000000" pitchFamily="2" charset="0"/>
              <a:sym typeface="+mn-lt"/>
            </a:endParaRPr>
          </a:p>
        </p:txBody>
      </p:sp>
      <p:sp>
        <p:nvSpPr>
          <p:cNvPr id="37" name="Rectangle 1">
            <a:extLst>
              <a:ext uri="{FF2B5EF4-FFF2-40B4-BE49-F238E27FC236}">
                <a16:creationId xmlns:a16="http://schemas.microsoft.com/office/drawing/2014/main" xmlns="" id="{77D43806-8671-44A0-BB62-0B8862758E4D}"/>
              </a:ext>
            </a:extLst>
          </p:cNvPr>
          <p:cNvSpPr>
            <a:spLocks noChangeArrowheads="1"/>
          </p:cNvSpPr>
          <p:nvPr/>
        </p:nvSpPr>
        <p:spPr bwMode="auto">
          <a:xfrm>
            <a:off x="2101494" y="4981596"/>
            <a:ext cx="442621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wrap="none"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8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rima Madurai Black" panose="00000A00000000000000" pitchFamily="2" charset="0"/>
                <a:ea typeface="+mn-ea"/>
                <a:cs typeface="#9Slide03 Arima Madurai Black" panose="00000A00000000000000" pitchFamily="2" charset="0"/>
                <a:sym typeface="+mn-lt"/>
              </a:rPr>
              <a:t>CỦNG CỐ</a:t>
            </a:r>
            <a:endParaRPr lang="zh-CN" altLang="en-US" sz="8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rima Madurai Black" panose="00000A00000000000000" pitchFamily="2" charset="0"/>
              <a:ea typeface="+mn-ea"/>
              <a:cs typeface="#9Slide03 Arima Madurai Black" panose="00000A00000000000000" pitchFamily="2" charset="0"/>
              <a:sym typeface="+mn-lt"/>
            </a:endParaRPr>
          </a:p>
        </p:txBody>
      </p:sp>
      <p:sp>
        <p:nvSpPr>
          <p:cNvPr id="4" name="Oval 3">
            <a:extLst>
              <a:ext uri="{FF2B5EF4-FFF2-40B4-BE49-F238E27FC236}">
                <a16:creationId xmlns:a16="http://schemas.microsoft.com/office/drawing/2014/main" xmlns="" id="{C597C4E7-DF89-42E9-96A1-D7C29108A695}"/>
              </a:ext>
            </a:extLst>
          </p:cNvPr>
          <p:cNvSpPr>
            <a:spLocks noChangeAspect="1"/>
          </p:cNvSpPr>
          <p:nvPr>
            <p:custDataLst>
              <p:tags r:id="rId1"/>
            </p:custDataLst>
          </p:nvPr>
        </p:nvSpPr>
        <p:spPr>
          <a:xfrm>
            <a:off x="0" y="0"/>
            <a:ext cx="754144" cy="754144"/>
          </a:xfrm>
          <a:prstGeom prst="ellipse">
            <a:avLst/>
          </a:prstGeom>
          <a:blipFill dpi="0" rotWithShape="0">
            <a:blip r:embed="rId4"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915348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 calcmode="lin" valueType="num">
                                      <p:cBhvr>
                                        <p:cTn id="9" dur="500" fill="hold"/>
                                        <p:tgtEl>
                                          <p:spTgt spid="36"/>
                                        </p:tgtEl>
                                        <p:attrNameLst>
                                          <p:attrName>style.rotation</p:attrName>
                                        </p:attrNameLst>
                                      </p:cBhvr>
                                      <p:tavLst>
                                        <p:tav tm="0">
                                          <p:val>
                                            <p:fltVal val="360"/>
                                          </p:val>
                                        </p:tav>
                                        <p:tav tm="100000">
                                          <p:val>
                                            <p:fltVal val="0"/>
                                          </p:val>
                                        </p:tav>
                                      </p:tavLst>
                                    </p:anim>
                                    <p:animEffect transition="in" filter="fade">
                                      <p:cBhvr>
                                        <p:cTn id="10" dur="500"/>
                                        <p:tgtEl>
                                          <p:spTgt spid="36"/>
                                        </p:tgtEl>
                                      </p:cBhvr>
                                    </p:animEffect>
                                  </p:childTnLst>
                                </p:cTn>
                              </p:par>
                            </p:childTnLst>
                          </p:cTn>
                        </p:par>
                        <p:par>
                          <p:cTn id="11" fill="hold">
                            <p:stCondLst>
                              <p:cond delay="500"/>
                            </p:stCondLst>
                            <p:childTnLst>
                              <p:par>
                                <p:cTn id="12" presetID="55" presetClass="entr" presetSubtype="0" fill="hold" grpId="0" nodeType="afterEffect">
                                  <p:stCondLst>
                                    <p:cond delay="0"/>
                                  </p:stCondLst>
                                  <p:childTnLst>
                                    <p:set>
                                      <p:cBhvr>
                                        <p:cTn id="13" dur="1" fill="hold">
                                          <p:stCondLst>
                                            <p:cond delay="0"/>
                                          </p:stCondLst>
                                        </p:cTn>
                                        <p:tgtEl>
                                          <p:spTgt spid="37"/>
                                        </p:tgtEl>
                                        <p:attrNameLst>
                                          <p:attrName>style.visibility</p:attrName>
                                        </p:attrNameLst>
                                      </p:cBhvr>
                                      <p:to>
                                        <p:strVal val="visible"/>
                                      </p:to>
                                    </p:set>
                                    <p:anim calcmode="lin" valueType="num">
                                      <p:cBhvr>
                                        <p:cTn id="14" dur="1000" fill="hold"/>
                                        <p:tgtEl>
                                          <p:spTgt spid="37"/>
                                        </p:tgtEl>
                                        <p:attrNameLst>
                                          <p:attrName>ppt_w</p:attrName>
                                        </p:attrNameLst>
                                      </p:cBhvr>
                                      <p:tavLst>
                                        <p:tav tm="0">
                                          <p:val>
                                            <p:strVal val="#ppt_w*0.70"/>
                                          </p:val>
                                        </p:tav>
                                        <p:tav tm="100000">
                                          <p:val>
                                            <p:strVal val="#ppt_w"/>
                                          </p:val>
                                        </p:tav>
                                      </p:tavLst>
                                    </p:anim>
                                    <p:anim calcmode="lin" valueType="num">
                                      <p:cBhvr>
                                        <p:cTn id="15" dur="1000" fill="hold"/>
                                        <p:tgtEl>
                                          <p:spTgt spid="37"/>
                                        </p:tgtEl>
                                        <p:attrNameLst>
                                          <p:attrName>ppt_h</p:attrName>
                                        </p:attrNameLst>
                                      </p:cBhvr>
                                      <p:tavLst>
                                        <p:tav tm="0">
                                          <p:val>
                                            <p:strVal val="#ppt_h"/>
                                          </p:val>
                                        </p:tav>
                                        <p:tav tm="100000">
                                          <p:val>
                                            <p:strVal val="#ppt_h"/>
                                          </p:val>
                                        </p:tav>
                                      </p:tavLst>
                                    </p:anim>
                                    <p:animEffect transition="in" filter="fade">
                                      <p:cBhvr>
                                        <p:cTn id="16"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158" descr="200712419435657_1">
            <a:extLst>
              <a:ext uri="{FF2B5EF4-FFF2-40B4-BE49-F238E27FC236}">
                <a16:creationId xmlns:a16="http://schemas.microsoft.com/office/drawing/2014/main" xmlns="" id="{113877DA-49AD-4437-9ED7-8077F547C9B8}"/>
              </a:ext>
            </a:extLst>
          </p:cNvPr>
          <p:cNvPicPr>
            <a:picLocks noChangeAspect="1" noChangeArrowheads="1" noCrop="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292183" y="4787478"/>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59" descr="10004015438746072987">
            <a:extLst>
              <a:ext uri="{FF2B5EF4-FFF2-40B4-BE49-F238E27FC236}">
                <a16:creationId xmlns:a16="http://schemas.microsoft.com/office/drawing/2014/main" xmlns="" id="{253F8522-BFD6-4CE9-B1F9-9B195097EDB4}"/>
              </a:ext>
            </a:extLst>
          </p:cNvPr>
          <p:cNvPicPr>
            <a:picLocks noChangeAspect="1" noChangeArrowheads="1" noCrop="1"/>
          </p:cNvPicPr>
          <p:nvPr/>
        </p:nvPicPr>
        <p:blipFill>
          <a:blip r:embed="rId5">
            <a:extLst>
              <a:ext uri="{28A0092B-C50C-407E-A947-70E740481C1C}">
                <a14:useLocalDpi xmlns:a14="http://schemas.microsoft.com/office/drawing/2010/main"/>
              </a:ext>
            </a:extLst>
          </a:blip>
          <a:srcRect/>
          <a:stretch>
            <a:fillRect/>
          </a:stretch>
        </p:blipFill>
        <p:spPr bwMode="auto">
          <a:xfrm rot="21401862" flipH="1">
            <a:off x="12496801" y="5925278"/>
            <a:ext cx="1322916" cy="1322916"/>
          </a:xfrm>
          <a:prstGeom prst="rect">
            <a:avLst/>
          </a:prstGeom>
          <a:noFill/>
          <a:extLst>
            <a:ext uri="{909E8E84-426E-40DD-AFC4-6F175D3DCCD1}">
              <a14:hiddenFill xmlns:a14="http://schemas.microsoft.com/office/drawing/2010/main">
                <a:solidFill>
                  <a:srgbClr val="FFFFFF"/>
                </a:solidFill>
              </a14:hiddenFill>
            </a:ext>
          </a:extLst>
        </p:spPr>
      </p:pic>
      <p:sp>
        <p:nvSpPr>
          <p:cNvPr id="17" name="Oval 16">
            <a:extLst>
              <a:ext uri="{FF2B5EF4-FFF2-40B4-BE49-F238E27FC236}">
                <a16:creationId xmlns:a16="http://schemas.microsoft.com/office/drawing/2014/main" xmlns="" id="{F94CD89A-75C0-48C2-A8F6-7B7ABD57636C}"/>
              </a:ext>
            </a:extLst>
          </p:cNvPr>
          <p:cNvSpPr>
            <a:spLocks noChangeAspect="1"/>
          </p:cNvSpPr>
          <p:nvPr>
            <p:custDataLst>
              <p:tags r:id="rId1"/>
            </p:custDataLst>
          </p:nvPr>
        </p:nvSpPr>
        <p:spPr>
          <a:xfrm>
            <a:off x="0" y="0"/>
            <a:ext cx="754144" cy="754144"/>
          </a:xfrm>
          <a:prstGeom prst="ellipse">
            <a:avLst/>
          </a:prstGeom>
          <a:blipFill dpi="0" rotWithShape="0">
            <a:blip r:embed="rId6"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Trắc nghiệm: Bạn đang ở giai đoạn nào của cuộc đời?">
            <a:extLst>
              <a:ext uri="{FF2B5EF4-FFF2-40B4-BE49-F238E27FC236}">
                <a16:creationId xmlns:a16="http://schemas.microsoft.com/office/drawing/2014/main" xmlns="" id="{4B4FB524-65C3-4B90-B0FC-6F3867A1F94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57335"/>
            <a:ext cx="12192000" cy="7939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99060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6" dur="5000" fill="hold"/>
                                        <p:tgtEl>
                                          <p:spTgt spid="29"/>
                                        </p:tgtEl>
                                        <p:attrNameLst>
                                          <p:attrName>ppt_x</p:attrName>
                                          <p:attrName>ppt_y</p:attrName>
                                        </p:attrNameLst>
                                      </p:cBhvr>
                                      <p:rCtr x="53819" y="-39321"/>
                                    </p:animMotion>
                                  </p:childTnLst>
                                </p:cTn>
                              </p:par>
                              <p:par>
                                <p:cTn id="7" presetID="0" presetClass="path" presetSubtype="0" accel="50000" decel="50000" fill="hold" nodeType="withEffect">
                                  <p:stCondLst>
                                    <p:cond delay="0"/>
                                  </p:stCondLst>
                                  <p:childTnLst>
                                    <p:animMotion origin="layout" path="M 3.33333E-6 4.81481E-6 C -0.02066 -0.00093 -0.08525 -0.00031 -0.12361 -0.00463 C -0.16198 -0.00896 -0.16268 0.02283 -0.23073 -0.02624 C -0.29879 -0.07531 -0.4375 -0.19538 -0.53229 -0.29908 C -0.62726 -0.40278 -0.72934 -0.52717 -0.80104 -0.64908 C -0.87275 -0.77099 -0.92882 -0.95124 -0.9625 -1.03056 " pathEditMode="relative" rAng="0" ptsTypes="aaaaaa">
                                      <p:cBhvr>
                                        <p:cTn id="8" dur="6000" fill="hold"/>
                                        <p:tgtEl>
                                          <p:spTgt spid="30"/>
                                        </p:tgtEl>
                                        <p:attrNameLst>
                                          <p:attrName>ppt_x</p:attrName>
                                          <p:attrName>ppt_y</p:attrName>
                                        </p:attrNameLst>
                                      </p:cBhvr>
                                      <p:rCtr x="-48125" y="-5040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a:extLst>
              <a:ext uri="{FF2B5EF4-FFF2-40B4-BE49-F238E27FC236}">
                <a16:creationId xmlns:a16="http://schemas.microsoft.com/office/drawing/2014/main" xmlns="" id="{0DFA06DC-5505-4E52-86F1-E2B4D2C1422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1971" b="5976"/>
          <a:stretch/>
        </p:blipFill>
        <p:spPr>
          <a:xfrm>
            <a:off x="0" y="-72521"/>
            <a:ext cx="8446416" cy="6930521"/>
          </a:xfrm>
          <a:prstGeom prst="rect">
            <a:avLst/>
          </a:prstGeom>
        </p:spPr>
      </p:pic>
      <p:grpSp>
        <p:nvGrpSpPr>
          <p:cNvPr id="13" name="Group 44">
            <a:extLst>
              <a:ext uri="{FF2B5EF4-FFF2-40B4-BE49-F238E27FC236}">
                <a16:creationId xmlns:a16="http://schemas.microsoft.com/office/drawing/2014/main" xmlns="" id="{E4222D9B-B2D6-4554-AAF1-E9AF7A7690A1}"/>
              </a:ext>
            </a:extLst>
          </p:cNvPr>
          <p:cNvGrpSpPr/>
          <p:nvPr/>
        </p:nvGrpSpPr>
        <p:grpSpPr>
          <a:xfrm>
            <a:off x="4274224" y="2690508"/>
            <a:ext cx="619101" cy="738492"/>
            <a:chOff x="0" y="0"/>
            <a:chExt cx="807366" cy="906807"/>
          </a:xfrm>
          <a:solidFill>
            <a:schemeClr val="bg1"/>
          </a:solidFill>
        </p:grpSpPr>
        <p:sp>
          <p:nvSpPr>
            <p:cNvPr id="14" name="Shape 42">
              <a:extLst>
                <a:ext uri="{FF2B5EF4-FFF2-40B4-BE49-F238E27FC236}">
                  <a16:creationId xmlns:a16="http://schemas.microsoft.com/office/drawing/2014/main" xmlns="" id="{B389C527-E9EF-4E49-A363-43F6AF36DE26}"/>
                </a:ext>
              </a:extLst>
            </p:cNvPr>
            <p:cNvSpPr/>
            <p:nvPr/>
          </p:nvSpPr>
          <p:spPr>
            <a:xfrm>
              <a:off x="-1" y="101600"/>
              <a:ext cx="792823" cy="805208"/>
            </a:xfrm>
            <a:custGeom>
              <a:avLst/>
              <a:gdLst/>
              <a:ahLst/>
              <a:cxnLst>
                <a:cxn ang="0">
                  <a:pos x="wd2" y="hd2"/>
                </a:cxn>
                <a:cxn ang="5400000">
                  <a:pos x="wd2" y="hd2"/>
                </a:cxn>
                <a:cxn ang="10800000">
                  <a:pos x="wd2" y="hd2"/>
                </a:cxn>
                <a:cxn ang="16200000">
                  <a:pos x="wd2" y="hd2"/>
                </a:cxn>
              </a:cxnLst>
              <a:rect l="0" t="0" r="r" b="b"/>
              <a:pathLst>
                <a:path w="19846" h="19829" extrusionOk="0">
                  <a:moveTo>
                    <a:pt x="13770" y="824"/>
                  </a:moveTo>
                  <a:cubicBezTo>
                    <a:pt x="8089" y="-376"/>
                    <a:pt x="1804" y="-1265"/>
                    <a:pt x="353" y="5681"/>
                  </a:cubicBezTo>
                  <a:cubicBezTo>
                    <a:pt x="-441" y="9482"/>
                    <a:pt x="-115" y="16268"/>
                    <a:pt x="3660" y="18583"/>
                  </a:cubicBezTo>
                  <a:cubicBezTo>
                    <a:pt x="6516" y="20335"/>
                    <a:pt x="12966" y="20052"/>
                    <a:pt x="15977" y="18892"/>
                  </a:cubicBezTo>
                  <a:cubicBezTo>
                    <a:pt x="21159" y="16897"/>
                    <a:pt x="19879" y="11191"/>
                    <a:pt x="19174" y="6766"/>
                  </a:cubicBezTo>
                </a:path>
              </a:pathLst>
            </a:custGeom>
            <a:grpFill/>
            <a:ln w="38100" cap="flat">
              <a:solidFill>
                <a:srgbClr val="262626"/>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dirty="0">
                <a:cs typeface="+mn-ea"/>
                <a:sym typeface="+mn-lt"/>
              </a:endParaRPr>
            </a:p>
          </p:txBody>
        </p:sp>
        <p:sp>
          <p:nvSpPr>
            <p:cNvPr id="15" name="Shape 43">
              <a:extLst>
                <a:ext uri="{FF2B5EF4-FFF2-40B4-BE49-F238E27FC236}">
                  <a16:creationId xmlns:a16="http://schemas.microsoft.com/office/drawing/2014/main" xmlns="" id="{AE7D7A68-0F19-4714-BE54-FE83314AFF37}"/>
                </a:ext>
              </a:extLst>
            </p:cNvPr>
            <p:cNvSpPr/>
            <p:nvPr/>
          </p:nvSpPr>
          <p:spPr>
            <a:xfrm>
              <a:off x="165100" y="-1"/>
              <a:ext cx="642267" cy="718972"/>
            </a:xfrm>
            <a:custGeom>
              <a:avLst/>
              <a:gdLst/>
              <a:ahLst/>
              <a:cxnLst>
                <a:cxn ang="0">
                  <a:pos x="wd2" y="hd2"/>
                </a:cxn>
                <a:cxn ang="5400000">
                  <a:pos x="wd2" y="hd2"/>
                </a:cxn>
                <a:cxn ang="10800000">
                  <a:pos x="wd2" y="hd2"/>
                </a:cxn>
                <a:cxn ang="16200000">
                  <a:pos x="wd2" y="hd2"/>
                </a:cxn>
              </a:cxnLst>
              <a:rect l="0" t="0" r="r" b="b"/>
              <a:pathLst>
                <a:path w="21521" h="21116" extrusionOk="0">
                  <a:moveTo>
                    <a:pt x="21521" y="13"/>
                  </a:moveTo>
                  <a:cubicBezTo>
                    <a:pt x="21600" y="-484"/>
                    <a:pt x="8558" y="13479"/>
                    <a:pt x="8933" y="13772"/>
                  </a:cubicBezTo>
                  <a:cubicBezTo>
                    <a:pt x="6785" y="12126"/>
                    <a:pt x="2898" y="10471"/>
                    <a:pt x="0" y="10120"/>
                  </a:cubicBezTo>
                  <a:cubicBezTo>
                    <a:pt x="1254" y="12620"/>
                    <a:pt x="2166" y="14279"/>
                    <a:pt x="4430" y="16128"/>
                  </a:cubicBezTo>
                  <a:cubicBezTo>
                    <a:pt x="4883" y="16498"/>
                    <a:pt x="10336" y="20581"/>
                    <a:pt x="9763" y="21116"/>
                  </a:cubicBezTo>
                  <a:cubicBezTo>
                    <a:pt x="14957" y="16270"/>
                    <a:pt x="20402" y="7017"/>
                    <a:pt x="21521" y="13"/>
                  </a:cubicBezTo>
                  <a:close/>
                </a:path>
              </a:pathLst>
            </a:custGeom>
            <a:grpFill/>
            <a:ln w="38100" cap="flat">
              <a:solidFill>
                <a:srgbClr val="262626"/>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dirty="0">
                <a:cs typeface="+mn-ea"/>
                <a:sym typeface="+mn-lt"/>
              </a:endParaRPr>
            </a:p>
          </p:txBody>
        </p:sp>
      </p:grpSp>
      <p:grpSp>
        <p:nvGrpSpPr>
          <p:cNvPr id="16" name="Group 44">
            <a:extLst>
              <a:ext uri="{FF2B5EF4-FFF2-40B4-BE49-F238E27FC236}">
                <a16:creationId xmlns:a16="http://schemas.microsoft.com/office/drawing/2014/main" xmlns="" id="{F7A61A61-1FC0-486F-8FCF-CAF84D54B6A5}"/>
              </a:ext>
            </a:extLst>
          </p:cNvPr>
          <p:cNvGrpSpPr/>
          <p:nvPr/>
        </p:nvGrpSpPr>
        <p:grpSpPr>
          <a:xfrm>
            <a:off x="4274223" y="4311532"/>
            <a:ext cx="657509" cy="738492"/>
            <a:chOff x="0" y="0"/>
            <a:chExt cx="807366" cy="906807"/>
          </a:xfrm>
          <a:solidFill>
            <a:schemeClr val="bg1"/>
          </a:solidFill>
        </p:grpSpPr>
        <p:sp>
          <p:nvSpPr>
            <p:cNvPr id="20" name="Shape 42">
              <a:extLst>
                <a:ext uri="{FF2B5EF4-FFF2-40B4-BE49-F238E27FC236}">
                  <a16:creationId xmlns:a16="http://schemas.microsoft.com/office/drawing/2014/main" xmlns="" id="{B9D20633-C005-43E1-9E38-8AAA6A86BDD4}"/>
                </a:ext>
              </a:extLst>
            </p:cNvPr>
            <p:cNvSpPr/>
            <p:nvPr/>
          </p:nvSpPr>
          <p:spPr>
            <a:xfrm>
              <a:off x="-1" y="101600"/>
              <a:ext cx="792823" cy="805208"/>
            </a:xfrm>
            <a:custGeom>
              <a:avLst/>
              <a:gdLst/>
              <a:ahLst/>
              <a:cxnLst>
                <a:cxn ang="0">
                  <a:pos x="wd2" y="hd2"/>
                </a:cxn>
                <a:cxn ang="5400000">
                  <a:pos x="wd2" y="hd2"/>
                </a:cxn>
                <a:cxn ang="10800000">
                  <a:pos x="wd2" y="hd2"/>
                </a:cxn>
                <a:cxn ang="16200000">
                  <a:pos x="wd2" y="hd2"/>
                </a:cxn>
              </a:cxnLst>
              <a:rect l="0" t="0" r="r" b="b"/>
              <a:pathLst>
                <a:path w="19846" h="19829" extrusionOk="0">
                  <a:moveTo>
                    <a:pt x="13770" y="824"/>
                  </a:moveTo>
                  <a:cubicBezTo>
                    <a:pt x="8089" y="-376"/>
                    <a:pt x="1804" y="-1265"/>
                    <a:pt x="353" y="5681"/>
                  </a:cubicBezTo>
                  <a:cubicBezTo>
                    <a:pt x="-441" y="9482"/>
                    <a:pt x="-115" y="16268"/>
                    <a:pt x="3660" y="18583"/>
                  </a:cubicBezTo>
                  <a:cubicBezTo>
                    <a:pt x="6516" y="20335"/>
                    <a:pt x="12966" y="20052"/>
                    <a:pt x="15977" y="18892"/>
                  </a:cubicBezTo>
                  <a:cubicBezTo>
                    <a:pt x="21159" y="16897"/>
                    <a:pt x="19879" y="11191"/>
                    <a:pt x="19174" y="6766"/>
                  </a:cubicBezTo>
                </a:path>
              </a:pathLst>
            </a:custGeom>
            <a:grpFill/>
            <a:ln w="38100" cap="flat">
              <a:solidFill>
                <a:srgbClr val="262626"/>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dirty="0">
                <a:cs typeface="+mn-ea"/>
                <a:sym typeface="+mn-lt"/>
              </a:endParaRPr>
            </a:p>
          </p:txBody>
        </p:sp>
        <p:sp>
          <p:nvSpPr>
            <p:cNvPr id="21" name="Shape 43">
              <a:extLst>
                <a:ext uri="{FF2B5EF4-FFF2-40B4-BE49-F238E27FC236}">
                  <a16:creationId xmlns:a16="http://schemas.microsoft.com/office/drawing/2014/main" xmlns="" id="{A4FB0D7E-4414-4E9C-BC32-EF908E3DBC3A}"/>
                </a:ext>
              </a:extLst>
            </p:cNvPr>
            <p:cNvSpPr/>
            <p:nvPr/>
          </p:nvSpPr>
          <p:spPr>
            <a:xfrm>
              <a:off x="165100" y="-1"/>
              <a:ext cx="642267" cy="718972"/>
            </a:xfrm>
            <a:custGeom>
              <a:avLst/>
              <a:gdLst/>
              <a:ahLst/>
              <a:cxnLst>
                <a:cxn ang="0">
                  <a:pos x="wd2" y="hd2"/>
                </a:cxn>
                <a:cxn ang="5400000">
                  <a:pos x="wd2" y="hd2"/>
                </a:cxn>
                <a:cxn ang="10800000">
                  <a:pos x="wd2" y="hd2"/>
                </a:cxn>
                <a:cxn ang="16200000">
                  <a:pos x="wd2" y="hd2"/>
                </a:cxn>
              </a:cxnLst>
              <a:rect l="0" t="0" r="r" b="b"/>
              <a:pathLst>
                <a:path w="21521" h="21116" extrusionOk="0">
                  <a:moveTo>
                    <a:pt x="21521" y="13"/>
                  </a:moveTo>
                  <a:cubicBezTo>
                    <a:pt x="21600" y="-484"/>
                    <a:pt x="8558" y="13479"/>
                    <a:pt x="8933" y="13772"/>
                  </a:cubicBezTo>
                  <a:cubicBezTo>
                    <a:pt x="6785" y="12126"/>
                    <a:pt x="2898" y="10471"/>
                    <a:pt x="0" y="10120"/>
                  </a:cubicBezTo>
                  <a:cubicBezTo>
                    <a:pt x="1254" y="12620"/>
                    <a:pt x="2166" y="14279"/>
                    <a:pt x="4430" y="16128"/>
                  </a:cubicBezTo>
                  <a:cubicBezTo>
                    <a:pt x="4883" y="16498"/>
                    <a:pt x="10336" y="20581"/>
                    <a:pt x="9763" y="21116"/>
                  </a:cubicBezTo>
                  <a:cubicBezTo>
                    <a:pt x="14957" y="16270"/>
                    <a:pt x="20402" y="7017"/>
                    <a:pt x="21521" y="13"/>
                  </a:cubicBezTo>
                  <a:close/>
                </a:path>
              </a:pathLst>
            </a:custGeom>
            <a:grpFill/>
            <a:ln w="38100" cap="flat">
              <a:solidFill>
                <a:srgbClr val="262626"/>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dirty="0">
                <a:cs typeface="+mn-ea"/>
                <a:sym typeface="+mn-lt"/>
              </a:endParaRPr>
            </a:p>
          </p:txBody>
        </p:sp>
      </p:grpSp>
      <p:sp>
        <p:nvSpPr>
          <p:cNvPr id="26" name="文本框 25">
            <a:extLst>
              <a:ext uri="{FF2B5EF4-FFF2-40B4-BE49-F238E27FC236}">
                <a16:creationId xmlns:a16="http://schemas.microsoft.com/office/drawing/2014/main" xmlns="" id="{CCFF29B1-5F1F-4EC1-942D-242D9EAA514B}"/>
              </a:ext>
            </a:extLst>
          </p:cNvPr>
          <p:cNvSpPr txBox="1"/>
          <p:nvPr/>
        </p:nvSpPr>
        <p:spPr>
          <a:xfrm>
            <a:off x="5202031" y="2747182"/>
            <a:ext cx="7022739" cy="1119024"/>
          </a:xfrm>
          <a:prstGeom prst="rect">
            <a:avLst/>
          </a:prstGeom>
          <a:noFill/>
        </p:spPr>
        <p:txBody>
          <a:bodyPr wrap="square" rtlCol="0">
            <a:spAutoFit/>
          </a:bodyPr>
          <a:lstStyle>
            <a:defPPr>
              <a:defRPr lang="zh-CN"/>
            </a:defPPr>
            <a:lvl1pPr algn="just">
              <a:lnSpc>
                <a:spcPct val="125000"/>
              </a:lnSpc>
              <a:defRPr sz="1600">
                <a:solidFill>
                  <a:schemeClr val="accent1">
                    <a:lumMod val="50000"/>
                  </a:schemeClr>
                </a:solidFill>
                <a:latin typeface="华文细黑" panose="02010600040101010101" pitchFamily="2" charset="-122"/>
                <a:ea typeface="华文细黑" panose="02010600040101010101" pitchFamily="2" charset="-122"/>
              </a:defRPr>
            </a:lvl1pPr>
          </a:lstStyle>
          <a:p>
            <a:pPr algn="l"/>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Các</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giai</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đoạn</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phát</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triển</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của</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con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người</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từ</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lúc</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mới</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sinh</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đến</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tuổi</a:t>
            </a:r>
            <a:r>
              <a:rPr lang="en-US" altLang="zh-CN" sz="2800" b="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già.</a:t>
            </a:r>
            <a:endParaRPr lang="zh-CN" altLang="en-US"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endParaRPr>
          </a:p>
        </p:txBody>
      </p:sp>
      <p:pic>
        <p:nvPicPr>
          <p:cNvPr id="29" name="Picture 158" descr="200712419435657_1">
            <a:extLst>
              <a:ext uri="{FF2B5EF4-FFF2-40B4-BE49-F238E27FC236}">
                <a16:creationId xmlns:a16="http://schemas.microsoft.com/office/drawing/2014/main" xmlns="" id="{113877DA-49AD-4437-9ED7-8077F547C9B8}"/>
              </a:ext>
            </a:extLst>
          </p:cNvPr>
          <p:cNvPicPr>
            <a:picLocks noChangeAspect="1" noChangeArrowheads="1" noCrop="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392767" y="4650318"/>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59" descr="10004015438746072987">
            <a:extLst>
              <a:ext uri="{FF2B5EF4-FFF2-40B4-BE49-F238E27FC236}">
                <a16:creationId xmlns:a16="http://schemas.microsoft.com/office/drawing/2014/main" xmlns="" id="{253F8522-BFD6-4CE9-B1F9-9B195097EDB4}"/>
              </a:ext>
            </a:extLst>
          </p:cNvPr>
          <p:cNvPicPr>
            <a:picLocks noChangeAspect="1" noChangeArrowheads="1" noCrop="1"/>
          </p:cNvPicPr>
          <p:nvPr/>
        </p:nvPicPr>
        <p:blipFill>
          <a:blip r:embed="rId6">
            <a:extLst>
              <a:ext uri="{28A0092B-C50C-407E-A947-70E740481C1C}">
                <a14:useLocalDpi xmlns:a14="http://schemas.microsoft.com/office/drawing/2010/main"/>
              </a:ext>
            </a:extLst>
          </a:blip>
          <a:srcRect/>
          <a:stretch>
            <a:fillRect/>
          </a:stretch>
        </p:blipFill>
        <p:spPr bwMode="auto">
          <a:xfrm rot="21401862" flipH="1">
            <a:off x="12496801" y="5925278"/>
            <a:ext cx="1322916" cy="1322916"/>
          </a:xfrm>
          <a:prstGeom prst="rect">
            <a:avLst/>
          </a:prstGeom>
          <a:noFill/>
          <a:extLst>
            <a:ext uri="{909E8E84-426E-40DD-AFC4-6F175D3DCCD1}">
              <a14:hiddenFill xmlns:a14="http://schemas.microsoft.com/office/drawing/2010/main">
                <a:solidFill>
                  <a:srgbClr val="FFFFFF"/>
                </a:solidFill>
              </a14:hiddenFill>
            </a:ext>
          </a:extLst>
        </p:spPr>
      </p:pic>
      <p:sp>
        <p:nvSpPr>
          <p:cNvPr id="31" name="文本框 25">
            <a:extLst>
              <a:ext uri="{FF2B5EF4-FFF2-40B4-BE49-F238E27FC236}">
                <a16:creationId xmlns:a16="http://schemas.microsoft.com/office/drawing/2014/main" xmlns="" id="{CCFF29B1-5F1F-4EC1-942D-242D9EAA514B}"/>
              </a:ext>
            </a:extLst>
          </p:cNvPr>
          <p:cNvSpPr txBox="1"/>
          <p:nvPr/>
        </p:nvSpPr>
        <p:spPr>
          <a:xfrm>
            <a:off x="5191175" y="4292674"/>
            <a:ext cx="6855682" cy="1657633"/>
          </a:xfrm>
          <a:prstGeom prst="rect">
            <a:avLst/>
          </a:prstGeom>
          <a:noFill/>
        </p:spPr>
        <p:txBody>
          <a:bodyPr wrap="square" rtlCol="0">
            <a:spAutoFit/>
          </a:bodyPr>
          <a:lstStyle>
            <a:defPPr>
              <a:defRPr lang="zh-CN"/>
            </a:defPPr>
            <a:lvl1pPr algn="just">
              <a:lnSpc>
                <a:spcPct val="125000"/>
              </a:lnSpc>
              <a:defRPr sz="1600">
                <a:solidFill>
                  <a:schemeClr val="accent1">
                    <a:lumMod val="50000"/>
                  </a:schemeClr>
                </a:solidFill>
                <a:latin typeface="华文细黑" panose="02010600040101010101" pitchFamily="2" charset="-122"/>
                <a:ea typeface="华文细黑" panose="02010600040101010101" pitchFamily="2" charset="-122"/>
              </a:defRPr>
            </a:lvl1pPr>
          </a:lstStyle>
          <a:p>
            <a:pPr algn="l"/>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Cơ</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thể</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con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người</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vào</a:t>
            </a:r>
            <a:r>
              <a:rPr lang="en-US" altLang="zh-CN" sz="2800" b="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những độ tuổi khác nhau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thì</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có</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những</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thay</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đổi</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về</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sinh</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học</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và</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các</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mối</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quan</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dirty="0"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hệ</a:t>
            </a:r>
            <a:r>
              <a:rPr lang="en-US" altLang="zh-CN"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a:t>
            </a:r>
            <a:r>
              <a:rPr lang="en-US" altLang="zh-CN" sz="2800" b="1" err="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xã</a:t>
            </a:r>
            <a:r>
              <a:rPr lang="en-US" altLang="zh-CN" sz="2800" b="1">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rPr>
              <a:t> hội khác nhau.</a:t>
            </a:r>
            <a:endParaRPr lang="zh-CN" altLang="en-US" sz="2800" b="1" dirty="0">
              <a:solidFill>
                <a:schemeClr val="tx1">
                  <a:lumMod val="85000"/>
                  <a:lumOff val="15000"/>
                </a:schemeClr>
              </a:solidFill>
              <a:latin typeface="Times New Roman" panose="02020603050405020304" pitchFamily="18" charset="0"/>
              <a:ea typeface="+mn-ea"/>
              <a:cs typeface="Times New Roman" panose="02020603050405020304" pitchFamily="18" charset="0"/>
              <a:sym typeface="+mn-lt"/>
            </a:endParaRPr>
          </a:p>
        </p:txBody>
      </p:sp>
      <p:sp>
        <p:nvSpPr>
          <p:cNvPr id="17" name="Oval 16">
            <a:extLst>
              <a:ext uri="{FF2B5EF4-FFF2-40B4-BE49-F238E27FC236}">
                <a16:creationId xmlns:a16="http://schemas.microsoft.com/office/drawing/2014/main" xmlns="" id="{F94CD89A-75C0-48C2-A8F6-7B7ABD57636C}"/>
              </a:ext>
            </a:extLst>
          </p:cNvPr>
          <p:cNvSpPr>
            <a:spLocks noChangeAspect="1"/>
          </p:cNvSpPr>
          <p:nvPr>
            <p:custDataLst>
              <p:tags r:id="rId1"/>
            </p:custDataLst>
          </p:nvPr>
        </p:nvSpPr>
        <p:spPr>
          <a:xfrm>
            <a:off x="0" y="0"/>
            <a:ext cx="754144" cy="754144"/>
          </a:xfrm>
          <a:prstGeom prst="ellipse">
            <a:avLst/>
          </a:prstGeom>
          <a:blipFill dpi="0" rotWithShape="0">
            <a:blip r:embed="rId7"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387229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anim calcmode="lin" valueType="num">
                                      <p:cBhvr>
                                        <p:cTn id="15" dur="500" fill="hold"/>
                                        <p:tgtEl>
                                          <p:spTgt spid="13"/>
                                        </p:tgtEl>
                                        <p:attrNameLst>
                                          <p:attrName>ppt_x</p:attrName>
                                        </p:attrNameLst>
                                      </p:cBhvr>
                                      <p:tavLst>
                                        <p:tav tm="0">
                                          <p:val>
                                            <p:strVal val="#ppt_x"/>
                                          </p:val>
                                        </p:tav>
                                        <p:tav tm="100000">
                                          <p:val>
                                            <p:strVal val="#ppt_x"/>
                                          </p:val>
                                        </p:tav>
                                      </p:tavLst>
                                    </p:anim>
                                    <p:anim calcmode="lin" valueType="num">
                                      <p:cBhvr>
                                        <p:cTn id="16" dur="500" fill="hold"/>
                                        <p:tgtEl>
                                          <p:spTgt spid="13"/>
                                        </p:tgtEl>
                                        <p:attrNameLst>
                                          <p:attrName>ppt_y</p:attrName>
                                        </p:attrNameLst>
                                      </p:cBhvr>
                                      <p:tavLst>
                                        <p:tav tm="0">
                                          <p:val>
                                            <p:strVal val="#ppt_y+.1"/>
                                          </p:val>
                                        </p:tav>
                                        <p:tav tm="100000">
                                          <p:val>
                                            <p:strVal val="#ppt_y"/>
                                          </p:val>
                                        </p:tav>
                                      </p:tavLst>
                                    </p:anim>
                                  </p:childTnLst>
                                </p:cTn>
                              </p:par>
                            </p:childTnLst>
                          </p:cTn>
                        </p:par>
                        <p:par>
                          <p:cTn id="17" fill="hold">
                            <p:stCondLst>
                              <p:cond delay="500"/>
                            </p:stCondLst>
                            <p:childTnLst>
                              <p:par>
                                <p:cTn id="18" presetID="14" presetClass="entr" presetSubtype="10" fill="hold" grpId="0" nodeType="after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randombar(horizontal)">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par>
                          <p:cTn id="26" fill="hold">
                            <p:stCondLst>
                              <p:cond delay="500"/>
                            </p:stCondLst>
                            <p:childTnLst>
                              <p:par>
                                <p:cTn id="27" presetID="14" presetClass="entr" presetSubtype="10" fill="hold" grpId="0" nodeType="after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randombar(horizontal)">
                                      <p:cBhvr>
                                        <p:cTn id="29" dur="500"/>
                                        <p:tgtEl>
                                          <p:spTgt spid="31"/>
                                        </p:tgtEl>
                                      </p:cBhvr>
                                    </p:animEffect>
                                  </p:childTnLst>
                                </p:cTn>
                              </p:par>
                              <p:par>
                                <p:cTn id="30"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31" dur="5000" fill="hold"/>
                                        <p:tgtEl>
                                          <p:spTgt spid="29"/>
                                        </p:tgtEl>
                                        <p:attrNameLst>
                                          <p:attrName>ppt_x</p:attrName>
                                          <p:attrName>ppt_y</p:attrName>
                                        </p:attrNameLst>
                                      </p:cBhvr>
                                      <p:rCtr x="53819" y="-39321"/>
                                    </p:animMotion>
                                  </p:childTnLst>
                                </p:cTn>
                              </p:par>
                              <p:par>
                                <p:cTn id="32" presetID="0" presetClass="path" presetSubtype="0" accel="50000" decel="50000" fill="hold" nodeType="withEffect">
                                  <p:stCondLst>
                                    <p:cond delay="0"/>
                                  </p:stCondLst>
                                  <p:childTnLst>
                                    <p:animMotion origin="layout" path="M 3.33333E-6 4.81481E-6 C -0.02066 -0.00093 -0.08525 -0.00031 -0.12361 -0.00463 C -0.16198 -0.00896 -0.16268 0.02283 -0.23073 -0.02624 C -0.29879 -0.07531 -0.4375 -0.19538 -0.53229 -0.29908 C -0.62726 -0.40278 -0.72934 -0.52717 -0.80104 -0.64908 C -0.87275 -0.77099 -0.92882 -0.95124 -0.9625 -1.03056 " pathEditMode="relative" rAng="0" ptsTypes="aaaaaa">
                                      <p:cBhvr>
                                        <p:cTn id="33" dur="6000" fill="hold"/>
                                        <p:tgtEl>
                                          <p:spTgt spid="30"/>
                                        </p:tgtEl>
                                        <p:attrNameLst>
                                          <p:attrName>ppt_x</p:attrName>
                                          <p:attrName>ppt_y</p:attrName>
                                        </p:attrNameLst>
                                      </p:cBhvr>
                                      <p:rCtr x="-48125" y="-5040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4D5942C3-B8DE-4D8A-8F27-D32C464B132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4065" y="203201"/>
            <a:ext cx="7064232" cy="7064232"/>
          </a:xfrm>
          <a:prstGeom prst="rect">
            <a:avLst/>
          </a:prstGeom>
        </p:spPr>
      </p:pic>
    </p:spTree>
    <p:extLst>
      <p:ext uri="{BB962C8B-B14F-4D97-AF65-F5344CB8AC3E}">
        <p14:creationId xmlns:p14="http://schemas.microsoft.com/office/powerpoint/2010/main" val="3858037955"/>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35">
            <a:extLst>
              <a:ext uri="{FF2B5EF4-FFF2-40B4-BE49-F238E27FC236}">
                <a16:creationId xmlns:a16="http://schemas.microsoft.com/office/drawing/2014/main" xmlns="" id="{E9A87E34-B1C1-4172-943C-06F2FA1831F9}"/>
              </a:ext>
            </a:extLst>
          </p:cNvPr>
          <p:cNvSpPr/>
          <p:nvPr/>
        </p:nvSpPr>
        <p:spPr>
          <a:xfrm>
            <a:off x="3661210" y="3638127"/>
            <a:ext cx="1306768" cy="1323439"/>
          </a:xfrm>
          <a:prstGeom prst="rect">
            <a:avLst/>
          </a:prstGeom>
        </p:spPr>
        <p:txBody>
          <a:bodyPr wrap="none">
            <a:spAutoFit/>
          </a:bodyPr>
          <a:lstStyle/>
          <a:p>
            <a:pPr algn="ctr"/>
            <a:r>
              <a:rPr lang="en-US" altLang="zh-CN" sz="8000" b="1" dirty="0">
                <a:solidFill>
                  <a:srgbClr val="FF5800"/>
                </a:solidFill>
                <a:latin typeface="#9Slide03 Arima Madurai Black" panose="00000A00000000000000" pitchFamily="2" charset="0"/>
                <a:cs typeface="#9Slide03 Arima Madurai Black" panose="00000A00000000000000" pitchFamily="2" charset="0"/>
                <a:sym typeface="+mn-lt"/>
              </a:rPr>
              <a:t>01</a:t>
            </a:r>
            <a:endParaRPr lang="zh-CN" altLang="en-US" sz="8000" dirty="0">
              <a:solidFill>
                <a:srgbClr val="FF5800"/>
              </a:solidFill>
              <a:latin typeface="#9Slide03 Arima Madurai Black" panose="00000A00000000000000" pitchFamily="2" charset="0"/>
              <a:cs typeface="#9Slide03 Arima Madurai Black" panose="00000A00000000000000" pitchFamily="2" charset="0"/>
              <a:sym typeface="+mn-lt"/>
            </a:endParaRPr>
          </a:p>
        </p:txBody>
      </p:sp>
      <p:sp>
        <p:nvSpPr>
          <p:cNvPr id="37" name="Rectangle 1">
            <a:extLst>
              <a:ext uri="{FF2B5EF4-FFF2-40B4-BE49-F238E27FC236}">
                <a16:creationId xmlns:a16="http://schemas.microsoft.com/office/drawing/2014/main" xmlns="" id="{77D43806-8671-44A0-BB62-0B8862758E4D}"/>
              </a:ext>
            </a:extLst>
          </p:cNvPr>
          <p:cNvSpPr>
            <a:spLocks noChangeArrowheads="1"/>
          </p:cNvSpPr>
          <p:nvPr/>
        </p:nvSpPr>
        <p:spPr bwMode="auto">
          <a:xfrm>
            <a:off x="1448195" y="5202977"/>
            <a:ext cx="554029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wrap="non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8000" b="1" spc="50">
                <a:ln w="11430"/>
                <a:solidFill>
                  <a:srgbClr val="0070C0"/>
                </a:solidFill>
                <a:effectLst>
                  <a:outerShdw blurRad="76200" dist="50800" dir="5400000" algn="tl" rotWithShape="0">
                    <a:srgbClr val="000000">
                      <a:alpha val="65000"/>
                    </a:srgbClr>
                  </a:outerShdw>
                </a:effectLst>
                <a:latin typeface="#9Slide03 Arima Madurai Black" panose="00000A00000000000000" pitchFamily="2" charset="0"/>
                <a:ea typeface="+mn-ea"/>
                <a:cs typeface="#9Slide03 Arima Madurai Black" panose="00000A00000000000000" pitchFamily="2" charset="0"/>
                <a:sym typeface="+mn-lt"/>
              </a:rPr>
              <a:t>KHỞI ĐỘNG</a:t>
            </a:r>
            <a:endParaRPr lang="zh-CN" altLang="en-US" sz="8000" b="1" spc="50" dirty="0">
              <a:ln w="11430"/>
              <a:solidFill>
                <a:srgbClr val="0070C0"/>
              </a:solidFill>
              <a:effectLst>
                <a:outerShdw blurRad="76200" dist="50800" dir="5400000" algn="tl" rotWithShape="0">
                  <a:srgbClr val="000000">
                    <a:alpha val="65000"/>
                  </a:srgbClr>
                </a:outerShdw>
              </a:effectLst>
              <a:latin typeface="#9Slide03 Arima Madurai Black" panose="00000A00000000000000" pitchFamily="2" charset="0"/>
              <a:ea typeface="+mn-ea"/>
              <a:cs typeface="#9Slide03 Arima Madurai Black" panose="00000A00000000000000" pitchFamily="2" charset="0"/>
              <a:sym typeface="+mn-lt"/>
            </a:endParaRPr>
          </a:p>
        </p:txBody>
      </p:sp>
      <p:sp>
        <p:nvSpPr>
          <p:cNvPr id="4" name="Oval 3">
            <a:extLst>
              <a:ext uri="{FF2B5EF4-FFF2-40B4-BE49-F238E27FC236}">
                <a16:creationId xmlns:a16="http://schemas.microsoft.com/office/drawing/2014/main" xmlns="" id="{BED71F33-E158-46B0-88C6-2430363A4B8C}"/>
              </a:ext>
            </a:extLst>
          </p:cNvPr>
          <p:cNvSpPr>
            <a:spLocks noChangeAspect="1"/>
          </p:cNvSpPr>
          <p:nvPr>
            <p:custDataLst>
              <p:tags r:id="rId1"/>
            </p:custDataLst>
          </p:nvPr>
        </p:nvSpPr>
        <p:spPr>
          <a:xfrm>
            <a:off x="0" y="0"/>
            <a:ext cx="754144" cy="754144"/>
          </a:xfrm>
          <a:prstGeom prst="ellipse">
            <a:avLst/>
          </a:prstGeom>
          <a:blipFill dpi="0" rotWithShape="0">
            <a:blip r:embed="rId4"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196443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 calcmode="lin" valueType="num">
                                      <p:cBhvr>
                                        <p:cTn id="9" dur="500" fill="hold"/>
                                        <p:tgtEl>
                                          <p:spTgt spid="36"/>
                                        </p:tgtEl>
                                        <p:attrNameLst>
                                          <p:attrName>style.rotation</p:attrName>
                                        </p:attrNameLst>
                                      </p:cBhvr>
                                      <p:tavLst>
                                        <p:tav tm="0">
                                          <p:val>
                                            <p:fltVal val="360"/>
                                          </p:val>
                                        </p:tav>
                                        <p:tav tm="100000">
                                          <p:val>
                                            <p:fltVal val="0"/>
                                          </p:val>
                                        </p:tav>
                                      </p:tavLst>
                                    </p:anim>
                                    <p:animEffect transition="in" filter="fade">
                                      <p:cBhvr>
                                        <p:cTn id="10" dur="500"/>
                                        <p:tgtEl>
                                          <p:spTgt spid="36"/>
                                        </p:tgtEl>
                                      </p:cBhvr>
                                    </p:animEffect>
                                  </p:childTnLst>
                                </p:cTn>
                              </p:par>
                            </p:childTnLst>
                          </p:cTn>
                        </p:par>
                        <p:par>
                          <p:cTn id="11" fill="hold">
                            <p:stCondLst>
                              <p:cond delay="500"/>
                            </p:stCondLst>
                            <p:childTnLst>
                              <p:par>
                                <p:cTn id="12" presetID="55" presetClass="entr" presetSubtype="0" fill="hold" grpId="0" nodeType="afterEffect">
                                  <p:stCondLst>
                                    <p:cond delay="0"/>
                                  </p:stCondLst>
                                  <p:childTnLst>
                                    <p:set>
                                      <p:cBhvr>
                                        <p:cTn id="13" dur="1" fill="hold">
                                          <p:stCondLst>
                                            <p:cond delay="0"/>
                                          </p:stCondLst>
                                        </p:cTn>
                                        <p:tgtEl>
                                          <p:spTgt spid="37"/>
                                        </p:tgtEl>
                                        <p:attrNameLst>
                                          <p:attrName>style.visibility</p:attrName>
                                        </p:attrNameLst>
                                      </p:cBhvr>
                                      <p:to>
                                        <p:strVal val="visible"/>
                                      </p:to>
                                    </p:set>
                                    <p:anim calcmode="lin" valueType="num">
                                      <p:cBhvr>
                                        <p:cTn id="14" dur="1000" fill="hold"/>
                                        <p:tgtEl>
                                          <p:spTgt spid="37"/>
                                        </p:tgtEl>
                                        <p:attrNameLst>
                                          <p:attrName>ppt_w</p:attrName>
                                        </p:attrNameLst>
                                      </p:cBhvr>
                                      <p:tavLst>
                                        <p:tav tm="0">
                                          <p:val>
                                            <p:strVal val="#ppt_w*0.70"/>
                                          </p:val>
                                        </p:tav>
                                        <p:tav tm="100000">
                                          <p:val>
                                            <p:strVal val="#ppt_w"/>
                                          </p:val>
                                        </p:tav>
                                      </p:tavLst>
                                    </p:anim>
                                    <p:anim calcmode="lin" valueType="num">
                                      <p:cBhvr>
                                        <p:cTn id="15" dur="1000" fill="hold"/>
                                        <p:tgtEl>
                                          <p:spTgt spid="37"/>
                                        </p:tgtEl>
                                        <p:attrNameLst>
                                          <p:attrName>ppt_h</p:attrName>
                                        </p:attrNameLst>
                                      </p:cBhvr>
                                      <p:tavLst>
                                        <p:tav tm="0">
                                          <p:val>
                                            <p:strVal val="#ppt_h"/>
                                          </p:val>
                                        </p:tav>
                                        <p:tav tm="100000">
                                          <p:val>
                                            <p:strVal val="#ppt_h"/>
                                          </p:val>
                                        </p:tav>
                                      </p:tavLst>
                                    </p:anim>
                                    <p:animEffect transition="in" filter="fade">
                                      <p:cBhvr>
                                        <p:cTn id="16"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xmlns="" id="{46EFF042-0430-4E4C-84B8-96C30FA098E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58172" y="5135816"/>
            <a:ext cx="2704097" cy="1722184"/>
          </a:xfrm>
          <a:prstGeom prst="rect">
            <a:avLst/>
          </a:prstGeom>
        </p:spPr>
      </p:pic>
      <p:pic>
        <p:nvPicPr>
          <p:cNvPr id="30" name="图片 29">
            <a:extLst>
              <a:ext uri="{FF2B5EF4-FFF2-40B4-BE49-F238E27FC236}">
                <a16:creationId xmlns:a16="http://schemas.microsoft.com/office/drawing/2014/main" xmlns="" id="{42C2F4C7-91AF-47C0-81E9-561F509A58A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41873" y="1565586"/>
            <a:ext cx="3178426" cy="2024275"/>
          </a:xfrm>
          <a:prstGeom prst="rect">
            <a:avLst/>
          </a:prstGeom>
        </p:spPr>
      </p:pic>
      <p:pic>
        <p:nvPicPr>
          <p:cNvPr id="37" name="图片 36">
            <a:extLst>
              <a:ext uri="{FF2B5EF4-FFF2-40B4-BE49-F238E27FC236}">
                <a16:creationId xmlns:a16="http://schemas.microsoft.com/office/drawing/2014/main" xmlns="" id="{5B668911-A1C2-4773-84AC-84CC2248D91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420299" y="1371093"/>
            <a:ext cx="1727788" cy="1727788"/>
          </a:xfrm>
          <a:prstGeom prst="rect">
            <a:avLst/>
          </a:prstGeom>
        </p:spPr>
      </p:pic>
      <p:grpSp>
        <p:nvGrpSpPr>
          <p:cNvPr id="38" name="组合 37">
            <a:extLst>
              <a:ext uri="{FF2B5EF4-FFF2-40B4-BE49-F238E27FC236}">
                <a16:creationId xmlns:a16="http://schemas.microsoft.com/office/drawing/2014/main" xmlns="" id="{7FC16F40-87C9-42D3-8A4C-B067A5D3BCCA}"/>
              </a:ext>
            </a:extLst>
          </p:cNvPr>
          <p:cNvGrpSpPr/>
          <p:nvPr/>
        </p:nvGrpSpPr>
        <p:grpSpPr>
          <a:xfrm>
            <a:off x="-811314" y="-310391"/>
            <a:ext cx="14106373" cy="2193758"/>
            <a:chOff x="-434334" y="-552540"/>
            <a:chExt cx="13722060" cy="2193758"/>
          </a:xfrm>
        </p:grpSpPr>
        <p:pic>
          <p:nvPicPr>
            <p:cNvPr id="39" name="图片 38">
              <a:extLst>
                <a:ext uri="{FF2B5EF4-FFF2-40B4-BE49-F238E27FC236}">
                  <a16:creationId xmlns:a16="http://schemas.microsoft.com/office/drawing/2014/main" xmlns="" id="{CEA5C366-64F3-4D49-BB13-6ADBFB1BE4D8}"/>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434334" y="-552540"/>
              <a:ext cx="13722060" cy="2193758"/>
            </a:xfrm>
            <a:prstGeom prst="rect">
              <a:avLst/>
            </a:prstGeom>
          </p:spPr>
        </p:pic>
        <p:sp>
          <p:nvSpPr>
            <p:cNvPr id="40" name="文本框 39">
              <a:extLst>
                <a:ext uri="{FF2B5EF4-FFF2-40B4-BE49-F238E27FC236}">
                  <a16:creationId xmlns:a16="http://schemas.microsoft.com/office/drawing/2014/main" xmlns="" id="{6FCE9A7F-A3A9-415A-9D17-102F6CC4509B}"/>
                </a:ext>
              </a:extLst>
            </p:cNvPr>
            <p:cNvSpPr txBox="1"/>
            <p:nvPr/>
          </p:nvSpPr>
          <p:spPr>
            <a:xfrm>
              <a:off x="2139442" y="270897"/>
              <a:ext cx="8574511" cy="584775"/>
            </a:xfrm>
            <a:prstGeom prst="rect">
              <a:avLst/>
            </a:prstGeom>
            <a:noFill/>
          </p:spPr>
          <p:txBody>
            <a:bodyPr vert="horz" wrap="none" rtlCol="0">
              <a:prstTxWarp prst="textArchUp">
                <a:avLst/>
              </a:prstTxWarp>
              <a:spAutoFit/>
            </a:bodyPr>
            <a:lstStyle/>
            <a:p>
              <a:pPr algn="ctr"/>
              <a:r>
                <a:rPr lang="en-US" altLang="zh-CN" sz="3200" b="1" spc="-300">
                  <a:latin typeface="Times New Roman" panose="02020603050405020304" pitchFamily="18" charset="0"/>
                  <a:cs typeface="Times New Roman" panose="02020603050405020304" pitchFamily="18" charset="0"/>
                  <a:sym typeface="+mn-lt"/>
                </a:rPr>
                <a:t>Tuổi dậy thì xuất hiện khi nào?</a:t>
              </a:r>
              <a:endParaRPr lang="zh-CN" altLang="en-US" sz="3200" b="1" spc="-300" dirty="0">
                <a:latin typeface="Times New Roman" panose="02020603050405020304" pitchFamily="18" charset="0"/>
                <a:cs typeface="Times New Roman" panose="02020603050405020304" pitchFamily="18" charset="0"/>
                <a:sym typeface="+mn-lt"/>
              </a:endParaRPr>
            </a:p>
          </p:txBody>
        </p:sp>
      </p:grpSp>
      <p:grpSp>
        <p:nvGrpSpPr>
          <p:cNvPr id="19" name="组合 18">
            <a:extLst>
              <a:ext uri="{FF2B5EF4-FFF2-40B4-BE49-F238E27FC236}">
                <a16:creationId xmlns:a16="http://schemas.microsoft.com/office/drawing/2014/main" xmlns="" id="{EEC0BEBB-52B3-4AE5-B33B-C6C03A69B9CE}"/>
              </a:ext>
            </a:extLst>
          </p:cNvPr>
          <p:cNvGrpSpPr/>
          <p:nvPr/>
        </p:nvGrpSpPr>
        <p:grpSpPr>
          <a:xfrm>
            <a:off x="797135" y="1808283"/>
            <a:ext cx="11919405" cy="685211"/>
            <a:chOff x="7982585" y="2011634"/>
            <a:chExt cx="10712069" cy="685211"/>
          </a:xfrm>
        </p:grpSpPr>
        <p:sp>
          <p:nvSpPr>
            <p:cNvPr id="20" name="文本框 19">
              <a:extLst>
                <a:ext uri="{FF2B5EF4-FFF2-40B4-BE49-F238E27FC236}">
                  <a16:creationId xmlns:a16="http://schemas.microsoft.com/office/drawing/2014/main" xmlns="" id="{F8311F43-1CF4-4CC2-BED0-AB5547C63F24}"/>
                </a:ext>
              </a:extLst>
            </p:cNvPr>
            <p:cNvSpPr txBox="1"/>
            <p:nvPr/>
          </p:nvSpPr>
          <p:spPr>
            <a:xfrm>
              <a:off x="8705398" y="2011634"/>
              <a:ext cx="9989256" cy="646331"/>
            </a:xfrm>
            <a:prstGeom prst="rect">
              <a:avLst/>
            </a:prstGeom>
            <a:noFill/>
          </p:spPr>
          <p:txBody>
            <a:bodyPr wrap="square" rtlCol="0">
              <a:spAutoFit/>
            </a:bodyPr>
            <a:lstStyle/>
            <a:p>
              <a:r>
                <a:rPr lang="en-US" altLang="zh-CN" sz="3600" b="1" dirty="0">
                  <a:solidFill>
                    <a:schemeClr val="tx1">
                      <a:lumMod val="65000"/>
                      <a:lumOff val="35000"/>
                    </a:schemeClr>
                  </a:solidFill>
                  <a:latin typeface="Times New Roman" pitchFamily="18" charset="0"/>
                  <a:cs typeface="Times New Roman" pitchFamily="18" charset="0"/>
                  <a:sym typeface="+mn-lt"/>
                </a:rPr>
                <a:t>A</a:t>
              </a:r>
              <a:r>
                <a:rPr lang="en-US" altLang="zh-CN" sz="3600" b="1">
                  <a:solidFill>
                    <a:schemeClr val="tx1">
                      <a:lumMod val="65000"/>
                      <a:lumOff val="35000"/>
                    </a:schemeClr>
                  </a:solidFill>
                  <a:latin typeface="Times New Roman" pitchFamily="18" charset="0"/>
                  <a:cs typeface="Times New Roman" pitchFamily="18" charset="0"/>
                  <a:sym typeface="+mn-lt"/>
                </a:rPr>
                <a:t>. Gái: từ 10 đến 15 tuổi.</a:t>
              </a:r>
              <a:endParaRPr lang="zh-CN" altLang="en-US" sz="3600" b="1" dirty="0">
                <a:solidFill>
                  <a:schemeClr val="tx1">
                    <a:lumMod val="65000"/>
                    <a:lumOff val="35000"/>
                  </a:schemeClr>
                </a:solidFill>
                <a:latin typeface="Times New Roman" pitchFamily="18" charset="0"/>
                <a:cs typeface="Times New Roman" pitchFamily="18" charset="0"/>
                <a:sym typeface="+mn-lt"/>
              </a:endParaRPr>
            </a:p>
          </p:txBody>
        </p:sp>
        <p:pic>
          <p:nvPicPr>
            <p:cNvPr id="21" name="图片 20">
              <a:extLst>
                <a:ext uri="{FF2B5EF4-FFF2-40B4-BE49-F238E27FC236}">
                  <a16:creationId xmlns:a16="http://schemas.microsoft.com/office/drawing/2014/main" xmlns="" id="{3111BC0B-362F-4A98-9A61-F89B1BD1A7A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982585" y="2113915"/>
              <a:ext cx="626745" cy="582930"/>
            </a:xfrm>
            <a:prstGeom prst="rect">
              <a:avLst/>
            </a:prstGeom>
          </p:spPr>
        </p:pic>
      </p:grpSp>
      <p:sp>
        <p:nvSpPr>
          <p:cNvPr id="2" name="AutoShape 2" descr="Cartoon cute Pregnant woman and husband vector. 587633 Vector Art at  Vecteez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Cartoon cute Pregnant woman and husband vector. 587633 Vector Art at  Vecteezy"/>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Cartoon cute Pregnant woman and husband vector. 587633 Vector Art at  Vecteezy"/>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27" name="组合 18">
            <a:extLst>
              <a:ext uri="{FF2B5EF4-FFF2-40B4-BE49-F238E27FC236}">
                <a16:creationId xmlns:a16="http://schemas.microsoft.com/office/drawing/2014/main" xmlns="" id="{EEC0BEBB-52B3-4AE5-B33B-C6C03A69B9CE}"/>
              </a:ext>
            </a:extLst>
          </p:cNvPr>
          <p:cNvGrpSpPr/>
          <p:nvPr/>
        </p:nvGrpSpPr>
        <p:grpSpPr>
          <a:xfrm>
            <a:off x="797136" y="2652155"/>
            <a:ext cx="10016176" cy="685211"/>
            <a:chOff x="7982585" y="2011634"/>
            <a:chExt cx="10016176" cy="685211"/>
          </a:xfrm>
        </p:grpSpPr>
        <p:sp>
          <p:nvSpPr>
            <p:cNvPr id="28" name="文本框 19">
              <a:extLst>
                <a:ext uri="{FF2B5EF4-FFF2-40B4-BE49-F238E27FC236}">
                  <a16:creationId xmlns:a16="http://schemas.microsoft.com/office/drawing/2014/main" xmlns="" id="{F8311F43-1CF4-4CC2-BED0-AB5547C63F24}"/>
                </a:ext>
              </a:extLst>
            </p:cNvPr>
            <p:cNvSpPr txBox="1"/>
            <p:nvPr/>
          </p:nvSpPr>
          <p:spPr>
            <a:xfrm>
              <a:off x="8705399" y="2011634"/>
              <a:ext cx="9293362" cy="646331"/>
            </a:xfrm>
            <a:prstGeom prst="rect">
              <a:avLst/>
            </a:prstGeom>
            <a:noFill/>
          </p:spPr>
          <p:txBody>
            <a:bodyPr wrap="square" rtlCol="0">
              <a:spAutoFit/>
            </a:bodyPr>
            <a:lstStyle/>
            <a:p>
              <a:r>
                <a:rPr lang="en-US" altLang="zh-CN" sz="3600" b="1" dirty="0">
                  <a:solidFill>
                    <a:schemeClr val="tx1">
                      <a:lumMod val="65000"/>
                      <a:lumOff val="35000"/>
                    </a:schemeClr>
                  </a:solidFill>
                  <a:latin typeface="Times New Roman" pitchFamily="18" charset="0"/>
                  <a:cs typeface="Times New Roman" pitchFamily="18" charset="0"/>
                  <a:sym typeface="+mn-lt"/>
                </a:rPr>
                <a:t>B</a:t>
              </a:r>
              <a:r>
                <a:rPr lang="en-US" altLang="zh-CN" sz="3600" b="1">
                  <a:solidFill>
                    <a:schemeClr val="tx1">
                      <a:lumMod val="65000"/>
                      <a:lumOff val="35000"/>
                    </a:schemeClr>
                  </a:solidFill>
                  <a:latin typeface="Times New Roman" pitchFamily="18" charset="0"/>
                  <a:cs typeface="Times New Roman" pitchFamily="18" charset="0"/>
                  <a:sym typeface="+mn-lt"/>
                </a:rPr>
                <a:t>. Trai: từ 13 đến 17 tuổi</a:t>
              </a:r>
              <a:endParaRPr lang="zh-CN" altLang="en-US" sz="3600" b="1" dirty="0">
                <a:solidFill>
                  <a:schemeClr val="tx1">
                    <a:lumMod val="65000"/>
                    <a:lumOff val="35000"/>
                  </a:schemeClr>
                </a:solidFill>
                <a:latin typeface="Times New Roman" pitchFamily="18" charset="0"/>
                <a:cs typeface="Times New Roman" pitchFamily="18" charset="0"/>
                <a:sym typeface="+mn-lt"/>
              </a:endParaRPr>
            </a:p>
          </p:txBody>
        </p:sp>
        <p:pic>
          <p:nvPicPr>
            <p:cNvPr id="31" name="图片 20">
              <a:extLst>
                <a:ext uri="{FF2B5EF4-FFF2-40B4-BE49-F238E27FC236}">
                  <a16:creationId xmlns:a16="http://schemas.microsoft.com/office/drawing/2014/main" xmlns="" id="{3111BC0B-362F-4A98-9A61-F89B1BD1A7A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982585" y="2113915"/>
              <a:ext cx="626745" cy="582930"/>
            </a:xfrm>
            <a:prstGeom prst="rect">
              <a:avLst/>
            </a:prstGeom>
          </p:spPr>
        </p:pic>
      </p:grpSp>
      <p:grpSp>
        <p:nvGrpSpPr>
          <p:cNvPr id="32" name="组合 18">
            <a:extLst>
              <a:ext uri="{FF2B5EF4-FFF2-40B4-BE49-F238E27FC236}">
                <a16:creationId xmlns:a16="http://schemas.microsoft.com/office/drawing/2014/main" xmlns="" id="{EEC0BEBB-52B3-4AE5-B33B-C6C03A69B9CE}"/>
              </a:ext>
            </a:extLst>
          </p:cNvPr>
          <p:cNvGrpSpPr/>
          <p:nvPr/>
        </p:nvGrpSpPr>
        <p:grpSpPr>
          <a:xfrm>
            <a:off x="789812" y="3527926"/>
            <a:ext cx="8326478" cy="685211"/>
            <a:chOff x="7982585" y="2011634"/>
            <a:chExt cx="8326478" cy="685211"/>
          </a:xfrm>
        </p:grpSpPr>
        <p:sp>
          <p:nvSpPr>
            <p:cNvPr id="34" name="文本框 19">
              <a:extLst>
                <a:ext uri="{FF2B5EF4-FFF2-40B4-BE49-F238E27FC236}">
                  <a16:creationId xmlns:a16="http://schemas.microsoft.com/office/drawing/2014/main" xmlns="" id="{F8311F43-1CF4-4CC2-BED0-AB5547C63F24}"/>
                </a:ext>
              </a:extLst>
            </p:cNvPr>
            <p:cNvSpPr txBox="1"/>
            <p:nvPr/>
          </p:nvSpPr>
          <p:spPr>
            <a:xfrm>
              <a:off x="8705398" y="2011634"/>
              <a:ext cx="7603665" cy="646331"/>
            </a:xfrm>
            <a:prstGeom prst="rect">
              <a:avLst/>
            </a:prstGeom>
            <a:noFill/>
          </p:spPr>
          <p:txBody>
            <a:bodyPr wrap="square" rtlCol="0">
              <a:spAutoFit/>
            </a:bodyPr>
            <a:lstStyle/>
            <a:p>
              <a:r>
                <a:rPr lang="en-US" altLang="zh-CN" sz="3600" b="1" dirty="0">
                  <a:solidFill>
                    <a:schemeClr val="tx1">
                      <a:lumMod val="65000"/>
                      <a:lumOff val="35000"/>
                    </a:schemeClr>
                  </a:solidFill>
                  <a:latin typeface="Times New Roman" pitchFamily="18" charset="0"/>
                  <a:cs typeface="Times New Roman" pitchFamily="18" charset="0"/>
                  <a:sym typeface="+mn-lt"/>
                </a:rPr>
                <a:t>C</a:t>
              </a:r>
              <a:r>
                <a:rPr lang="en-US" altLang="zh-CN" sz="3600" b="1">
                  <a:solidFill>
                    <a:schemeClr val="tx1">
                      <a:lumMod val="65000"/>
                      <a:lumOff val="35000"/>
                    </a:schemeClr>
                  </a:solidFill>
                  <a:latin typeface="Times New Roman" pitchFamily="18" charset="0"/>
                  <a:cs typeface="Times New Roman" pitchFamily="18" charset="0"/>
                  <a:sym typeface="+mn-lt"/>
                </a:rPr>
                <a:t>. Gái: từ 10 đến 17 tuổi</a:t>
              </a:r>
              <a:endParaRPr lang="zh-CN" altLang="en-US" sz="3600" b="1" dirty="0">
                <a:solidFill>
                  <a:schemeClr val="tx1">
                    <a:lumMod val="65000"/>
                    <a:lumOff val="35000"/>
                  </a:schemeClr>
                </a:solidFill>
                <a:latin typeface="Times New Roman" pitchFamily="18" charset="0"/>
                <a:cs typeface="Times New Roman" pitchFamily="18" charset="0"/>
                <a:sym typeface="+mn-lt"/>
              </a:endParaRPr>
            </a:p>
          </p:txBody>
        </p:sp>
        <p:pic>
          <p:nvPicPr>
            <p:cNvPr id="35" name="图片 20">
              <a:extLst>
                <a:ext uri="{FF2B5EF4-FFF2-40B4-BE49-F238E27FC236}">
                  <a16:creationId xmlns:a16="http://schemas.microsoft.com/office/drawing/2014/main" xmlns="" id="{3111BC0B-362F-4A98-9A61-F89B1BD1A7A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982585" y="2113915"/>
              <a:ext cx="626745" cy="582930"/>
            </a:xfrm>
            <a:prstGeom prst="rect">
              <a:avLst/>
            </a:prstGeom>
          </p:spPr>
        </p:pic>
      </p:grpSp>
      <p:grpSp>
        <p:nvGrpSpPr>
          <p:cNvPr id="41" name="组合 18">
            <a:extLst>
              <a:ext uri="{FF2B5EF4-FFF2-40B4-BE49-F238E27FC236}">
                <a16:creationId xmlns:a16="http://schemas.microsoft.com/office/drawing/2014/main" xmlns="" id="{EEC0BEBB-52B3-4AE5-B33B-C6C03A69B9CE}"/>
              </a:ext>
            </a:extLst>
          </p:cNvPr>
          <p:cNvGrpSpPr/>
          <p:nvPr/>
        </p:nvGrpSpPr>
        <p:grpSpPr>
          <a:xfrm>
            <a:off x="789812" y="4411536"/>
            <a:ext cx="9314771" cy="681461"/>
            <a:chOff x="7982585" y="2011634"/>
            <a:chExt cx="8269084" cy="1143299"/>
          </a:xfrm>
        </p:grpSpPr>
        <p:sp>
          <p:nvSpPr>
            <p:cNvPr id="42" name="文本框 19">
              <a:extLst>
                <a:ext uri="{FF2B5EF4-FFF2-40B4-BE49-F238E27FC236}">
                  <a16:creationId xmlns:a16="http://schemas.microsoft.com/office/drawing/2014/main" xmlns="" id="{F8311F43-1CF4-4CC2-BED0-AB5547C63F24}"/>
                </a:ext>
              </a:extLst>
            </p:cNvPr>
            <p:cNvSpPr txBox="1"/>
            <p:nvPr/>
          </p:nvSpPr>
          <p:spPr>
            <a:xfrm>
              <a:off x="8648004" y="2011634"/>
              <a:ext cx="7603665" cy="1084361"/>
            </a:xfrm>
            <a:prstGeom prst="rect">
              <a:avLst/>
            </a:prstGeom>
            <a:noFill/>
          </p:spPr>
          <p:txBody>
            <a:bodyPr wrap="square" rtlCol="0">
              <a:spAutoFit/>
            </a:bodyPr>
            <a:lstStyle/>
            <a:p>
              <a:r>
                <a:rPr lang="en-US" altLang="zh-CN" sz="3600" b="1" dirty="0">
                  <a:solidFill>
                    <a:schemeClr val="tx1">
                      <a:lumMod val="65000"/>
                      <a:lumOff val="35000"/>
                    </a:schemeClr>
                  </a:solidFill>
                  <a:latin typeface="Times New Roman" pitchFamily="18" charset="0"/>
                  <a:cs typeface="Times New Roman" pitchFamily="18" charset="0"/>
                  <a:sym typeface="+mn-lt"/>
                </a:rPr>
                <a:t>D</a:t>
              </a:r>
              <a:r>
                <a:rPr lang="en-US" altLang="zh-CN" sz="3600" b="1">
                  <a:solidFill>
                    <a:schemeClr val="tx1">
                      <a:lumMod val="65000"/>
                      <a:lumOff val="35000"/>
                    </a:schemeClr>
                  </a:solidFill>
                  <a:latin typeface="Times New Roman" pitchFamily="18" charset="0"/>
                  <a:cs typeface="Times New Roman" pitchFamily="18" charset="0"/>
                  <a:sym typeface="+mn-lt"/>
                </a:rPr>
                <a:t>. A và B </a:t>
              </a:r>
              <a:r>
                <a:rPr lang="en-US" altLang="zh-CN" sz="3600" b="1" dirty="0" err="1">
                  <a:solidFill>
                    <a:schemeClr val="tx1">
                      <a:lumMod val="65000"/>
                      <a:lumOff val="35000"/>
                    </a:schemeClr>
                  </a:solidFill>
                  <a:latin typeface="Times New Roman" pitchFamily="18" charset="0"/>
                  <a:cs typeface="Times New Roman" pitchFamily="18" charset="0"/>
                  <a:sym typeface="+mn-lt"/>
                </a:rPr>
                <a:t>đúng</a:t>
              </a:r>
              <a:endParaRPr lang="zh-CN" altLang="en-US" sz="3600" b="1" dirty="0">
                <a:solidFill>
                  <a:schemeClr val="tx1">
                    <a:lumMod val="65000"/>
                    <a:lumOff val="35000"/>
                  </a:schemeClr>
                </a:solidFill>
                <a:latin typeface="Times New Roman" pitchFamily="18" charset="0"/>
                <a:cs typeface="Times New Roman" pitchFamily="18" charset="0"/>
                <a:sym typeface="+mn-lt"/>
              </a:endParaRPr>
            </a:p>
          </p:txBody>
        </p:sp>
        <p:pic>
          <p:nvPicPr>
            <p:cNvPr id="43" name="图片 20">
              <a:extLst>
                <a:ext uri="{FF2B5EF4-FFF2-40B4-BE49-F238E27FC236}">
                  <a16:creationId xmlns:a16="http://schemas.microsoft.com/office/drawing/2014/main" xmlns="" id="{3111BC0B-362F-4A98-9A61-F89B1BD1A7A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982585" y="2167432"/>
              <a:ext cx="556386" cy="987501"/>
            </a:xfrm>
            <a:prstGeom prst="rect">
              <a:avLst/>
            </a:prstGeom>
          </p:spPr>
        </p:pic>
      </p:grpSp>
      <p:pic>
        <p:nvPicPr>
          <p:cNvPr id="36" name="图片 35">
            <a:extLst>
              <a:ext uri="{FF2B5EF4-FFF2-40B4-BE49-F238E27FC236}">
                <a16:creationId xmlns:a16="http://schemas.microsoft.com/office/drawing/2014/main" xmlns="" id="{8AD3495A-843E-4F19-BF65-1D2AB4E5D649}"/>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0" y="-257049"/>
            <a:ext cx="1475295" cy="1475295"/>
          </a:xfrm>
          <a:prstGeom prst="rect">
            <a:avLst/>
          </a:prstGeom>
        </p:spPr>
      </p:pic>
      <p:pic>
        <p:nvPicPr>
          <p:cNvPr id="6" name="Picture 5"/>
          <p:cNvPicPr>
            <a:picLocks noChangeAspect="1"/>
          </p:cNvPicPr>
          <p:nvPr/>
        </p:nvPicPr>
        <p:blipFill>
          <a:blip r:embed="rId11" cstate="print">
            <a:extLst>
              <a:ext uri="{BEBA8EAE-BF5A-486C-A8C5-ECC9F3942E4B}">
                <a14:imgProps xmlns:a14="http://schemas.microsoft.com/office/drawing/2010/main">
                  <a14:imgLayer r:embed="rId12">
                    <a14:imgEffect>
                      <a14:backgroundRemoval t="1667" b="99000" l="6667" r="96667"/>
                    </a14:imgEffect>
                  </a14:imgLayer>
                </a14:imgProps>
              </a:ext>
              <a:ext uri="{28A0092B-C50C-407E-A947-70E740481C1C}">
                <a14:useLocalDpi xmlns:a14="http://schemas.microsoft.com/office/drawing/2010/main" val="0"/>
              </a:ext>
            </a:extLst>
          </a:blip>
          <a:stretch>
            <a:fillRect/>
          </a:stretch>
        </p:blipFill>
        <p:spPr>
          <a:xfrm>
            <a:off x="647727" y="1717051"/>
            <a:ext cx="925561" cy="925561"/>
          </a:xfrm>
          <a:prstGeom prst="rect">
            <a:avLst/>
          </a:prstGeom>
        </p:spPr>
      </p:pic>
      <p:pic>
        <p:nvPicPr>
          <p:cNvPr id="44" name="Picture 43"/>
          <p:cNvPicPr>
            <a:picLocks noChangeAspect="1"/>
          </p:cNvPicPr>
          <p:nvPr/>
        </p:nvPicPr>
        <p:blipFill>
          <a:blip r:embed="rId13" cstate="print">
            <a:extLst>
              <a:ext uri="{BEBA8EAE-BF5A-486C-A8C5-ECC9F3942E4B}">
                <a14:imgProps xmlns:a14="http://schemas.microsoft.com/office/drawing/2010/main">
                  <a14:imgLayer r:embed="rId14">
                    <a14:imgEffect>
                      <a14:backgroundRemoval t="1667" b="99000" l="6667" r="96667"/>
                    </a14:imgEffect>
                  </a14:imgLayer>
                </a14:imgProps>
              </a:ext>
              <a:ext uri="{28A0092B-C50C-407E-A947-70E740481C1C}">
                <a14:useLocalDpi xmlns:a14="http://schemas.microsoft.com/office/drawing/2010/main" val="0"/>
              </a:ext>
            </a:extLst>
          </a:blip>
          <a:stretch>
            <a:fillRect/>
          </a:stretch>
        </p:blipFill>
        <p:spPr>
          <a:xfrm>
            <a:off x="640403" y="2583120"/>
            <a:ext cx="925561" cy="925561"/>
          </a:xfrm>
          <a:prstGeom prst="rect">
            <a:avLst/>
          </a:prstGeom>
        </p:spPr>
      </p:pic>
      <p:pic>
        <p:nvPicPr>
          <p:cNvPr id="45" name="Picture 44"/>
          <p:cNvPicPr>
            <a:picLocks noChangeAspect="1"/>
          </p:cNvPicPr>
          <p:nvPr/>
        </p:nvPicPr>
        <p:blipFill>
          <a:blip r:embed="rId13" cstate="print">
            <a:extLst>
              <a:ext uri="{BEBA8EAE-BF5A-486C-A8C5-ECC9F3942E4B}">
                <a14:imgProps xmlns:a14="http://schemas.microsoft.com/office/drawing/2010/main">
                  <a14:imgLayer r:embed="rId14">
                    <a14:imgEffect>
                      <a14:backgroundRemoval t="1667" b="99000" l="6667" r="96667"/>
                    </a14:imgEffect>
                  </a14:imgLayer>
                </a14:imgProps>
              </a:ext>
              <a:ext uri="{28A0092B-C50C-407E-A947-70E740481C1C}">
                <a14:useLocalDpi xmlns:a14="http://schemas.microsoft.com/office/drawing/2010/main" val="0"/>
              </a:ext>
            </a:extLst>
          </a:blip>
          <a:stretch>
            <a:fillRect/>
          </a:stretch>
        </p:blipFill>
        <p:spPr>
          <a:xfrm>
            <a:off x="680591" y="3485975"/>
            <a:ext cx="925561" cy="925561"/>
          </a:xfrm>
          <a:prstGeom prst="rect">
            <a:avLst/>
          </a:prstGeom>
        </p:spPr>
      </p:pic>
      <p:pic>
        <p:nvPicPr>
          <p:cNvPr id="7" name="Picture 6"/>
          <p:cNvPicPr>
            <a:picLocks noChangeAspect="1"/>
          </p:cNvPicPr>
          <p:nvPr/>
        </p:nvPicPr>
        <p:blipFill rotWithShape="1">
          <a:blip r:embed="rId15">
            <a:extLst>
              <a:ext uri="{BEBA8EAE-BF5A-486C-A8C5-ECC9F3942E4B}">
                <a14:imgProps xmlns:a14="http://schemas.microsoft.com/office/drawing/2010/main">
                  <a14:imgLayer r:embed="rId16">
                    <a14:imgEffect>
                      <a14:backgroundRemoval t="7923" b="71310" l="10000" r="90000"/>
                    </a14:imgEffect>
                  </a14:imgLayer>
                </a14:imgProps>
              </a:ext>
              <a:ext uri="{28A0092B-C50C-407E-A947-70E740481C1C}">
                <a14:useLocalDpi xmlns:a14="http://schemas.microsoft.com/office/drawing/2010/main" val="0"/>
              </a:ext>
            </a:extLst>
          </a:blip>
          <a:srcRect l="14893" t="20295" r="23538" b="29081"/>
          <a:stretch/>
        </p:blipFill>
        <p:spPr>
          <a:xfrm>
            <a:off x="460375" y="4213137"/>
            <a:ext cx="1197797" cy="1060612"/>
          </a:xfrm>
          <a:prstGeom prst="rect">
            <a:avLst/>
          </a:prstGeom>
        </p:spPr>
      </p:pic>
      <p:pic>
        <p:nvPicPr>
          <p:cNvPr id="5124" name="Picture 4" descr="Mẹ Vẽ Phụ Nữ Mang Thai Bé Biểu Tượng Màu Hoạt Hình-phim Hoạt Hình Véc  Tơ-miễn Phí Vector Miễn Phí Tải Về"/>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0" b="100000" l="0" r="99805"/>
                    </a14:imgEffect>
                  </a14:imgLayer>
                </a14:imgProps>
              </a:ext>
              <a:ext uri="{28A0092B-C50C-407E-A947-70E740481C1C}">
                <a14:useLocalDpi xmlns:a14="http://schemas.microsoft.com/office/drawing/2010/main" val="0"/>
              </a:ext>
            </a:extLst>
          </a:blip>
          <a:srcRect/>
          <a:stretch>
            <a:fillRect/>
          </a:stretch>
        </p:blipFill>
        <p:spPr bwMode="auto">
          <a:xfrm>
            <a:off x="8304950" y="3337366"/>
            <a:ext cx="3958486" cy="3486870"/>
          </a:xfrm>
          <a:prstGeom prst="rect">
            <a:avLst/>
          </a:prstGeom>
          <a:noFill/>
          <a:extLst>
            <a:ext uri="{909E8E84-426E-40DD-AFC4-6F175D3DCCD1}">
              <a14:hiddenFill xmlns:a14="http://schemas.microsoft.com/office/drawing/2010/main">
                <a:solidFill>
                  <a:srgbClr val="FFFFFF"/>
                </a:solidFill>
              </a14:hiddenFill>
            </a:ext>
          </a:extLst>
        </p:spPr>
      </p:pic>
      <p:sp>
        <p:nvSpPr>
          <p:cNvPr id="29" name="Oval 28">
            <a:extLst>
              <a:ext uri="{FF2B5EF4-FFF2-40B4-BE49-F238E27FC236}">
                <a16:creationId xmlns:a16="http://schemas.microsoft.com/office/drawing/2014/main" xmlns="" id="{E8C039EC-6EEF-4D95-9FE0-7321769389FD}"/>
              </a:ext>
            </a:extLst>
          </p:cNvPr>
          <p:cNvSpPr>
            <a:spLocks noChangeAspect="1"/>
          </p:cNvSpPr>
          <p:nvPr>
            <p:custDataLst>
              <p:tags r:id="rId1"/>
            </p:custDataLst>
          </p:nvPr>
        </p:nvSpPr>
        <p:spPr>
          <a:xfrm>
            <a:off x="0" y="0"/>
            <a:ext cx="754144" cy="754144"/>
          </a:xfrm>
          <a:prstGeom prst="ellipse">
            <a:avLst/>
          </a:prstGeom>
          <a:blipFill dpi="0" rotWithShape="0">
            <a:blip r:embed="rId19"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382632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strVal val="#ppt_w*0.70"/>
                                          </p:val>
                                        </p:tav>
                                        <p:tav tm="100000">
                                          <p:val>
                                            <p:strVal val="#ppt_w"/>
                                          </p:val>
                                        </p:tav>
                                      </p:tavLst>
                                    </p:anim>
                                    <p:anim calcmode="lin" valueType="num">
                                      <p:cBhvr>
                                        <p:cTn id="8" dur="1000" fill="hold"/>
                                        <p:tgtEl>
                                          <p:spTgt spid="38"/>
                                        </p:tgtEl>
                                        <p:attrNameLst>
                                          <p:attrName>ppt_h</p:attrName>
                                        </p:attrNameLst>
                                      </p:cBhvr>
                                      <p:tavLst>
                                        <p:tav tm="0">
                                          <p:val>
                                            <p:strVal val="#ppt_h"/>
                                          </p:val>
                                        </p:tav>
                                        <p:tav tm="100000">
                                          <p:val>
                                            <p:strVal val="#ppt_h"/>
                                          </p:val>
                                        </p:tav>
                                      </p:tavLst>
                                    </p:anim>
                                    <p:animEffect transition="in" filter="fade">
                                      <p:cBhvr>
                                        <p:cTn id="9" dur="1000"/>
                                        <p:tgtEl>
                                          <p:spTgt spid="38"/>
                                        </p:tgtEl>
                                      </p:cBhvr>
                                    </p:animEffect>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6"/>
                                        </p:tgtEl>
                                        <p:attrNameLst>
                                          <p:attrName>style.visibility</p:attrName>
                                        </p:attrNameLst>
                                      </p:cBhvr>
                                      <p:to>
                                        <p:strVal val="visible"/>
                                      </p:to>
                                    </p:set>
                                    <p:anim calcmode="lin" valueType="num">
                                      <p:cBhvr>
                                        <p:cTn id="13" dur="500" fill="hold"/>
                                        <p:tgtEl>
                                          <p:spTgt spid="36"/>
                                        </p:tgtEl>
                                        <p:attrNameLst>
                                          <p:attrName>ppt_w</p:attrName>
                                        </p:attrNameLst>
                                      </p:cBhvr>
                                      <p:tavLst>
                                        <p:tav tm="0">
                                          <p:val>
                                            <p:fltVal val="0"/>
                                          </p:val>
                                        </p:tav>
                                        <p:tav tm="100000">
                                          <p:val>
                                            <p:strVal val="#ppt_w"/>
                                          </p:val>
                                        </p:tav>
                                      </p:tavLst>
                                    </p:anim>
                                    <p:anim calcmode="lin" valueType="num">
                                      <p:cBhvr>
                                        <p:cTn id="14" dur="500" fill="hold"/>
                                        <p:tgtEl>
                                          <p:spTgt spid="36"/>
                                        </p:tgtEl>
                                        <p:attrNameLst>
                                          <p:attrName>ppt_h</p:attrName>
                                        </p:attrNameLst>
                                      </p:cBhvr>
                                      <p:tavLst>
                                        <p:tav tm="0">
                                          <p:val>
                                            <p:fltVal val="0"/>
                                          </p:val>
                                        </p:tav>
                                        <p:tav tm="100000">
                                          <p:val>
                                            <p:strVal val="#ppt_h"/>
                                          </p:val>
                                        </p:tav>
                                      </p:tavLst>
                                    </p:anim>
                                    <p:anim calcmode="lin" valueType="num">
                                      <p:cBhvr>
                                        <p:cTn id="15" dur="500" fill="hold"/>
                                        <p:tgtEl>
                                          <p:spTgt spid="36"/>
                                        </p:tgtEl>
                                        <p:attrNameLst>
                                          <p:attrName>style.rotation</p:attrName>
                                        </p:attrNameLst>
                                      </p:cBhvr>
                                      <p:tavLst>
                                        <p:tav tm="0">
                                          <p:val>
                                            <p:fltVal val="360"/>
                                          </p:val>
                                        </p:tav>
                                        <p:tav tm="100000">
                                          <p:val>
                                            <p:fltVal val="0"/>
                                          </p:val>
                                        </p:tav>
                                      </p:tavLst>
                                    </p:anim>
                                    <p:animEffect transition="in" filter="fade">
                                      <p:cBhvr>
                                        <p:cTn id="16" dur="500"/>
                                        <p:tgtEl>
                                          <p:spTgt spid="36"/>
                                        </p:tgtEl>
                                      </p:cBhvr>
                                    </p:animEffect>
                                  </p:childTnLst>
                                </p:cTn>
                              </p:par>
                            </p:childTnLst>
                          </p:cTn>
                        </p:par>
                        <p:par>
                          <p:cTn id="17" fill="hold">
                            <p:stCondLst>
                              <p:cond delay="1500"/>
                            </p:stCondLst>
                            <p:childTnLst>
                              <p:par>
                                <p:cTn id="18" presetID="2" presetClass="entr" presetSubtype="8"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1000" fill="hold"/>
                                        <p:tgtEl>
                                          <p:spTgt spid="37"/>
                                        </p:tgtEl>
                                        <p:attrNameLst>
                                          <p:attrName>ppt_x</p:attrName>
                                        </p:attrNameLst>
                                      </p:cBhvr>
                                      <p:tavLst>
                                        <p:tav tm="0">
                                          <p:val>
                                            <p:strVal val="0-#ppt_w/2"/>
                                          </p:val>
                                        </p:tav>
                                        <p:tav tm="100000">
                                          <p:val>
                                            <p:strVal val="#ppt_x"/>
                                          </p:val>
                                        </p:tav>
                                      </p:tavLst>
                                    </p:anim>
                                    <p:anim calcmode="lin" valueType="num">
                                      <p:cBhvr additive="base">
                                        <p:cTn id="21" dur="1000" fill="hold"/>
                                        <p:tgtEl>
                                          <p:spTgt spid="37"/>
                                        </p:tgtEl>
                                        <p:attrNameLst>
                                          <p:attrName>ppt_y</p:attrName>
                                        </p:attrNameLst>
                                      </p:cBhvr>
                                      <p:tavLst>
                                        <p:tav tm="0">
                                          <p:val>
                                            <p:strVal val="#ppt_y"/>
                                          </p:val>
                                        </p:tav>
                                        <p:tav tm="100000">
                                          <p:val>
                                            <p:strVal val="#ppt_y"/>
                                          </p:val>
                                        </p:tav>
                                      </p:tavLst>
                                    </p:anim>
                                  </p:childTnLst>
                                </p:cTn>
                              </p:par>
                              <p:par>
                                <p:cTn id="22" presetID="2" presetClass="entr" presetSubtype="8" fill="hold" nodeType="withEffect">
                                  <p:stCondLst>
                                    <p:cond delay="200"/>
                                  </p:stCondLst>
                                  <p:childTnLst>
                                    <p:set>
                                      <p:cBhvr>
                                        <p:cTn id="23" dur="1" fill="hold">
                                          <p:stCondLst>
                                            <p:cond delay="0"/>
                                          </p:stCondLst>
                                        </p:cTn>
                                        <p:tgtEl>
                                          <p:spTgt spid="30"/>
                                        </p:tgtEl>
                                        <p:attrNameLst>
                                          <p:attrName>style.visibility</p:attrName>
                                        </p:attrNameLst>
                                      </p:cBhvr>
                                      <p:to>
                                        <p:strVal val="visible"/>
                                      </p:to>
                                    </p:set>
                                    <p:anim calcmode="lin" valueType="num">
                                      <p:cBhvr additive="base">
                                        <p:cTn id="24" dur="1000" fill="hold"/>
                                        <p:tgtEl>
                                          <p:spTgt spid="30"/>
                                        </p:tgtEl>
                                        <p:attrNameLst>
                                          <p:attrName>ppt_x</p:attrName>
                                        </p:attrNameLst>
                                      </p:cBhvr>
                                      <p:tavLst>
                                        <p:tav tm="0">
                                          <p:val>
                                            <p:strVal val="0-#ppt_w/2"/>
                                          </p:val>
                                        </p:tav>
                                        <p:tav tm="100000">
                                          <p:val>
                                            <p:strVal val="#ppt_x"/>
                                          </p:val>
                                        </p:tav>
                                      </p:tavLst>
                                    </p:anim>
                                    <p:anim calcmode="lin" valueType="num">
                                      <p:cBhvr additive="base">
                                        <p:cTn id="25" dur="1000" fill="hold"/>
                                        <p:tgtEl>
                                          <p:spTgt spid="30"/>
                                        </p:tgtEl>
                                        <p:attrNameLst>
                                          <p:attrName>ppt_y</p:attrName>
                                        </p:attrNameLst>
                                      </p:cBhvr>
                                      <p:tavLst>
                                        <p:tav tm="0">
                                          <p:val>
                                            <p:strVal val="#ppt_y"/>
                                          </p:val>
                                        </p:tav>
                                        <p:tav tm="100000">
                                          <p:val>
                                            <p:strVal val="#ppt_y"/>
                                          </p:val>
                                        </p:tav>
                                      </p:tavLst>
                                    </p:anim>
                                  </p:childTnLst>
                                </p:cTn>
                              </p:par>
                            </p:childTnLst>
                          </p:cTn>
                        </p:par>
                        <p:par>
                          <p:cTn id="26" fill="hold">
                            <p:stCondLst>
                              <p:cond delay="2700"/>
                            </p:stCondLst>
                            <p:childTnLst>
                              <p:par>
                                <p:cTn id="27" presetID="2" presetClass="entr" presetSubtype="8" fill="hold" nodeType="afterEffect">
                                  <p:stCondLst>
                                    <p:cond delay="0"/>
                                  </p:stCondLst>
                                  <p:childTnLst>
                                    <p:set>
                                      <p:cBhvr>
                                        <p:cTn id="28" dur="1" fill="hold">
                                          <p:stCondLst>
                                            <p:cond delay="0"/>
                                          </p:stCondLst>
                                        </p:cTn>
                                        <p:tgtEl>
                                          <p:spTgt spid="33"/>
                                        </p:tgtEl>
                                        <p:attrNameLst>
                                          <p:attrName>style.visibility</p:attrName>
                                        </p:attrNameLst>
                                      </p:cBhvr>
                                      <p:to>
                                        <p:strVal val="visible"/>
                                      </p:to>
                                    </p:set>
                                    <p:anim calcmode="lin" valueType="num">
                                      <p:cBhvr additive="base">
                                        <p:cTn id="29" dur="500" fill="hold"/>
                                        <p:tgtEl>
                                          <p:spTgt spid="33"/>
                                        </p:tgtEl>
                                        <p:attrNameLst>
                                          <p:attrName>ppt_x</p:attrName>
                                        </p:attrNameLst>
                                      </p:cBhvr>
                                      <p:tavLst>
                                        <p:tav tm="0">
                                          <p:val>
                                            <p:strVal val="0-#ppt_w/2"/>
                                          </p:val>
                                        </p:tav>
                                        <p:tav tm="100000">
                                          <p:val>
                                            <p:strVal val="#ppt_x"/>
                                          </p:val>
                                        </p:tav>
                                      </p:tavLst>
                                    </p:anim>
                                    <p:anim calcmode="lin" valueType="num">
                                      <p:cBhvr additive="base">
                                        <p:cTn id="30" dur="500" fill="hold"/>
                                        <p:tgtEl>
                                          <p:spTgt spid="33"/>
                                        </p:tgtEl>
                                        <p:attrNameLst>
                                          <p:attrName>ppt_y</p:attrName>
                                        </p:attrNameLst>
                                      </p:cBhvr>
                                      <p:tavLst>
                                        <p:tav tm="0">
                                          <p:val>
                                            <p:strVal val="#ppt_y"/>
                                          </p:val>
                                        </p:tav>
                                        <p:tav tm="100000">
                                          <p:val>
                                            <p:strVal val="#ppt_y"/>
                                          </p:val>
                                        </p:tav>
                                      </p:tavLst>
                                    </p:anim>
                                  </p:childTnLst>
                                </p:cTn>
                              </p:par>
                              <p:par>
                                <p:cTn id="31" presetID="2" presetClass="entr" presetSubtype="2"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1+#ppt_w/2"/>
                                          </p:val>
                                        </p:tav>
                                        <p:tav tm="100000">
                                          <p:val>
                                            <p:strVal val="#ppt_x"/>
                                          </p:val>
                                        </p:tav>
                                      </p:tavLst>
                                    </p:anim>
                                    <p:anim calcmode="lin" valueType="num">
                                      <p:cBhvr additive="base">
                                        <p:cTn id="34" dur="500" fill="hold"/>
                                        <p:tgtEl>
                                          <p:spTgt spid="19"/>
                                        </p:tgtEl>
                                        <p:attrNameLst>
                                          <p:attrName>ppt_y</p:attrName>
                                        </p:attrNameLst>
                                      </p:cBhvr>
                                      <p:tavLst>
                                        <p:tav tm="0">
                                          <p:val>
                                            <p:strVal val="#ppt_y"/>
                                          </p:val>
                                        </p:tav>
                                        <p:tav tm="100000">
                                          <p:val>
                                            <p:strVal val="#ppt_y"/>
                                          </p:val>
                                        </p:tav>
                                      </p:tavLst>
                                    </p:anim>
                                  </p:childTnLst>
                                </p:cTn>
                              </p:par>
                            </p:childTnLst>
                          </p:cTn>
                        </p:par>
                        <p:par>
                          <p:cTn id="35" fill="hold">
                            <p:stCondLst>
                              <p:cond delay="3200"/>
                            </p:stCondLst>
                            <p:childTnLst>
                              <p:par>
                                <p:cTn id="36" presetID="2" presetClass="entr" presetSubtype="2" fill="hold" nodeType="afterEffect">
                                  <p:stCondLst>
                                    <p:cond delay="0"/>
                                  </p:stCondLst>
                                  <p:childTnLst>
                                    <p:set>
                                      <p:cBhvr>
                                        <p:cTn id="37" dur="1" fill="hold">
                                          <p:stCondLst>
                                            <p:cond delay="0"/>
                                          </p:stCondLst>
                                        </p:cTn>
                                        <p:tgtEl>
                                          <p:spTgt spid="27"/>
                                        </p:tgtEl>
                                        <p:attrNameLst>
                                          <p:attrName>style.visibility</p:attrName>
                                        </p:attrNameLst>
                                      </p:cBhvr>
                                      <p:to>
                                        <p:strVal val="visible"/>
                                      </p:to>
                                    </p:set>
                                    <p:anim calcmode="lin" valueType="num">
                                      <p:cBhvr additive="base">
                                        <p:cTn id="38" dur="500" fill="hold"/>
                                        <p:tgtEl>
                                          <p:spTgt spid="27"/>
                                        </p:tgtEl>
                                        <p:attrNameLst>
                                          <p:attrName>ppt_x</p:attrName>
                                        </p:attrNameLst>
                                      </p:cBhvr>
                                      <p:tavLst>
                                        <p:tav tm="0">
                                          <p:val>
                                            <p:strVal val="1+#ppt_w/2"/>
                                          </p:val>
                                        </p:tav>
                                        <p:tav tm="100000">
                                          <p:val>
                                            <p:strVal val="#ppt_x"/>
                                          </p:val>
                                        </p:tav>
                                      </p:tavLst>
                                    </p:anim>
                                    <p:anim calcmode="lin" valueType="num">
                                      <p:cBhvr additive="base">
                                        <p:cTn id="39" dur="500" fill="hold"/>
                                        <p:tgtEl>
                                          <p:spTgt spid="27"/>
                                        </p:tgtEl>
                                        <p:attrNameLst>
                                          <p:attrName>ppt_y</p:attrName>
                                        </p:attrNameLst>
                                      </p:cBhvr>
                                      <p:tavLst>
                                        <p:tav tm="0">
                                          <p:val>
                                            <p:strVal val="#ppt_y"/>
                                          </p:val>
                                        </p:tav>
                                        <p:tav tm="100000">
                                          <p:val>
                                            <p:strVal val="#ppt_y"/>
                                          </p:val>
                                        </p:tav>
                                      </p:tavLst>
                                    </p:anim>
                                  </p:childTnLst>
                                </p:cTn>
                              </p:par>
                            </p:childTnLst>
                          </p:cTn>
                        </p:par>
                        <p:par>
                          <p:cTn id="40" fill="hold">
                            <p:stCondLst>
                              <p:cond delay="3700"/>
                            </p:stCondLst>
                            <p:childTnLst>
                              <p:par>
                                <p:cTn id="41" presetID="2" presetClass="entr" presetSubtype="2" fill="hold" nodeType="afterEffect">
                                  <p:stCondLst>
                                    <p:cond delay="0"/>
                                  </p:stCondLst>
                                  <p:childTnLst>
                                    <p:set>
                                      <p:cBhvr>
                                        <p:cTn id="42" dur="1" fill="hold">
                                          <p:stCondLst>
                                            <p:cond delay="0"/>
                                          </p:stCondLst>
                                        </p:cTn>
                                        <p:tgtEl>
                                          <p:spTgt spid="32"/>
                                        </p:tgtEl>
                                        <p:attrNameLst>
                                          <p:attrName>style.visibility</p:attrName>
                                        </p:attrNameLst>
                                      </p:cBhvr>
                                      <p:to>
                                        <p:strVal val="visible"/>
                                      </p:to>
                                    </p:set>
                                    <p:anim calcmode="lin" valueType="num">
                                      <p:cBhvr additive="base">
                                        <p:cTn id="43" dur="500" fill="hold"/>
                                        <p:tgtEl>
                                          <p:spTgt spid="32"/>
                                        </p:tgtEl>
                                        <p:attrNameLst>
                                          <p:attrName>ppt_x</p:attrName>
                                        </p:attrNameLst>
                                      </p:cBhvr>
                                      <p:tavLst>
                                        <p:tav tm="0">
                                          <p:val>
                                            <p:strVal val="1+#ppt_w/2"/>
                                          </p:val>
                                        </p:tav>
                                        <p:tav tm="100000">
                                          <p:val>
                                            <p:strVal val="#ppt_x"/>
                                          </p:val>
                                        </p:tav>
                                      </p:tavLst>
                                    </p:anim>
                                    <p:anim calcmode="lin" valueType="num">
                                      <p:cBhvr additive="base">
                                        <p:cTn id="44" dur="500" fill="hold"/>
                                        <p:tgtEl>
                                          <p:spTgt spid="32"/>
                                        </p:tgtEl>
                                        <p:attrNameLst>
                                          <p:attrName>ppt_y</p:attrName>
                                        </p:attrNameLst>
                                      </p:cBhvr>
                                      <p:tavLst>
                                        <p:tav tm="0">
                                          <p:val>
                                            <p:strVal val="#ppt_y"/>
                                          </p:val>
                                        </p:tav>
                                        <p:tav tm="100000">
                                          <p:val>
                                            <p:strVal val="#ppt_y"/>
                                          </p:val>
                                        </p:tav>
                                      </p:tavLst>
                                    </p:anim>
                                  </p:childTnLst>
                                </p:cTn>
                              </p:par>
                            </p:childTnLst>
                          </p:cTn>
                        </p:par>
                        <p:par>
                          <p:cTn id="45" fill="hold">
                            <p:stCondLst>
                              <p:cond delay="4200"/>
                            </p:stCondLst>
                            <p:childTnLst>
                              <p:par>
                                <p:cTn id="46" presetID="2" presetClass="entr" presetSubtype="2" fill="hold" nodeType="afterEffect">
                                  <p:stCondLst>
                                    <p:cond delay="0"/>
                                  </p:stCondLst>
                                  <p:childTnLst>
                                    <p:set>
                                      <p:cBhvr>
                                        <p:cTn id="47" dur="1" fill="hold">
                                          <p:stCondLst>
                                            <p:cond delay="0"/>
                                          </p:stCondLst>
                                        </p:cTn>
                                        <p:tgtEl>
                                          <p:spTgt spid="41"/>
                                        </p:tgtEl>
                                        <p:attrNameLst>
                                          <p:attrName>style.visibility</p:attrName>
                                        </p:attrNameLst>
                                      </p:cBhvr>
                                      <p:to>
                                        <p:strVal val="visible"/>
                                      </p:to>
                                    </p:set>
                                    <p:anim calcmode="lin" valueType="num">
                                      <p:cBhvr additive="base">
                                        <p:cTn id="48" dur="500" fill="hold"/>
                                        <p:tgtEl>
                                          <p:spTgt spid="41"/>
                                        </p:tgtEl>
                                        <p:attrNameLst>
                                          <p:attrName>ppt_x</p:attrName>
                                        </p:attrNameLst>
                                      </p:cBhvr>
                                      <p:tavLst>
                                        <p:tav tm="0">
                                          <p:val>
                                            <p:strVal val="1+#ppt_w/2"/>
                                          </p:val>
                                        </p:tav>
                                        <p:tav tm="100000">
                                          <p:val>
                                            <p:strVal val="#ppt_x"/>
                                          </p:val>
                                        </p:tav>
                                      </p:tavLst>
                                    </p:anim>
                                    <p:anim calcmode="lin" valueType="num">
                                      <p:cBhvr additive="base">
                                        <p:cTn id="49" dur="5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0" restart="whenNotActive" fill="hold" evtFilter="cancelBubble" nodeType="interactiveSeq">
                <p:stCondLst>
                  <p:cond evt="onClick" delay="0">
                    <p:tgtEl>
                      <p:spTgt spid="27"/>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44"/>
                                        </p:tgtEl>
                                        <p:attrNameLst>
                                          <p:attrName>style.visibility</p:attrName>
                                        </p:attrNameLst>
                                      </p:cBhvr>
                                      <p:to>
                                        <p:strVal val="visible"/>
                                      </p:to>
                                    </p:set>
                                    <p:animEffect transition="in" filter="fade">
                                      <p:cBhvr>
                                        <p:cTn id="55" dur="500"/>
                                        <p:tgtEl>
                                          <p:spTgt spid="44"/>
                                        </p:tgtEl>
                                      </p:cBhvr>
                                    </p:animEffect>
                                  </p:childTnLst>
                                  <p:subTnLst>
                                    <p:audio>
                                      <p:cMediaNode>
                                        <p:cTn display="0" masterRel="sameClick">
                                          <p:stCondLst>
                                            <p:cond evt="begin" delay="0">
                                              <p:tn val="53"/>
                                            </p:cond>
                                          </p:stCondLst>
                                          <p:endCondLst>
                                            <p:cond evt="onStopAudio" delay="0">
                                              <p:tgtEl>
                                                <p:sldTgt/>
                                              </p:tgtEl>
                                            </p:cond>
                                          </p:endCondLst>
                                        </p:cTn>
                                        <p:tgtEl>
                                          <p:sndTgt r:embed="rId4" name="incorrect-sound-effect.wav"/>
                                        </p:tgtEl>
                                      </p:cMediaNode>
                                    </p:audio>
                                  </p:subTnLst>
                                </p:cTn>
                              </p:par>
                              <p:par>
                                <p:cTn id="56" presetID="10" presetClass="exit" presetSubtype="0" fill="hold" nodeType="withEffect">
                                  <p:stCondLst>
                                    <p:cond delay="1500"/>
                                  </p:stCondLst>
                                  <p:childTnLst>
                                    <p:animEffect transition="out" filter="fade">
                                      <p:cBhvr>
                                        <p:cTn id="57" dur="500"/>
                                        <p:tgtEl>
                                          <p:spTgt spid="44"/>
                                        </p:tgtEl>
                                      </p:cBhvr>
                                    </p:animEffect>
                                    <p:set>
                                      <p:cBhvr>
                                        <p:cTn id="58" dur="1" fill="hold">
                                          <p:stCondLst>
                                            <p:cond delay="499"/>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59" restart="whenNotActive" fill="hold" evtFilter="cancelBubble" nodeType="interactiveSeq">
                <p:stCondLst>
                  <p:cond evt="onClick" delay="0">
                    <p:tgtEl>
                      <p:spTgt spid="19"/>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6"/>
                                        </p:tgtEl>
                                        <p:attrNameLst>
                                          <p:attrName>style.visibility</p:attrName>
                                        </p:attrNameLst>
                                      </p:cBhvr>
                                      <p:to>
                                        <p:strVal val="visible"/>
                                      </p:to>
                                    </p:set>
                                    <p:animEffect transition="in" filter="fade">
                                      <p:cBhvr>
                                        <p:cTn id="64" dur="500"/>
                                        <p:tgtEl>
                                          <p:spTgt spid="6"/>
                                        </p:tgtEl>
                                      </p:cBhvr>
                                    </p:animEffect>
                                  </p:childTnLst>
                                  <p:subTnLst>
                                    <p:audio>
                                      <p:cMediaNode>
                                        <p:cTn display="0" masterRel="sameClick">
                                          <p:stCondLst>
                                            <p:cond evt="begin" delay="0">
                                              <p:tn val="62"/>
                                            </p:cond>
                                          </p:stCondLst>
                                          <p:endCondLst>
                                            <p:cond evt="onStopAudio" delay="0">
                                              <p:tgtEl>
                                                <p:sldTgt/>
                                              </p:tgtEl>
                                            </p:cond>
                                          </p:endCondLst>
                                        </p:cTn>
                                        <p:tgtEl>
                                          <p:sndTgt r:embed="rId4" name="incorrect-sound-effect.wav"/>
                                        </p:tgtEl>
                                      </p:cMediaNode>
                                    </p:audio>
                                  </p:subTnLst>
                                </p:cTn>
                              </p:par>
                              <p:par>
                                <p:cTn id="65" presetID="10" presetClass="exit" presetSubtype="0" fill="hold" nodeType="withEffect">
                                  <p:stCondLst>
                                    <p:cond delay="1500"/>
                                  </p:stCondLst>
                                  <p:childTnLst>
                                    <p:animEffect transition="out" filter="fade">
                                      <p:cBhvr>
                                        <p:cTn id="66" dur="500"/>
                                        <p:tgtEl>
                                          <p:spTgt spid="6"/>
                                        </p:tgtEl>
                                      </p:cBhvr>
                                    </p:animEffect>
                                    <p:set>
                                      <p:cBhvr>
                                        <p:cTn id="67"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68" restart="whenNotActive" fill="hold" evtFilter="cancelBubble" nodeType="interactiveSeq">
                <p:stCondLst>
                  <p:cond evt="onClick" delay="0">
                    <p:tgtEl>
                      <p:spTgt spid="32"/>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45"/>
                                        </p:tgtEl>
                                        <p:attrNameLst>
                                          <p:attrName>style.visibility</p:attrName>
                                        </p:attrNameLst>
                                      </p:cBhvr>
                                      <p:to>
                                        <p:strVal val="visible"/>
                                      </p:to>
                                    </p:set>
                                    <p:animEffect transition="in" filter="fade">
                                      <p:cBhvr>
                                        <p:cTn id="73" dur="500"/>
                                        <p:tgtEl>
                                          <p:spTgt spid="45"/>
                                        </p:tgtEl>
                                      </p:cBhvr>
                                    </p:animEffect>
                                  </p:childTnLst>
                                  <p:subTnLst>
                                    <p:audio>
                                      <p:cMediaNode>
                                        <p:cTn display="0" masterRel="sameClick">
                                          <p:stCondLst>
                                            <p:cond evt="begin" delay="0">
                                              <p:tn val="71"/>
                                            </p:cond>
                                          </p:stCondLst>
                                          <p:endCondLst>
                                            <p:cond evt="onStopAudio" delay="0">
                                              <p:tgtEl>
                                                <p:sldTgt/>
                                              </p:tgtEl>
                                            </p:cond>
                                          </p:endCondLst>
                                        </p:cTn>
                                        <p:tgtEl>
                                          <p:sndTgt r:embed="rId4" name="incorrect-sound-effect.wav"/>
                                        </p:tgtEl>
                                      </p:cMediaNode>
                                    </p:audio>
                                  </p:subTnLst>
                                </p:cTn>
                              </p:par>
                              <p:par>
                                <p:cTn id="74" presetID="10" presetClass="exit" presetSubtype="0" fill="hold" nodeType="withEffect">
                                  <p:stCondLst>
                                    <p:cond delay="1500"/>
                                  </p:stCondLst>
                                  <p:childTnLst>
                                    <p:animEffect transition="out" filter="fade">
                                      <p:cBhvr>
                                        <p:cTn id="75" dur="500"/>
                                        <p:tgtEl>
                                          <p:spTgt spid="45"/>
                                        </p:tgtEl>
                                      </p:cBhvr>
                                    </p:animEffect>
                                    <p:set>
                                      <p:cBhvr>
                                        <p:cTn id="76"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77" restart="whenNotActive" fill="hold" evtFilter="cancelBubble" nodeType="interactiveSeq">
                <p:stCondLst>
                  <p:cond evt="onClick" delay="0">
                    <p:tgtEl>
                      <p:spTgt spid="41"/>
                    </p:tgtEl>
                  </p:cond>
                </p:stCondLst>
                <p:endSync evt="end" delay="0">
                  <p:rtn val="all"/>
                </p:endSync>
                <p:childTnLst>
                  <p:par>
                    <p:cTn id="78" fill="hold">
                      <p:stCondLst>
                        <p:cond delay="0"/>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7"/>
                                        </p:tgtEl>
                                        <p:attrNameLst>
                                          <p:attrName>style.visibility</p:attrName>
                                        </p:attrNameLst>
                                      </p:cBhvr>
                                      <p:to>
                                        <p:strVal val="visible"/>
                                      </p:to>
                                    </p:set>
                                    <p:animEffect transition="in" filter="fade">
                                      <p:cBhvr>
                                        <p:cTn id="82" dur="500"/>
                                        <p:tgtEl>
                                          <p:spTgt spid="7"/>
                                        </p:tgtEl>
                                      </p:cBhvr>
                                    </p:animEffect>
                                  </p:childTnLst>
                                  <p:subTnLst>
                                    <p:audio>
                                      <p:cMediaNode>
                                        <p:cTn display="0" masterRel="sameClick">
                                          <p:stCondLst>
                                            <p:cond evt="begin" delay="0">
                                              <p:tn val="80"/>
                                            </p:cond>
                                          </p:stCondLst>
                                          <p:endCondLst>
                                            <p:cond evt="onStopAudio" delay="0">
                                              <p:tgtEl>
                                                <p:sldTgt/>
                                              </p:tgtEl>
                                            </p:cond>
                                          </p:endCondLst>
                                        </p:cTn>
                                        <p:tgtEl>
                                          <p:sndTgt r:embed="rId5" name="Correct-Answer-SOUND-EFFECT.wav"/>
                                        </p:tgtEl>
                                      </p:cMediaNode>
                                    </p:audio>
                                  </p:subTnLst>
                                </p:cTn>
                              </p:par>
                            </p:childTnLst>
                          </p:cTn>
                        </p:par>
                      </p:childTnLst>
                    </p:cTn>
                  </p:par>
                </p:childTnLst>
              </p:cTn>
              <p:nextCondLst>
                <p:cond evt="onClick" delay="0">
                  <p:tgtEl>
                    <p:spTgt spid="41"/>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t="17569" b="16490"/>
          <a:stretch/>
        </p:blipFill>
        <p:spPr>
          <a:xfrm>
            <a:off x="-596900" y="1304733"/>
            <a:ext cx="13144499" cy="5740400"/>
          </a:xfrm>
          <a:prstGeom prst="rect">
            <a:avLst/>
          </a:prstGeom>
        </p:spPr>
      </p:pic>
      <p:sp>
        <p:nvSpPr>
          <p:cNvPr id="2" name="TextBox 1"/>
          <p:cNvSpPr txBox="1"/>
          <p:nvPr/>
        </p:nvSpPr>
        <p:spPr>
          <a:xfrm>
            <a:off x="1965672" y="152107"/>
            <a:ext cx="9931401" cy="954107"/>
          </a:xfrm>
          <a:prstGeom prst="rect">
            <a:avLst/>
          </a:prstGeom>
          <a:solidFill>
            <a:srgbClr val="F9EDCD"/>
          </a:solidFill>
          <a:ln>
            <a:solidFill>
              <a:schemeClr val="accent2">
                <a:lumMod val="40000"/>
                <a:lumOff val="60000"/>
              </a:schemeClr>
            </a:solidFill>
          </a:ln>
        </p:spPr>
        <p:txBody>
          <a:bodyPr wrap="square" rtlCol="0">
            <a:spAutoFit/>
          </a:bodyPr>
          <a:lstStyle/>
          <a:p>
            <a:pPr algn="ctr"/>
            <a:r>
              <a:rPr lang="en-US" sz="2800" b="1" cap="all">
                <a:ln w="12700" cmpd="sng">
                  <a:solidFill>
                    <a:srgbClr val="29B6C4"/>
                  </a:solidFill>
                  <a:prstDash val="solid"/>
                </a:ln>
                <a:solidFill>
                  <a:srgbClr val="29B6C4"/>
                </a:solidFill>
                <a:effectLst/>
                <a:latin typeface="Times New Roman" panose="02020603050405020304" pitchFamily="18" charset="0"/>
                <a:cs typeface="Times New Roman" panose="02020603050405020304" pitchFamily="18" charset="0"/>
              </a:rPr>
              <a:t>Tại sao tuổi dậy thì có tầm quan trọng đặc biệt đối với cuộc đời mỗi con người?</a:t>
            </a:r>
            <a:endParaRPr lang="en-US" sz="2800" b="1" cap="all" dirty="0">
              <a:ln w="12700" cmpd="sng">
                <a:solidFill>
                  <a:srgbClr val="29B6C4"/>
                </a:solidFill>
                <a:prstDash val="solid"/>
              </a:ln>
              <a:solidFill>
                <a:srgbClr val="29B6C4"/>
              </a:solidFill>
              <a:effectLst/>
              <a:latin typeface="Times New Roman" panose="02020603050405020304" pitchFamily="18" charset="0"/>
              <a:cs typeface="Times New Roman" panose="02020603050405020304" pitchFamily="18" charset="0"/>
            </a:endParaRPr>
          </a:p>
        </p:txBody>
      </p:sp>
      <p:sp>
        <p:nvSpPr>
          <p:cNvPr id="3" name="TextBox 2"/>
          <p:cNvSpPr txBox="1"/>
          <p:nvPr/>
        </p:nvSpPr>
        <p:spPr>
          <a:xfrm>
            <a:off x="754144" y="2090172"/>
            <a:ext cx="10886862" cy="2677656"/>
          </a:xfrm>
          <a:prstGeom prst="rect">
            <a:avLst/>
          </a:prstGeom>
          <a:noFill/>
        </p:spPr>
        <p:txBody>
          <a:bodyPr wrap="square" rtlCol="0">
            <a:spAutoFit/>
          </a:bodyPr>
          <a:lstStyle/>
          <a:p>
            <a:pPr algn="just"/>
            <a:r>
              <a:rPr lang="en-US" sz="2800" b="1">
                <a:latin typeface="Times New Roman" pitchFamily="18" charset="0"/>
                <a:cs typeface="Times New Roman" pitchFamily="18" charset="0"/>
              </a:rPr>
              <a:t>Tuổi dậy thì có tầm quan trọng đặc biệt đối với cuộc đời của mỗi con người vì đây là thời kì có nhiều thay đổi nhất:</a:t>
            </a:r>
          </a:p>
          <a:p>
            <a:pPr marL="457200" indent="-457200" algn="just">
              <a:buFontTx/>
              <a:buChar char="-"/>
            </a:pPr>
            <a:r>
              <a:rPr lang="en-US" sz="2800" b="1">
                <a:latin typeface="Times New Roman" pitchFamily="18" charset="0"/>
                <a:cs typeface="Times New Roman" pitchFamily="18" charset="0"/>
              </a:rPr>
              <a:t>Cơ thể phát triển nhanh về chiều cao và cân nặng.</a:t>
            </a:r>
          </a:p>
          <a:p>
            <a:pPr marL="457200" indent="-457200" algn="just">
              <a:buFontTx/>
              <a:buChar char="-"/>
            </a:pPr>
            <a:r>
              <a:rPr lang="en-US" sz="2800" b="1">
                <a:latin typeface="Times New Roman" pitchFamily="18" charset="0"/>
                <a:cs typeface="Times New Roman" pitchFamily="18" charset="0"/>
              </a:rPr>
              <a:t>Cơ quan sinh dục bắt đầu phát triển, con gái xuất hiện kinh nguyệt, con trai có hiện tượng xuất tinh.</a:t>
            </a:r>
          </a:p>
          <a:p>
            <a:pPr marL="457200" indent="-457200" algn="just">
              <a:buFontTx/>
              <a:buChar char="-"/>
            </a:pPr>
            <a:r>
              <a:rPr lang="en-US" sz="2800" b="1">
                <a:latin typeface="Times New Roman" pitchFamily="18" charset="0"/>
                <a:cs typeface="Times New Roman" pitchFamily="18" charset="0"/>
              </a:rPr>
              <a:t>Biến đổi về tình cảm, suy nghĩ và mối quan hệ xã hội.</a:t>
            </a:r>
            <a:endParaRPr lang="en-US" sz="2800" b="1" dirty="0">
              <a:latin typeface="Times New Roman" pitchFamily="18" charset="0"/>
              <a:cs typeface="Times New Roman" pitchFamily="18" charset="0"/>
            </a:endParaRPr>
          </a:p>
        </p:txBody>
      </p:sp>
      <p:pic>
        <p:nvPicPr>
          <p:cNvPr id="5" name="图片 28">
            <a:extLst>
              <a:ext uri="{FF2B5EF4-FFF2-40B4-BE49-F238E27FC236}">
                <a16:creationId xmlns:a16="http://schemas.microsoft.com/office/drawing/2014/main" xmlns="" id="{45BE7336-9243-413D-BD36-3E84FA570D4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9748040">
            <a:off x="604558" y="-31238"/>
            <a:ext cx="1609724" cy="1320799"/>
          </a:xfrm>
          <a:prstGeom prst="rect">
            <a:avLst/>
          </a:prstGeom>
        </p:spPr>
      </p:pic>
    </p:spTree>
    <p:extLst>
      <p:ext uri="{BB962C8B-B14F-4D97-AF65-F5344CB8AC3E}">
        <p14:creationId xmlns:p14="http://schemas.microsoft.com/office/powerpoint/2010/main" val="20157911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32"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out)">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childTnLst>
                          </p:cTn>
                        </p:par>
                        <p:par>
                          <p:cTn id="20" fill="hold">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wipe(left)">
                                      <p:cBhvr>
                                        <p:cTn id="23" dur="5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wipe(left)">
                                      <p:cBhvr>
                                        <p:cTn id="28" dur="5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wipe(left)">
                                      <p:cBhvr>
                                        <p:cTn id="33" dur="500"/>
                                        <p:tgtEl>
                                          <p:spTgt spid="3">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wipe(left)">
                                      <p:cBhvr>
                                        <p:cTn id="3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35">
            <a:extLst>
              <a:ext uri="{FF2B5EF4-FFF2-40B4-BE49-F238E27FC236}">
                <a16:creationId xmlns:a16="http://schemas.microsoft.com/office/drawing/2014/main" xmlns="" id="{E9A87E34-B1C1-4172-943C-06F2FA1831F9}"/>
              </a:ext>
            </a:extLst>
          </p:cNvPr>
          <p:cNvSpPr/>
          <p:nvPr/>
        </p:nvSpPr>
        <p:spPr>
          <a:xfrm>
            <a:off x="3589076" y="3638127"/>
            <a:ext cx="1451038" cy="1323439"/>
          </a:xfrm>
          <a:prstGeom prst="rect">
            <a:avLst/>
          </a:prstGeom>
        </p:spPr>
        <p:txBody>
          <a:bodyPr wrap="none">
            <a:spAutoFit/>
          </a:bodyPr>
          <a:lstStyle/>
          <a:p>
            <a:pPr algn="ctr"/>
            <a:r>
              <a:rPr lang="en-US" altLang="zh-CN" sz="8000" b="1" dirty="0">
                <a:solidFill>
                  <a:srgbClr val="FF5800"/>
                </a:solidFill>
                <a:latin typeface="#9Slide03 Arima Madurai Black" panose="00000A00000000000000" pitchFamily="2" charset="0"/>
                <a:cs typeface="#9Slide03 Arima Madurai Black" panose="00000A00000000000000" pitchFamily="2" charset="0"/>
                <a:sym typeface="+mn-lt"/>
              </a:rPr>
              <a:t>02</a:t>
            </a:r>
            <a:endParaRPr lang="zh-CN" altLang="en-US" sz="8000" dirty="0">
              <a:solidFill>
                <a:srgbClr val="FF5800"/>
              </a:solidFill>
              <a:latin typeface="#9Slide03 Arima Madurai Black" panose="00000A00000000000000" pitchFamily="2" charset="0"/>
              <a:cs typeface="#9Slide03 Arima Madurai Black" panose="00000A00000000000000" pitchFamily="2" charset="0"/>
              <a:sym typeface="+mn-lt"/>
            </a:endParaRPr>
          </a:p>
        </p:txBody>
      </p:sp>
      <p:sp>
        <p:nvSpPr>
          <p:cNvPr id="37" name="Rectangle 1">
            <a:extLst>
              <a:ext uri="{FF2B5EF4-FFF2-40B4-BE49-F238E27FC236}">
                <a16:creationId xmlns:a16="http://schemas.microsoft.com/office/drawing/2014/main" xmlns="" id="{77D43806-8671-44A0-BB62-0B8862758E4D}"/>
              </a:ext>
            </a:extLst>
          </p:cNvPr>
          <p:cNvSpPr>
            <a:spLocks noChangeArrowheads="1"/>
          </p:cNvSpPr>
          <p:nvPr/>
        </p:nvSpPr>
        <p:spPr bwMode="auto">
          <a:xfrm>
            <a:off x="1705547" y="5179559"/>
            <a:ext cx="521809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wrap="none"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8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rima Madurai Black" panose="00000A00000000000000" pitchFamily="2" charset="0"/>
                <a:ea typeface="+mn-ea"/>
                <a:cs typeface="#9Slide03 Arima Madurai Black" panose="00000A00000000000000" pitchFamily="2" charset="0"/>
                <a:sym typeface="+mn-lt"/>
              </a:rPr>
              <a:t>KHÁM PHÁ</a:t>
            </a:r>
            <a:endParaRPr lang="zh-CN" altLang="en-US" sz="8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rima Madurai Black" panose="00000A00000000000000" pitchFamily="2" charset="0"/>
              <a:ea typeface="+mn-ea"/>
              <a:cs typeface="#9Slide03 Arima Madurai Black" panose="00000A00000000000000" pitchFamily="2" charset="0"/>
              <a:sym typeface="+mn-lt"/>
            </a:endParaRPr>
          </a:p>
        </p:txBody>
      </p:sp>
      <p:sp>
        <p:nvSpPr>
          <p:cNvPr id="4" name="Oval 3">
            <a:extLst>
              <a:ext uri="{FF2B5EF4-FFF2-40B4-BE49-F238E27FC236}">
                <a16:creationId xmlns:a16="http://schemas.microsoft.com/office/drawing/2014/main" xmlns="" id="{1536E80C-4AC9-47F5-9487-45F0DC23E803}"/>
              </a:ext>
            </a:extLst>
          </p:cNvPr>
          <p:cNvSpPr>
            <a:spLocks noChangeAspect="1"/>
          </p:cNvSpPr>
          <p:nvPr>
            <p:custDataLst>
              <p:tags r:id="rId1"/>
            </p:custDataLst>
          </p:nvPr>
        </p:nvSpPr>
        <p:spPr>
          <a:xfrm>
            <a:off x="0" y="0"/>
            <a:ext cx="754144" cy="754144"/>
          </a:xfrm>
          <a:prstGeom prst="ellipse">
            <a:avLst/>
          </a:prstGeom>
          <a:blipFill dpi="0" rotWithShape="0">
            <a:blip r:embed="rId4"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686695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 calcmode="lin" valueType="num">
                                      <p:cBhvr>
                                        <p:cTn id="9" dur="500" fill="hold"/>
                                        <p:tgtEl>
                                          <p:spTgt spid="36"/>
                                        </p:tgtEl>
                                        <p:attrNameLst>
                                          <p:attrName>style.rotation</p:attrName>
                                        </p:attrNameLst>
                                      </p:cBhvr>
                                      <p:tavLst>
                                        <p:tav tm="0">
                                          <p:val>
                                            <p:fltVal val="360"/>
                                          </p:val>
                                        </p:tav>
                                        <p:tav tm="100000">
                                          <p:val>
                                            <p:fltVal val="0"/>
                                          </p:val>
                                        </p:tav>
                                      </p:tavLst>
                                    </p:anim>
                                    <p:animEffect transition="in" filter="fade">
                                      <p:cBhvr>
                                        <p:cTn id="10" dur="500"/>
                                        <p:tgtEl>
                                          <p:spTgt spid="36"/>
                                        </p:tgtEl>
                                      </p:cBhvr>
                                    </p:animEffect>
                                  </p:childTnLst>
                                </p:cTn>
                              </p:par>
                            </p:childTnLst>
                          </p:cTn>
                        </p:par>
                        <p:par>
                          <p:cTn id="11" fill="hold">
                            <p:stCondLst>
                              <p:cond delay="500"/>
                            </p:stCondLst>
                            <p:childTnLst>
                              <p:par>
                                <p:cTn id="12" presetID="55" presetClass="entr" presetSubtype="0" fill="hold" grpId="0" nodeType="afterEffect">
                                  <p:stCondLst>
                                    <p:cond delay="0"/>
                                  </p:stCondLst>
                                  <p:childTnLst>
                                    <p:set>
                                      <p:cBhvr>
                                        <p:cTn id="13" dur="1" fill="hold">
                                          <p:stCondLst>
                                            <p:cond delay="0"/>
                                          </p:stCondLst>
                                        </p:cTn>
                                        <p:tgtEl>
                                          <p:spTgt spid="37"/>
                                        </p:tgtEl>
                                        <p:attrNameLst>
                                          <p:attrName>style.visibility</p:attrName>
                                        </p:attrNameLst>
                                      </p:cBhvr>
                                      <p:to>
                                        <p:strVal val="visible"/>
                                      </p:to>
                                    </p:set>
                                    <p:anim calcmode="lin" valueType="num">
                                      <p:cBhvr>
                                        <p:cTn id="14" dur="1000" fill="hold"/>
                                        <p:tgtEl>
                                          <p:spTgt spid="37"/>
                                        </p:tgtEl>
                                        <p:attrNameLst>
                                          <p:attrName>ppt_w</p:attrName>
                                        </p:attrNameLst>
                                      </p:cBhvr>
                                      <p:tavLst>
                                        <p:tav tm="0">
                                          <p:val>
                                            <p:strVal val="#ppt_w*0.70"/>
                                          </p:val>
                                        </p:tav>
                                        <p:tav tm="100000">
                                          <p:val>
                                            <p:strVal val="#ppt_w"/>
                                          </p:val>
                                        </p:tav>
                                      </p:tavLst>
                                    </p:anim>
                                    <p:anim calcmode="lin" valueType="num">
                                      <p:cBhvr>
                                        <p:cTn id="15" dur="1000" fill="hold"/>
                                        <p:tgtEl>
                                          <p:spTgt spid="37"/>
                                        </p:tgtEl>
                                        <p:attrNameLst>
                                          <p:attrName>ppt_h</p:attrName>
                                        </p:attrNameLst>
                                      </p:cBhvr>
                                      <p:tavLst>
                                        <p:tav tm="0">
                                          <p:val>
                                            <p:strVal val="#ppt_h"/>
                                          </p:val>
                                        </p:tav>
                                        <p:tav tm="100000">
                                          <p:val>
                                            <p:strVal val="#ppt_h"/>
                                          </p:val>
                                        </p:tav>
                                      </p:tavLst>
                                    </p:anim>
                                    <p:animEffect transition="in" filter="fade">
                                      <p:cBhvr>
                                        <p:cTn id="16"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xmlns="" id="{5D43B8E4-9213-4004-9EB6-56E270D858A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8590" y="-268608"/>
            <a:ext cx="9148887" cy="6858000"/>
          </a:xfrm>
          <a:prstGeom prst="rect">
            <a:avLst/>
          </a:prstGeom>
        </p:spPr>
      </p:pic>
      <p:pic>
        <p:nvPicPr>
          <p:cNvPr id="10" name="PA_图片 4">
            <a:extLst>
              <a:ext uri="{FF2B5EF4-FFF2-40B4-BE49-F238E27FC236}">
                <a16:creationId xmlns:a16="http://schemas.microsoft.com/office/drawing/2014/main" xmlns="" id="{4ED50F1A-29AA-447B-85F8-A57C54C376D4}"/>
              </a:ext>
            </a:extLst>
          </p:cNvPr>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tretch>
            <a:fillRect/>
          </a:stretch>
        </p:blipFill>
        <p:spPr>
          <a:xfrm>
            <a:off x="7891624" y="4491503"/>
            <a:ext cx="3999197" cy="2366497"/>
          </a:xfrm>
          <a:prstGeom prst="rect">
            <a:avLst/>
          </a:prstGeom>
        </p:spPr>
      </p:pic>
      <p:pic>
        <p:nvPicPr>
          <p:cNvPr id="37" name="图片 36">
            <a:extLst>
              <a:ext uri="{FF2B5EF4-FFF2-40B4-BE49-F238E27FC236}">
                <a16:creationId xmlns:a16="http://schemas.microsoft.com/office/drawing/2014/main" xmlns="" id="{5B668911-A1C2-4773-84AC-84CC2248D91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195138" y="1588771"/>
            <a:ext cx="1727788" cy="1727788"/>
          </a:xfrm>
          <a:prstGeom prst="rect">
            <a:avLst/>
          </a:prstGeom>
        </p:spPr>
      </p:pic>
      <p:pic>
        <p:nvPicPr>
          <p:cNvPr id="18" name="图片 17">
            <a:extLst>
              <a:ext uri="{FF2B5EF4-FFF2-40B4-BE49-F238E27FC236}">
                <a16:creationId xmlns:a16="http://schemas.microsoft.com/office/drawing/2014/main" xmlns="" id="{6CB3E9DC-D784-4CC8-B413-F01F9A83F0B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86143" y="385518"/>
            <a:ext cx="1609724" cy="1320799"/>
          </a:xfrm>
          <a:prstGeom prst="rect">
            <a:avLst/>
          </a:prstGeom>
        </p:spPr>
      </p:pic>
      <p:pic>
        <p:nvPicPr>
          <p:cNvPr id="20" name="图片 19">
            <a:extLst>
              <a:ext uri="{FF2B5EF4-FFF2-40B4-BE49-F238E27FC236}">
                <a16:creationId xmlns:a16="http://schemas.microsoft.com/office/drawing/2014/main" xmlns="" id="{4F3546B2-3812-4141-8725-60B1719F28A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330562" y="263652"/>
            <a:ext cx="1475295" cy="1475295"/>
          </a:xfrm>
          <a:prstGeom prst="rect">
            <a:avLst/>
          </a:prstGeom>
        </p:spPr>
      </p:pic>
      <p:sp>
        <p:nvSpPr>
          <p:cNvPr id="19" name="TextBox 18"/>
          <p:cNvSpPr txBox="1"/>
          <p:nvPr/>
        </p:nvSpPr>
        <p:spPr>
          <a:xfrm rot="21381715">
            <a:off x="2186511" y="2749868"/>
            <a:ext cx="6635782" cy="2308324"/>
          </a:xfrm>
          <a:prstGeom prst="rect">
            <a:avLst/>
          </a:prstGeom>
          <a:noFill/>
          <a:effectLst>
            <a:outerShdw blurRad="50800" dist="38100" dir="10800000" algn="r" rotWithShape="0">
              <a:prstClr val="black">
                <a:alpha val="40000"/>
              </a:prstClr>
            </a:outerShdw>
          </a:effectLst>
        </p:spPr>
        <p:txBody>
          <a:bodyPr wrap="square" rtlCol="0">
            <a:spAutoFit/>
          </a:bodyPr>
          <a:lstStyle/>
          <a:p>
            <a:pPr algn="ctr"/>
            <a:r>
              <a:rPr lang="en-US" sz="3600" b="1">
                <a:ln w="1905"/>
                <a:solidFill>
                  <a:schemeClr val="accent5">
                    <a:lumMod val="50000"/>
                  </a:schemeClr>
                </a:solidFill>
                <a:effectLst>
                  <a:innerShdw blurRad="69850" dist="43180" dir="5400000">
                    <a:srgbClr val="000000">
                      <a:alpha val="65000"/>
                    </a:srgbClr>
                  </a:innerShdw>
                </a:effectLst>
                <a:latin typeface="Times New Roman" pitchFamily="18" charset="0"/>
                <a:cs typeface="Times New Roman" pitchFamily="18" charset="0"/>
              </a:rPr>
              <a:t>1.</a:t>
            </a:r>
            <a:br>
              <a:rPr lang="en-US" sz="3600" b="1">
                <a:ln w="1905"/>
                <a:solidFill>
                  <a:schemeClr val="accent5">
                    <a:lumMod val="50000"/>
                  </a:schemeClr>
                </a:solidFill>
                <a:effectLst>
                  <a:innerShdw blurRad="69850" dist="43180" dir="5400000">
                    <a:srgbClr val="000000">
                      <a:alpha val="65000"/>
                    </a:srgbClr>
                  </a:innerShdw>
                </a:effectLst>
                <a:latin typeface="Times New Roman" pitchFamily="18" charset="0"/>
                <a:cs typeface="Times New Roman" pitchFamily="18" charset="0"/>
              </a:rPr>
            </a:br>
            <a:r>
              <a:rPr lang="en-US" sz="3600" b="1">
                <a:ln w="1905"/>
                <a:solidFill>
                  <a:schemeClr val="accent5">
                    <a:lumMod val="50000"/>
                  </a:schemeClr>
                </a:solidFill>
                <a:effectLst>
                  <a:innerShdw blurRad="69850" dist="43180" dir="5400000">
                    <a:srgbClr val="000000">
                      <a:alpha val="65000"/>
                    </a:srgbClr>
                  </a:innerShdw>
                </a:effectLst>
                <a:latin typeface="Times New Roman" pitchFamily="18" charset="0"/>
                <a:cs typeface="Times New Roman" pitchFamily="18" charset="0"/>
              </a:rPr>
              <a:t>Đặc điểm từng giai đoạn phát triển của con người từ </a:t>
            </a:r>
            <a:br>
              <a:rPr lang="en-US" sz="3600" b="1">
                <a:ln w="1905"/>
                <a:solidFill>
                  <a:schemeClr val="accent5">
                    <a:lumMod val="50000"/>
                  </a:schemeClr>
                </a:solidFill>
                <a:effectLst>
                  <a:innerShdw blurRad="69850" dist="43180" dir="5400000">
                    <a:srgbClr val="000000">
                      <a:alpha val="65000"/>
                    </a:srgbClr>
                  </a:innerShdw>
                </a:effectLst>
                <a:latin typeface="Times New Roman" pitchFamily="18" charset="0"/>
                <a:cs typeface="Times New Roman" pitchFamily="18" charset="0"/>
              </a:rPr>
            </a:br>
            <a:r>
              <a:rPr lang="en-US" sz="3600" b="1">
                <a:ln w="1905"/>
                <a:solidFill>
                  <a:schemeClr val="accent5">
                    <a:lumMod val="50000"/>
                  </a:schemeClr>
                </a:solidFill>
                <a:effectLst>
                  <a:innerShdw blurRad="69850" dist="43180" dir="5400000">
                    <a:srgbClr val="000000">
                      <a:alpha val="65000"/>
                    </a:srgbClr>
                  </a:innerShdw>
                </a:effectLst>
                <a:latin typeface="Times New Roman" pitchFamily="18" charset="0"/>
                <a:cs typeface="Times New Roman" pitchFamily="18" charset="0"/>
              </a:rPr>
              <a:t>tuổi vị thành niên đến tuổi già</a:t>
            </a:r>
            <a:endParaRPr lang="en-US" sz="3600" b="1" dirty="0">
              <a:ln w="1905"/>
              <a:solidFill>
                <a:schemeClr val="accent5">
                  <a:lumMod val="50000"/>
                </a:schemeClr>
              </a:soli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8" name="Oval 7">
            <a:extLst>
              <a:ext uri="{FF2B5EF4-FFF2-40B4-BE49-F238E27FC236}">
                <a16:creationId xmlns:a16="http://schemas.microsoft.com/office/drawing/2014/main" xmlns="" id="{44ABFA29-B07C-49D2-8A2F-4AEEFEFA58B0}"/>
              </a:ext>
            </a:extLst>
          </p:cNvPr>
          <p:cNvSpPr>
            <a:spLocks noChangeAspect="1"/>
          </p:cNvSpPr>
          <p:nvPr>
            <p:custDataLst>
              <p:tags r:id="rId2"/>
            </p:custDataLst>
          </p:nvPr>
        </p:nvSpPr>
        <p:spPr>
          <a:xfrm>
            <a:off x="0" y="0"/>
            <a:ext cx="754144" cy="754144"/>
          </a:xfrm>
          <a:prstGeom prst="ellipse">
            <a:avLst/>
          </a:prstGeom>
          <a:blipFill dpi="0" rotWithShape="0">
            <a:blip r:embed="rId10"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5752869"/>
      </p:ext>
    </p:extLst>
  </p:cSld>
  <p:clrMapOvr>
    <a:masterClrMapping/>
  </p:clrMapOvr>
  <p:transition spd="slow">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9" presetClass="entr" presetSubtype="0" decel="100000" fill="hold" nodeType="after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500" fill="hold"/>
                                            <p:tgtEl>
                                              <p:spTgt spid="20"/>
                                            </p:tgtEl>
                                            <p:attrNameLst>
                                              <p:attrName>ppt_w</p:attrName>
                                            </p:attrNameLst>
                                          </p:cBhvr>
                                          <p:tavLst>
                                            <p:tav tm="0">
                                              <p:val>
                                                <p:fltVal val="0"/>
                                              </p:val>
                                            </p:tav>
                                            <p:tav tm="100000">
                                              <p:val>
                                                <p:strVal val="#ppt_w"/>
                                              </p:val>
                                            </p:tav>
                                          </p:tavLst>
                                        </p:anim>
                                        <p:anim calcmode="lin" valueType="num">
                                          <p:cBhvr>
                                            <p:cTn id="14" dur="500" fill="hold"/>
                                            <p:tgtEl>
                                              <p:spTgt spid="20"/>
                                            </p:tgtEl>
                                            <p:attrNameLst>
                                              <p:attrName>ppt_h</p:attrName>
                                            </p:attrNameLst>
                                          </p:cBhvr>
                                          <p:tavLst>
                                            <p:tav tm="0">
                                              <p:val>
                                                <p:fltVal val="0"/>
                                              </p:val>
                                            </p:tav>
                                            <p:tav tm="100000">
                                              <p:val>
                                                <p:strVal val="#ppt_h"/>
                                              </p:val>
                                            </p:tav>
                                          </p:tavLst>
                                        </p:anim>
                                        <p:anim calcmode="lin" valueType="num">
                                          <p:cBhvr>
                                            <p:cTn id="15" dur="500" fill="hold"/>
                                            <p:tgtEl>
                                              <p:spTgt spid="20"/>
                                            </p:tgtEl>
                                            <p:attrNameLst>
                                              <p:attrName>style.rotation</p:attrName>
                                            </p:attrNameLst>
                                          </p:cBhvr>
                                          <p:tavLst>
                                            <p:tav tm="0">
                                              <p:val>
                                                <p:fltVal val="360"/>
                                              </p:val>
                                            </p:tav>
                                            <p:tav tm="100000">
                                              <p:val>
                                                <p:fltVal val="0"/>
                                              </p:val>
                                            </p:tav>
                                          </p:tavLst>
                                        </p:anim>
                                        <p:animEffect transition="in" filter="fade">
                                          <p:cBhvr>
                                            <p:cTn id="16" dur="500"/>
                                            <p:tgtEl>
                                              <p:spTgt spid="20"/>
                                            </p:tgtEl>
                                          </p:cBhvr>
                                        </p:animEffect>
                                      </p:childTnLst>
                                    </p:cTn>
                                  </p:par>
                                </p:childTnLst>
                              </p:cTn>
                            </p:par>
                            <p:par>
                              <p:cTn id="17" fill="hold">
                                <p:stCondLst>
                                  <p:cond delay="1000"/>
                                </p:stCondLst>
                                <p:childTnLst>
                                  <p:par>
                                    <p:cTn id="18" presetID="2" presetClass="entr" presetSubtype="2"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500" fill="hold"/>
                                            <p:tgtEl>
                                              <p:spTgt spid="37"/>
                                            </p:tgtEl>
                                            <p:attrNameLst>
                                              <p:attrName>ppt_x</p:attrName>
                                            </p:attrNameLst>
                                          </p:cBhvr>
                                          <p:tavLst>
                                            <p:tav tm="0">
                                              <p:val>
                                                <p:strVal val="1+#ppt_w/2"/>
                                              </p:val>
                                            </p:tav>
                                            <p:tav tm="100000">
                                              <p:val>
                                                <p:strVal val="#ppt_x"/>
                                              </p:val>
                                            </p:tav>
                                          </p:tavLst>
                                        </p:anim>
                                        <p:anim calcmode="lin" valueType="num">
                                          <p:cBhvr additive="base">
                                            <p:cTn id="21" dur="500" fill="hold"/>
                                            <p:tgtEl>
                                              <p:spTgt spid="37"/>
                                            </p:tgtEl>
                                            <p:attrNameLst>
                                              <p:attrName>ppt_y</p:attrName>
                                            </p:attrNameLst>
                                          </p:cBhvr>
                                          <p:tavLst>
                                            <p:tav tm="0">
                                              <p:val>
                                                <p:strVal val="#ppt_y"/>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anim calcmode="lin" valueType="num">
                                          <p:cBhvr>
                                            <p:cTn id="25" dur="500" fill="hold"/>
                                            <p:tgtEl>
                                              <p:spTgt spid="9"/>
                                            </p:tgtEl>
                                            <p:attrNameLst>
                                              <p:attrName>ppt_x</p:attrName>
                                            </p:attrNameLst>
                                          </p:cBhvr>
                                          <p:tavLst>
                                            <p:tav tm="0">
                                              <p:val>
                                                <p:strVal val="#ppt_x"/>
                                              </p:val>
                                            </p:tav>
                                            <p:tav tm="100000">
                                              <p:val>
                                                <p:strVal val="#ppt_x"/>
                                              </p:val>
                                            </p:tav>
                                          </p:tavLst>
                                        </p:anim>
                                        <p:anim calcmode="lin" valueType="num">
                                          <p:cBhvr>
                                            <p:cTn id="26" dur="500" fill="hold"/>
                                            <p:tgtEl>
                                              <p:spTgt spid="9"/>
                                            </p:tgtEl>
                                            <p:attrNameLst>
                                              <p:attrName>ppt_y</p:attrName>
                                            </p:attrNameLst>
                                          </p:cBhvr>
                                          <p:tavLst>
                                            <p:tav tm="0">
                                              <p:val>
                                                <p:strVal val="#ppt_y-.1"/>
                                              </p:val>
                                            </p:tav>
                                            <p:tav tm="100000">
                                              <p:val>
                                                <p:strVal val="#ppt_y"/>
                                              </p:val>
                                            </p:tav>
                                          </p:tavLst>
                                        </p:anim>
                                      </p:childTnLst>
                                    </p:cTn>
                                  </p:par>
                                  <p:par>
                                    <p:cTn id="27" presetID="2" presetClass="entr" presetSubtype="2" fill="hold" nodeType="withEffect" p14:presetBounceEnd="83000">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14:bounceEnd="83000">
                                          <p:cBhvr additive="base">
                                            <p:cTn id="29" dur="1500" fill="hold"/>
                                            <p:tgtEl>
                                              <p:spTgt spid="10"/>
                                            </p:tgtEl>
                                            <p:attrNameLst>
                                              <p:attrName>ppt_x</p:attrName>
                                            </p:attrNameLst>
                                          </p:cBhvr>
                                          <p:tavLst>
                                            <p:tav tm="0">
                                              <p:val>
                                                <p:strVal val="1+#ppt_w/2"/>
                                              </p:val>
                                            </p:tav>
                                            <p:tav tm="100000">
                                              <p:val>
                                                <p:strVal val="#ppt_x"/>
                                              </p:val>
                                            </p:tav>
                                          </p:tavLst>
                                        </p:anim>
                                        <p:anim calcmode="lin" valueType="num" p14:bounceEnd="83000">
                                          <p:cBhvr additive="base">
                                            <p:cTn id="30" dur="1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Effect transition="in" filter="fade">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9" presetClass="entr" presetSubtype="0" decel="100000" fill="hold" nodeType="after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500" fill="hold"/>
                                            <p:tgtEl>
                                              <p:spTgt spid="20"/>
                                            </p:tgtEl>
                                            <p:attrNameLst>
                                              <p:attrName>ppt_w</p:attrName>
                                            </p:attrNameLst>
                                          </p:cBhvr>
                                          <p:tavLst>
                                            <p:tav tm="0">
                                              <p:val>
                                                <p:fltVal val="0"/>
                                              </p:val>
                                            </p:tav>
                                            <p:tav tm="100000">
                                              <p:val>
                                                <p:strVal val="#ppt_w"/>
                                              </p:val>
                                            </p:tav>
                                          </p:tavLst>
                                        </p:anim>
                                        <p:anim calcmode="lin" valueType="num">
                                          <p:cBhvr>
                                            <p:cTn id="14" dur="500" fill="hold"/>
                                            <p:tgtEl>
                                              <p:spTgt spid="20"/>
                                            </p:tgtEl>
                                            <p:attrNameLst>
                                              <p:attrName>ppt_h</p:attrName>
                                            </p:attrNameLst>
                                          </p:cBhvr>
                                          <p:tavLst>
                                            <p:tav tm="0">
                                              <p:val>
                                                <p:fltVal val="0"/>
                                              </p:val>
                                            </p:tav>
                                            <p:tav tm="100000">
                                              <p:val>
                                                <p:strVal val="#ppt_h"/>
                                              </p:val>
                                            </p:tav>
                                          </p:tavLst>
                                        </p:anim>
                                        <p:anim calcmode="lin" valueType="num">
                                          <p:cBhvr>
                                            <p:cTn id="15" dur="500" fill="hold"/>
                                            <p:tgtEl>
                                              <p:spTgt spid="20"/>
                                            </p:tgtEl>
                                            <p:attrNameLst>
                                              <p:attrName>style.rotation</p:attrName>
                                            </p:attrNameLst>
                                          </p:cBhvr>
                                          <p:tavLst>
                                            <p:tav tm="0">
                                              <p:val>
                                                <p:fltVal val="360"/>
                                              </p:val>
                                            </p:tav>
                                            <p:tav tm="100000">
                                              <p:val>
                                                <p:fltVal val="0"/>
                                              </p:val>
                                            </p:tav>
                                          </p:tavLst>
                                        </p:anim>
                                        <p:animEffect transition="in" filter="fade">
                                          <p:cBhvr>
                                            <p:cTn id="16" dur="500"/>
                                            <p:tgtEl>
                                              <p:spTgt spid="20"/>
                                            </p:tgtEl>
                                          </p:cBhvr>
                                        </p:animEffect>
                                      </p:childTnLst>
                                    </p:cTn>
                                  </p:par>
                                </p:childTnLst>
                              </p:cTn>
                            </p:par>
                            <p:par>
                              <p:cTn id="17" fill="hold">
                                <p:stCondLst>
                                  <p:cond delay="1000"/>
                                </p:stCondLst>
                                <p:childTnLst>
                                  <p:par>
                                    <p:cTn id="18" presetID="2" presetClass="entr" presetSubtype="2"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500" fill="hold"/>
                                            <p:tgtEl>
                                              <p:spTgt spid="37"/>
                                            </p:tgtEl>
                                            <p:attrNameLst>
                                              <p:attrName>ppt_x</p:attrName>
                                            </p:attrNameLst>
                                          </p:cBhvr>
                                          <p:tavLst>
                                            <p:tav tm="0">
                                              <p:val>
                                                <p:strVal val="1+#ppt_w/2"/>
                                              </p:val>
                                            </p:tav>
                                            <p:tav tm="100000">
                                              <p:val>
                                                <p:strVal val="#ppt_x"/>
                                              </p:val>
                                            </p:tav>
                                          </p:tavLst>
                                        </p:anim>
                                        <p:anim calcmode="lin" valueType="num">
                                          <p:cBhvr additive="base">
                                            <p:cTn id="21" dur="500" fill="hold"/>
                                            <p:tgtEl>
                                              <p:spTgt spid="37"/>
                                            </p:tgtEl>
                                            <p:attrNameLst>
                                              <p:attrName>ppt_y</p:attrName>
                                            </p:attrNameLst>
                                          </p:cBhvr>
                                          <p:tavLst>
                                            <p:tav tm="0">
                                              <p:val>
                                                <p:strVal val="#ppt_y"/>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anim calcmode="lin" valueType="num">
                                          <p:cBhvr>
                                            <p:cTn id="25" dur="500" fill="hold"/>
                                            <p:tgtEl>
                                              <p:spTgt spid="9"/>
                                            </p:tgtEl>
                                            <p:attrNameLst>
                                              <p:attrName>ppt_x</p:attrName>
                                            </p:attrNameLst>
                                          </p:cBhvr>
                                          <p:tavLst>
                                            <p:tav tm="0">
                                              <p:val>
                                                <p:strVal val="#ppt_x"/>
                                              </p:val>
                                            </p:tav>
                                            <p:tav tm="100000">
                                              <p:val>
                                                <p:strVal val="#ppt_x"/>
                                              </p:val>
                                            </p:tav>
                                          </p:tavLst>
                                        </p:anim>
                                        <p:anim calcmode="lin" valueType="num">
                                          <p:cBhvr>
                                            <p:cTn id="26" dur="500" fill="hold"/>
                                            <p:tgtEl>
                                              <p:spTgt spid="9"/>
                                            </p:tgtEl>
                                            <p:attrNameLst>
                                              <p:attrName>ppt_y</p:attrName>
                                            </p:attrNameLst>
                                          </p:cBhvr>
                                          <p:tavLst>
                                            <p:tav tm="0">
                                              <p:val>
                                                <p:strVal val="#ppt_y-.1"/>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1500" fill="hold"/>
                                            <p:tgtEl>
                                              <p:spTgt spid="10"/>
                                            </p:tgtEl>
                                            <p:attrNameLst>
                                              <p:attrName>ppt_x</p:attrName>
                                            </p:attrNameLst>
                                          </p:cBhvr>
                                          <p:tavLst>
                                            <p:tav tm="0">
                                              <p:val>
                                                <p:strVal val="1+#ppt_w/2"/>
                                              </p:val>
                                            </p:tav>
                                            <p:tav tm="100000">
                                              <p:val>
                                                <p:strVal val="#ppt_x"/>
                                              </p:val>
                                            </p:tav>
                                          </p:tavLst>
                                        </p:anim>
                                        <p:anim calcmode="lin" valueType="num">
                                          <p:cBhvr additive="base">
                                            <p:cTn id="30" dur="1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Effect transition="in" filter="fade">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形 28">
            <a:extLst>
              <a:ext uri="{FF2B5EF4-FFF2-40B4-BE49-F238E27FC236}">
                <a16:creationId xmlns:a16="http://schemas.microsoft.com/office/drawing/2014/main" xmlns="" id="{4FE65AA6-D1F6-4137-AD4F-5945CA955B03}"/>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p:blipFill>
        <p:spPr>
          <a:xfrm>
            <a:off x="11182323" y="34070"/>
            <a:ext cx="1041400" cy="1054100"/>
          </a:xfrm>
          <a:prstGeom prst="rect">
            <a:avLst/>
          </a:prstGeom>
        </p:spPr>
      </p:pic>
      <p:pic>
        <p:nvPicPr>
          <p:cNvPr id="37" name="图片 36">
            <a:extLst>
              <a:ext uri="{FF2B5EF4-FFF2-40B4-BE49-F238E27FC236}">
                <a16:creationId xmlns:a16="http://schemas.microsoft.com/office/drawing/2014/main" xmlns="" id="{5B668911-A1C2-4773-84AC-84CC2248D91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399010" y="747310"/>
            <a:ext cx="1727788" cy="1727788"/>
          </a:xfrm>
          <a:prstGeom prst="rect">
            <a:avLst/>
          </a:prstGeom>
        </p:spPr>
      </p:pic>
      <p:pic>
        <p:nvPicPr>
          <p:cNvPr id="11" name="图片 10">
            <a:extLst>
              <a:ext uri="{FF2B5EF4-FFF2-40B4-BE49-F238E27FC236}">
                <a16:creationId xmlns:a16="http://schemas.microsoft.com/office/drawing/2014/main" xmlns="" id="{4EE2B3BA-21B8-4821-98AB-8470C8F69A5B}"/>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10542911" y="5356298"/>
            <a:ext cx="1680812" cy="1508784"/>
          </a:xfrm>
          <a:prstGeom prst="rect">
            <a:avLst/>
          </a:prstGeom>
        </p:spPr>
      </p:pic>
      <p:sp>
        <p:nvSpPr>
          <p:cNvPr id="3" name="TextBox 2"/>
          <p:cNvSpPr txBox="1"/>
          <p:nvPr/>
        </p:nvSpPr>
        <p:spPr>
          <a:xfrm>
            <a:off x="2267716" y="2354417"/>
            <a:ext cx="2662551" cy="1200329"/>
          </a:xfrm>
          <a:prstGeom prst="rect">
            <a:avLst/>
          </a:prstGeom>
          <a:solidFill>
            <a:srgbClr val="B3E6EF">
              <a:alpha val="81000"/>
            </a:srgbClr>
          </a:solidFill>
        </p:spPr>
        <p:txBody>
          <a:bodyPr wrap="square" rtlCol="0">
            <a:spAutoFit/>
          </a:bodyPr>
          <a:lstStyle/>
          <a:p>
            <a:pPr algn="ctr"/>
            <a:r>
              <a:rPr lang="en-US" sz="3600" b="1">
                <a:latin typeface="Times New Roman" pitchFamily="18" charset="0"/>
                <a:cs typeface="Times New Roman" pitchFamily="18" charset="0"/>
              </a:rPr>
              <a:t>Tuổi trưởng thành</a:t>
            </a:r>
            <a:endParaRPr lang="en-US" sz="3600" b="1" dirty="0">
              <a:latin typeface="Times New Roman" pitchFamily="18" charset="0"/>
              <a:cs typeface="Times New Roman" pitchFamily="18" charset="0"/>
            </a:endParaRPr>
          </a:p>
        </p:txBody>
      </p:sp>
      <p:sp>
        <p:nvSpPr>
          <p:cNvPr id="25" name="TextBox 24"/>
          <p:cNvSpPr txBox="1"/>
          <p:nvPr/>
        </p:nvSpPr>
        <p:spPr>
          <a:xfrm>
            <a:off x="4714642" y="558839"/>
            <a:ext cx="2662551" cy="1200329"/>
          </a:xfrm>
          <a:prstGeom prst="rect">
            <a:avLst/>
          </a:prstGeom>
          <a:solidFill>
            <a:srgbClr val="B3E6EF">
              <a:alpha val="69000"/>
            </a:srgbClr>
          </a:solidFill>
        </p:spPr>
        <p:txBody>
          <a:bodyPr wrap="square" rtlCol="0">
            <a:spAutoFit/>
          </a:bodyPr>
          <a:lstStyle/>
          <a:p>
            <a:pPr algn="ctr"/>
            <a:r>
              <a:rPr lang="en-US" sz="3600" b="1">
                <a:latin typeface="Times New Roman" pitchFamily="18" charset="0"/>
                <a:cs typeface="Times New Roman" pitchFamily="18" charset="0"/>
              </a:rPr>
              <a:t>Tuổi vị thành niên</a:t>
            </a:r>
            <a:endParaRPr lang="en-US" sz="3600" b="1" dirty="0">
              <a:latin typeface="Times New Roman" pitchFamily="18" charset="0"/>
              <a:cs typeface="Times New Roman" pitchFamily="18" charset="0"/>
            </a:endParaRPr>
          </a:p>
        </p:txBody>
      </p:sp>
      <p:sp>
        <p:nvSpPr>
          <p:cNvPr id="26" name="TextBox 25"/>
          <p:cNvSpPr txBox="1"/>
          <p:nvPr/>
        </p:nvSpPr>
        <p:spPr>
          <a:xfrm>
            <a:off x="5926772" y="5686867"/>
            <a:ext cx="2662551" cy="646331"/>
          </a:xfrm>
          <a:prstGeom prst="rect">
            <a:avLst/>
          </a:prstGeom>
          <a:solidFill>
            <a:srgbClr val="B3E6EF">
              <a:alpha val="70000"/>
            </a:srgbClr>
          </a:solidFill>
        </p:spPr>
        <p:txBody>
          <a:bodyPr wrap="square" rtlCol="0">
            <a:spAutoFit/>
          </a:bodyPr>
          <a:lstStyle/>
          <a:p>
            <a:pPr algn="ctr"/>
            <a:r>
              <a:rPr lang="en-US" sz="3600" b="1">
                <a:latin typeface="Times New Roman" pitchFamily="18" charset="0"/>
                <a:cs typeface="Times New Roman" pitchFamily="18" charset="0"/>
              </a:rPr>
              <a:t>Tuổi già</a:t>
            </a:r>
            <a:endParaRPr lang="en-US" sz="3600" b="1" dirty="0">
              <a:latin typeface="Times New Roman" pitchFamily="18" charset="0"/>
              <a:cs typeface="Times New Roman" pitchFamily="18" charset="0"/>
            </a:endParaRPr>
          </a:p>
        </p:txBody>
      </p:sp>
      <p:grpSp>
        <p:nvGrpSpPr>
          <p:cNvPr id="9" name="Group 8"/>
          <p:cNvGrpSpPr/>
          <p:nvPr/>
        </p:nvGrpSpPr>
        <p:grpSpPr>
          <a:xfrm>
            <a:off x="7915751" y="1317050"/>
            <a:ext cx="4225343" cy="2833776"/>
            <a:chOff x="8165399" y="1379270"/>
            <a:chExt cx="4225343" cy="2833776"/>
          </a:xfrm>
        </p:grpSpPr>
        <p:sp>
          <p:nvSpPr>
            <p:cNvPr id="8" name="Cloud Callout 7"/>
            <p:cNvSpPr/>
            <p:nvPr/>
          </p:nvSpPr>
          <p:spPr>
            <a:xfrm rot="410915">
              <a:off x="8165399" y="1379270"/>
              <a:ext cx="4225343" cy="2833776"/>
            </a:xfrm>
            <a:prstGeom prst="cloudCallout">
              <a:avLst>
                <a:gd name="adj1" fmla="val 22281"/>
                <a:gd name="adj2" fmla="val 5920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TextBox 6"/>
            <p:cNvSpPr txBox="1"/>
            <p:nvPr/>
          </p:nvSpPr>
          <p:spPr>
            <a:xfrm>
              <a:off x="8377420" y="1926368"/>
              <a:ext cx="3916180" cy="1815882"/>
            </a:xfrm>
            <a:prstGeom prst="rect">
              <a:avLst/>
            </a:prstGeom>
            <a:noFill/>
          </p:spPr>
          <p:txBody>
            <a:bodyPr wrap="square" rtlCol="0">
              <a:spAutoFit/>
            </a:bodyPr>
            <a:lstStyle/>
            <a:p>
              <a:pPr algn="ctr"/>
              <a:r>
                <a:rPr lang="en-US" sz="2800" err="1">
                  <a:solidFill>
                    <a:schemeClr val="bg1"/>
                  </a:solidFill>
                  <a:latin typeface="Times New Roman" pitchFamily="18" charset="0"/>
                  <a:cs typeface="Times New Roman" pitchFamily="18" charset="0"/>
                </a:rPr>
                <a:t>Em</a:t>
              </a:r>
              <a:r>
                <a:rPr lang="en-US" sz="2800">
                  <a:solidFill>
                    <a:schemeClr val="bg1"/>
                  </a:solidFill>
                  <a:latin typeface="Times New Roman" pitchFamily="18" charset="0"/>
                  <a:cs typeface="Times New Roman" pitchFamily="18" charset="0"/>
                </a:rPr>
                <a:t> hãy cho biết những độ tuổi này ứng với </a:t>
              </a:r>
              <a:r>
                <a:rPr lang="en-US" sz="2800" dirty="0" err="1">
                  <a:solidFill>
                    <a:schemeClr val="bg1"/>
                  </a:solidFill>
                  <a:latin typeface="Times New Roman" pitchFamily="18" charset="0"/>
                  <a:cs typeface="Times New Roman" pitchFamily="18" charset="0"/>
                </a:rPr>
                <a:t>lứa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tuổi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nào</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sau</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đây</a:t>
              </a:r>
              <a:r>
                <a:rPr lang="en-US" sz="2800" dirty="0">
                  <a:solidFill>
                    <a:schemeClr val="bg1"/>
                  </a:solidFill>
                  <a:latin typeface="Times New Roman" pitchFamily="18" charset="0"/>
                  <a:cs typeface="Times New Roman" pitchFamily="18" charset="0"/>
                </a:rPr>
                <a:t>?</a:t>
              </a:r>
            </a:p>
            <a:p>
              <a:pPr algn="ctr"/>
              <a:endParaRPr lang="en-US" sz="2800" dirty="0">
                <a:solidFill>
                  <a:schemeClr val="bg1"/>
                </a:solidFill>
                <a:latin typeface="Times New Roman" pitchFamily="18" charset="0"/>
                <a:cs typeface="Times New Roman" pitchFamily="18" charset="0"/>
              </a:endParaRPr>
            </a:p>
          </p:txBody>
        </p:sp>
      </p:grpSp>
      <p:grpSp>
        <p:nvGrpSpPr>
          <p:cNvPr id="13" name="Group 12"/>
          <p:cNvGrpSpPr/>
          <p:nvPr/>
        </p:nvGrpSpPr>
        <p:grpSpPr>
          <a:xfrm>
            <a:off x="6491539" y="1429631"/>
            <a:ext cx="3272465" cy="3272465"/>
            <a:chOff x="10083134" y="230231"/>
            <a:chExt cx="3272465" cy="3272465"/>
          </a:xfrm>
        </p:grpSpPr>
        <p:pic>
          <p:nvPicPr>
            <p:cNvPr id="46" name="图片 23">
              <a:extLst>
                <a:ext uri="{FF2B5EF4-FFF2-40B4-BE49-F238E27FC236}">
                  <a16:creationId xmlns:a16="http://schemas.microsoft.com/office/drawing/2014/main" xmlns="" id="{035A15D7-B7DD-45F8-A431-E4E424FA4F89}"/>
                </a:ext>
              </a:extLst>
            </p:cNvPr>
            <p:cNvPicPr>
              <a:picLocks noChangeAspect="1"/>
            </p:cNvPicPr>
            <p:nvPr/>
          </p:nvPicPr>
          <p:blipFill>
            <a:blip r:embed="rId12" cstate="screen">
              <a:clrChange>
                <a:clrFrom>
                  <a:srgbClr val="E8E4D2"/>
                </a:clrFrom>
                <a:clrTo>
                  <a:srgbClr val="E8E4D2">
                    <a:alpha val="0"/>
                  </a:srgbClr>
                </a:clrTo>
              </a:clrChange>
              <a:extLst>
                <a:ext uri="{28A0092B-C50C-407E-A947-70E740481C1C}">
                  <a14:useLocalDpi xmlns:a14="http://schemas.microsoft.com/office/drawing/2010/main"/>
                </a:ext>
              </a:extLst>
            </a:blip>
            <a:stretch>
              <a:fillRect/>
            </a:stretch>
          </p:blipFill>
          <p:spPr>
            <a:xfrm flipH="1">
              <a:off x="10083134" y="230231"/>
              <a:ext cx="3272465" cy="3272465"/>
            </a:xfrm>
            <a:prstGeom prst="rect">
              <a:avLst/>
            </a:prstGeom>
          </p:spPr>
        </p:pic>
        <p:sp>
          <p:nvSpPr>
            <p:cNvPr id="50" name="TextBox 49"/>
            <p:cNvSpPr txBox="1"/>
            <p:nvPr/>
          </p:nvSpPr>
          <p:spPr>
            <a:xfrm rot="1135547">
              <a:off x="10787679" y="1730292"/>
              <a:ext cx="1981696" cy="830997"/>
            </a:xfrm>
            <a:prstGeom prst="rect">
              <a:avLst/>
            </a:prstGeom>
            <a:solidFill>
              <a:schemeClr val="accent5">
                <a:lumMod val="20000"/>
                <a:lumOff val="80000"/>
              </a:schemeClr>
            </a:solidFill>
          </p:spPr>
          <p:txBody>
            <a:bodyPr wrap="square" rtlCol="0">
              <a:spAutoFit/>
            </a:bodyPr>
            <a:lstStyle/>
            <a:p>
              <a:pPr algn="ctr"/>
              <a:r>
                <a:rPr lang="en-US" sz="2400" b="1">
                  <a:latin typeface="Times New Roman" pitchFamily="18" charset="0"/>
                  <a:cs typeface="Times New Roman" pitchFamily="18" charset="0"/>
                </a:rPr>
                <a:t>từ 60 hoặc 65 tuổi trở lên</a:t>
              </a:r>
              <a:endParaRPr lang="en-US" sz="2400" b="1" dirty="0">
                <a:latin typeface="Times New Roman" pitchFamily="18" charset="0"/>
                <a:cs typeface="Times New Roman" pitchFamily="18" charset="0"/>
              </a:endParaRPr>
            </a:p>
          </p:txBody>
        </p:sp>
      </p:grpSp>
      <p:grpSp>
        <p:nvGrpSpPr>
          <p:cNvPr id="12" name="Group 11"/>
          <p:cNvGrpSpPr/>
          <p:nvPr/>
        </p:nvGrpSpPr>
        <p:grpSpPr>
          <a:xfrm>
            <a:off x="9331006" y="606241"/>
            <a:ext cx="3107362" cy="3107362"/>
            <a:chOff x="8547440" y="1308935"/>
            <a:chExt cx="2662550" cy="2662550"/>
          </a:xfrm>
        </p:grpSpPr>
        <p:sp>
          <p:nvSpPr>
            <p:cNvPr id="10" name="TextBox 9"/>
            <p:cNvSpPr txBox="1"/>
            <p:nvPr/>
          </p:nvSpPr>
          <p:spPr>
            <a:xfrm rot="1049963">
              <a:off x="9133427" y="2469732"/>
              <a:ext cx="1564943" cy="830997"/>
            </a:xfrm>
            <a:prstGeom prst="rect">
              <a:avLst/>
            </a:prstGeom>
            <a:solidFill>
              <a:schemeClr val="accent4">
                <a:lumMod val="20000"/>
                <a:lumOff val="80000"/>
              </a:schemeClr>
            </a:solidFill>
          </p:spPr>
          <p:txBody>
            <a:bodyPr wrap="square" rtlCol="0">
              <a:spAutoFit/>
            </a:bodyPr>
            <a:lstStyle/>
            <a:p>
              <a:pPr algn="ctr"/>
              <a:r>
                <a:rPr lang="en-US" sz="2400" b="1">
                  <a:latin typeface="Times New Roman" pitchFamily="18" charset="0"/>
                  <a:cs typeface="Times New Roman" pitchFamily="18" charset="0"/>
                </a:rPr>
                <a:t>Từ 10 đến 19 tuổi</a:t>
              </a:r>
              <a:endParaRPr lang="en-US" sz="2400" b="1" dirty="0">
                <a:latin typeface="Times New Roman" pitchFamily="18" charset="0"/>
                <a:cs typeface="Times New Roman" pitchFamily="18" charset="0"/>
              </a:endParaRPr>
            </a:p>
          </p:txBody>
        </p:sp>
        <p:pic>
          <p:nvPicPr>
            <p:cNvPr id="49" name="图片 26">
              <a:extLst>
                <a:ext uri="{FF2B5EF4-FFF2-40B4-BE49-F238E27FC236}">
                  <a16:creationId xmlns:a16="http://schemas.microsoft.com/office/drawing/2014/main" xmlns="" id="{32217AEA-5211-471E-805A-7C08CABEE2D7}"/>
                </a:ext>
              </a:extLst>
            </p:cNvPr>
            <p:cNvPicPr>
              <a:picLocks noChangeAspect="1"/>
            </p:cNvPicPr>
            <p:nvPr/>
          </p:nvPicPr>
          <p:blipFill>
            <a:blip r:embed="rId12" cstate="screen">
              <a:clrChange>
                <a:clrFrom>
                  <a:srgbClr val="E8E4D2"/>
                </a:clrFrom>
                <a:clrTo>
                  <a:srgbClr val="E8E4D2">
                    <a:alpha val="0"/>
                  </a:srgbClr>
                </a:clrTo>
              </a:clrChange>
              <a:extLst>
                <a:ext uri="{28A0092B-C50C-407E-A947-70E740481C1C}">
                  <a14:useLocalDpi xmlns:a14="http://schemas.microsoft.com/office/drawing/2010/main"/>
                </a:ext>
              </a:extLst>
            </a:blip>
            <a:stretch>
              <a:fillRect/>
            </a:stretch>
          </p:blipFill>
          <p:spPr>
            <a:xfrm flipH="1">
              <a:off x="8547440" y="1308935"/>
              <a:ext cx="2662550" cy="2662550"/>
            </a:xfrm>
            <a:prstGeom prst="rect">
              <a:avLst/>
            </a:prstGeom>
          </p:spPr>
        </p:pic>
      </p:grpSp>
      <p:grpSp>
        <p:nvGrpSpPr>
          <p:cNvPr id="14" name="Group 13"/>
          <p:cNvGrpSpPr/>
          <p:nvPr/>
        </p:nvGrpSpPr>
        <p:grpSpPr>
          <a:xfrm>
            <a:off x="8869644" y="2575782"/>
            <a:ext cx="3633725" cy="3633724"/>
            <a:chOff x="11572360" y="1548264"/>
            <a:chExt cx="2936324" cy="2936323"/>
          </a:xfrm>
        </p:grpSpPr>
        <p:pic>
          <p:nvPicPr>
            <p:cNvPr id="36" name="图片 20">
              <a:extLst>
                <a:ext uri="{FF2B5EF4-FFF2-40B4-BE49-F238E27FC236}">
                  <a16:creationId xmlns:a16="http://schemas.microsoft.com/office/drawing/2014/main" xmlns="" id="{844BBE73-0B06-40BE-89D7-B76139868A57}"/>
                </a:ext>
              </a:extLst>
            </p:cNvPr>
            <p:cNvPicPr>
              <a:picLocks noChangeAspect="1"/>
            </p:cNvPicPr>
            <p:nvPr/>
          </p:nvPicPr>
          <p:blipFill>
            <a:blip r:embed="rId12" cstate="screen">
              <a:clrChange>
                <a:clrFrom>
                  <a:srgbClr val="E8E4D2"/>
                </a:clrFrom>
                <a:clrTo>
                  <a:srgbClr val="E8E4D2">
                    <a:alpha val="0"/>
                  </a:srgbClr>
                </a:clrTo>
              </a:clrChange>
              <a:extLst>
                <a:ext uri="{28A0092B-C50C-407E-A947-70E740481C1C}">
                  <a14:useLocalDpi xmlns:a14="http://schemas.microsoft.com/office/drawing/2010/main"/>
                </a:ext>
              </a:extLst>
            </a:blip>
            <a:stretch>
              <a:fillRect/>
            </a:stretch>
          </p:blipFill>
          <p:spPr>
            <a:xfrm flipH="1">
              <a:off x="11572360" y="1548264"/>
              <a:ext cx="2936324" cy="2936323"/>
            </a:xfrm>
            <a:prstGeom prst="rect">
              <a:avLst/>
            </a:prstGeom>
          </p:spPr>
        </p:pic>
        <p:sp>
          <p:nvSpPr>
            <p:cNvPr id="51" name="TextBox 50"/>
            <p:cNvSpPr txBox="1"/>
            <p:nvPr/>
          </p:nvSpPr>
          <p:spPr>
            <a:xfrm rot="1014988">
              <a:off x="12242747" y="2916262"/>
              <a:ext cx="1696225" cy="671508"/>
            </a:xfrm>
            <a:prstGeom prst="rect">
              <a:avLst/>
            </a:prstGeom>
            <a:solidFill>
              <a:schemeClr val="accent6">
                <a:lumMod val="20000"/>
                <a:lumOff val="80000"/>
              </a:schemeClr>
            </a:solidFill>
          </p:spPr>
          <p:txBody>
            <a:bodyPr wrap="square" rtlCol="0">
              <a:spAutoFit/>
            </a:bodyPr>
            <a:lstStyle/>
            <a:p>
              <a:pPr algn="ctr"/>
              <a:r>
                <a:rPr lang="en-US" sz="2400" b="1" err="1">
                  <a:latin typeface="Times New Roman" pitchFamily="18" charset="0"/>
                  <a:cs typeface="Times New Roman" pitchFamily="18" charset="0"/>
                </a:rPr>
                <a:t>Từ</a:t>
              </a:r>
              <a:r>
                <a:rPr lang="en-US" sz="2400" b="1">
                  <a:latin typeface="Times New Roman" pitchFamily="18" charset="0"/>
                  <a:cs typeface="Times New Roman" pitchFamily="18" charset="0"/>
                </a:rPr>
                <a:t> 20 đến 60 hoặc 65 </a:t>
              </a:r>
              <a:r>
                <a:rPr lang="en-US" sz="2400" b="1" dirty="0" err="1">
                  <a:latin typeface="Times New Roman" pitchFamily="18" charset="0"/>
                  <a:cs typeface="Times New Roman" pitchFamily="18" charset="0"/>
                </a:rPr>
                <a:t>tuổi</a:t>
              </a:r>
              <a:endParaRPr lang="en-US" sz="2400" b="1" dirty="0">
                <a:latin typeface="Times New Roman" pitchFamily="18" charset="0"/>
                <a:cs typeface="Times New Roman" pitchFamily="18" charset="0"/>
              </a:endParaRPr>
            </a:p>
          </p:txBody>
        </p:sp>
      </p:grpSp>
      <p:sp>
        <p:nvSpPr>
          <p:cNvPr id="30" name="Oval 29">
            <a:extLst>
              <a:ext uri="{FF2B5EF4-FFF2-40B4-BE49-F238E27FC236}">
                <a16:creationId xmlns:a16="http://schemas.microsoft.com/office/drawing/2014/main" xmlns="" id="{01B92474-2C19-47EE-91BB-B85CC24F88BF}"/>
              </a:ext>
            </a:extLst>
          </p:cNvPr>
          <p:cNvSpPr>
            <a:spLocks noChangeAspect="1"/>
          </p:cNvSpPr>
          <p:nvPr>
            <p:custDataLst>
              <p:tags r:id="rId1"/>
            </p:custDataLst>
          </p:nvPr>
        </p:nvSpPr>
        <p:spPr>
          <a:xfrm>
            <a:off x="0" y="0"/>
            <a:ext cx="754144" cy="754144"/>
          </a:xfrm>
          <a:prstGeom prst="ellipse">
            <a:avLst/>
          </a:prstGeom>
          <a:blipFill dpi="0" rotWithShape="0">
            <a:blip r:embed="rId13"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xmlns="" id="{422E0743-49CF-4C59-BF94-341CB7174099}"/>
              </a:ext>
            </a:extLst>
          </p:cNvPr>
          <p:cNvGrpSpPr/>
          <p:nvPr/>
        </p:nvGrpSpPr>
        <p:grpSpPr>
          <a:xfrm>
            <a:off x="2556151" y="-51639"/>
            <a:ext cx="2371456" cy="2183541"/>
            <a:chOff x="1736946" y="47198"/>
            <a:chExt cx="2371456" cy="2183541"/>
          </a:xfrm>
        </p:grpSpPr>
        <p:pic>
          <p:nvPicPr>
            <p:cNvPr id="32" name="PA_图片 4">
              <a:extLst>
                <a:ext uri="{FF2B5EF4-FFF2-40B4-BE49-F238E27FC236}">
                  <a16:creationId xmlns:a16="http://schemas.microsoft.com/office/drawing/2014/main" xmlns="" id="{9F3EA1DB-8AD8-4660-A7E1-0992EAB2CD74}"/>
                </a:ext>
              </a:extLst>
            </p:cNvPr>
            <p:cNvPicPr>
              <a:picLocks noChangeAspect="1"/>
            </p:cNvPicPr>
            <p:nvPr>
              <p:custDataLst>
                <p:tags r:id="rId5"/>
              </p:custDataLst>
            </p:nvPr>
          </p:nvPicPr>
          <p:blipFill>
            <a:blip r:embed="rId14" cstate="screen">
              <a:extLst>
                <a:ext uri="{28A0092B-C50C-407E-A947-70E740481C1C}">
                  <a14:useLocalDpi xmlns:a14="http://schemas.microsoft.com/office/drawing/2010/main"/>
                </a:ext>
              </a:extLst>
            </a:blip>
            <a:stretch>
              <a:fillRect/>
            </a:stretch>
          </p:blipFill>
          <p:spPr>
            <a:xfrm>
              <a:off x="1736946" y="47198"/>
              <a:ext cx="2371456" cy="2183541"/>
            </a:xfrm>
            <a:prstGeom prst="rect">
              <a:avLst/>
            </a:prstGeom>
          </p:spPr>
        </p:pic>
        <p:pic>
          <p:nvPicPr>
            <p:cNvPr id="2" name="Picture 1">
              <a:extLst>
                <a:ext uri="{FF2B5EF4-FFF2-40B4-BE49-F238E27FC236}">
                  <a16:creationId xmlns:a16="http://schemas.microsoft.com/office/drawing/2014/main" xmlns="" id="{0F5C15F1-800F-42C7-A128-0A0717969F00}"/>
                </a:ext>
              </a:extLst>
            </p:cNvPr>
            <p:cNvPicPr>
              <a:picLocks noChangeAspect="1"/>
            </p:cNvPicPr>
            <p:nvPr/>
          </p:nvPicPr>
          <p:blipFill rotWithShape="1">
            <a:blip r:embed="rId15"/>
            <a:srcRect l="14575" t="50095" r="7271" b="8406"/>
            <a:stretch/>
          </p:blipFill>
          <p:spPr>
            <a:xfrm>
              <a:off x="1985607" y="582124"/>
              <a:ext cx="1835032" cy="1413762"/>
            </a:xfrm>
            <a:prstGeom prst="rect">
              <a:avLst/>
            </a:prstGeom>
          </p:spPr>
        </p:pic>
      </p:grpSp>
      <p:grpSp>
        <p:nvGrpSpPr>
          <p:cNvPr id="19" name="Group 18">
            <a:extLst>
              <a:ext uri="{FF2B5EF4-FFF2-40B4-BE49-F238E27FC236}">
                <a16:creationId xmlns:a16="http://schemas.microsoft.com/office/drawing/2014/main" xmlns="" id="{4C032A34-B113-4D00-8C66-F08B151B45D9}"/>
              </a:ext>
            </a:extLst>
          </p:cNvPr>
          <p:cNvGrpSpPr/>
          <p:nvPr/>
        </p:nvGrpSpPr>
        <p:grpSpPr>
          <a:xfrm>
            <a:off x="-153754" y="1247694"/>
            <a:ext cx="2599280" cy="2870048"/>
            <a:chOff x="151806" y="2184598"/>
            <a:chExt cx="2111156" cy="2331076"/>
          </a:xfrm>
        </p:grpSpPr>
        <p:pic>
          <p:nvPicPr>
            <p:cNvPr id="34" name="PA_图片 4">
              <a:extLst>
                <a:ext uri="{FF2B5EF4-FFF2-40B4-BE49-F238E27FC236}">
                  <a16:creationId xmlns:a16="http://schemas.microsoft.com/office/drawing/2014/main" xmlns="" id="{939A30C1-519B-4727-9599-ACE19821D414}"/>
                </a:ext>
              </a:extLst>
            </p:cNvPr>
            <p:cNvPicPr>
              <a:picLocks noChangeAspect="1"/>
            </p:cNvPicPr>
            <p:nvPr>
              <p:custDataLst>
                <p:tags r:id="rId4"/>
              </p:custDataLst>
            </p:nvPr>
          </p:nvPicPr>
          <p:blipFill>
            <a:blip r:embed="rId14" cstate="screen">
              <a:extLst>
                <a:ext uri="{28A0092B-C50C-407E-A947-70E740481C1C}">
                  <a14:useLocalDpi xmlns:a14="http://schemas.microsoft.com/office/drawing/2010/main"/>
                </a:ext>
              </a:extLst>
            </a:blip>
            <a:stretch>
              <a:fillRect/>
            </a:stretch>
          </p:blipFill>
          <p:spPr>
            <a:xfrm>
              <a:off x="151806" y="2184598"/>
              <a:ext cx="2111156" cy="2331076"/>
            </a:xfrm>
            <a:prstGeom prst="rect">
              <a:avLst/>
            </a:prstGeom>
          </p:spPr>
        </p:pic>
        <p:pic>
          <p:nvPicPr>
            <p:cNvPr id="15" name="Picture 14">
              <a:extLst>
                <a:ext uri="{FF2B5EF4-FFF2-40B4-BE49-F238E27FC236}">
                  <a16:creationId xmlns:a16="http://schemas.microsoft.com/office/drawing/2014/main" xmlns="" id="{63860EC0-2F7B-4B9F-9B7C-6C81E8D0D337}"/>
                </a:ext>
              </a:extLst>
            </p:cNvPr>
            <p:cNvPicPr>
              <a:picLocks noChangeAspect="1"/>
            </p:cNvPicPr>
            <p:nvPr/>
          </p:nvPicPr>
          <p:blipFill rotWithShape="1">
            <a:blip r:embed="rId16"/>
            <a:srcRect l="50975" t="9436" r="9405" b="65059"/>
            <a:stretch/>
          </p:blipFill>
          <p:spPr>
            <a:xfrm>
              <a:off x="427484" y="2758181"/>
              <a:ext cx="1512901" cy="1414956"/>
            </a:xfrm>
            <a:prstGeom prst="rect">
              <a:avLst/>
            </a:prstGeom>
          </p:spPr>
        </p:pic>
      </p:grpSp>
      <p:grpSp>
        <p:nvGrpSpPr>
          <p:cNvPr id="21" name="Group 20">
            <a:extLst>
              <a:ext uri="{FF2B5EF4-FFF2-40B4-BE49-F238E27FC236}">
                <a16:creationId xmlns:a16="http://schemas.microsoft.com/office/drawing/2014/main" xmlns="" id="{E19ACC11-7EE3-49CA-A498-3328FA261CA8}"/>
              </a:ext>
            </a:extLst>
          </p:cNvPr>
          <p:cNvGrpSpPr/>
          <p:nvPr/>
        </p:nvGrpSpPr>
        <p:grpSpPr>
          <a:xfrm>
            <a:off x="3767220" y="4534278"/>
            <a:ext cx="2572037" cy="2298157"/>
            <a:chOff x="2050085" y="4379868"/>
            <a:chExt cx="2572037" cy="2298157"/>
          </a:xfrm>
        </p:grpSpPr>
        <p:pic>
          <p:nvPicPr>
            <p:cNvPr id="17" name="PA_图片 4">
              <a:extLst>
                <a:ext uri="{FF2B5EF4-FFF2-40B4-BE49-F238E27FC236}">
                  <a16:creationId xmlns:a16="http://schemas.microsoft.com/office/drawing/2014/main" xmlns="" id="{9F3EA1DB-8AD8-4660-A7E1-0992EAB2CD74}"/>
                </a:ext>
              </a:extLst>
            </p:cNvPr>
            <p:cNvPicPr>
              <a:picLocks noChangeAspect="1"/>
            </p:cNvPicPr>
            <p:nvPr>
              <p:custDataLst>
                <p:tags r:id="rId3"/>
              </p:custDataLst>
            </p:nvPr>
          </p:nvPicPr>
          <p:blipFill>
            <a:blip r:embed="rId14" cstate="screen">
              <a:extLst>
                <a:ext uri="{28A0092B-C50C-407E-A947-70E740481C1C}">
                  <a14:useLocalDpi xmlns:a14="http://schemas.microsoft.com/office/drawing/2010/main"/>
                </a:ext>
              </a:extLst>
            </a:blip>
            <a:stretch>
              <a:fillRect/>
            </a:stretch>
          </p:blipFill>
          <p:spPr>
            <a:xfrm>
              <a:off x="2050085" y="4379868"/>
              <a:ext cx="2572037" cy="2298157"/>
            </a:xfrm>
            <a:prstGeom prst="rect">
              <a:avLst/>
            </a:prstGeom>
          </p:spPr>
        </p:pic>
        <p:pic>
          <p:nvPicPr>
            <p:cNvPr id="16" name="Picture 15">
              <a:extLst>
                <a:ext uri="{FF2B5EF4-FFF2-40B4-BE49-F238E27FC236}">
                  <a16:creationId xmlns:a16="http://schemas.microsoft.com/office/drawing/2014/main" xmlns="" id="{F081A610-D29B-4D11-90F9-DC46260AB367}"/>
                </a:ext>
              </a:extLst>
            </p:cNvPr>
            <p:cNvPicPr>
              <a:picLocks noChangeAspect="1"/>
            </p:cNvPicPr>
            <p:nvPr/>
          </p:nvPicPr>
          <p:blipFill rotWithShape="1">
            <a:blip r:embed="rId17"/>
            <a:srcRect l="50153" t="62520" r="9108" b="15051"/>
            <a:stretch/>
          </p:blipFill>
          <p:spPr>
            <a:xfrm>
              <a:off x="2348254" y="4821169"/>
              <a:ext cx="1922179" cy="1538198"/>
            </a:xfrm>
            <a:prstGeom prst="rect">
              <a:avLst/>
            </a:prstGeom>
          </p:spPr>
        </p:pic>
      </p:grpSp>
      <p:grpSp>
        <p:nvGrpSpPr>
          <p:cNvPr id="22" name="Group 21">
            <a:extLst>
              <a:ext uri="{FF2B5EF4-FFF2-40B4-BE49-F238E27FC236}">
                <a16:creationId xmlns:a16="http://schemas.microsoft.com/office/drawing/2014/main" xmlns="" id="{F1C1D5F9-E8F6-4B51-ADDC-21D2EBFFB4C2}"/>
              </a:ext>
            </a:extLst>
          </p:cNvPr>
          <p:cNvGrpSpPr/>
          <p:nvPr/>
        </p:nvGrpSpPr>
        <p:grpSpPr>
          <a:xfrm>
            <a:off x="988095" y="3236721"/>
            <a:ext cx="2564057" cy="2450145"/>
            <a:chOff x="4975660" y="2110150"/>
            <a:chExt cx="2564057" cy="2331076"/>
          </a:xfrm>
        </p:grpSpPr>
        <p:pic>
          <p:nvPicPr>
            <p:cNvPr id="35" name="PA_图片 4">
              <a:extLst>
                <a:ext uri="{FF2B5EF4-FFF2-40B4-BE49-F238E27FC236}">
                  <a16:creationId xmlns:a16="http://schemas.microsoft.com/office/drawing/2014/main" xmlns="" id="{CCD672C2-1920-4E35-AB1E-62B016D4E0EA}"/>
                </a:ext>
              </a:extLst>
            </p:cNvPr>
            <p:cNvPicPr>
              <a:picLocks noChangeAspect="1"/>
            </p:cNvPicPr>
            <p:nvPr>
              <p:custDataLst>
                <p:tags r:id="rId2"/>
              </p:custDataLst>
            </p:nvPr>
          </p:nvPicPr>
          <p:blipFill>
            <a:blip r:embed="rId14" cstate="screen">
              <a:extLst>
                <a:ext uri="{28A0092B-C50C-407E-A947-70E740481C1C}">
                  <a14:useLocalDpi xmlns:a14="http://schemas.microsoft.com/office/drawing/2010/main"/>
                </a:ext>
              </a:extLst>
            </a:blip>
            <a:stretch>
              <a:fillRect/>
            </a:stretch>
          </p:blipFill>
          <p:spPr>
            <a:xfrm>
              <a:off x="4975660" y="2110150"/>
              <a:ext cx="2564057" cy="2331076"/>
            </a:xfrm>
            <a:prstGeom prst="rect">
              <a:avLst/>
            </a:prstGeom>
          </p:spPr>
        </p:pic>
        <p:pic>
          <p:nvPicPr>
            <p:cNvPr id="18" name="Picture 17">
              <a:extLst>
                <a:ext uri="{FF2B5EF4-FFF2-40B4-BE49-F238E27FC236}">
                  <a16:creationId xmlns:a16="http://schemas.microsoft.com/office/drawing/2014/main" xmlns="" id="{8F074B0D-5DFD-4D0B-ACD7-D15769515AB4}"/>
                </a:ext>
              </a:extLst>
            </p:cNvPr>
            <p:cNvPicPr>
              <a:picLocks noChangeAspect="1"/>
            </p:cNvPicPr>
            <p:nvPr/>
          </p:nvPicPr>
          <p:blipFill rotWithShape="1">
            <a:blip r:embed="rId17"/>
            <a:srcRect l="50000" t="35926" r="8730" b="39287"/>
            <a:stretch/>
          </p:blipFill>
          <p:spPr>
            <a:xfrm>
              <a:off x="5273611" y="2647027"/>
              <a:ext cx="1947238" cy="1521813"/>
            </a:xfrm>
            <a:prstGeom prst="rect">
              <a:avLst/>
            </a:prstGeom>
          </p:spPr>
        </p:pic>
      </p:grpSp>
    </p:spTree>
    <p:extLst>
      <p:ext uri="{BB962C8B-B14F-4D97-AF65-F5344CB8AC3E}">
        <p14:creationId xmlns:p14="http://schemas.microsoft.com/office/powerpoint/2010/main" val="299309935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1000" fill="hold"/>
                                        <p:tgtEl>
                                          <p:spTgt spid="37"/>
                                        </p:tgtEl>
                                        <p:attrNameLst>
                                          <p:attrName>ppt_x</p:attrName>
                                        </p:attrNameLst>
                                      </p:cBhvr>
                                      <p:tavLst>
                                        <p:tav tm="0">
                                          <p:val>
                                            <p:strVal val="0-#ppt_w/2"/>
                                          </p:val>
                                        </p:tav>
                                        <p:tav tm="100000">
                                          <p:val>
                                            <p:strVal val="#ppt_x"/>
                                          </p:val>
                                        </p:tav>
                                      </p:tavLst>
                                    </p:anim>
                                    <p:anim calcmode="lin" valueType="num">
                                      <p:cBhvr additive="base">
                                        <p:cTn id="8" dur="1000" fill="hold"/>
                                        <p:tgtEl>
                                          <p:spTgt spid="37"/>
                                        </p:tgtEl>
                                        <p:attrNameLst>
                                          <p:attrName>ppt_y</p:attrName>
                                        </p:attrNameLst>
                                      </p:cBhvr>
                                      <p:tavLst>
                                        <p:tav tm="0">
                                          <p:val>
                                            <p:strVal val="#ppt_y"/>
                                          </p:val>
                                        </p:tav>
                                        <p:tav tm="100000">
                                          <p:val>
                                            <p:strVal val="#ppt_y"/>
                                          </p:val>
                                        </p:tav>
                                      </p:tavLst>
                                    </p:anim>
                                  </p:childTnLst>
                                </p:cTn>
                              </p:par>
                              <p:par>
                                <p:cTn id="9" presetID="8" presetClass="emph" presetSubtype="0" repeatCount="indefinite" fill="hold" nodeType="withEffect">
                                  <p:stCondLst>
                                    <p:cond delay="0"/>
                                  </p:stCondLst>
                                  <p:childTnLst>
                                    <p:animRot by="21600000">
                                      <p:cBhvr>
                                        <p:cTn id="10" dur="2000" fill="hold"/>
                                        <p:tgtEl>
                                          <p:spTgt spid="2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500"/>
                                        <p:tgtEl>
                                          <p:spTgt spid="25"/>
                                        </p:tgtEl>
                                      </p:cBhvr>
                                    </p:animEffect>
                                  </p:childTnLst>
                                </p:cTn>
                              </p:par>
                              <p:par>
                                <p:cTn id="16" presetID="21" presetClass="entr" presetSubtype="1"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heel(1)">
                                      <p:cBhvr>
                                        <p:cTn id="18" dur="20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left)">
                                      <p:cBhvr>
                                        <p:cTn id="23" dur="500"/>
                                        <p:tgtEl>
                                          <p:spTgt spid="3"/>
                                        </p:tgtEl>
                                      </p:cBhvr>
                                    </p:animEffect>
                                  </p:childTnLst>
                                </p:cTn>
                              </p:par>
                              <p:par>
                                <p:cTn id="24" presetID="21" presetClass="entr" presetSubtype="1" fill="hold"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heel(1)">
                                      <p:cBhvr>
                                        <p:cTn id="26" dur="2000"/>
                                        <p:tgtEl>
                                          <p:spTgt spid="19"/>
                                        </p:tgtEl>
                                      </p:cBhvr>
                                    </p:animEffect>
                                  </p:childTnLst>
                                </p:cTn>
                              </p:par>
                              <p:par>
                                <p:cTn id="27" presetID="21" presetClass="entr" presetSubtype="1"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wheel(1)">
                                      <p:cBhvr>
                                        <p:cTn id="29" dur="2000"/>
                                        <p:tgtEl>
                                          <p:spTgt spid="2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wipe(left)">
                                      <p:cBhvr>
                                        <p:cTn id="34" dur="500"/>
                                        <p:tgtEl>
                                          <p:spTgt spid="26"/>
                                        </p:tgtEl>
                                      </p:cBhvr>
                                    </p:animEffect>
                                  </p:childTnLst>
                                </p:cTn>
                              </p:par>
                              <p:par>
                                <p:cTn id="35" presetID="22" presetClass="entr" presetSubtype="4"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down)">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anim calcmode="lin" valueType="num">
                                      <p:cBhvr>
                                        <p:cTn id="43" dur="500" fill="hold"/>
                                        <p:tgtEl>
                                          <p:spTgt spid="9"/>
                                        </p:tgtEl>
                                        <p:attrNameLst>
                                          <p:attrName>ppt_x</p:attrName>
                                        </p:attrNameLst>
                                      </p:cBhvr>
                                      <p:tavLst>
                                        <p:tav tm="0">
                                          <p:val>
                                            <p:strVal val="#ppt_x"/>
                                          </p:val>
                                        </p:tav>
                                        <p:tav tm="100000">
                                          <p:val>
                                            <p:strVal val="#ppt_x"/>
                                          </p:val>
                                        </p:tav>
                                      </p:tavLst>
                                    </p:anim>
                                    <p:anim calcmode="lin" valueType="num">
                                      <p:cBhvr>
                                        <p:cTn id="44"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nodeType="clickEffect">
                                  <p:stCondLst>
                                    <p:cond delay="0"/>
                                  </p:stCondLst>
                                  <p:childTnLst>
                                    <p:animEffect transition="out" filter="fade">
                                      <p:cBhvr>
                                        <p:cTn id="48" dur="500"/>
                                        <p:tgtEl>
                                          <p:spTgt spid="9"/>
                                        </p:tgtEl>
                                      </p:cBhvr>
                                    </p:animEffect>
                                    <p:set>
                                      <p:cBhvr>
                                        <p:cTn id="49" dur="1" fill="hold">
                                          <p:stCondLst>
                                            <p:cond delay="499"/>
                                          </p:stCondLst>
                                        </p:cTn>
                                        <p:tgtEl>
                                          <p:spTgt spid="9"/>
                                        </p:tgtEl>
                                        <p:attrNameLst>
                                          <p:attrName>style.visibility</p:attrName>
                                        </p:attrNameLst>
                                      </p:cBhvr>
                                      <p:to>
                                        <p:strVal val="hidden"/>
                                      </p:to>
                                    </p:set>
                                  </p:childTnLst>
                                </p:cTn>
                              </p:par>
                            </p:childTnLst>
                          </p:cTn>
                        </p:par>
                        <p:par>
                          <p:cTn id="50" fill="hold">
                            <p:stCondLst>
                              <p:cond delay="500"/>
                            </p:stCondLst>
                            <p:childTnLst>
                              <p:par>
                                <p:cTn id="51" presetID="16" presetClass="entr" presetSubtype="21" fill="hold" nodeType="after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barn(inVertical)">
                                      <p:cBhvr>
                                        <p:cTn id="53" dur="500"/>
                                        <p:tgtEl>
                                          <p:spTgt spid="12"/>
                                        </p:tgtEl>
                                      </p:cBhvr>
                                    </p:animEffect>
                                  </p:childTnLst>
                                </p:cTn>
                              </p:par>
                            </p:childTnLst>
                          </p:cTn>
                        </p:par>
                        <p:par>
                          <p:cTn id="54" fill="hold">
                            <p:stCondLst>
                              <p:cond delay="1000"/>
                            </p:stCondLst>
                            <p:childTnLst>
                              <p:par>
                                <p:cTn id="55" presetID="16" presetClass="entr" presetSubtype="21" fill="hold" nodeType="after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barn(inVertical)">
                                      <p:cBhvr>
                                        <p:cTn id="57" dur="500"/>
                                        <p:tgtEl>
                                          <p:spTgt spid="13"/>
                                        </p:tgtEl>
                                      </p:cBhvr>
                                    </p:animEffect>
                                  </p:childTnLst>
                                </p:cTn>
                              </p:par>
                            </p:childTnLst>
                          </p:cTn>
                        </p:par>
                        <p:par>
                          <p:cTn id="58" fill="hold">
                            <p:stCondLst>
                              <p:cond delay="1500"/>
                            </p:stCondLst>
                            <p:childTnLst>
                              <p:par>
                                <p:cTn id="59" presetID="16" presetClass="entr" presetSubtype="21" fill="hold" nodeType="after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barn(inVertical)">
                                      <p:cBhvr>
                                        <p:cTn id="6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2" restart="whenNotActive" fill="hold" evtFilter="cancelBubble" nodeType="interactiveSeq">
                <p:stCondLst>
                  <p:cond evt="onClick" delay="0">
                    <p:tgtEl>
                      <p:spTgt spid="12"/>
                    </p:tgtEl>
                  </p:cond>
                </p:stCondLst>
                <p:endSync evt="end" delay="0">
                  <p:rtn val="all"/>
                </p:endSync>
                <p:childTnLst>
                  <p:par>
                    <p:cTn id="63" fill="hold">
                      <p:stCondLst>
                        <p:cond delay="0"/>
                      </p:stCondLst>
                      <p:childTnLst>
                        <p:par>
                          <p:cTn id="64" fill="hold">
                            <p:stCondLst>
                              <p:cond delay="0"/>
                            </p:stCondLst>
                            <p:childTnLst>
                              <p:par>
                                <p:cTn id="65" presetID="42" presetClass="path" presetSubtype="0" accel="50000" decel="50000" fill="hold" nodeType="clickEffect">
                                  <p:stCondLst>
                                    <p:cond delay="0"/>
                                  </p:stCondLst>
                                  <p:childTnLst>
                                    <p:animMotion origin="layout" path="M 1.66667E-6 -4.81481E-6 L -0.21667 -0.15092 " pathEditMode="relative" rAng="0" ptsTypes="AA">
                                      <p:cBhvr>
                                        <p:cTn id="66" dur="2000" fill="hold"/>
                                        <p:tgtEl>
                                          <p:spTgt spid="12"/>
                                        </p:tgtEl>
                                        <p:attrNameLst>
                                          <p:attrName>ppt_x</p:attrName>
                                          <p:attrName>ppt_y</p:attrName>
                                        </p:attrNameLst>
                                      </p:cBhvr>
                                      <p:rCtr x="-10833" y="-7546"/>
                                    </p:animMotion>
                                  </p:childTnLst>
                                </p:cTn>
                              </p:par>
                            </p:childTnLst>
                          </p:cTn>
                        </p:par>
                      </p:childTnLst>
                    </p:cTn>
                  </p:par>
                </p:childTnLst>
              </p:cTn>
              <p:nextCondLst>
                <p:cond evt="onClick" delay="0">
                  <p:tgtEl>
                    <p:spTgt spid="12"/>
                  </p:tgtEl>
                </p:cond>
              </p:nextCondLst>
            </p:seq>
            <p:seq concurrent="1" nextAc="seek">
              <p:cTn id="67" restart="whenNotActive" fill="hold" evtFilter="cancelBubble" nodeType="interactiveSeq">
                <p:stCondLst>
                  <p:cond evt="onClick" delay="0">
                    <p:tgtEl>
                      <p:spTgt spid="14"/>
                    </p:tgtEl>
                  </p:cond>
                </p:stCondLst>
                <p:endSync evt="end" delay="0">
                  <p:rtn val="all"/>
                </p:endSync>
                <p:childTnLst>
                  <p:par>
                    <p:cTn id="68" fill="hold">
                      <p:stCondLst>
                        <p:cond delay="0"/>
                      </p:stCondLst>
                      <p:childTnLst>
                        <p:par>
                          <p:cTn id="69" fill="hold">
                            <p:stCondLst>
                              <p:cond delay="0"/>
                            </p:stCondLst>
                            <p:childTnLst>
                              <p:par>
                                <p:cTn id="70" presetID="42" presetClass="path" presetSubtype="0" accel="50000" decel="50000" fill="hold" nodeType="clickEffect">
                                  <p:stCondLst>
                                    <p:cond delay="0"/>
                                  </p:stCondLst>
                                  <p:childTnLst>
                                    <p:animMotion origin="layout" path="M -2.29167E-6 7.40741E-7 L -0.39036 -0.16852 " pathEditMode="relative" rAng="0" ptsTypes="AA">
                                      <p:cBhvr>
                                        <p:cTn id="71" dur="2000" fill="hold"/>
                                        <p:tgtEl>
                                          <p:spTgt spid="14"/>
                                        </p:tgtEl>
                                        <p:attrNameLst>
                                          <p:attrName>ppt_x</p:attrName>
                                          <p:attrName>ppt_y</p:attrName>
                                        </p:attrNameLst>
                                      </p:cBhvr>
                                      <p:rCtr x="-19518" y="-8426"/>
                                    </p:animMotion>
                                  </p:childTnLst>
                                </p:cTn>
                              </p:par>
                            </p:childTnLst>
                          </p:cTn>
                        </p:par>
                      </p:childTnLst>
                    </p:cTn>
                  </p:par>
                </p:childTnLst>
              </p:cTn>
              <p:nextCondLst>
                <p:cond evt="onClick" delay="0">
                  <p:tgtEl>
                    <p:spTgt spid="14"/>
                  </p:tgtEl>
                </p:cond>
              </p:nextCondLst>
            </p:seq>
            <p:seq concurrent="1" nextAc="seek">
              <p:cTn id="72" restart="whenNotActive" fill="hold" evtFilter="cancelBubble" nodeType="interactiveSeq">
                <p:stCondLst>
                  <p:cond evt="onClick" delay="0">
                    <p:tgtEl>
                      <p:spTgt spid="13"/>
                    </p:tgtEl>
                  </p:cond>
                </p:stCondLst>
                <p:endSync evt="end" delay="0">
                  <p:rtn val="all"/>
                </p:endSync>
                <p:childTnLst>
                  <p:par>
                    <p:cTn id="73" fill="hold">
                      <p:stCondLst>
                        <p:cond delay="0"/>
                      </p:stCondLst>
                      <p:childTnLst>
                        <p:par>
                          <p:cTn id="74" fill="hold">
                            <p:stCondLst>
                              <p:cond delay="0"/>
                            </p:stCondLst>
                            <p:childTnLst>
                              <p:par>
                                <p:cTn id="75" presetID="42" presetClass="path" presetSubtype="0" accel="50000" decel="50000" fill="hold" nodeType="clickEffect">
                                  <p:stCondLst>
                                    <p:cond delay="0"/>
                                  </p:stCondLst>
                                  <p:childTnLst>
                                    <p:animMotion origin="layout" path="M 3.33333E-6 -7.40741E-7 L 0.10481 0.35046 " pathEditMode="relative" rAng="0" ptsTypes="AA">
                                      <p:cBhvr>
                                        <p:cTn id="76" dur="2000" fill="hold"/>
                                        <p:tgtEl>
                                          <p:spTgt spid="13"/>
                                        </p:tgtEl>
                                        <p:attrNameLst>
                                          <p:attrName>ppt_x</p:attrName>
                                          <p:attrName>ppt_y</p:attrName>
                                        </p:attrNameLst>
                                      </p:cBhvr>
                                      <p:rCtr x="5234" y="17523"/>
                                    </p:animMotion>
                                  </p:childTnLst>
                                </p:cTn>
                              </p:par>
                            </p:childTnLst>
                          </p:cTn>
                        </p:par>
                      </p:childTnLst>
                    </p:cTn>
                  </p:par>
                </p:childTnLst>
              </p:cTn>
              <p:nextCondLst>
                <p:cond evt="onClick" delay="0">
                  <p:tgtEl>
                    <p:spTgt spid="13"/>
                  </p:tgtEl>
                </p:cond>
              </p:nextCondLst>
            </p:seq>
          </p:childTnLst>
        </p:cTn>
      </p:par>
    </p:tnLst>
    <p:bldLst>
      <p:bldP spid="3" grpId="0" animBg="1"/>
      <p:bldP spid="25" grpId="0" animBg="1"/>
      <p:bldP spid="2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形 28">
            <a:extLst>
              <a:ext uri="{FF2B5EF4-FFF2-40B4-BE49-F238E27FC236}">
                <a16:creationId xmlns:a16="http://schemas.microsoft.com/office/drawing/2014/main" xmlns="" id="{4FE65AA6-D1F6-4137-AD4F-5945CA955B03}"/>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11150600" y="0"/>
            <a:ext cx="1041400" cy="1054100"/>
          </a:xfrm>
          <a:prstGeom prst="rect">
            <a:avLst/>
          </a:prstGeom>
        </p:spPr>
      </p:pic>
      <p:pic>
        <p:nvPicPr>
          <p:cNvPr id="37" name="图片 36">
            <a:extLst>
              <a:ext uri="{FF2B5EF4-FFF2-40B4-BE49-F238E27FC236}">
                <a16:creationId xmlns:a16="http://schemas.microsoft.com/office/drawing/2014/main" xmlns="" id="{5B668911-A1C2-4773-84AC-84CC2248D91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399010" y="747310"/>
            <a:ext cx="1727788" cy="1727788"/>
          </a:xfrm>
          <a:prstGeom prst="rect">
            <a:avLst/>
          </a:prstGeom>
        </p:spPr>
      </p:pic>
      <p:pic>
        <p:nvPicPr>
          <p:cNvPr id="11" name="图片 10">
            <a:extLst>
              <a:ext uri="{FF2B5EF4-FFF2-40B4-BE49-F238E27FC236}">
                <a16:creationId xmlns:a16="http://schemas.microsoft.com/office/drawing/2014/main" xmlns="" id="{4EE2B3BA-21B8-4821-98AB-8470C8F69A5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67523" y="5850434"/>
            <a:ext cx="1122446" cy="1007566"/>
          </a:xfrm>
          <a:prstGeom prst="rect">
            <a:avLst/>
          </a:prstGeom>
        </p:spPr>
      </p:pic>
      <p:sp>
        <p:nvSpPr>
          <p:cNvPr id="30" name="Oval 29">
            <a:extLst>
              <a:ext uri="{FF2B5EF4-FFF2-40B4-BE49-F238E27FC236}">
                <a16:creationId xmlns:a16="http://schemas.microsoft.com/office/drawing/2014/main" xmlns="" id="{01B92474-2C19-47EE-91BB-B85CC24F88BF}"/>
              </a:ext>
            </a:extLst>
          </p:cNvPr>
          <p:cNvSpPr>
            <a:spLocks noChangeAspect="1"/>
          </p:cNvSpPr>
          <p:nvPr>
            <p:custDataLst>
              <p:tags r:id="rId1"/>
            </p:custDataLst>
          </p:nvPr>
        </p:nvSpPr>
        <p:spPr>
          <a:xfrm>
            <a:off x="0" y="0"/>
            <a:ext cx="754144" cy="754144"/>
          </a:xfrm>
          <a:prstGeom prst="ellipse">
            <a:avLst/>
          </a:prstGeom>
          <a:blipFill dpi="0" rotWithShape="0">
            <a:blip r:embed="rId8"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3">
            <a:extLst>
              <a:ext uri="{FF2B5EF4-FFF2-40B4-BE49-F238E27FC236}">
                <a16:creationId xmlns:a16="http://schemas.microsoft.com/office/drawing/2014/main" xmlns="" id="{50008781-D1D5-43F4-B4CB-99F29147BF91}"/>
              </a:ext>
            </a:extLst>
          </p:cNvPr>
          <p:cNvGraphicFramePr>
            <a:graphicFrameLocks noGrp="1"/>
          </p:cNvGraphicFramePr>
          <p:nvPr>
            <p:extLst>
              <p:ext uri="{D42A27DB-BD31-4B8C-83A1-F6EECF244321}">
                <p14:modId xmlns:p14="http://schemas.microsoft.com/office/powerpoint/2010/main" val="3731309081"/>
              </p:ext>
            </p:extLst>
          </p:nvPr>
        </p:nvGraphicFramePr>
        <p:xfrm>
          <a:off x="393700" y="1168400"/>
          <a:ext cx="11607800" cy="5569417"/>
        </p:xfrm>
        <a:graphic>
          <a:graphicData uri="http://schemas.openxmlformats.org/drawingml/2006/table">
            <a:tbl>
              <a:tblPr firstRow="1" bandRow="1">
                <a:tableStyleId>{ED083AE6-46FA-4A59-8FB0-9F97EB10719F}</a:tableStyleId>
              </a:tblPr>
              <a:tblGrid>
                <a:gridCol w="2082800">
                  <a:extLst>
                    <a:ext uri="{9D8B030D-6E8A-4147-A177-3AD203B41FA5}">
                      <a16:colId xmlns:a16="http://schemas.microsoft.com/office/drawing/2014/main" xmlns="" val="113315012"/>
                    </a:ext>
                  </a:extLst>
                </a:gridCol>
                <a:gridCol w="9525000">
                  <a:extLst>
                    <a:ext uri="{9D8B030D-6E8A-4147-A177-3AD203B41FA5}">
                      <a16:colId xmlns:a16="http://schemas.microsoft.com/office/drawing/2014/main" xmlns="" val="3202881915"/>
                    </a:ext>
                  </a:extLst>
                </a:gridCol>
              </a:tblGrid>
              <a:tr h="538214">
                <a:tc>
                  <a:txBody>
                    <a:bodyPr/>
                    <a:lstStyle/>
                    <a:p>
                      <a:pPr algn="ctr"/>
                      <a:r>
                        <a:rPr lang="en-US" sz="3200">
                          <a:solidFill>
                            <a:srgbClr val="0070C0"/>
                          </a:solidFill>
                          <a:latin typeface="Times New Roman" panose="02020603050405020304" pitchFamily="18" charset="0"/>
                          <a:cs typeface="Times New Roman" panose="02020603050405020304" pitchFamily="18" charset="0"/>
                        </a:rPr>
                        <a:t>Giai đoạn</a:t>
                      </a:r>
                    </a:p>
                  </a:txBody>
                  <a:tcPr/>
                </a:tc>
                <a:tc>
                  <a:txBody>
                    <a:bodyPr/>
                    <a:lstStyle/>
                    <a:p>
                      <a:pPr algn="ctr"/>
                      <a:r>
                        <a:rPr lang="en-US" sz="3200">
                          <a:solidFill>
                            <a:srgbClr val="0070C0"/>
                          </a:solidFill>
                          <a:latin typeface="Times New Roman" panose="02020603050405020304" pitchFamily="18" charset="0"/>
                          <a:cs typeface="Times New Roman" panose="02020603050405020304" pitchFamily="18" charset="0"/>
                        </a:rPr>
                        <a:t>Đặc điểm nổi bật</a:t>
                      </a:r>
                    </a:p>
                  </a:txBody>
                  <a:tcPr/>
                </a:tc>
                <a:extLst>
                  <a:ext uri="{0D108BD9-81ED-4DB2-BD59-A6C34878D82A}">
                    <a16:rowId xmlns:a16="http://schemas.microsoft.com/office/drawing/2014/main" xmlns="" val="2348098619"/>
                  </a:ext>
                </a:extLst>
              </a:tr>
              <a:tr h="1540194">
                <a:tc>
                  <a:txBody>
                    <a:bodyPr/>
                    <a:lstStyle/>
                    <a:p>
                      <a:pPr algn="ctr"/>
                      <a:r>
                        <a:rPr lang="en-US" sz="3200" b="1">
                          <a:latin typeface="Times New Roman" panose="02020603050405020304" pitchFamily="18" charset="0"/>
                          <a:cs typeface="Times New Roman" panose="02020603050405020304" pitchFamily="18" charset="0"/>
                        </a:rPr>
                        <a:t>Tuổi vị thành niên</a:t>
                      </a:r>
                    </a:p>
                  </a:txBody>
                  <a:tcPr anchor="ctr"/>
                </a:tc>
                <a:tc>
                  <a:txBody>
                    <a:bodyPr/>
                    <a:lstStyle/>
                    <a:p>
                      <a:endParaRPr lang="en-US" sz="320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206118943"/>
                  </a:ext>
                </a:extLst>
              </a:tr>
              <a:tr h="1540194">
                <a:tc>
                  <a:txBody>
                    <a:bodyPr/>
                    <a:lstStyle/>
                    <a:p>
                      <a:pPr algn="ctr"/>
                      <a:r>
                        <a:rPr lang="en-US" sz="3200" b="1">
                          <a:latin typeface="Times New Roman" panose="02020603050405020304" pitchFamily="18" charset="0"/>
                          <a:cs typeface="Times New Roman" panose="02020603050405020304" pitchFamily="18" charset="0"/>
                        </a:rPr>
                        <a:t>Tuổi trưởng thành</a:t>
                      </a:r>
                    </a:p>
                  </a:txBody>
                  <a:tcPr anchor="ctr"/>
                </a:tc>
                <a:tc>
                  <a:txBody>
                    <a:bodyPr/>
                    <a:lstStyle/>
                    <a:p>
                      <a:endParaRPr lang="en-US" sz="320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3709726127"/>
                  </a:ext>
                </a:extLst>
              </a:tr>
              <a:tr h="1895623">
                <a:tc>
                  <a:txBody>
                    <a:bodyPr/>
                    <a:lstStyle/>
                    <a:p>
                      <a:pPr algn="ctr"/>
                      <a:r>
                        <a:rPr lang="en-US" sz="3200" b="1">
                          <a:latin typeface="Times New Roman" panose="02020603050405020304" pitchFamily="18" charset="0"/>
                          <a:cs typeface="Times New Roman" panose="02020603050405020304" pitchFamily="18" charset="0"/>
                        </a:rPr>
                        <a:t>Tuổi già</a:t>
                      </a:r>
                    </a:p>
                  </a:txBody>
                  <a:tcPr anchor="ctr"/>
                </a:tc>
                <a:tc>
                  <a:txBody>
                    <a:bodyPr/>
                    <a:lstStyle/>
                    <a:p>
                      <a:endParaRPr lang="en-US" sz="320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3276250703"/>
                  </a:ext>
                </a:extLst>
              </a:tr>
            </a:tbl>
          </a:graphicData>
        </a:graphic>
      </p:graphicFrame>
      <p:sp>
        <p:nvSpPr>
          <p:cNvPr id="34" name="TextBox 33">
            <a:extLst>
              <a:ext uri="{FF2B5EF4-FFF2-40B4-BE49-F238E27FC236}">
                <a16:creationId xmlns:a16="http://schemas.microsoft.com/office/drawing/2014/main" xmlns="" id="{A5281380-F67F-4E8E-A2EC-A19951165DEF}"/>
              </a:ext>
            </a:extLst>
          </p:cNvPr>
          <p:cNvSpPr txBox="1"/>
          <p:nvPr/>
        </p:nvSpPr>
        <p:spPr>
          <a:xfrm>
            <a:off x="670529" y="-1509"/>
            <a:ext cx="11229371" cy="1191816"/>
          </a:xfrm>
          <a:prstGeom prst="roundRect">
            <a:avLst/>
          </a:prstGeom>
          <a:solidFill>
            <a:schemeClr val="accent2"/>
          </a:solidFill>
        </p:spPr>
        <p:txBody>
          <a:bodyPr wrap="square" rtlCol="0">
            <a:spAutoFit/>
          </a:bodyPr>
          <a:lstStyle/>
          <a:p>
            <a:pPr algn="ctr"/>
            <a:r>
              <a:rPr lang="en-US" sz="3200" dirty="0" err="1">
                <a:solidFill>
                  <a:schemeClr val="bg1"/>
                </a:solidFill>
                <a:latin typeface="Times New Roman" pitchFamily="18" charset="0"/>
                <a:cs typeface="Times New Roman" pitchFamily="18" charset="0"/>
              </a:rPr>
              <a:t>Em</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hãy</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đọc</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thông</a:t>
            </a:r>
            <a:r>
              <a:rPr lang="en-US" sz="3200" dirty="0">
                <a:solidFill>
                  <a:schemeClr val="bg1"/>
                </a:solidFill>
                <a:latin typeface="Times New Roman" pitchFamily="18" charset="0"/>
                <a:cs typeface="Times New Roman" pitchFamily="18" charset="0"/>
              </a:rPr>
              <a:t> tin </a:t>
            </a:r>
            <a:r>
              <a:rPr lang="en-US" sz="3200" dirty="0" err="1">
                <a:solidFill>
                  <a:schemeClr val="bg1"/>
                </a:solidFill>
                <a:latin typeface="Times New Roman" pitchFamily="18" charset="0"/>
                <a:cs typeface="Times New Roman" pitchFamily="18" charset="0"/>
              </a:rPr>
              <a:t>và</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cho</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biết</a:t>
            </a:r>
            <a:r>
              <a:rPr lang="en-US" sz="3200" dirty="0">
                <a:solidFill>
                  <a:schemeClr val="bg1"/>
                </a:solidFill>
                <a:latin typeface="Times New Roman" pitchFamily="18" charset="0"/>
                <a:cs typeface="Times New Roman" pitchFamily="18" charset="0"/>
              </a:rPr>
              <a:t>, </a:t>
            </a:r>
            <a:r>
              <a:rPr lang="en-US" sz="3200" err="1">
                <a:solidFill>
                  <a:schemeClr val="bg1"/>
                </a:solidFill>
                <a:latin typeface="Times New Roman" pitchFamily="18" charset="0"/>
                <a:cs typeface="Times New Roman" pitchFamily="18" charset="0"/>
              </a:rPr>
              <a:t>những</a:t>
            </a:r>
            <a:r>
              <a:rPr lang="en-US" sz="3200">
                <a:solidFill>
                  <a:schemeClr val="bg1"/>
                </a:solidFill>
                <a:latin typeface="Times New Roman" pitchFamily="18" charset="0"/>
                <a:cs typeface="Times New Roman" pitchFamily="18" charset="0"/>
              </a:rPr>
              <a:t> đặc điểm nổi bật </a:t>
            </a:r>
            <a:r>
              <a:rPr lang="en-US" sz="3200" err="1">
                <a:solidFill>
                  <a:schemeClr val="bg1"/>
                </a:solidFill>
                <a:latin typeface="Times New Roman" pitchFamily="18" charset="0"/>
                <a:cs typeface="Times New Roman" pitchFamily="18" charset="0"/>
              </a:rPr>
              <a:t>ứng</a:t>
            </a:r>
            <a:r>
              <a:rPr lang="en-US" sz="3200">
                <a:solidFill>
                  <a:schemeClr val="bg1"/>
                </a:solidFill>
                <a:latin typeface="Times New Roman" pitchFamily="18" charset="0"/>
                <a:cs typeface="Times New Roman" pitchFamily="18" charset="0"/>
              </a:rPr>
              <a:t> với từng giai đoạn và điền vào bảng sau:</a:t>
            </a:r>
            <a:endParaRPr lang="en-US" sz="32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93873135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1000" fill="hold"/>
                                        <p:tgtEl>
                                          <p:spTgt spid="37"/>
                                        </p:tgtEl>
                                        <p:attrNameLst>
                                          <p:attrName>ppt_x</p:attrName>
                                        </p:attrNameLst>
                                      </p:cBhvr>
                                      <p:tavLst>
                                        <p:tav tm="0">
                                          <p:val>
                                            <p:strVal val="0-#ppt_w/2"/>
                                          </p:val>
                                        </p:tav>
                                        <p:tav tm="100000">
                                          <p:val>
                                            <p:strVal val="#ppt_x"/>
                                          </p:val>
                                        </p:tav>
                                      </p:tavLst>
                                    </p:anim>
                                    <p:anim calcmode="lin" valueType="num">
                                      <p:cBhvr additive="base">
                                        <p:cTn id="8" dur="1000" fill="hold"/>
                                        <p:tgtEl>
                                          <p:spTgt spid="37"/>
                                        </p:tgtEl>
                                        <p:attrNameLst>
                                          <p:attrName>ppt_y</p:attrName>
                                        </p:attrNameLst>
                                      </p:cBhvr>
                                      <p:tavLst>
                                        <p:tav tm="0">
                                          <p:val>
                                            <p:strVal val="#ppt_y"/>
                                          </p:val>
                                        </p:tav>
                                        <p:tav tm="100000">
                                          <p:val>
                                            <p:strVal val="#ppt_y"/>
                                          </p:val>
                                        </p:tav>
                                      </p:tavLst>
                                    </p:anim>
                                  </p:childTnLst>
                                </p:cTn>
                              </p:par>
                              <p:par>
                                <p:cTn id="9" presetID="8" presetClass="emph" presetSubtype="0" repeatCount="indefinite" fill="hold" nodeType="withEffect">
                                  <p:stCondLst>
                                    <p:cond delay="0"/>
                                  </p:stCondLst>
                                  <p:childTnLst>
                                    <p:animRot by="21600000">
                                      <p:cBhvr>
                                        <p:cTn id="10" dur="2000" fill="hold"/>
                                        <p:tgtEl>
                                          <p:spTgt spid="2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barn(inVertical)">
                                      <p:cBhvr>
                                        <p:cTn id="15" dur="1000"/>
                                        <p:tgtEl>
                                          <p:spTgt spid="3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FILL" val="a1"/>
</p:tagLst>
</file>

<file path=ppt/tags/tag11.xml><?xml version="1.0" encoding="utf-8"?>
<p:tagLst xmlns:a="http://schemas.openxmlformats.org/drawingml/2006/main" xmlns:r="http://schemas.openxmlformats.org/officeDocument/2006/relationships" xmlns:p="http://schemas.openxmlformats.org/presentationml/2006/main">
  <p:tag name="PA" val="v3.2.0"/>
</p:tagLst>
</file>

<file path=ppt/tags/tag12.xml><?xml version="1.0" encoding="utf-8"?>
<p:tagLst xmlns:a="http://schemas.openxmlformats.org/drawingml/2006/main" xmlns:r="http://schemas.openxmlformats.org/officeDocument/2006/relationships" xmlns:p="http://schemas.openxmlformats.org/presentationml/2006/main">
  <p:tag name="PA" val="v3.2.0"/>
</p:tagLst>
</file>

<file path=ppt/tags/tag13.xml><?xml version="1.0" encoding="utf-8"?>
<p:tagLst xmlns:a="http://schemas.openxmlformats.org/drawingml/2006/main" xmlns:r="http://schemas.openxmlformats.org/officeDocument/2006/relationships" xmlns:p="http://schemas.openxmlformats.org/presentationml/2006/main">
  <p:tag name="PA" val="v3.2.0"/>
</p:tagLst>
</file>

<file path=ppt/tags/tag14.xml><?xml version="1.0" encoding="utf-8"?>
<p:tagLst xmlns:a="http://schemas.openxmlformats.org/drawingml/2006/main" xmlns:r="http://schemas.openxmlformats.org/officeDocument/2006/relationships" xmlns:p="http://schemas.openxmlformats.org/presentationml/2006/main">
  <p:tag name="PA" val="v3.2.0"/>
</p:tagLst>
</file>

<file path=ppt/tags/tag15.xml><?xml version="1.0" encoding="utf-8"?>
<p:tagLst xmlns:a="http://schemas.openxmlformats.org/drawingml/2006/main" xmlns:r="http://schemas.openxmlformats.org/officeDocument/2006/relationships" xmlns:p="http://schemas.openxmlformats.org/presentationml/2006/main">
  <p:tag name="FILL" val="a1"/>
</p:tagLst>
</file>

<file path=ppt/tags/tag16.xml><?xml version="1.0" encoding="utf-8"?>
<p:tagLst xmlns:a="http://schemas.openxmlformats.org/drawingml/2006/main" xmlns:r="http://schemas.openxmlformats.org/officeDocument/2006/relationships" xmlns:p="http://schemas.openxmlformats.org/presentationml/2006/main">
  <p:tag name="FILL" val="a1"/>
</p:tagLst>
</file>

<file path=ppt/tags/tag17.xml><?xml version="1.0" encoding="utf-8"?>
<p:tagLst xmlns:a="http://schemas.openxmlformats.org/drawingml/2006/main" xmlns:r="http://schemas.openxmlformats.org/officeDocument/2006/relationships" xmlns:p="http://schemas.openxmlformats.org/presentationml/2006/main">
  <p:tag name="FILL" val="a1"/>
</p:tagLst>
</file>

<file path=ppt/tags/tag18.xml><?xml version="1.0" encoding="utf-8"?>
<p:tagLst xmlns:a="http://schemas.openxmlformats.org/drawingml/2006/main" xmlns:r="http://schemas.openxmlformats.org/officeDocument/2006/relationships" xmlns:p="http://schemas.openxmlformats.org/presentationml/2006/main">
  <p:tag name="FILL" val="a1"/>
</p:tagLst>
</file>

<file path=ppt/tags/tag19.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20.xml><?xml version="1.0" encoding="utf-8"?>
<p:tagLst xmlns:a="http://schemas.openxmlformats.org/drawingml/2006/main" xmlns:r="http://schemas.openxmlformats.org/officeDocument/2006/relationships" xmlns:p="http://schemas.openxmlformats.org/presentationml/2006/main">
  <p:tag name="PA" val="v3.2.0"/>
</p:tagLst>
</file>

<file path=ppt/tags/tag21.xml><?xml version="1.0" encoding="utf-8"?>
<p:tagLst xmlns:a="http://schemas.openxmlformats.org/drawingml/2006/main" xmlns:r="http://schemas.openxmlformats.org/officeDocument/2006/relationships" xmlns:p="http://schemas.openxmlformats.org/presentationml/2006/main">
  <p:tag name="FILL" val="a1"/>
</p:tagLst>
</file>

<file path=ppt/tags/tag22.xml><?xml version="1.0" encoding="utf-8"?>
<p:tagLst xmlns:a="http://schemas.openxmlformats.org/drawingml/2006/main" xmlns:r="http://schemas.openxmlformats.org/officeDocument/2006/relationships" xmlns:p="http://schemas.openxmlformats.org/presentationml/2006/main">
  <p:tag name="FILL" val="a1"/>
</p:tagLst>
</file>

<file path=ppt/tags/tag23.xml><?xml version="1.0" encoding="utf-8"?>
<p:tagLst xmlns:a="http://schemas.openxmlformats.org/drawingml/2006/main" xmlns:r="http://schemas.openxmlformats.org/officeDocument/2006/relationships" xmlns:p="http://schemas.openxmlformats.org/presentationml/2006/main">
  <p:tag name="MH" val="20170414135357"/>
  <p:tag name="MH_LIBRARY" val="GRAPHIC"/>
  <p:tag name="MH_ORDER" val="Picture 206"/>
</p:tagLst>
</file>

<file path=ppt/tags/tag24.xml><?xml version="1.0" encoding="utf-8"?>
<p:tagLst xmlns:a="http://schemas.openxmlformats.org/drawingml/2006/main" xmlns:r="http://schemas.openxmlformats.org/officeDocument/2006/relationships" xmlns:p="http://schemas.openxmlformats.org/presentationml/2006/main">
  <p:tag name="FILL" val="a1"/>
</p:tagLst>
</file>

<file path=ppt/tags/tag25.xml><?xml version="1.0" encoding="utf-8"?>
<p:tagLst xmlns:a="http://schemas.openxmlformats.org/drawingml/2006/main" xmlns:r="http://schemas.openxmlformats.org/officeDocument/2006/relationships" xmlns:p="http://schemas.openxmlformats.org/presentationml/2006/main">
  <p:tag name="FILL" val="a1"/>
</p:tagLst>
</file>

<file path=ppt/tags/tag26.xml><?xml version="1.0" encoding="utf-8"?>
<p:tagLst xmlns:a="http://schemas.openxmlformats.org/drawingml/2006/main" xmlns:r="http://schemas.openxmlformats.org/officeDocument/2006/relationships" xmlns:p="http://schemas.openxmlformats.org/presentationml/2006/main">
  <p:tag name="FILL" val="a1"/>
</p:tagLst>
</file>

<file path=ppt/tags/tag27.xml><?xml version="1.0" encoding="utf-8"?>
<p:tagLst xmlns:a="http://schemas.openxmlformats.org/drawingml/2006/main" xmlns:r="http://schemas.openxmlformats.org/officeDocument/2006/relationships" xmlns:p="http://schemas.openxmlformats.org/presentationml/2006/main">
  <p:tag name="FILL" val="a1"/>
</p:tagLst>
</file>

<file path=ppt/tags/tag28.xml><?xml version="1.0" encoding="utf-8"?>
<p:tagLst xmlns:a="http://schemas.openxmlformats.org/drawingml/2006/main" xmlns:r="http://schemas.openxmlformats.org/officeDocument/2006/relationships" xmlns:p="http://schemas.openxmlformats.org/presentationml/2006/main">
  <p:tag name="FILL" val="a1"/>
</p:tagLst>
</file>

<file path=ppt/tags/tag29.xml><?xml version="1.0" encoding="utf-8"?>
<p:tagLst xmlns:a="http://schemas.openxmlformats.org/drawingml/2006/main" xmlns:r="http://schemas.openxmlformats.org/officeDocument/2006/relationships" xmlns:p="http://schemas.openxmlformats.org/presentationml/2006/main">
  <p:tag name="MH" val="20170414135500"/>
  <p:tag name="MH_LIBRARY" val="GRAPHIC"/>
  <p:tag name="MH_ORDER" val="Picture 36"/>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ags/tag30.xml><?xml version="1.0" encoding="utf-8"?>
<p:tagLst xmlns:a="http://schemas.openxmlformats.org/drawingml/2006/main" xmlns:r="http://schemas.openxmlformats.org/officeDocument/2006/relationships" xmlns:p="http://schemas.openxmlformats.org/presentationml/2006/main">
  <p:tag name="FILL" val="a1"/>
</p:tagLst>
</file>

<file path=ppt/tags/tag31.xml><?xml version="1.0" encoding="utf-8"?>
<p:tagLst xmlns:a="http://schemas.openxmlformats.org/drawingml/2006/main" xmlns:r="http://schemas.openxmlformats.org/officeDocument/2006/relationships" xmlns:p="http://schemas.openxmlformats.org/presentationml/2006/main">
  <p:tag name="FILL" val="a1"/>
</p:tagLst>
</file>

<file path=ppt/tags/tag32.xml><?xml version="1.0" encoding="utf-8"?>
<p:tagLst xmlns:a="http://schemas.openxmlformats.org/drawingml/2006/main" xmlns:r="http://schemas.openxmlformats.org/officeDocument/2006/relationships" xmlns:p="http://schemas.openxmlformats.org/presentationml/2006/main">
  <p:tag name="FILL" val="a1"/>
</p:tagLst>
</file>

<file path=ppt/tags/tag33.xml><?xml version="1.0" encoding="utf-8"?>
<p:tagLst xmlns:a="http://schemas.openxmlformats.org/drawingml/2006/main" xmlns:r="http://schemas.openxmlformats.org/officeDocument/2006/relationships" xmlns:p="http://schemas.openxmlformats.org/presentationml/2006/main">
  <p:tag name="FILL" val="a1"/>
</p:tagLst>
</file>

<file path=ppt/tags/tag34.xml><?xml version="1.0" encoding="utf-8"?>
<p:tagLst xmlns:a="http://schemas.openxmlformats.org/drawingml/2006/main" xmlns:r="http://schemas.openxmlformats.org/officeDocument/2006/relationships" xmlns:p="http://schemas.openxmlformats.org/presentationml/2006/main">
  <p:tag name="FILL" val="a1"/>
</p:tagLst>
</file>

<file path=ppt/tags/tag4.xml><?xml version="1.0" encoding="utf-8"?>
<p:tagLst xmlns:a="http://schemas.openxmlformats.org/drawingml/2006/main" xmlns:r="http://schemas.openxmlformats.org/officeDocument/2006/relationships" xmlns:p="http://schemas.openxmlformats.org/presentationml/2006/main">
  <p:tag name="FILL" val="a1"/>
</p:tagLst>
</file>

<file path=ppt/tags/tag5.xml><?xml version="1.0" encoding="utf-8"?>
<p:tagLst xmlns:a="http://schemas.openxmlformats.org/drawingml/2006/main" xmlns:r="http://schemas.openxmlformats.org/officeDocument/2006/relationships" xmlns:p="http://schemas.openxmlformats.org/presentationml/2006/main">
  <p:tag name="FILL" val="a1"/>
</p:tagLst>
</file>

<file path=ppt/tags/tag6.xml><?xml version="1.0" encoding="utf-8"?>
<p:tagLst xmlns:a="http://schemas.openxmlformats.org/drawingml/2006/main" xmlns:r="http://schemas.openxmlformats.org/officeDocument/2006/relationships" xmlns:p="http://schemas.openxmlformats.org/presentationml/2006/main">
  <p:tag name="FILL" val="a1"/>
</p:tagLst>
</file>

<file path=ppt/tags/tag7.xml><?xml version="1.0" encoding="utf-8"?>
<p:tagLst xmlns:a="http://schemas.openxmlformats.org/drawingml/2006/main" xmlns:r="http://schemas.openxmlformats.org/officeDocument/2006/relationships" xmlns:p="http://schemas.openxmlformats.org/presentationml/2006/main">
  <p:tag name="FILL" val="a1"/>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ags/tag9.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www.jp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yorrjf32">
      <a:majorFont>
        <a:latin typeface="微软雅黑"/>
        <a:ea typeface="方正卡通简体"/>
        <a:cs typeface=""/>
      </a:majorFont>
      <a:minorFont>
        <a:latin typeface="微软雅黑"/>
        <a:ea typeface="方正卡通简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www.freeppt7.co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1785</TotalTime>
  <Words>755</Words>
  <Application>Microsoft Office PowerPoint</Application>
  <PresentationFormat>Custom</PresentationFormat>
  <Paragraphs>87</Paragraphs>
  <Slides>26</Slides>
  <Notes>24</Notes>
  <HiddenSlides>0</HiddenSlides>
  <MMClips>1</MMClip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www.jpppt.com</vt:lpstr>
      <vt:lpstr>www.freeppt7.com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templates</dc:title>
  <dc:subject>9Slide.vn</dc:subject>
  <dc:creator>HP</dc:creator>
  <cp:keywords>www.jpppt.com</cp:keywords>
  <dc:description>9Slide.vn</dc:description>
  <cp:lastModifiedBy>Trà My</cp:lastModifiedBy>
  <cp:revision>231</cp:revision>
  <dcterms:created xsi:type="dcterms:W3CDTF">2018-08-16T10:41:26Z</dcterms:created>
  <dcterms:modified xsi:type="dcterms:W3CDTF">2023-07-24T03:03:59Z</dcterms:modified>
  <cp:category>9Slide.vn</cp:category>
</cp:coreProperties>
</file>