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9" r:id="rId2"/>
  </p:sldMasterIdLst>
  <p:notesMasterIdLst>
    <p:notesMasterId r:id="rId43"/>
  </p:notesMasterIdLst>
  <p:sldIdLst>
    <p:sldId id="256" r:id="rId3"/>
    <p:sldId id="258" r:id="rId4"/>
    <p:sldId id="2710" r:id="rId5"/>
    <p:sldId id="2731" r:id="rId6"/>
    <p:sldId id="2732" r:id="rId7"/>
    <p:sldId id="2733" r:id="rId8"/>
    <p:sldId id="286" r:id="rId9"/>
    <p:sldId id="287" r:id="rId10"/>
    <p:sldId id="289" r:id="rId11"/>
    <p:sldId id="290" r:id="rId12"/>
    <p:sldId id="401" r:id="rId13"/>
    <p:sldId id="294" r:id="rId14"/>
    <p:sldId id="291" r:id="rId15"/>
    <p:sldId id="292" r:id="rId16"/>
    <p:sldId id="402" r:id="rId17"/>
    <p:sldId id="295" r:id="rId18"/>
    <p:sldId id="296" r:id="rId19"/>
    <p:sldId id="297" r:id="rId20"/>
    <p:sldId id="298" r:id="rId21"/>
    <p:sldId id="300" r:id="rId22"/>
    <p:sldId id="302" r:id="rId23"/>
    <p:sldId id="301" r:id="rId24"/>
    <p:sldId id="299" r:id="rId25"/>
    <p:sldId id="303" r:id="rId26"/>
    <p:sldId id="358" r:id="rId27"/>
    <p:sldId id="360" r:id="rId28"/>
    <p:sldId id="363" r:id="rId29"/>
    <p:sldId id="361" r:id="rId30"/>
    <p:sldId id="364" r:id="rId31"/>
    <p:sldId id="365" r:id="rId32"/>
    <p:sldId id="366" r:id="rId33"/>
    <p:sldId id="346" r:id="rId34"/>
    <p:sldId id="398" r:id="rId35"/>
    <p:sldId id="399" r:id="rId36"/>
    <p:sldId id="359" r:id="rId37"/>
    <p:sldId id="357" r:id="rId38"/>
    <p:sldId id="377" r:id="rId39"/>
    <p:sldId id="282" r:id="rId40"/>
    <p:sldId id="400" r:id="rId41"/>
    <p:sldId id="2735" r:id="rId42"/>
  </p:sldIdLst>
  <p:sldSz cx="12192000" cy="6858000"/>
  <p:notesSz cx="6858000" cy="9144000"/>
  <p:custDataLst>
    <p:tags r:id="rId4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75B6"/>
    <a:srgbClr val="000000"/>
    <a:srgbClr val="394A73"/>
    <a:srgbClr val="0070C0"/>
    <a:srgbClr val="91BAE5"/>
    <a:srgbClr val="F5ECE5"/>
    <a:srgbClr val="FA93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DBED569-4797-4DF1-A0F4-6AAB3CD982D8}" styleName="浅色样式 3 - 强调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88960" autoAdjust="0"/>
  </p:normalViewPr>
  <p:slideViewPr>
    <p:cSldViewPr snapToGrid="0">
      <p:cViewPr>
        <p:scale>
          <a:sx n="50" d="100"/>
          <a:sy n="50" d="100"/>
        </p:scale>
        <p:origin x="-1829" y="-6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B8A1C6-3AF7-4990-AA6A-225E1455F252}" type="doc">
      <dgm:prSet loTypeId="urn:microsoft.com/office/officeart/2005/8/layout/radial5" loCatId="cycle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21FC8A9-2C69-4EE7-9B0A-9A45C5DF1DDE}">
      <dgm:prSet phldrT="[Text]" custT="1"/>
      <dgm:spPr/>
      <dgm:t>
        <a:bodyPr/>
        <a:lstStyle/>
        <a:p>
          <a:r>
            <a: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ĐÁ VÔI CÓ Ở</a:t>
          </a:r>
        </a:p>
      </dgm:t>
    </dgm:pt>
    <dgm:pt modelId="{044ADD5C-8C3D-49E1-8DDA-43FB525B0F00}" type="parTrans" cxnId="{903DBFF1-82C9-406A-BE7B-FDFFCA70BF68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605386-8A03-4716-9A98-EE526F33CAEB}" type="sibTrans" cxnId="{903DBFF1-82C9-406A-BE7B-FDFFCA70BF68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4202BA-14FB-42EE-863F-331185BD8702}">
      <dgm:prSet phldrT="[Text]"/>
      <dgm:spPr/>
      <dgm:t>
        <a:bodyPr/>
        <a:lstStyle/>
        <a:p>
          <a:r>
            <a:rPr lang="en-US">
              <a:latin typeface="Times New Roman" panose="02020603050405020304" pitchFamily="18" charset="0"/>
              <a:cs typeface="Times New Roman" panose="02020603050405020304" pitchFamily="18" charset="0"/>
            </a:rPr>
            <a:t>Vịnh Hạ Long (Quảng Ninh)</a:t>
          </a:r>
        </a:p>
      </dgm:t>
    </dgm:pt>
    <dgm:pt modelId="{7DCFAFC6-F62B-4229-9A2F-F20BFBACE972}" type="parTrans" cxnId="{2F4CE8DD-283B-43AB-AC35-038643FD0DBF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EA4ACF-465F-43EF-B964-67177C0FA934}" type="sibTrans" cxnId="{2F4CE8DD-283B-43AB-AC35-038643FD0DBF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4174A19-0C3E-4B32-A553-030E61819340}">
      <dgm:prSet phldrT="[Text]"/>
      <dgm:spPr/>
      <dgm:t>
        <a:bodyPr/>
        <a:lstStyle/>
        <a:p>
          <a:r>
            <a:rPr kumimoji="1" lang="vi-VN" altLang="zh-CN" b="1">
              <a:latin typeface="Times New Roman" panose="02020603050405020304" pitchFamily="18" charset="0"/>
              <a:ea typeface="思源宋体 SemiBold" panose="02020600000000000000" pitchFamily="18" charset="-122"/>
              <a:cs typeface="Times New Roman" panose="02020603050405020304" pitchFamily="18" charset="0"/>
            </a:rPr>
            <a:t>Bích Động (Ninh Bình)</a:t>
          </a:r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72F8F7-0915-4FC9-A75B-3AB973AE89F8}" type="parTrans" cxnId="{EEC11611-59FD-467D-952A-126BC9BA93A7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6D2E29-6C5C-4F71-8586-4AD18E874402}" type="sibTrans" cxnId="{EEC11611-59FD-467D-952A-126BC9BA93A7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03886C-0D36-41CA-8FFC-8F935EB1F07D}">
      <dgm:prSet phldrT="[Text]"/>
      <dgm:spPr/>
      <dgm:t>
        <a:bodyPr/>
        <a:lstStyle/>
        <a:p>
          <a:r>
            <a:rPr kumimoji="1" lang="vi-VN" altLang="zh-CN" b="1">
              <a:latin typeface="Times New Roman" panose="02020603050405020304" pitchFamily="18" charset="0"/>
              <a:ea typeface="思源宋体 SemiBold" panose="02020600000000000000" pitchFamily="18" charset="-122"/>
              <a:cs typeface="Times New Roman" panose="02020603050405020304" pitchFamily="18" charset="0"/>
            </a:rPr>
            <a:t>Phong Nha (Quảng Bình)</a:t>
          </a:r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650CCD9-61B6-41CF-981F-41CAD89C1E7F}" type="parTrans" cxnId="{4B3838F9-ABF1-4214-932B-96861F0CB297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CF8DA8-1498-4952-BA7C-3BD81603E154}" type="sibTrans" cxnId="{4B3838F9-ABF1-4214-932B-96861F0CB297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EC37E3-C4DE-4E60-B27C-E7D727D252F5}">
      <dgm:prSet phldrT="[Text]"/>
      <dgm:spPr/>
      <dgm:t>
        <a:bodyPr/>
        <a:lstStyle/>
        <a:p>
          <a:r>
            <a:rPr kumimoji="1" lang="vi-VN" altLang="zh-CN" b="1">
              <a:latin typeface="Times New Roman" panose="02020603050405020304" pitchFamily="18" charset="0"/>
              <a:ea typeface="思源宋体 SemiBold" panose="02020600000000000000" pitchFamily="18" charset="-122"/>
              <a:cs typeface="Times New Roman" panose="02020603050405020304" pitchFamily="18" charset="0"/>
            </a:rPr>
            <a:t>Ngũ Hành Sơn (Đà Nẵng)</a:t>
          </a:r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0EDE64-2159-48E3-BCA3-10CD09C3CED3}" type="parTrans" cxnId="{F62F3F9B-61DE-490D-B8D5-F7E1A8DFA49B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FC1351C-E9A1-4720-84B4-7BC19163F487}" type="sibTrans" cxnId="{F62F3F9B-61DE-490D-B8D5-F7E1A8DFA49B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277CAD-7A2A-4B6A-9F38-0BFBD23190A0}">
      <dgm:prSet phldrT="[Text]"/>
      <dgm:spPr/>
      <dgm:t>
        <a:bodyPr/>
        <a:lstStyle/>
        <a:p>
          <a:r>
            <a:rPr kumimoji="1" lang="vi-VN" altLang="zh-CN" b="1">
              <a:latin typeface="Times New Roman" panose="02020603050405020304" pitchFamily="18" charset="0"/>
              <a:ea typeface="思源宋体 SemiBold" panose="02020600000000000000" pitchFamily="18" charset="-122"/>
              <a:cs typeface="Times New Roman" panose="02020603050405020304" pitchFamily="18" charset="0"/>
            </a:rPr>
            <a:t>Hà Tiên (Kiên Giang),...</a:t>
          </a:r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953D1D9-49A4-47C1-A822-DF89AA98B858}" type="parTrans" cxnId="{6FE497EE-A06F-486A-825A-7251A3992A53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22DD2B-876C-46C0-A1CA-CB75FD5A6631}" type="sibTrans" cxnId="{6FE497EE-A06F-486A-825A-7251A3992A53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EA96CD8-684D-47C3-8563-DEAF3DD7B9D9}">
      <dgm:prSet phldrT="[Text]"/>
      <dgm:spPr/>
      <dgm:t>
        <a:bodyPr/>
        <a:lstStyle/>
        <a:p>
          <a:r>
            <a:rPr lang="en-US">
              <a:latin typeface="Times New Roman" panose="02020603050405020304" pitchFamily="18" charset="0"/>
              <a:cs typeface="Times New Roman" panose="02020603050405020304" pitchFamily="18" charset="0"/>
            </a:rPr>
            <a:t>Hang Sơn Đoàng (Quảng Bình)</a:t>
          </a:r>
        </a:p>
      </dgm:t>
    </dgm:pt>
    <dgm:pt modelId="{A0041278-564E-48AA-9CF8-59E0C0C7AB10}" type="parTrans" cxnId="{F477E183-F21B-4CA2-A1EA-B856FB5EEB4D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7CD3590-1F65-410E-B70A-D90F45651E4B}" type="sibTrans" cxnId="{F477E183-F21B-4CA2-A1EA-B856FB5EEB4D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0111C4-29FC-439E-89CF-2EC2A1699942}">
      <dgm:prSet phldrT="[Text]"/>
      <dgm:spPr/>
      <dgm:t>
        <a:bodyPr/>
        <a:lstStyle/>
        <a:p>
          <a:r>
            <a:rPr kumimoji="1" lang="vi-VN" altLang="zh-CN" b="1">
              <a:latin typeface="Times New Roman" panose="02020603050405020304" pitchFamily="18" charset="0"/>
              <a:ea typeface="思源宋体 SemiBold" panose="02020600000000000000" pitchFamily="18" charset="-122"/>
              <a:cs typeface="Times New Roman" panose="02020603050405020304" pitchFamily="18" charset="0"/>
            </a:rPr>
            <a:t>Hương Tích (Hà Tây)</a:t>
          </a:r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9AF2DF4-AEC7-4F65-AB40-0C8E771CABAC}" type="parTrans" cxnId="{F4679275-348D-4E83-B137-A178B15636E8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D23834-61F0-484E-9225-263CF67BA595}" type="sibTrans" cxnId="{F4679275-348D-4E83-B137-A178B15636E8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24CFAA1-433A-4AB5-8E46-6E7348FBB6D6}" type="pres">
      <dgm:prSet presAssocID="{C0B8A1C6-3AF7-4990-AA6A-225E1455F25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6D9255E-175E-4D9A-AB22-1EDC146490AB}" type="pres">
      <dgm:prSet presAssocID="{921FC8A9-2C69-4EE7-9B0A-9A45C5DF1DDE}" presName="centerShape" presStyleLbl="node0" presStyleIdx="0" presStyleCnt="1" custScaleX="114669" custScaleY="114669"/>
      <dgm:spPr/>
      <dgm:t>
        <a:bodyPr/>
        <a:lstStyle/>
        <a:p>
          <a:endParaRPr lang="en-US"/>
        </a:p>
      </dgm:t>
    </dgm:pt>
    <dgm:pt modelId="{C70DC61C-03B4-49E1-9D78-037FDEE788E3}" type="pres">
      <dgm:prSet presAssocID="{7DCFAFC6-F62B-4229-9A2F-F20BFBACE972}" presName="parTrans" presStyleLbl="sibTrans2D1" presStyleIdx="0" presStyleCnt="7"/>
      <dgm:spPr/>
      <dgm:t>
        <a:bodyPr/>
        <a:lstStyle/>
        <a:p>
          <a:endParaRPr lang="en-US"/>
        </a:p>
      </dgm:t>
    </dgm:pt>
    <dgm:pt modelId="{E1C693FC-FD7E-4273-B9C8-1E998E2C5CD5}" type="pres">
      <dgm:prSet presAssocID="{7DCFAFC6-F62B-4229-9A2F-F20BFBACE972}" presName="connectorText" presStyleLbl="sibTrans2D1" presStyleIdx="0" presStyleCnt="7"/>
      <dgm:spPr/>
      <dgm:t>
        <a:bodyPr/>
        <a:lstStyle/>
        <a:p>
          <a:endParaRPr lang="en-US"/>
        </a:p>
      </dgm:t>
    </dgm:pt>
    <dgm:pt modelId="{AA8A4D35-D58D-4551-924A-FA3710C44BAE}" type="pres">
      <dgm:prSet presAssocID="{3B4202BA-14FB-42EE-863F-331185BD8702}" presName="node" presStyleLbl="node1" presStyleIdx="0" presStyleCnt="7" custScaleX="111529" custScaleY="1115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ED7F78-EE4F-4A75-B450-0CF5DEBD9453}" type="pres">
      <dgm:prSet presAssocID="{49AF2DF4-AEC7-4F65-AB40-0C8E771CABAC}" presName="parTrans" presStyleLbl="sibTrans2D1" presStyleIdx="1" presStyleCnt="7"/>
      <dgm:spPr/>
      <dgm:t>
        <a:bodyPr/>
        <a:lstStyle/>
        <a:p>
          <a:endParaRPr lang="en-US"/>
        </a:p>
      </dgm:t>
    </dgm:pt>
    <dgm:pt modelId="{8B48CF99-AAFB-4136-A393-C204C1DA406D}" type="pres">
      <dgm:prSet presAssocID="{49AF2DF4-AEC7-4F65-AB40-0C8E771CABAC}" presName="connectorText" presStyleLbl="sibTrans2D1" presStyleIdx="1" presStyleCnt="7"/>
      <dgm:spPr/>
      <dgm:t>
        <a:bodyPr/>
        <a:lstStyle/>
        <a:p>
          <a:endParaRPr lang="en-US"/>
        </a:p>
      </dgm:t>
    </dgm:pt>
    <dgm:pt modelId="{6B67D64A-4AF7-4504-A702-8C56A6C37B88}" type="pres">
      <dgm:prSet presAssocID="{2F0111C4-29FC-439E-89CF-2EC2A1699942}" presName="node" presStyleLbl="node1" presStyleIdx="1" presStyleCnt="7" custScaleX="111529" custScaleY="1115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333364-B7F4-4350-A4F9-4C64F68C9617}" type="pres">
      <dgm:prSet presAssocID="{4B72F8F7-0915-4FC9-A75B-3AB973AE89F8}" presName="parTrans" presStyleLbl="sibTrans2D1" presStyleIdx="2" presStyleCnt="7"/>
      <dgm:spPr/>
      <dgm:t>
        <a:bodyPr/>
        <a:lstStyle/>
        <a:p>
          <a:endParaRPr lang="en-US"/>
        </a:p>
      </dgm:t>
    </dgm:pt>
    <dgm:pt modelId="{8F3D585A-B67C-461F-BA08-CA349CF9791B}" type="pres">
      <dgm:prSet presAssocID="{4B72F8F7-0915-4FC9-A75B-3AB973AE89F8}" presName="connectorText" presStyleLbl="sibTrans2D1" presStyleIdx="2" presStyleCnt="7"/>
      <dgm:spPr/>
      <dgm:t>
        <a:bodyPr/>
        <a:lstStyle/>
        <a:p>
          <a:endParaRPr lang="en-US"/>
        </a:p>
      </dgm:t>
    </dgm:pt>
    <dgm:pt modelId="{5AB8EEB8-91FC-46B3-95D6-FBA7CC211641}" type="pres">
      <dgm:prSet presAssocID="{14174A19-0C3E-4B32-A553-030E61819340}" presName="node" presStyleLbl="node1" presStyleIdx="2" presStyleCnt="7" custScaleX="111529" custScaleY="1115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0747C6-414F-4D48-9497-5BCA842610AE}" type="pres">
      <dgm:prSet presAssocID="{A650CCD9-61B6-41CF-981F-41CAD89C1E7F}" presName="parTrans" presStyleLbl="sibTrans2D1" presStyleIdx="3" presStyleCnt="7"/>
      <dgm:spPr/>
      <dgm:t>
        <a:bodyPr/>
        <a:lstStyle/>
        <a:p>
          <a:endParaRPr lang="en-US"/>
        </a:p>
      </dgm:t>
    </dgm:pt>
    <dgm:pt modelId="{60DAE701-9CB2-467E-9E41-80BE9042069A}" type="pres">
      <dgm:prSet presAssocID="{A650CCD9-61B6-41CF-981F-41CAD89C1E7F}" presName="connectorText" presStyleLbl="sibTrans2D1" presStyleIdx="3" presStyleCnt="7"/>
      <dgm:spPr/>
      <dgm:t>
        <a:bodyPr/>
        <a:lstStyle/>
        <a:p>
          <a:endParaRPr lang="en-US"/>
        </a:p>
      </dgm:t>
    </dgm:pt>
    <dgm:pt modelId="{FB28E056-53F5-4682-BF91-1FB8A208FF26}" type="pres">
      <dgm:prSet presAssocID="{B903886C-0D36-41CA-8FFC-8F935EB1F07D}" presName="node" presStyleLbl="node1" presStyleIdx="3" presStyleCnt="7" custScaleX="111529" custScaleY="1115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ED7139-34DF-4EEE-BF78-06169DEAEAAD}" type="pres">
      <dgm:prSet presAssocID="{A0041278-564E-48AA-9CF8-59E0C0C7AB10}" presName="parTrans" presStyleLbl="sibTrans2D1" presStyleIdx="4" presStyleCnt="7"/>
      <dgm:spPr/>
      <dgm:t>
        <a:bodyPr/>
        <a:lstStyle/>
        <a:p>
          <a:endParaRPr lang="en-US"/>
        </a:p>
      </dgm:t>
    </dgm:pt>
    <dgm:pt modelId="{B014158F-212F-41A5-AFDF-C255CAD9BCF4}" type="pres">
      <dgm:prSet presAssocID="{A0041278-564E-48AA-9CF8-59E0C0C7AB10}" presName="connectorText" presStyleLbl="sibTrans2D1" presStyleIdx="4" presStyleCnt="7"/>
      <dgm:spPr/>
      <dgm:t>
        <a:bodyPr/>
        <a:lstStyle/>
        <a:p>
          <a:endParaRPr lang="en-US"/>
        </a:p>
      </dgm:t>
    </dgm:pt>
    <dgm:pt modelId="{8F3169C7-62C2-4253-9099-7278AA9A9CB5}" type="pres">
      <dgm:prSet presAssocID="{3EA96CD8-684D-47C3-8563-DEAF3DD7B9D9}" presName="node" presStyleLbl="node1" presStyleIdx="4" presStyleCnt="7" custScaleX="111529" custScaleY="1115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F9D7EB-8BFF-43A2-93A7-54E4283F3CB9}" type="pres">
      <dgm:prSet presAssocID="{B20EDE64-2159-48E3-BCA3-10CD09C3CED3}" presName="parTrans" presStyleLbl="sibTrans2D1" presStyleIdx="5" presStyleCnt="7"/>
      <dgm:spPr/>
      <dgm:t>
        <a:bodyPr/>
        <a:lstStyle/>
        <a:p>
          <a:endParaRPr lang="en-US"/>
        </a:p>
      </dgm:t>
    </dgm:pt>
    <dgm:pt modelId="{3035FAD3-A2C4-4C44-B7F9-B1C5D58F4F73}" type="pres">
      <dgm:prSet presAssocID="{B20EDE64-2159-48E3-BCA3-10CD09C3CED3}" presName="connectorText" presStyleLbl="sibTrans2D1" presStyleIdx="5" presStyleCnt="7"/>
      <dgm:spPr/>
      <dgm:t>
        <a:bodyPr/>
        <a:lstStyle/>
        <a:p>
          <a:endParaRPr lang="en-US"/>
        </a:p>
      </dgm:t>
    </dgm:pt>
    <dgm:pt modelId="{2388B72E-EE1B-4D14-92B4-94274D001BC4}" type="pres">
      <dgm:prSet presAssocID="{B4EC37E3-C4DE-4E60-B27C-E7D727D252F5}" presName="node" presStyleLbl="node1" presStyleIdx="5" presStyleCnt="7" custScaleX="111529" custScaleY="1115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F231FC-3CB4-464B-9E17-757CE2B1ECB8}" type="pres">
      <dgm:prSet presAssocID="{2953D1D9-49A4-47C1-A822-DF89AA98B858}" presName="parTrans" presStyleLbl="sibTrans2D1" presStyleIdx="6" presStyleCnt="7"/>
      <dgm:spPr/>
      <dgm:t>
        <a:bodyPr/>
        <a:lstStyle/>
        <a:p>
          <a:endParaRPr lang="en-US"/>
        </a:p>
      </dgm:t>
    </dgm:pt>
    <dgm:pt modelId="{96D4CB4B-6187-4D1E-82CE-65B58EBD9C26}" type="pres">
      <dgm:prSet presAssocID="{2953D1D9-49A4-47C1-A822-DF89AA98B858}" presName="connectorText" presStyleLbl="sibTrans2D1" presStyleIdx="6" presStyleCnt="7"/>
      <dgm:spPr/>
      <dgm:t>
        <a:bodyPr/>
        <a:lstStyle/>
        <a:p>
          <a:endParaRPr lang="en-US"/>
        </a:p>
      </dgm:t>
    </dgm:pt>
    <dgm:pt modelId="{C3E02FC2-8684-4A70-9D9E-BE22919DCE3B}" type="pres">
      <dgm:prSet presAssocID="{1A277CAD-7A2A-4B6A-9F38-0BFBD23190A0}" presName="node" presStyleLbl="node1" presStyleIdx="6" presStyleCnt="7" custScaleX="111529" custScaleY="1115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1EBE4EC-F4D6-450E-A26D-1CFBCD7C474E}" type="presOf" srcId="{7DCFAFC6-F62B-4229-9A2F-F20BFBACE972}" destId="{C70DC61C-03B4-49E1-9D78-037FDEE788E3}" srcOrd="0" destOrd="0" presId="urn:microsoft.com/office/officeart/2005/8/layout/radial5"/>
    <dgm:cxn modelId="{4B3838F9-ABF1-4214-932B-96861F0CB297}" srcId="{921FC8A9-2C69-4EE7-9B0A-9A45C5DF1DDE}" destId="{B903886C-0D36-41CA-8FFC-8F935EB1F07D}" srcOrd="3" destOrd="0" parTransId="{A650CCD9-61B6-41CF-981F-41CAD89C1E7F}" sibTransId="{47CF8DA8-1498-4952-BA7C-3BD81603E154}"/>
    <dgm:cxn modelId="{6FE497EE-A06F-486A-825A-7251A3992A53}" srcId="{921FC8A9-2C69-4EE7-9B0A-9A45C5DF1DDE}" destId="{1A277CAD-7A2A-4B6A-9F38-0BFBD23190A0}" srcOrd="6" destOrd="0" parTransId="{2953D1D9-49A4-47C1-A822-DF89AA98B858}" sibTransId="{A122DD2B-876C-46C0-A1CA-CB75FD5A6631}"/>
    <dgm:cxn modelId="{F3CEEA56-6788-440F-937A-05BC2EFD2439}" type="presOf" srcId="{B20EDE64-2159-48E3-BCA3-10CD09C3CED3}" destId="{3035FAD3-A2C4-4C44-B7F9-B1C5D58F4F73}" srcOrd="1" destOrd="0" presId="urn:microsoft.com/office/officeart/2005/8/layout/radial5"/>
    <dgm:cxn modelId="{EEC11611-59FD-467D-952A-126BC9BA93A7}" srcId="{921FC8A9-2C69-4EE7-9B0A-9A45C5DF1DDE}" destId="{14174A19-0C3E-4B32-A553-030E61819340}" srcOrd="2" destOrd="0" parTransId="{4B72F8F7-0915-4FC9-A75B-3AB973AE89F8}" sibTransId="{886D2E29-6C5C-4F71-8586-4AD18E874402}"/>
    <dgm:cxn modelId="{90C012FD-F8E1-43E3-9900-D643A1AB0D2E}" type="presOf" srcId="{2953D1D9-49A4-47C1-A822-DF89AA98B858}" destId="{2AF231FC-3CB4-464B-9E17-757CE2B1ECB8}" srcOrd="0" destOrd="0" presId="urn:microsoft.com/office/officeart/2005/8/layout/radial5"/>
    <dgm:cxn modelId="{2F4CE8DD-283B-43AB-AC35-038643FD0DBF}" srcId="{921FC8A9-2C69-4EE7-9B0A-9A45C5DF1DDE}" destId="{3B4202BA-14FB-42EE-863F-331185BD8702}" srcOrd="0" destOrd="0" parTransId="{7DCFAFC6-F62B-4229-9A2F-F20BFBACE972}" sibTransId="{A2EA4ACF-465F-43EF-B964-67177C0FA934}"/>
    <dgm:cxn modelId="{EC64EAB3-6EFB-44EF-B84A-CB87C3910C14}" type="presOf" srcId="{2953D1D9-49A4-47C1-A822-DF89AA98B858}" destId="{96D4CB4B-6187-4D1E-82CE-65B58EBD9C26}" srcOrd="1" destOrd="0" presId="urn:microsoft.com/office/officeart/2005/8/layout/radial5"/>
    <dgm:cxn modelId="{F62F3F9B-61DE-490D-B8D5-F7E1A8DFA49B}" srcId="{921FC8A9-2C69-4EE7-9B0A-9A45C5DF1DDE}" destId="{B4EC37E3-C4DE-4E60-B27C-E7D727D252F5}" srcOrd="5" destOrd="0" parTransId="{B20EDE64-2159-48E3-BCA3-10CD09C3CED3}" sibTransId="{6FC1351C-E9A1-4720-84B4-7BC19163F487}"/>
    <dgm:cxn modelId="{903DBFF1-82C9-406A-BE7B-FDFFCA70BF68}" srcId="{C0B8A1C6-3AF7-4990-AA6A-225E1455F252}" destId="{921FC8A9-2C69-4EE7-9B0A-9A45C5DF1DDE}" srcOrd="0" destOrd="0" parTransId="{044ADD5C-8C3D-49E1-8DDA-43FB525B0F00}" sibTransId="{69605386-8A03-4716-9A98-EE526F33CAEB}"/>
    <dgm:cxn modelId="{A222EAC7-2D57-4ACB-8E19-0F177F46E80D}" type="presOf" srcId="{B903886C-0D36-41CA-8FFC-8F935EB1F07D}" destId="{FB28E056-53F5-4682-BF91-1FB8A208FF26}" srcOrd="0" destOrd="0" presId="urn:microsoft.com/office/officeart/2005/8/layout/radial5"/>
    <dgm:cxn modelId="{2209295E-B235-48FE-B471-5BC1F2F0D00C}" type="presOf" srcId="{3EA96CD8-684D-47C3-8563-DEAF3DD7B9D9}" destId="{8F3169C7-62C2-4253-9099-7278AA9A9CB5}" srcOrd="0" destOrd="0" presId="urn:microsoft.com/office/officeart/2005/8/layout/radial5"/>
    <dgm:cxn modelId="{A55DEC79-0903-48D2-9566-AEF04FCFC3D0}" type="presOf" srcId="{49AF2DF4-AEC7-4F65-AB40-0C8E771CABAC}" destId="{8B48CF99-AAFB-4136-A393-C204C1DA406D}" srcOrd="1" destOrd="0" presId="urn:microsoft.com/office/officeart/2005/8/layout/radial5"/>
    <dgm:cxn modelId="{CD66C55B-53C2-4BB8-8D7D-DAA1945A2FA5}" type="presOf" srcId="{C0B8A1C6-3AF7-4990-AA6A-225E1455F252}" destId="{124CFAA1-433A-4AB5-8E46-6E7348FBB6D6}" srcOrd="0" destOrd="0" presId="urn:microsoft.com/office/officeart/2005/8/layout/radial5"/>
    <dgm:cxn modelId="{ADEC77D6-62DB-4091-A9EF-0C5265663EEB}" type="presOf" srcId="{7DCFAFC6-F62B-4229-9A2F-F20BFBACE972}" destId="{E1C693FC-FD7E-4273-B9C8-1E998E2C5CD5}" srcOrd="1" destOrd="0" presId="urn:microsoft.com/office/officeart/2005/8/layout/radial5"/>
    <dgm:cxn modelId="{3CE77EA5-320E-4579-B808-CA0A2C290938}" type="presOf" srcId="{2F0111C4-29FC-439E-89CF-2EC2A1699942}" destId="{6B67D64A-4AF7-4504-A702-8C56A6C37B88}" srcOrd="0" destOrd="0" presId="urn:microsoft.com/office/officeart/2005/8/layout/radial5"/>
    <dgm:cxn modelId="{5E84E13A-DC9F-4C64-B479-006ACEFE93B9}" type="presOf" srcId="{1A277CAD-7A2A-4B6A-9F38-0BFBD23190A0}" destId="{C3E02FC2-8684-4A70-9D9E-BE22919DCE3B}" srcOrd="0" destOrd="0" presId="urn:microsoft.com/office/officeart/2005/8/layout/radial5"/>
    <dgm:cxn modelId="{F477E183-F21B-4CA2-A1EA-B856FB5EEB4D}" srcId="{921FC8A9-2C69-4EE7-9B0A-9A45C5DF1DDE}" destId="{3EA96CD8-684D-47C3-8563-DEAF3DD7B9D9}" srcOrd="4" destOrd="0" parTransId="{A0041278-564E-48AA-9CF8-59E0C0C7AB10}" sibTransId="{77CD3590-1F65-410E-B70A-D90F45651E4B}"/>
    <dgm:cxn modelId="{4F1CEF94-CAA0-441D-8999-27E84684D1F5}" type="presOf" srcId="{14174A19-0C3E-4B32-A553-030E61819340}" destId="{5AB8EEB8-91FC-46B3-95D6-FBA7CC211641}" srcOrd="0" destOrd="0" presId="urn:microsoft.com/office/officeart/2005/8/layout/radial5"/>
    <dgm:cxn modelId="{FB9B4C8A-1941-4B0E-9181-2C54F8FC4111}" type="presOf" srcId="{A0041278-564E-48AA-9CF8-59E0C0C7AB10}" destId="{B014158F-212F-41A5-AFDF-C255CAD9BCF4}" srcOrd="1" destOrd="0" presId="urn:microsoft.com/office/officeart/2005/8/layout/radial5"/>
    <dgm:cxn modelId="{5EAD5A8C-C563-4667-9D65-84644EF70A3F}" type="presOf" srcId="{A650CCD9-61B6-41CF-981F-41CAD89C1E7F}" destId="{60DAE701-9CB2-467E-9E41-80BE9042069A}" srcOrd="1" destOrd="0" presId="urn:microsoft.com/office/officeart/2005/8/layout/radial5"/>
    <dgm:cxn modelId="{6F3B3373-D9F8-4D2C-B29E-CA410077E7A8}" type="presOf" srcId="{3B4202BA-14FB-42EE-863F-331185BD8702}" destId="{AA8A4D35-D58D-4551-924A-FA3710C44BAE}" srcOrd="0" destOrd="0" presId="urn:microsoft.com/office/officeart/2005/8/layout/radial5"/>
    <dgm:cxn modelId="{22B933E5-42AF-4E48-88F1-DF46E3B014BC}" type="presOf" srcId="{B20EDE64-2159-48E3-BCA3-10CD09C3CED3}" destId="{E8F9D7EB-8BFF-43A2-93A7-54E4283F3CB9}" srcOrd="0" destOrd="0" presId="urn:microsoft.com/office/officeart/2005/8/layout/radial5"/>
    <dgm:cxn modelId="{B5C6D4DD-ACDE-4D10-AF38-CB984479FB41}" type="presOf" srcId="{4B72F8F7-0915-4FC9-A75B-3AB973AE89F8}" destId="{8F3D585A-B67C-461F-BA08-CA349CF9791B}" srcOrd="1" destOrd="0" presId="urn:microsoft.com/office/officeart/2005/8/layout/radial5"/>
    <dgm:cxn modelId="{F4679275-348D-4E83-B137-A178B15636E8}" srcId="{921FC8A9-2C69-4EE7-9B0A-9A45C5DF1DDE}" destId="{2F0111C4-29FC-439E-89CF-2EC2A1699942}" srcOrd="1" destOrd="0" parTransId="{49AF2DF4-AEC7-4F65-AB40-0C8E771CABAC}" sibTransId="{DDD23834-61F0-484E-9225-263CF67BA595}"/>
    <dgm:cxn modelId="{3FF09353-B29D-440A-A49C-5EE31EDCA9CA}" type="presOf" srcId="{4B72F8F7-0915-4FC9-A75B-3AB973AE89F8}" destId="{91333364-B7F4-4350-A4F9-4C64F68C9617}" srcOrd="0" destOrd="0" presId="urn:microsoft.com/office/officeart/2005/8/layout/radial5"/>
    <dgm:cxn modelId="{7E07C0EC-31BB-494D-9350-7BE0231AB590}" type="presOf" srcId="{A650CCD9-61B6-41CF-981F-41CAD89C1E7F}" destId="{430747C6-414F-4D48-9497-5BCA842610AE}" srcOrd="0" destOrd="0" presId="urn:microsoft.com/office/officeart/2005/8/layout/radial5"/>
    <dgm:cxn modelId="{E8243039-C704-4570-B791-D1F2463DDF3F}" type="presOf" srcId="{49AF2DF4-AEC7-4F65-AB40-0C8E771CABAC}" destId="{26ED7F78-EE4F-4A75-B450-0CF5DEBD9453}" srcOrd="0" destOrd="0" presId="urn:microsoft.com/office/officeart/2005/8/layout/radial5"/>
    <dgm:cxn modelId="{D488575D-9259-4B24-B857-68EA295E1E57}" type="presOf" srcId="{921FC8A9-2C69-4EE7-9B0A-9A45C5DF1DDE}" destId="{36D9255E-175E-4D9A-AB22-1EDC146490AB}" srcOrd="0" destOrd="0" presId="urn:microsoft.com/office/officeart/2005/8/layout/radial5"/>
    <dgm:cxn modelId="{4CC8DDB6-5349-44C1-B98E-45E5F3571412}" type="presOf" srcId="{A0041278-564E-48AA-9CF8-59E0C0C7AB10}" destId="{E4ED7139-34DF-4EEE-BF78-06169DEAEAAD}" srcOrd="0" destOrd="0" presId="urn:microsoft.com/office/officeart/2005/8/layout/radial5"/>
    <dgm:cxn modelId="{F2AB47DA-8EC6-4501-8937-B428B9355242}" type="presOf" srcId="{B4EC37E3-C4DE-4E60-B27C-E7D727D252F5}" destId="{2388B72E-EE1B-4D14-92B4-94274D001BC4}" srcOrd="0" destOrd="0" presId="urn:microsoft.com/office/officeart/2005/8/layout/radial5"/>
    <dgm:cxn modelId="{6CCF8A4C-D14D-41A6-8639-146E6C5710FB}" type="presParOf" srcId="{124CFAA1-433A-4AB5-8E46-6E7348FBB6D6}" destId="{36D9255E-175E-4D9A-AB22-1EDC146490AB}" srcOrd="0" destOrd="0" presId="urn:microsoft.com/office/officeart/2005/8/layout/radial5"/>
    <dgm:cxn modelId="{C4610332-B26C-431D-8994-32B2C9D96812}" type="presParOf" srcId="{124CFAA1-433A-4AB5-8E46-6E7348FBB6D6}" destId="{C70DC61C-03B4-49E1-9D78-037FDEE788E3}" srcOrd="1" destOrd="0" presId="urn:microsoft.com/office/officeart/2005/8/layout/radial5"/>
    <dgm:cxn modelId="{F5FEE6F1-F3C2-42A6-BDCE-801129EBB5A2}" type="presParOf" srcId="{C70DC61C-03B4-49E1-9D78-037FDEE788E3}" destId="{E1C693FC-FD7E-4273-B9C8-1E998E2C5CD5}" srcOrd="0" destOrd="0" presId="urn:microsoft.com/office/officeart/2005/8/layout/radial5"/>
    <dgm:cxn modelId="{43940CB1-1C49-46A8-AF29-407D033A1E28}" type="presParOf" srcId="{124CFAA1-433A-4AB5-8E46-6E7348FBB6D6}" destId="{AA8A4D35-D58D-4551-924A-FA3710C44BAE}" srcOrd="2" destOrd="0" presId="urn:microsoft.com/office/officeart/2005/8/layout/radial5"/>
    <dgm:cxn modelId="{08BD5954-D26B-4648-B7EE-D3662879B0D3}" type="presParOf" srcId="{124CFAA1-433A-4AB5-8E46-6E7348FBB6D6}" destId="{26ED7F78-EE4F-4A75-B450-0CF5DEBD9453}" srcOrd="3" destOrd="0" presId="urn:microsoft.com/office/officeart/2005/8/layout/radial5"/>
    <dgm:cxn modelId="{D739E55E-9BDF-42AC-9FD0-BE8987575054}" type="presParOf" srcId="{26ED7F78-EE4F-4A75-B450-0CF5DEBD9453}" destId="{8B48CF99-AAFB-4136-A393-C204C1DA406D}" srcOrd="0" destOrd="0" presId="urn:microsoft.com/office/officeart/2005/8/layout/radial5"/>
    <dgm:cxn modelId="{6CD1C321-D611-44DC-BD27-21BCE8615465}" type="presParOf" srcId="{124CFAA1-433A-4AB5-8E46-6E7348FBB6D6}" destId="{6B67D64A-4AF7-4504-A702-8C56A6C37B88}" srcOrd="4" destOrd="0" presId="urn:microsoft.com/office/officeart/2005/8/layout/radial5"/>
    <dgm:cxn modelId="{D1EC030E-E312-43B3-B099-33F5E447F3FF}" type="presParOf" srcId="{124CFAA1-433A-4AB5-8E46-6E7348FBB6D6}" destId="{91333364-B7F4-4350-A4F9-4C64F68C9617}" srcOrd="5" destOrd="0" presId="urn:microsoft.com/office/officeart/2005/8/layout/radial5"/>
    <dgm:cxn modelId="{0AE42E22-42A2-409F-A49C-0E523DC14190}" type="presParOf" srcId="{91333364-B7F4-4350-A4F9-4C64F68C9617}" destId="{8F3D585A-B67C-461F-BA08-CA349CF9791B}" srcOrd="0" destOrd="0" presId="urn:microsoft.com/office/officeart/2005/8/layout/radial5"/>
    <dgm:cxn modelId="{462EE5ED-948E-481B-A187-DAFE44D91CEB}" type="presParOf" srcId="{124CFAA1-433A-4AB5-8E46-6E7348FBB6D6}" destId="{5AB8EEB8-91FC-46B3-95D6-FBA7CC211641}" srcOrd="6" destOrd="0" presId="urn:microsoft.com/office/officeart/2005/8/layout/radial5"/>
    <dgm:cxn modelId="{A53F429E-91AC-4591-817A-C73079EF397C}" type="presParOf" srcId="{124CFAA1-433A-4AB5-8E46-6E7348FBB6D6}" destId="{430747C6-414F-4D48-9497-5BCA842610AE}" srcOrd="7" destOrd="0" presId="urn:microsoft.com/office/officeart/2005/8/layout/radial5"/>
    <dgm:cxn modelId="{887FB522-64A5-4D8E-B114-038CC13B4BC2}" type="presParOf" srcId="{430747C6-414F-4D48-9497-5BCA842610AE}" destId="{60DAE701-9CB2-467E-9E41-80BE9042069A}" srcOrd="0" destOrd="0" presId="urn:microsoft.com/office/officeart/2005/8/layout/radial5"/>
    <dgm:cxn modelId="{78F76FA0-7F55-40D4-9A7D-D2724B8CD03D}" type="presParOf" srcId="{124CFAA1-433A-4AB5-8E46-6E7348FBB6D6}" destId="{FB28E056-53F5-4682-BF91-1FB8A208FF26}" srcOrd="8" destOrd="0" presId="urn:microsoft.com/office/officeart/2005/8/layout/radial5"/>
    <dgm:cxn modelId="{0A5838DA-103A-4EF7-9830-D74295FCFC1E}" type="presParOf" srcId="{124CFAA1-433A-4AB5-8E46-6E7348FBB6D6}" destId="{E4ED7139-34DF-4EEE-BF78-06169DEAEAAD}" srcOrd="9" destOrd="0" presId="urn:microsoft.com/office/officeart/2005/8/layout/radial5"/>
    <dgm:cxn modelId="{8B818BC8-96FA-4556-B12A-69F42CA7B756}" type="presParOf" srcId="{E4ED7139-34DF-4EEE-BF78-06169DEAEAAD}" destId="{B014158F-212F-41A5-AFDF-C255CAD9BCF4}" srcOrd="0" destOrd="0" presId="urn:microsoft.com/office/officeart/2005/8/layout/radial5"/>
    <dgm:cxn modelId="{35C62EA7-3095-4020-8524-32EF37BC847C}" type="presParOf" srcId="{124CFAA1-433A-4AB5-8E46-6E7348FBB6D6}" destId="{8F3169C7-62C2-4253-9099-7278AA9A9CB5}" srcOrd="10" destOrd="0" presId="urn:microsoft.com/office/officeart/2005/8/layout/radial5"/>
    <dgm:cxn modelId="{76D3E37A-694E-41A6-A922-5B4BE42BF4A7}" type="presParOf" srcId="{124CFAA1-433A-4AB5-8E46-6E7348FBB6D6}" destId="{E8F9D7EB-8BFF-43A2-93A7-54E4283F3CB9}" srcOrd="11" destOrd="0" presId="urn:microsoft.com/office/officeart/2005/8/layout/radial5"/>
    <dgm:cxn modelId="{A27B3D95-0208-48AA-A44F-BA429B9767AC}" type="presParOf" srcId="{E8F9D7EB-8BFF-43A2-93A7-54E4283F3CB9}" destId="{3035FAD3-A2C4-4C44-B7F9-B1C5D58F4F73}" srcOrd="0" destOrd="0" presId="urn:microsoft.com/office/officeart/2005/8/layout/radial5"/>
    <dgm:cxn modelId="{32F720A8-3B28-4A11-9D5D-8E365FD00A8D}" type="presParOf" srcId="{124CFAA1-433A-4AB5-8E46-6E7348FBB6D6}" destId="{2388B72E-EE1B-4D14-92B4-94274D001BC4}" srcOrd="12" destOrd="0" presId="urn:microsoft.com/office/officeart/2005/8/layout/radial5"/>
    <dgm:cxn modelId="{FE797F4F-5AC0-4A86-8635-D6E741FF9D87}" type="presParOf" srcId="{124CFAA1-433A-4AB5-8E46-6E7348FBB6D6}" destId="{2AF231FC-3CB4-464B-9E17-757CE2B1ECB8}" srcOrd="13" destOrd="0" presId="urn:microsoft.com/office/officeart/2005/8/layout/radial5"/>
    <dgm:cxn modelId="{49643B13-D42A-4BEE-9D9C-6C8CED3E03FC}" type="presParOf" srcId="{2AF231FC-3CB4-464B-9E17-757CE2B1ECB8}" destId="{96D4CB4B-6187-4D1E-82CE-65B58EBD9C26}" srcOrd="0" destOrd="0" presId="urn:microsoft.com/office/officeart/2005/8/layout/radial5"/>
    <dgm:cxn modelId="{E2A1B3B4-50C9-43AB-8288-0B02FDE5974B}" type="presParOf" srcId="{124CFAA1-433A-4AB5-8E46-6E7348FBB6D6}" destId="{C3E02FC2-8684-4A70-9D9E-BE22919DCE3B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2F2B2FB-DC7C-4B33-8866-A2B18C7AAE19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A4E4895F-3C9B-42F1-BEBF-B12AD7BC3825}">
      <dgm:prSet phldrT="[Text]" custT="1"/>
      <dgm:spPr/>
      <dgm:t>
        <a:bodyPr/>
        <a:lstStyle/>
        <a:p>
          <a:r>
            <a:rPr lang="en-US" sz="3600">
              <a:ln w="11430"/>
              <a:solidFill>
                <a:srgbClr val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Sản xuất xi măng</a:t>
          </a:r>
          <a:endParaRPr lang="en-US" sz="3600">
            <a:solidFill>
              <a:srgbClr val="000000"/>
            </a:solidFill>
          </a:endParaRPr>
        </a:p>
      </dgm:t>
    </dgm:pt>
    <dgm:pt modelId="{C11293A8-30AC-4A46-BE69-45F6EDE49743}" type="parTrans" cxnId="{2D2935DE-8884-465A-AAE9-F1FDF2D30404}">
      <dgm:prSet/>
      <dgm:spPr/>
      <dgm:t>
        <a:bodyPr/>
        <a:lstStyle/>
        <a:p>
          <a:endParaRPr lang="en-US" sz="3600">
            <a:solidFill>
              <a:srgbClr val="000000"/>
            </a:solidFill>
          </a:endParaRPr>
        </a:p>
      </dgm:t>
    </dgm:pt>
    <dgm:pt modelId="{6D89C0F6-56EA-471F-9C30-0BD6C6D0E46C}" type="sibTrans" cxnId="{2D2935DE-8884-465A-AAE9-F1FDF2D30404}">
      <dgm:prSet/>
      <dgm:spPr/>
      <dgm:t>
        <a:bodyPr/>
        <a:lstStyle/>
        <a:p>
          <a:endParaRPr lang="en-US" sz="3600">
            <a:solidFill>
              <a:srgbClr val="000000"/>
            </a:solidFill>
          </a:endParaRPr>
        </a:p>
      </dgm:t>
    </dgm:pt>
    <dgm:pt modelId="{1A1F9BC1-30A6-45F0-BA7D-7991B381C7DB}">
      <dgm:prSet phldrT="[Text]" custT="1"/>
      <dgm:spPr/>
      <dgm:t>
        <a:bodyPr/>
        <a:lstStyle/>
        <a:p>
          <a:r>
            <a:rPr lang="en-US" sz="3600">
              <a:ln w="11430"/>
              <a:solidFill>
                <a:srgbClr val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Nung vôi</a:t>
          </a:r>
          <a:endParaRPr lang="en-US" sz="3600">
            <a:solidFill>
              <a:srgbClr val="000000"/>
            </a:solidFill>
          </a:endParaRPr>
        </a:p>
      </dgm:t>
    </dgm:pt>
    <dgm:pt modelId="{C12FF046-04DC-42F3-8159-AC6F289423D2}" type="parTrans" cxnId="{37F12563-3996-41EE-8376-2110CA48D3AD}">
      <dgm:prSet/>
      <dgm:spPr/>
      <dgm:t>
        <a:bodyPr/>
        <a:lstStyle/>
        <a:p>
          <a:endParaRPr lang="en-US" sz="3600">
            <a:solidFill>
              <a:srgbClr val="000000"/>
            </a:solidFill>
          </a:endParaRPr>
        </a:p>
      </dgm:t>
    </dgm:pt>
    <dgm:pt modelId="{36E38B70-2E4E-427B-A3A7-043B6BC9B182}" type="sibTrans" cxnId="{37F12563-3996-41EE-8376-2110CA48D3AD}">
      <dgm:prSet/>
      <dgm:spPr/>
      <dgm:t>
        <a:bodyPr/>
        <a:lstStyle/>
        <a:p>
          <a:endParaRPr lang="en-US" sz="3600">
            <a:solidFill>
              <a:srgbClr val="000000"/>
            </a:solidFill>
          </a:endParaRPr>
        </a:p>
      </dgm:t>
    </dgm:pt>
    <dgm:pt modelId="{AA3B8275-1D8E-4FE5-9C3F-BEA563177E54}">
      <dgm:prSet phldrT="[Text]" custT="1"/>
      <dgm:spPr/>
      <dgm:t>
        <a:bodyPr/>
        <a:lstStyle/>
        <a:p>
          <a:r>
            <a:rPr lang="en-US" sz="3600">
              <a:ln w="11430"/>
              <a:solidFill>
                <a:srgbClr val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Tạc tượng</a:t>
          </a:r>
          <a:endParaRPr lang="en-US" sz="3600">
            <a:solidFill>
              <a:srgbClr val="000000"/>
            </a:solidFill>
          </a:endParaRPr>
        </a:p>
      </dgm:t>
    </dgm:pt>
    <dgm:pt modelId="{C436ACE7-B550-4556-8E06-ECDF980DBD14}" type="parTrans" cxnId="{0B0BD9BE-C2FC-4B92-A53D-590866D95A49}">
      <dgm:prSet/>
      <dgm:spPr/>
      <dgm:t>
        <a:bodyPr/>
        <a:lstStyle/>
        <a:p>
          <a:endParaRPr lang="en-US" sz="3600">
            <a:solidFill>
              <a:srgbClr val="000000"/>
            </a:solidFill>
          </a:endParaRPr>
        </a:p>
      </dgm:t>
    </dgm:pt>
    <dgm:pt modelId="{47C228EA-3A12-40EC-BF46-F6490EBAAC38}" type="sibTrans" cxnId="{0B0BD9BE-C2FC-4B92-A53D-590866D95A49}">
      <dgm:prSet/>
      <dgm:spPr/>
      <dgm:t>
        <a:bodyPr/>
        <a:lstStyle/>
        <a:p>
          <a:endParaRPr lang="en-US" sz="3600">
            <a:solidFill>
              <a:srgbClr val="000000"/>
            </a:solidFill>
          </a:endParaRPr>
        </a:p>
      </dgm:t>
    </dgm:pt>
    <dgm:pt modelId="{105843CB-7406-4E73-BAF6-3650E3A51E18}">
      <dgm:prSet phldrT="[Text]" custT="1"/>
      <dgm:spPr/>
      <dgm:t>
        <a:bodyPr/>
        <a:lstStyle/>
        <a:p>
          <a:r>
            <a:rPr lang="en-US" sz="3600">
              <a:ln w="11430"/>
              <a:solidFill>
                <a:srgbClr val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Lát đường</a:t>
          </a:r>
          <a:endParaRPr lang="en-US" sz="3600">
            <a:solidFill>
              <a:srgbClr val="000000"/>
            </a:solidFill>
          </a:endParaRPr>
        </a:p>
      </dgm:t>
    </dgm:pt>
    <dgm:pt modelId="{C2EBB234-87C1-4584-9603-FB6D543ED5A9}" type="parTrans" cxnId="{A4F64923-7052-4997-BD50-3AE68FD8C335}">
      <dgm:prSet/>
      <dgm:spPr/>
      <dgm:t>
        <a:bodyPr/>
        <a:lstStyle/>
        <a:p>
          <a:endParaRPr lang="en-US" sz="3600">
            <a:solidFill>
              <a:srgbClr val="000000"/>
            </a:solidFill>
          </a:endParaRPr>
        </a:p>
      </dgm:t>
    </dgm:pt>
    <dgm:pt modelId="{AD234FAA-5B97-4A71-8554-427C4B5636DA}" type="sibTrans" cxnId="{A4F64923-7052-4997-BD50-3AE68FD8C335}">
      <dgm:prSet/>
      <dgm:spPr/>
      <dgm:t>
        <a:bodyPr/>
        <a:lstStyle/>
        <a:p>
          <a:endParaRPr lang="en-US" sz="3600">
            <a:solidFill>
              <a:srgbClr val="000000"/>
            </a:solidFill>
          </a:endParaRPr>
        </a:p>
      </dgm:t>
    </dgm:pt>
    <dgm:pt modelId="{2963D591-5F79-4F8B-A1F9-B11123651F57}">
      <dgm:prSet phldrT="[Text]" custT="1"/>
      <dgm:spPr/>
      <dgm:t>
        <a:bodyPr/>
        <a:lstStyle/>
        <a:p>
          <a:r>
            <a:rPr lang="en-US" sz="3600">
              <a:ln w="11430"/>
              <a:solidFill>
                <a:srgbClr val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Xây nhà</a:t>
          </a:r>
          <a:endParaRPr lang="en-US" sz="3600">
            <a:solidFill>
              <a:srgbClr val="000000"/>
            </a:solidFill>
          </a:endParaRPr>
        </a:p>
      </dgm:t>
    </dgm:pt>
    <dgm:pt modelId="{B755C391-08EB-4868-8F64-4ADEC66684FD}" type="parTrans" cxnId="{00555ECF-D79A-4FDA-84B9-2D152081714C}">
      <dgm:prSet/>
      <dgm:spPr/>
      <dgm:t>
        <a:bodyPr/>
        <a:lstStyle/>
        <a:p>
          <a:endParaRPr lang="en-US" sz="3600">
            <a:solidFill>
              <a:srgbClr val="000000"/>
            </a:solidFill>
          </a:endParaRPr>
        </a:p>
      </dgm:t>
    </dgm:pt>
    <dgm:pt modelId="{67B6A61D-AF97-4969-A1FC-CCE0FAF09547}" type="sibTrans" cxnId="{00555ECF-D79A-4FDA-84B9-2D152081714C}">
      <dgm:prSet/>
      <dgm:spPr/>
      <dgm:t>
        <a:bodyPr/>
        <a:lstStyle/>
        <a:p>
          <a:endParaRPr lang="en-US" sz="3600">
            <a:solidFill>
              <a:srgbClr val="000000"/>
            </a:solidFill>
          </a:endParaRPr>
        </a:p>
      </dgm:t>
    </dgm:pt>
    <dgm:pt modelId="{4BD0339A-3686-4F3D-A356-AB719CFC5C62}">
      <dgm:prSet phldrT="[Text]" custT="1"/>
      <dgm:spPr/>
      <dgm:t>
        <a:bodyPr/>
        <a:lstStyle/>
        <a:p>
          <a:r>
            <a:rPr lang="en-US" sz="3600">
              <a:ln w="11430"/>
              <a:solidFill>
                <a:srgbClr val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Bón phân, khử độ chua mặn của đất, phòng bệnh cho cây trồng.</a:t>
          </a:r>
          <a:endParaRPr lang="en-US" sz="3600">
            <a:solidFill>
              <a:srgbClr val="000000"/>
            </a:solidFill>
          </a:endParaRPr>
        </a:p>
      </dgm:t>
    </dgm:pt>
    <dgm:pt modelId="{943244BC-C13B-4DF4-8448-5D46CCA4985F}" type="parTrans" cxnId="{BD92CB24-60CC-4F43-959F-306D374597FF}">
      <dgm:prSet/>
      <dgm:spPr/>
      <dgm:t>
        <a:bodyPr/>
        <a:lstStyle/>
        <a:p>
          <a:endParaRPr lang="en-US" sz="3600">
            <a:solidFill>
              <a:srgbClr val="000000"/>
            </a:solidFill>
          </a:endParaRPr>
        </a:p>
      </dgm:t>
    </dgm:pt>
    <dgm:pt modelId="{2FC39FE3-7BB8-45DC-99FF-98AB0D519746}" type="sibTrans" cxnId="{BD92CB24-60CC-4F43-959F-306D374597FF}">
      <dgm:prSet/>
      <dgm:spPr/>
      <dgm:t>
        <a:bodyPr/>
        <a:lstStyle/>
        <a:p>
          <a:endParaRPr lang="en-US" sz="3600">
            <a:solidFill>
              <a:srgbClr val="000000"/>
            </a:solidFill>
          </a:endParaRPr>
        </a:p>
      </dgm:t>
    </dgm:pt>
    <dgm:pt modelId="{8E79EC13-238E-41A8-86F9-F7D5D1E9157E}">
      <dgm:prSet phldrT="[Text]" custT="1"/>
      <dgm:spPr/>
      <dgm:t>
        <a:bodyPr/>
        <a:lstStyle/>
        <a:p>
          <a:r>
            <a:rPr lang="en-US" sz="3600">
              <a:ln w="11430"/>
              <a:solidFill>
                <a:srgbClr val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Làm phấn viết bảng</a:t>
          </a:r>
          <a:endParaRPr lang="en-US" sz="3600">
            <a:solidFill>
              <a:srgbClr val="000000"/>
            </a:solidFill>
          </a:endParaRPr>
        </a:p>
      </dgm:t>
    </dgm:pt>
    <dgm:pt modelId="{C782BADF-12DC-4A56-8198-B43659BC4F32}" type="parTrans" cxnId="{55B276F9-BC7C-45CE-B0AF-4325F5AB7E58}">
      <dgm:prSet/>
      <dgm:spPr/>
      <dgm:t>
        <a:bodyPr/>
        <a:lstStyle/>
        <a:p>
          <a:endParaRPr lang="en-US" sz="3600">
            <a:solidFill>
              <a:srgbClr val="000000"/>
            </a:solidFill>
          </a:endParaRPr>
        </a:p>
      </dgm:t>
    </dgm:pt>
    <dgm:pt modelId="{6BBA74A5-B877-4CF1-A3E2-77548867B68A}" type="sibTrans" cxnId="{55B276F9-BC7C-45CE-B0AF-4325F5AB7E58}">
      <dgm:prSet/>
      <dgm:spPr/>
      <dgm:t>
        <a:bodyPr/>
        <a:lstStyle/>
        <a:p>
          <a:endParaRPr lang="en-US" sz="3600">
            <a:solidFill>
              <a:srgbClr val="000000"/>
            </a:solidFill>
          </a:endParaRPr>
        </a:p>
      </dgm:t>
    </dgm:pt>
    <dgm:pt modelId="{645255CA-6C0A-4BF0-AE2E-FC01F9588831}" type="pres">
      <dgm:prSet presAssocID="{32F2B2FB-DC7C-4B33-8866-A2B18C7AAE1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EF107858-A094-4CBC-B8D0-3443D5A7392E}" type="pres">
      <dgm:prSet presAssocID="{32F2B2FB-DC7C-4B33-8866-A2B18C7AAE19}" presName="Name1" presStyleCnt="0"/>
      <dgm:spPr/>
    </dgm:pt>
    <dgm:pt modelId="{037459B0-941D-4DEC-833D-119604935357}" type="pres">
      <dgm:prSet presAssocID="{32F2B2FB-DC7C-4B33-8866-A2B18C7AAE19}" presName="cycle" presStyleCnt="0"/>
      <dgm:spPr/>
    </dgm:pt>
    <dgm:pt modelId="{A61B18EF-F689-42DB-AF40-4D3C46FF68E6}" type="pres">
      <dgm:prSet presAssocID="{32F2B2FB-DC7C-4B33-8866-A2B18C7AAE19}" presName="srcNode" presStyleLbl="node1" presStyleIdx="0" presStyleCnt="7"/>
      <dgm:spPr/>
    </dgm:pt>
    <dgm:pt modelId="{EAF5A2FF-4AB2-4C66-AACE-923B76D8C06A}" type="pres">
      <dgm:prSet presAssocID="{32F2B2FB-DC7C-4B33-8866-A2B18C7AAE19}" presName="conn" presStyleLbl="parChTrans1D2" presStyleIdx="0" presStyleCnt="1"/>
      <dgm:spPr/>
      <dgm:t>
        <a:bodyPr/>
        <a:lstStyle/>
        <a:p>
          <a:endParaRPr lang="en-US"/>
        </a:p>
      </dgm:t>
    </dgm:pt>
    <dgm:pt modelId="{D7C528E2-F645-40DB-9453-898179244726}" type="pres">
      <dgm:prSet presAssocID="{32F2B2FB-DC7C-4B33-8866-A2B18C7AAE19}" presName="extraNode" presStyleLbl="node1" presStyleIdx="0" presStyleCnt="7"/>
      <dgm:spPr/>
    </dgm:pt>
    <dgm:pt modelId="{95885D72-67B6-4EFE-A945-F355EC15B9E3}" type="pres">
      <dgm:prSet presAssocID="{32F2B2FB-DC7C-4B33-8866-A2B18C7AAE19}" presName="dstNode" presStyleLbl="node1" presStyleIdx="0" presStyleCnt="7"/>
      <dgm:spPr/>
    </dgm:pt>
    <dgm:pt modelId="{C165E843-9B26-4067-BDE0-78F26B9A40C8}" type="pres">
      <dgm:prSet presAssocID="{A4E4895F-3C9B-42F1-BEBF-B12AD7BC3825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30E8A7-CC0F-4511-B062-528FC96D3198}" type="pres">
      <dgm:prSet presAssocID="{A4E4895F-3C9B-42F1-BEBF-B12AD7BC3825}" presName="accent_1" presStyleCnt="0"/>
      <dgm:spPr/>
    </dgm:pt>
    <dgm:pt modelId="{53D1D86B-1955-46FA-8BA7-6539E0F615EC}" type="pres">
      <dgm:prSet presAssocID="{A4E4895F-3C9B-42F1-BEBF-B12AD7BC3825}" presName="accentRepeatNode" presStyleLbl="solidFgAcc1" presStyleIdx="0" presStyleCnt="7"/>
      <dgm:spPr/>
    </dgm:pt>
    <dgm:pt modelId="{85F4CFB6-DB6E-4BD6-869D-6B477DBB2924}" type="pres">
      <dgm:prSet presAssocID="{1A1F9BC1-30A6-45F0-BA7D-7991B381C7DB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E4643A-53AB-4E4B-B00E-754BEBB9F5E8}" type="pres">
      <dgm:prSet presAssocID="{1A1F9BC1-30A6-45F0-BA7D-7991B381C7DB}" presName="accent_2" presStyleCnt="0"/>
      <dgm:spPr/>
    </dgm:pt>
    <dgm:pt modelId="{1097BC2D-E81B-4BBF-B0E7-E86B1C39B399}" type="pres">
      <dgm:prSet presAssocID="{1A1F9BC1-30A6-45F0-BA7D-7991B381C7DB}" presName="accentRepeatNode" presStyleLbl="solidFgAcc1" presStyleIdx="1" presStyleCnt="7"/>
      <dgm:spPr/>
    </dgm:pt>
    <dgm:pt modelId="{A97037AB-EF79-42B3-B1BB-8F34FB6FC0B3}" type="pres">
      <dgm:prSet presAssocID="{105843CB-7406-4E73-BAF6-3650E3A51E18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9D0684-44C9-4AB3-93FF-CA6210477CC2}" type="pres">
      <dgm:prSet presAssocID="{105843CB-7406-4E73-BAF6-3650E3A51E18}" presName="accent_3" presStyleCnt="0"/>
      <dgm:spPr/>
    </dgm:pt>
    <dgm:pt modelId="{243DC677-E6AB-4D37-96D6-F135859664C1}" type="pres">
      <dgm:prSet presAssocID="{105843CB-7406-4E73-BAF6-3650E3A51E18}" presName="accentRepeatNode" presStyleLbl="solidFgAcc1" presStyleIdx="2" presStyleCnt="7"/>
      <dgm:spPr/>
    </dgm:pt>
    <dgm:pt modelId="{CE420F32-4096-44FD-9B71-8104539D4B02}" type="pres">
      <dgm:prSet presAssocID="{2963D591-5F79-4F8B-A1F9-B11123651F57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3A4E86-CEA9-468C-93C4-97FEEF8A0000}" type="pres">
      <dgm:prSet presAssocID="{2963D591-5F79-4F8B-A1F9-B11123651F57}" presName="accent_4" presStyleCnt="0"/>
      <dgm:spPr/>
    </dgm:pt>
    <dgm:pt modelId="{C0A3744C-2591-4DE2-BB8C-94756925546E}" type="pres">
      <dgm:prSet presAssocID="{2963D591-5F79-4F8B-A1F9-B11123651F57}" presName="accentRepeatNode" presStyleLbl="solidFgAcc1" presStyleIdx="3" presStyleCnt="7"/>
      <dgm:spPr/>
    </dgm:pt>
    <dgm:pt modelId="{400567F7-6B8F-437D-95D6-C57722CB79E2}" type="pres">
      <dgm:prSet presAssocID="{8E79EC13-238E-41A8-86F9-F7D5D1E9157E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C9B7B9-50E0-4257-B083-61E51C4019C5}" type="pres">
      <dgm:prSet presAssocID="{8E79EC13-238E-41A8-86F9-F7D5D1E9157E}" presName="accent_5" presStyleCnt="0"/>
      <dgm:spPr/>
    </dgm:pt>
    <dgm:pt modelId="{9F373654-E203-47AD-B80B-0D5CCE9B5105}" type="pres">
      <dgm:prSet presAssocID="{8E79EC13-238E-41A8-86F9-F7D5D1E9157E}" presName="accentRepeatNode" presStyleLbl="solidFgAcc1" presStyleIdx="4" presStyleCnt="7"/>
      <dgm:spPr/>
    </dgm:pt>
    <dgm:pt modelId="{25B03CC2-E190-4835-B635-8952373E6598}" type="pres">
      <dgm:prSet presAssocID="{4BD0339A-3686-4F3D-A356-AB719CFC5C62}" presName="text_6" presStyleLbl="node1" presStyleIdx="5" presStyleCnt="7" custScaleY="18467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8D6D4D-7980-433A-A3F8-F8A13088153E}" type="pres">
      <dgm:prSet presAssocID="{4BD0339A-3686-4F3D-A356-AB719CFC5C62}" presName="accent_6" presStyleCnt="0"/>
      <dgm:spPr/>
    </dgm:pt>
    <dgm:pt modelId="{210801A5-CE81-45F0-87F9-D794BAD2EE56}" type="pres">
      <dgm:prSet presAssocID="{4BD0339A-3686-4F3D-A356-AB719CFC5C62}" presName="accentRepeatNode" presStyleLbl="solidFgAcc1" presStyleIdx="5" presStyleCnt="7"/>
      <dgm:spPr/>
    </dgm:pt>
    <dgm:pt modelId="{076D92E1-4100-4DB7-AECA-0C416BD92B98}" type="pres">
      <dgm:prSet presAssocID="{AA3B8275-1D8E-4FE5-9C3F-BEA563177E54}" presName="text_7" presStyleLbl="node1" presStyleIdx="6" presStyleCnt="7" custLinFactNeighborX="701" custLinFactNeighborY="204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3E8D8F-3A72-4B26-82C7-AB49554D181D}" type="pres">
      <dgm:prSet presAssocID="{AA3B8275-1D8E-4FE5-9C3F-BEA563177E54}" presName="accent_7" presStyleCnt="0"/>
      <dgm:spPr/>
    </dgm:pt>
    <dgm:pt modelId="{D626843C-866E-4451-8284-6EC4B4C1BB2F}" type="pres">
      <dgm:prSet presAssocID="{AA3B8275-1D8E-4FE5-9C3F-BEA563177E54}" presName="accentRepeatNode" presStyleLbl="solidFgAcc1" presStyleIdx="6" presStyleCnt="7"/>
      <dgm:spPr/>
    </dgm:pt>
  </dgm:ptLst>
  <dgm:cxnLst>
    <dgm:cxn modelId="{E3F3C9C6-C9B1-4D74-AEC9-E462512467E6}" type="presOf" srcId="{AA3B8275-1D8E-4FE5-9C3F-BEA563177E54}" destId="{076D92E1-4100-4DB7-AECA-0C416BD92B98}" srcOrd="0" destOrd="0" presId="urn:microsoft.com/office/officeart/2008/layout/VerticalCurvedList"/>
    <dgm:cxn modelId="{F67018A4-4832-4D78-8AD4-E7ED89674C5C}" type="presOf" srcId="{1A1F9BC1-30A6-45F0-BA7D-7991B381C7DB}" destId="{85F4CFB6-DB6E-4BD6-869D-6B477DBB2924}" srcOrd="0" destOrd="0" presId="urn:microsoft.com/office/officeart/2008/layout/VerticalCurvedList"/>
    <dgm:cxn modelId="{A4F64923-7052-4997-BD50-3AE68FD8C335}" srcId="{32F2B2FB-DC7C-4B33-8866-A2B18C7AAE19}" destId="{105843CB-7406-4E73-BAF6-3650E3A51E18}" srcOrd="2" destOrd="0" parTransId="{C2EBB234-87C1-4584-9603-FB6D543ED5A9}" sibTransId="{AD234FAA-5B97-4A71-8554-427C4B5636DA}"/>
    <dgm:cxn modelId="{16048D93-65AE-42DB-897C-47553DD33CA1}" type="presOf" srcId="{105843CB-7406-4E73-BAF6-3650E3A51E18}" destId="{A97037AB-EF79-42B3-B1BB-8F34FB6FC0B3}" srcOrd="0" destOrd="0" presId="urn:microsoft.com/office/officeart/2008/layout/VerticalCurvedList"/>
    <dgm:cxn modelId="{2D819B20-B030-4654-AC04-DCD8B9CDC841}" type="presOf" srcId="{32F2B2FB-DC7C-4B33-8866-A2B18C7AAE19}" destId="{645255CA-6C0A-4BF0-AE2E-FC01F9588831}" srcOrd="0" destOrd="0" presId="urn:microsoft.com/office/officeart/2008/layout/VerticalCurvedList"/>
    <dgm:cxn modelId="{4AB17ABF-2B19-4C92-95C4-54D7844E6EE4}" type="presOf" srcId="{8E79EC13-238E-41A8-86F9-F7D5D1E9157E}" destId="{400567F7-6B8F-437D-95D6-C57722CB79E2}" srcOrd="0" destOrd="0" presId="urn:microsoft.com/office/officeart/2008/layout/VerticalCurvedList"/>
    <dgm:cxn modelId="{00555ECF-D79A-4FDA-84B9-2D152081714C}" srcId="{32F2B2FB-DC7C-4B33-8866-A2B18C7AAE19}" destId="{2963D591-5F79-4F8B-A1F9-B11123651F57}" srcOrd="3" destOrd="0" parTransId="{B755C391-08EB-4868-8F64-4ADEC66684FD}" sibTransId="{67B6A61D-AF97-4969-A1FC-CCE0FAF09547}"/>
    <dgm:cxn modelId="{7027B13A-FD5F-467E-A8D0-E63F97C3DC82}" type="presOf" srcId="{6D89C0F6-56EA-471F-9C30-0BD6C6D0E46C}" destId="{EAF5A2FF-4AB2-4C66-AACE-923B76D8C06A}" srcOrd="0" destOrd="0" presId="urn:microsoft.com/office/officeart/2008/layout/VerticalCurvedList"/>
    <dgm:cxn modelId="{19FC1088-FA45-4596-9023-B5CC171A8C06}" type="presOf" srcId="{2963D591-5F79-4F8B-A1F9-B11123651F57}" destId="{CE420F32-4096-44FD-9B71-8104539D4B02}" srcOrd="0" destOrd="0" presId="urn:microsoft.com/office/officeart/2008/layout/VerticalCurvedList"/>
    <dgm:cxn modelId="{37F12563-3996-41EE-8376-2110CA48D3AD}" srcId="{32F2B2FB-DC7C-4B33-8866-A2B18C7AAE19}" destId="{1A1F9BC1-30A6-45F0-BA7D-7991B381C7DB}" srcOrd="1" destOrd="0" parTransId="{C12FF046-04DC-42F3-8159-AC6F289423D2}" sibTransId="{36E38B70-2E4E-427B-A3A7-043B6BC9B182}"/>
    <dgm:cxn modelId="{2C6ABC46-64CD-4043-ABE5-E2A4770A19DF}" type="presOf" srcId="{A4E4895F-3C9B-42F1-BEBF-B12AD7BC3825}" destId="{C165E843-9B26-4067-BDE0-78F26B9A40C8}" srcOrd="0" destOrd="0" presId="urn:microsoft.com/office/officeart/2008/layout/VerticalCurvedList"/>
    <dgm:cxn modelId="{55B276F9-BC7C-45CE-B0AF-4325F5AB7E58}" srcId="{32F2B2FB-DC7C-4B33-8866-A2B18C7AAE19}" destId="{8E79EC13-238E-41A8-86F9-F7D5D1E9157E}" srcOrd="4" destOrd="0" parTransId="{C782BADF-12DC-4A56-8198-B43659BC4F32}" sibTransId="{6BBA74A5-B877-4CF1-A3E2-77548867B68A}"/>
    <dgm:cxn modelId="{97E3F347-BA51-446A-B556-616D1F94789E}" type="presOf" srcId="{4BD0339A-3686-4F3D-A356-AB719CFC5C62}" destId="{25B03CC2-E190-4835-B635-8952373E6598}" srcOrd="0" destOrd="0" presId="urn:microsoft.com/office/officeart/2008/layout/VerticalCurvedList"/>
    <dgm:cxn modelId="{0B0BD9BE-C2FC-4B92-A53D-590866D95A49}" srcId="{32F2B2FB-DC7C-4B33-8866-A2B18C7AAE19}" destId="{AA3B8275-1D8E-4FE5-9C3F-BEA563177E54}" srcOrd="6" destOrd="0" parTransId="{C436ACE7-B550-4556-8E06-ECDF980DBD14}" sibTransId="{47C228EA-3A12-40EC-BF46-F6490EBAAC38}"/>
    <dgm:cxn modelId="{2D2935DE-8884-465A-AAE9-F1FDF2D30404}" srcId="{32F2B2FB-DC7C-4B33-8866-A2B18C7AAE19}" destId="{A4E4895F-3C9B-42F1-BEBF-B12AD7BC3825}" srcOrd="0" destOrd="0" parTransId="{C11293A8-30AC-4A46-BE69-45F6EDE49743}" sibTransId="{6D89C0F6-56EA-471F-9C30-0BD6C6D0E46C}"/>
    <dgm:cxn modelId="{BD92CB24-60CC-4F43-959F-306D374597FF}" srcId="{32F2B2FB-DC7C-4B33-8866-A2B18C7AAE19}" destId="{4BD0339A-3686-4F3D-A356-AB719CFC5C62}" srcOrd="5" destOrd="0" parTransId="{943244BC-C13B-4DF4-8448-5D46CCA4985F}" sibTransId="{2FC39FE3-7BB8-45DC-99FF-98AB0D519746}"/>
    <dgm:cxn modelId="{BF23D72B-0FC5-47D7-BBED-12ED1BDA2011}" type="presParOf" srcId="{645255CA-6C0A-4BF0-AE2E-FC01F9588831}" destId="{EF107858-A094-4CBC-B8D0-3443D5A7392E}" srcOrd="0" destOrd="0" presId="urn:microsoft.com/office/officeart/2008/layout/VerticalCurvedList"/>
    <dgm:cxn modelId="{BCCD3947-59BC-4F66-928F-4CD584D636B1}" type="presParOf" srcId="{EF107858-A094-4CBC-B8D0-3443D5A7392E}" destId="{037459B0-941D-4DEC-833D-119604935357}" srcOrd="0" destOrd="0" presId="urn:microsoft.com/office/officeart/2008/layout/VerticalCurvedList"/>
    <dgm:cxn modelId="{C1FF5706-5AB3-4CF4-98BE-4AEF2453E1C3}" type="presParOf" srcId="{037459B0-941D-4DEC-833D-119604935357}" destId="{A61B18EF-F689-42DB-AF40-4D3C46FF68E6}" srcOrd="0" destOrd="0" presId="urn:microsoft.com/office/officeart/2008/layout/VerticalCurvedList"/>
    <dgm:cxn modelId="{CF161090-E7EF-4748-BF28-9E6612702BD1}" type="presParOf" srcId="{037459B0-941D-4DEC-833D-119604935357}" destId="{EAF5A2FF-4AB2-4C66-AACE-923B76D8C06A}" srcOrd="1" destOrd="0" presId="urn:microsoft.com/office/officeart/2008/layout/VerticalCurvedList"/>
    <dgm:cxn modelId="{F7B09F3F-F707-4F2D-A83F-820C22D611FC}" type="presParOf" srcId="{037459B0-941D-4DEC-833D-119604935357}" destId="{D7C528E2-F645-40DB-9453-898179244726}" srcOrd="2" destOrd="0" presId="urn:microsoft.com/office/officeart/2008/layout/VerticalCurvedList"/>
    <dgm:cxn modelId="{C7F75C3E-5C4A-42A9-B6E9-241793E99429}" type="presParOf" srcId="{037459B0-941D-4DEC-833D-119604935357}" destId="{95885D72-67B6-4EFE-A945-F355EC15B9E3}" srcOrd="3" destOrd="0" presId="urn:microsoft.com/office/officeart/2008/layout/VerticalCurvedList"/>
    <dgm:cxn modelId="{522F4EC4-03A9-4CAF-93DA-6241B62CB90C}" type="presParOf" srcId="{EF107858-A094-4CBC-B8D0-3443D5A7392E}" destId="{C165E843-9B26-4067-BDE0-78F26B9A40C8}" srcOrd="1" destOrd="0" presId="urn:microsoft.com/office/officeart/2008/layout/VerticalCurvedList"/>
    <dgm:cxn modelId="{FD1B6AD7-097B-437B-AF22-89BE3F8D3431}" type="presParOf" srcId="{EF107858-A094-4CBC-B8D0-3443D5A7392E}" destId="{8430E8A7-CC0F-4511-B062-528FC96D3198}" srcOrd="2" destOrd="0" presId="urn:microsoft.com/office/officeart/2008/layout/VerticalCurvedList"/>
    <dgm:cxn modelId="{22B30E20-E620-4A28-9A0D-37591F8EDF0B}" type="presParOf" srcId="{8430E8A7-CC0F-4511-B062-528FC96D3198}" destId="{53D1D86B-1955-46FA-8BA7-6539E0F615EC}" srcOrd="0" destOrd="0" presId="urn:microsoft.com/office/officeart/2008/layout/VerticalCurvedList"/>
    <dgm:cxn modelId="{10775637-EBC6-4B1C-BBAA-52C9B8D5E9C0}" type="presParOf" srcId="{EF107858-A094-4CBC-B8D0-3443D5A7392E}" destId="{85F4CFB6-DB6E-4BD6-869D-6B477DBB2924}" srcOrd="3" destOrd="0" presId="urn:microsoft.com/office/officeart/2008/layout/VerticalCurvedList"/>
    <dgm:cxn modelId="{CE4AB0B8-01BC-4AFF-ACF5-DFD66D0961F6}" type="presParOf" srcId="{EF107858-A094-4CBC-B8D0-3443D5A7392E}" destId="{BBE4643A-53AB-4E4B-B00E-754BEBB9F5E8}" srcOrd="4" destOrd="0" presId="urn:microsoft.com/office/officeart/2008/layout/VerticalCurvedList"/>
    <dgm:cxn modelId="{1D246500-411E-4452-B8AA-E305CD84FDCB}" type="presParOf" srcId="{BBE4643A-53AB-4E4B-B00E-754BEBB9F5E8}" destId="{1097BC2D-E81B-4BBF-B0E7-E86B1C39B399}" srcOrd="0" destOrd="0" presId="urn:microsoft.com/office/officeart/2008/layout/VerticalCurvedList"/>
    <dgm:cxn modelId="{6992AA86-F480-4580-8A99-1058D25DBE3D}" type="presParOf" srcId="{EF107858-A094-4CBC-B8D0-3443D5A7392E}" destId="{A97037AB-EF79-42B3-B1BB-8F34FB6FC0B3}" srcOrd="5" destOrd="0" presId="urn:microsoft.com/office/officeart/2008/layout/VerticalCurvedList"/>
    <dgm:cxn modelId="{86C196AB-1099-4014-9F60-FE1B9D9C9174}" type="presParOf" srcId="{EF107858-A094-4CBC-B8D0-3443D5A7392E}" destId="{AF9D0684-44C9-4AB3-93FF-CA6210477CC2}" srcOrd="6" destOrd="0" presId="urn:microsoft.com/office/officeart/2008/layout/VerticalCurvedList"/>
    <dgm:cxn modelId="{EE1AE362-65E2-4829-8BF1-0316F69326DE}" type="presParOf" srcId="{AF9D0684-44C9-4AB3-93FF-CA6210477CC2}" destId="{243DC677-E6AB-4D37-96D6-F135859664C1}" srcOrd="0" destOrd="0" presId="urn:microsoft.com/office/officeart/2008/layout/VerticalCurvedList"/>
    <dgm:cxn modelId="{21B4F485-130A-43FE-96B3-5763BA2832D2}" type="presParOf" srcId="{EF107858-A094-4CBC-B8D0-3443D5A7392E}" destId="{CE420F32-4096-44FD-9B71-8104539D4B02}" srcOrd="7" destOrd="0" presId="urn:microsoft.com/office/officeart/2008/layout/VerticalCurvedList"/>
    <dgm:cxn modelId="{DAC106C1-DD99-4EA0-8990-E014A7F0E919}" type="presParOf" srcId="{EF107858-A094-4CBC-B8D0-3443D5A7392E}" destId="{3A3A4E86-CEA9-468C-93C4-97FEEF8A0000}" srcOrd="8" destOrd="0" presId="urn:microsoft.com/office/officeart/2008/layout/VerticalCurvedList"/>
    <dgm:cxn modelId="{DAE88F23-6DD0-4BA4-87DA-E9486379927D}" type="presParOf" srcId="{3A3A4E86-CEA9-468C-93C4-97FEEF8A0000}" destId="{C0A3744C-2591-4DE2-BB8C-94756925546E}" srcOrd="0" destOrd="0" presId="urn:microsoft.com/office/officeart/2008/layout/VerticalCurvedList"/>
    <dgm:cxn modelId="{98846B15-5DF7-4941-996D-0BB62113E1EF}" type="presParOf" srcId="{EF107858-A094-4CBC-B8D0-3443D5A7392E}" destId="{400567F7-6B8F-437D-95D6-C57722CB79E2}" srcOrd="9" destOrd="0" presId="urn:microsoft.com/office/officeart/2008/layout/VerticalCurvedList"/>
    <dgm:cxn modelId="{73315847-4ED6-4D4A-B469-2FA4785706FD}" type="presParOf" srcId="{EF107858-A094-4CBC-B8D0-3443D5A7392E}" destId="{23C9B7B9-50E0-4257-B083-61E51C4019C5}" srcOrd="10" destOrd="0" presId="urn:microsoft.com/office/officeart/2008/layout/VerticalCurvedList"/>
    <dgm:cxn modelId="{B0BEF598-CE9D-4303-9CD0-64E04402F804}" type="presParOf" srcId="{23C9B7B9-50E0-4257-B083-61E51C4019C5}" destId="{9F373654-E203-47AD-B80B-0D5CCE9B5105}" srcOrd="0" destOrd="0" presId="urn:microsoft.com/office/officeart/2008/layout/VerticalCurvedList"/>
    <dgm:cxn modelId="{3C335E4A-6C71-4730-9C03-68DC35EBCB5C}" type="presParOf" srcId="{EF107858-A094-4CBC-B8D0-3443D5A7392E}" destId="{25B03CC2-E190-4835-B635-8952373E6598}" srcOrd="11" destOrd="0" presId="urn:microsoft.com/office/officeart/2008/layout/VerticalCurvedList"/>
    <dgm:cxn modelId="{5A6CD80B-1DB1-47AB-801A-356273F3133C}" type="presParOf" srcId="{EF107858-A094-4CBC-B8D0-3443D5A7392E}" destId="{CC8D6D4D-7980-433A-A3F8-F8A13088153E}" srcOrd="12" destOrd="0" presId="urn:microsoft.com/office/officeart/2008/layout/VerticalCurvedList"/>
    <dgm:cxn modelId="{FEDD702B-AEB6-44F7-A512-4FECD1A4E479}" type="presParOf" srcId="{CC8D6D4D-7980-433A-A3F8-F8A13088153E}" destId="{210801A5-CE81-45F0-87F9-D794BAD2EE56}" srcOrd="0" destOrd="0" presId="urn:microsoft.com/office/officeart/2008/layout/VerticalCurvedList"/>
    <dgm:cxn modelId="{1F7895CB-72B1-406A-8C87-E2A41020AC16}" type="presParOf" srcId="{EF107858-A094-4CBC-B8D0-3443D5A7392E}" destId="{076D92E1-4100-4DB7-AECA-0C416BD92B98}" srcOrd="13" destOrd="0" presId="urn:microsoft.com/office/officeart/2008/layout/VerticalCurvedList"/>
    <dgm:cxn modelId="{D678F61F-DA0F-4AF9-9287-5C302C19FD85}" type="presParOf" srcId="{EF107858-A094-4CBC-B8D0-3443D5A7392E}" destId="{1F3E8D8F-3A72-4B26-82C7-AB49554D181D}" srcOrd="14" destOrd="0" presId="urn:microsoft.com/office/officeart/2008/layout/VerticalCurvedList"/>
    <dgm:cxn modelId="{D990DDF6-B078-459B-A9C3-47375E3F74D8}" type="presParOf" srcId="{1F3E8D8F-3A72-4B26-82C7-AB49554D181D}" destId="{D626843C-866E-4451-8284-6EC4B4C1BB2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D9255E-175E-4D9A-AB22-1EDC146490AB}">
      <dsp:nvSpPr>
        <dsp:cNvPr id="0" name=""/>
        <dsp:cNvSpPr/>
      </dsp:nvSpPr>
      <dsp:spPr>
        <a:xfrm>
          <a:off x="5317865" y="2606949"/>
          <a:ext cx="1556269" cy="1556269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ĐÁ VÔI CÓ Ở</a:t>
          </a:r>
        </a:p>
      </dsp:txBody>
      <dsp:txXfrm>
        <a:off x="5545775" y="2834859"/>
        <a:ext cx="1100449" cy="1100449"/>
      </dsp:txXfrm>
    </dsp:sp>
    <dsp:sp modelId="{C70DC61C-03B4-49E1-9D78-037FDEE788E3}">
      <dsp:nvSpPr>
        <dsp:cNvPr id="0" name=""/>
        <dsp:cNvSpPr/>
      </dsp:nvSpPr>
      <dsp:spPr>
        <a:xfrm rot="16200000">
          <a:off x="5880253" y="1892797"/>
          <a:ext cx="431493" cy="63859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44977" y="2085239"/>
        <a:ext cx="302045" cy="383155"/>
      </dsp:txXfrm>
    </dsp:sp>
    <dsp:sp modelId="{AA8A4D35-D58D-4551-924A-FA3710C44BAE}">
      <dsp:nvSpPr>
        <dsp:cNvPr id="0" name=""/>
        <dsp:cNvSpPr/>
      </dsp:nvSpPr>
      <dsp:spPr>
        <a:xfrm>
          <a:off x="5153362" y="-92462"/>
          <a:ext cx="1885274" cy="1885274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>
              <a:latin typeface="Times New Roman" panose="02020603050405020304" pitchFamily="18" charset="0"/>
              <a:cs typeface="Times New Roman" panose="02020603050405020304" pitchFamily="18" charset="0"/>
            </a:rPr>
            <a:t>Vịnh Hạ Long (Quảng Ninh)</a:t>
          </a:r>
        </a:p>
      </dsp:txBody>
      <dsp:txXfrm>
        <a:off x="5429454" y="183630"/>
        <a:ext cx="1333090" cy="1333090"/>
      </dsp:txXfrm>
    </dsp:sp>
    <dsp:sp modelId="{26ED7F78-EE4F-4A75-B450-0CF5DEBD9453}">
      <dsp:nvSpPr>
        <dsp:cNvPr id="0" name=""/>
        <dsp:cNvSpPr/>
      </dsp:nvSpPr>
      <dsp:spPr>
        <a:xfrm rot="19285714">
          <a:off x="6797335" y="2334440"/>
          <a:ext cx="431493" cy="63859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1126424"/>
                <a:satOff val="-2903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126424"/>
                <a:satOff val="-2903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126424"/>
                <a:satOff val="-2903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811456" y="2502513"/>
        <a:ext cx="302045" cy="383155"/>
      </dsp:txXfrm>
    </dsp:sp>
    <dsp:sp modelId="{6B67D64A-4AF7-4504-A702-8C56A6C37B88}">
      <dsp:nvSpPr>
        <dsp:cNvPr id="0" name=""/>
        <dsp:cNvSpPr/>
      </dsp:nvSpPr>
      <dsp:spPr>
        <a:xfrm>
          <a:off x="7135234" y="861956"/>
          <a:ext cx="1885274" cy="1885274"/>
        </a:xfrm>
        <a:prstGeom prst="ellipse">
          <a:avLst/>
        </a:prstGeom>
        <a:gradFill rotWithShape="0">
          <a:gsLst>
            <a:gs pos="0">
              <a:schemeClr val="accent5">
                <a:hueOff val="-1126424"/>
                <a:satOff val="-2903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126424"/>
                <a:satOff val="-2903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126424"/>
                <a:satOff val="-2903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vi-VN" altLang="zh-CN" sz="2400" b="1" kern="1200">
              <a:latin typeface="Times New Roman" panose="02020603050405020304" pitchFamily="18" charset="0"/>
              <a:ea typeface="思源宋体 SemiBold" panose="02020600000000000000" pitchFamily="18" charset="-122"/>
              <a:cs typeface="Times New Roman" panose="02020603050405020304" pitchFamily="18" charset="0"/>
            </a:rPr>
            <a:t>Hương Tích (Hà Tây)</a:t>
          </a:r>
          <a:endParaRPr lang="en-US" sz="2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411326" y="1138048"/>
        <a:ext cx="1333090" cy="1333090"/>
      </dsp:txXfrm>
    </dsp:sp>
    <dsp:sp modelId="{91333364-B7F4-4350-A4F9-4C64F68C9617}">
      <dsp:nvSpPr>
        <dsp:cNvPr id="0" name=""/>
        <dsp:cNvSpPr/>
      </dsp:nvSpPr>
      <dsp:spPr>
        <a:xfrm rot="771429">
          <a:off x="7023835" y="3326803"/>
          <a:ext cx="431493" cy="63859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2252848"/>
                <a:satOff val="-5806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252848"/>
                <a:satOff val="-5806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252848"/>
                <a:satOff val="-5806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025458" y="3440119"/>
        <a:ext cx="302045" cy="383155"/>
      </dsp:txXfrm>
    </dsp:sp>
    <dsp:sp modelId="{5AB8EEB8-91FC-46B3-95D6-FBA7CC211641}">
      <dsp:nvSpPr>
        <dsp:cNvPr id="0" name=""/>
        <dsp:cNvSpPr/>
      </dsp:nvSpPr>
      <dsp:spPr>
        <a:xfrm>
          <a:off x="7624717" y="3006517"/>
          <a:ext cx="1885274" cy="1885274"/>
        </a:xfrm>
        <a:prstGeom prst="ellipse">
          <a:avLst/>
        </a:prstGeom>
        <a:gradFill rotWithShape="0">
          <a:gsLst>
            <a:gs pos="0">
              <a:schemeClr val="accent5">
                <a:hueOff val="-2252848"/>
                <a:satOff val="-5806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252848"/>
                <a:satOff val="-5806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252848"/>
                <a:satOff val="-5806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vi-VN" altLang="zh-CN" sz="2400" b="1" kern="1200">
              <a:latin typeface="Times New Roman" panose="02020603050405020304" pitchFamily="18" charset="0"/>
              <a:ea typeface="思源宋体 SemiBold" panose="02020600000000000000" pitchFamily="18" charset="-122"/>
              <a:cs typeface="Times New Roman" panose="02020603050405020304" pitchFamily="18" charset="0"/>
            </a:rPr>
            <a:t>Bích Động (Ninh Bình)</a:t>
          </a:r>
          <a:endParaRPr lang="en-US" sz="2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900809" y="3282609"/>
        <a:ext cx="1333090" cy="1333090"/>
      </dsp:txXfrm>
    </dsp:sp>
    <dsp:sp modelId="{430747C6-414F-4D48-9497-5BCA842610AE}">
      <dsp:nvSpPr>
        <dsp:cNvPr id="0" name=""/>
        <dsp:cNvSpPr/>
      </dsp:nvSpPr>
      <dsp:spPr>
        <a:xfrm rot="3857143">
          <a:off x="6389195" y="4122617"/>
          <a:ext cx="431493" cy="63859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425836" y="4192021"/>
        <a:ext cx="302045" cy="383155"/>
      </dsp:txXfrm>
    </dsp:sp>
    <dsp:sp modelId="{FB28E056-53F5-4682-BF91-1FB8A208FF26}">
      <dsp:nvSpPr>
        <dsp:cNvPr id="0" name=""/>
        <dsp:cNvSpPr/>
      </dsp:nvSpPr>
      <dsp:spPr>
        <a:xfrm>
          <a:off x="6253218" y="4726322"/>
          <a:ext cx="1885274" cy="1885274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vi-VN" altLang="zh-CN" sz="2400" b="1" kern="1200">
              <a:latin typeface="Times New Roman" panose="02020603050405020304" pitchFamily="18" charset="0"/>
              <a:ea typeface="思源宋体 SemiBold" panose="02020600000000000000" pitchFamily="18" charset="-122"/>
              <a:cs typeface="Times New Roman" panose="02020603050405020304" pitchFamily="18" charset="0"/>
            </a:rPr>
            <a:t>Phong Nha (Quảng Bình)</a:t>
          </a:r>
          <a:endParaRPr lang="en-US" sz="2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29310" y="5002414"/>
        <a:ext cx="1333090" cy="1333090"/>
      </dsp:txXfrm>
    </dsp:sp>
    <dsp:sp modelId="{E4ED7139-34DF-4EEE-BF78-06169DEAEAAD}">
      <dsp:nvSpPr>
        <dsp:cNvPr id="0" name=""/>
        <dsp:cNvSpPr/>
      </dsp:nvSpPr>
      <dsp:spPr>
        <a:xfrm rot="6942857">
          <a:off x="5371311" y="4122617"/>
          <a:ext cx="431493" cy="63859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4505695"/>
                <a:satOff val="-11613"/>
                <a:lumOff val="-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505695"/>
                <a:satOff val="-11613"/>
                <a:lumOff val="-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505695"/>
                <a:satOff val="-11613"/>
                <a:lumOff val="-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5464118" y="4192021"/>
        <a:ext cx="302045" cy="383155"/>
      </dsp:txXfrm>
    </dsp:sp>
    <dsp:sp modelId="{8F3169C7-62C2-4253-9099-7278AA9A9CB5}">
      <dsp:nvSpPr>
        <dsp:cNvPr id="0" name=""/>
        <dsp:cNvSpPr/>
      </dsp:nvSpPr>
      <dsp:spPr>
        <a:xfrm>
          <a:off x="4053506" y="4726322"/>
          <a:ext cx="1885274" cy="1885274"/>
        </a:xfrm>
        <a:prstGeom prst="ellipse">
          <a:avLst/>
        </a:prstGeom>
        <a:gradFill rotWithShape="0">
          <a:gsLst>
            <a:gs pos="0">
              <a:schemeClr val="accent5">
                <a:hueOff val="-4505695"/>
                <a:satOff val="-11613"/>
                <a:lumOff val="-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505695"/>
                <a:satOff val="-11613"/>
                <a:lumOff val="-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505695"/>
                <a:satOff val="-11613"/>
                <a:lumOff val="-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>
              <a:latin typeface="Times New Roman" panose="02020603050405020304" pitchFamily="18" charset="0"/>
              <a:cs typeface="Times New Roman" panose="02020603050405020304" pitchFamily="18" charset="0"/>
            </a:rPr>
            <a:t>Hang Sơn Đoàng (Quảng Bình)</a:t>
          </a:r>
        </a:p>
      </dsp:txBody>
      <dsp:txXfrm>
        <a:off x="4329598" y="5002414"/>
        <a:ext cx="1333090" cy="1333090"/>
      </dsp:txXfrm>
    </dsp:sp>
    <dsp:sp modelId="{E8F9D7EB-8BFF-43A2-93A7-54E4283F3CB9}">
      <dsp:nvSpPr>
        <dsp:cNvPr id="0" name=""/>
        <dsp:cNvSpPr/>
      </dsp:nvSpPr>
      <dsp:spPr>
        <a:xfrm rot="10028571">
          <a:off x="4736671" y="3326803"/>
          <a:ext cx="431493" cy="63859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5632119"/>
                <a:satOff val="-14516"/>
                <a:lumOff val="-9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632119"/>
                <a:satOff val="-14516"/>
                <a:lumOff val="-9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632119"/>
                <a:satOff val="-14516"/>
                <a:lumOff val="-9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4864496" y="3440119"/>
        <a:ext cx="302045" cy="383155"/>
      </dsp:txXfrm>
    </dsp:sp>
    <dsp:sp modelId="{2388B72E-EE1B-4D14-92B4-94274D001BC4}">
      <dsp:nvSpPr>
        <dsp:cNvPr id="0" name=""/>
        <dsp:cNvSpPr/>
      </dsp:nvSpPr>
      <dsp:spPr>
        <a:xfrm>
          <a:off x="2682008" y="3006517"/>
          <a:ext cx="1885274" cy="1885274"/>
        </a:xfrm>
        <a:prstGeom prst="ellipse">
          <a:avLst/>
        </a:prstGeom>
        <a:gradFill rotWithShape="0">
          <a:gsLst>
            <a:gs pos="0">
              <a:schemeClr val="accent5">
                <a:hueOff val="-5632119"/>
                <a:satOff val="-14516"/>
                <a:lumOff val="-9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632119"/>
                <a:satOff val="-14516"/>
                <a:lumOff val="-9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632119"/>
                <a:satOff val="-14516"/>
                <a:lumOff val="-9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vi-VN" altLang="zh-CN" sz="2400" b="1" kern="1200">
              <a:latin typeface="Times New Roman" panose="02020603050405020304" pitchFamily="18" charset="0"/>
              <a:ea typeface="思源宋体 SemiBold" panose="02020600000000000000" pitchFamily="18" charset="-122"/>
              <a:cs typeface="Times New Roman" panose="02020603050405020304" pitchFamily="18" charset="0"/>
            </a:rPr>
            <a:t>Ngũ Hành Sơn (Đà Nẵng)</a:t>
          </a:r>
          <a:endParaRPr lang="en-US" sz="2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58100" y="3282609"/>
        <a:ext cx="1333090" cy="1333090"/>
      </dsp:txXfrm>
    </dsp:sp>
    <dsp:sp modelId="{2AF231FC-3CB4-464B-9E17-757CE2B1ECB8}">
      <dsp:nvSpPr>
        <dsp:cNvPr id="0" name=""/>
        <dsp:cNvSpPr/>
      </dsp:nvSpPr>
      <dsp:spPr>
        <a:xfrm rot="13114286">
          <a:off x="4963171" y="2334440"/>
          <a:ext cx="431493" cy="63859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5078498" y="2502513"/>
        <a:ext cx="302045" cy="383155"/>
      </dsp:txXfrm>
    </dsp:sp>
    <dsp:sp modelId="{C3E02FC2-8684-4A70-9D9E-BE22919DCE3B}">
      <dsp:nvSpPr>
        <dsp:cNvPr id="0" name=""/>
        <dsp:cNvSpPr/>
      </dsp:nvSpPr>
      <dsp:spPr>
        <a:xfrm>
          <a:off x="3171490" y="861956"/>
          <a:ext cx="1885274" cy="1885274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vi-VN" altLang="zh-CN" sz="2400" b="1" kern="1200">
              <a:latin typeface="Times New Roman" panose="02020603050405020304" pitchFamily="18" charset="0"/>
              <a:ea typeface="思源宋体 SemiBold" panose="02020600000000000000" pitchFamily="18" charset="-122"/>
              <a:cs typeface="Times New Roman" panose="02020603050405020304" pitchFamily="18" charset="0"/>
            </a:rPr>
            <a:t>Hà Tiên (Kiên Giang),...</a:t>
          </a:r>
          <a:endParaRPr lang="en-US" sz="2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47582" y="1138048"/>
        <a:ext cx="1333090" cy="13330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F5A2FF-4AB2-4C66-AACE-923B76D8C06A}">
      <dsp:nvSpPr>
        <dsp:cNvPr id="0" name=""/>
        <dsp:cNvSpPr/>
      </dsp:nvSpPr>
      <dsp:spPr>
        <a:xfrm>
          <a:off x="-6931962" y="-1060700"/>
          <a:ext cx="8256868" cy="8256868"/>
        </a:xfrm>
        <a:prstGeom prst="blockArc">
          <a:avLst>
            <a:gd name="adj1" fmla="val 18900000"/>
            <a:gd name="adj2" fmla="val 2700000"/>
            <a:gd name="adj3" fmla="val 262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65E843-9B26-4067-BDE0-78F26B9A40C8}">
      <dsp:nvSpPr>
        <dsp:cNvPr id="0" name=""/>
        <dsp:cNvSpPr/>
      </dsp:nvSpPr>
      <dsp:spPr>
        <a:xfrm>
          <a:off x="430403" y="278918"/>
          <a:ext cx="11679688" cy="55759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2588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>
              <a:ln w="11430"/>
              <a:solidFill>
                <a:srgbClr val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Sản xuất xi măng</a:t>
          </a:r>
          <a:endParaRPr lang="en-US" sz="3600" kern="1200">
            <a:solidFill>
              <a:srgbClr val="000000"/>
            </a:solidFill>
          </a:endParaRPr>
        </a:p>
      </dsp:txBody>
      <dsp:txXfrm>
        <a:off x="430403" y="278918"/>
        <a:ext cx="11679688" cy="557591"/>
      </dsp:txXfrm>
    </dsp:sp>
    <dsp:sp modelId="{53D1D86B-1955-46FA-8BA7-6539E0F615EC}">
      <dsp:nvSpPr>
        <dsp:cNvPr id="0" name=""/>
        <dsp:cNvSpPr/>
      </dsp:nvSpPr>
      <dsp:spPr>
        <a:xfrm>
          <a:off x="81908" y="209219"/>
          <a:ext cx="696989" cy="6969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5F4CFB6-DB6E-4BD6-869D-6B477DBB2924}">
      <dsp:nvSpPr>
        <dsp:cNvPr id="0" name=""/>
        <dsp:cNvSpPr/>
      </dsp:nvSpPr>
      <dsp:spPr>
        <a:xfrm>
          <a:off x="935352" y="1115796"/>
          <a:ext cx="11174739" cy="557591"/>
        </a:xfrm>
        <a:prstGeom prst="rect">
          <a:avLst/>
        </a:prstGeom>
        <a:gradFill rotWithShape="0">
          <a:gsLst>
            <a:gs pos="0">
              <a:schemeClr val="accent4">
                <a:hueOff val="1633482"/>
                <a:satOff val="-6796"/>
                <a:lumOff val="160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633482"/>
                <a:satOff val="-6796"/>
                <a:lumOff val="160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633482"/>
                <a:satOff val="-6796"/>
                <a:lumOff val="160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2588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>
              <a:ln w="11430"/>
              <a:solidFill>
                <a:srgbClr val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Nung vôi</a:t>
          </a:r>
          <a:endParaRPr lang="en-US" sz="3600" kern="1200">
            <a:solidFill>
              <a:srgbClr val="000000"/>
            </a:solidFill>
          </a:endParaRPr>
        </a:p>
      </dsp:txBody>
      <dsp:txXfrm>
        <a:off x="935352" y="1115796"/>
        <a:ext cx="11174739" cy="557591"/>
      </dsp:txXfrm>
    </dsp:sp>
    <dsp:sp modelId="{1097BC2D-E81B-4BBF-B0E7-E86B1C39B399}">
      <dsp:nvSpPr>
        <dsp:cNvPr id="0" name=""/>
        <dsp:cNvSpPr/>
      </dsp:nvSpPr>
      <dsp:spPr>
        <a:xfrm>
          <a:off x="586857" y="1046097"/>
          <a:ext cx="696989" cy="6969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1633482"/>
              <a:satOff val="-6796"/>
              <a:lumOff val="160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97037AB-EF79-42B3-B1BB-8F34FB6FC0B3}">
      <dsp:nvSpPr>
        <dsp:cNvPr id="0" name=""/>
        <dsp:cNvSpPr/>
      </dsp:nvSpPr>
      <dsp:spPr>
        <a:xfrm>
          <a:off x="1212061" y="1952060"/>
          <a:ext cx="10898029" cy="557591"/>
        </a:xfrm>
        <a:prstGeom prst="rect">
          <a:avLst/>
        </a:prstGeom>
        <a:gradFill rotWithShape="0">
          <a:gsLst>
            <a:gs pos="0">
              <a:schemeClr val="accent4">
                <a:hueOff val="3266964"/>
                <a:satOff val="-13592"/>
                <a:lumOff val="320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266964"/>
                <a:satOff val="-13592"/>
                <a:lumOff val="320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266964"/>
                <a:satOff val="-13592"/>
                <a:lumOff val="320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2588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>
              <a:ln w="11430"/>
              <a:solidFill>
                <a:srgbClr val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Lát đường</a:t>
          </a:r>
          <a:endParaRPr lang="en-US" sz="3600" kern="1200">
            <a:solidFill>
              <a:srgbClr val="000000"/>
            </a:solidFill>
          </a:endParaRPr>
        </a:p>
      </dsp:txBody>
      <dsp:txXfrm>
        <a:off x="1212061" y="1952060"/>
        <a:ext cx="10898029" cy="557591"/>
      </dsp:txXfrm>
    </dsp:sp>
    <dsp:sp modelId="{243DC677-E6AB-4D37-96D6-F135859664C1}">
      <dsp:nvSpPr>
        <dsp:cNvPr id="0" name=""/>
        <dsp:cNvSpPr/>
      </dsp:nvSpPr>
      <dsp:spPr>
        <a:xfrm>
          <a:off x="863567" y="1882361"/>
          <a:ext cx="696989" cy="6969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3266964"/>
              <a:satOff val="-13592"/>
              <a:lumOff val="320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E420F32-4096-44FD-9B71-8104539D4B02}">
      <dsp:nvSpPr>
        <dsp:cNvPr id="0" name=""/>
        <dsp:cNvSpPr/>
      </dsp:nvSpPr>
      <dsp:spPr>
        <a:xfrm>
          <a:off x="1300412" y="2788938"/>
          <a:ext cx="10809679" cy="557591"/>
        </a:xfrm>
        <a:prstGeom prst="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2588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>
              <a:ln w="11430"/>
              <a:solidFill>
                <a:srgbClr val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Xây nhà</a:t>
          </a:r>
          <a:endParaRPr lang="en-US" sz="3600" kern="1200">
            <a:solidFill>
              <a:srgbClr val="000000"/>
            </a:solidFill>
          </a:endParaRPr>
        </a:p>
      </dsp:txBody>
      <dsp:txXfrm>
        <a:off x="1300412" y="2788938"/>
        <a:ext cx="10809679" cy="557591"/>
      </dsp:txXfrm>
    </dsp:sp>
    <dsp:sp modelId="{C0A3744C-2591-4DE2-BB8C-94756925546E}">
      <dsp:nvSpPr>
        <dsp:cNvPr id="0" name=""/>
        <dsp:cNvSpPr/>
      </dsp:nvSpPr>
      <dsp:spPr>
        <a:xfrm>
          <a:off x="951917" y="2719239"/>
          <a:ext cx="696989" cy="6969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4900445"/>
              <a:satOff val="-20388"/>
              <a:lumOff val="480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00567F7-6B8F-437D-95D6-C57722CB79E2}">
      <dsp:nvSpPr>
        <dsp:cNvPr id="0" name=""/>
        <dsp:cNvSpPr/>
      </dsp:nvSpPr>
      <dsp:spPr>
        <a:xfrm>
          <a:off x="1212061" y="3625816"/>
          <a:ext cx="10898029" cy="557591"/>
        </a:xfrm>
        <a:prstGeom prst="rect">
          <a:avLst/>
        </a:prstGeom>
        <a:gradFill rotWithShape="0">
          <a:gsLst>
            <a:gs pos="0">
              <a:schemeClr val="accent4">
                <a:hueOff val="6533927"/>
                <a:satOff val="-27185"/>
                <a:lumOff val="64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533927"/>
                <a:satOff val="-27185"/>
                <a:lumOff val="64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533927"/>
                <a:satOff val="-27185"/>
                <a:lumOff val="64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2588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>
              <a:ln w="11430"/>
              <a:solidFill>
                <a:srgbClr val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Làm phấn viết bảng</a:t>
          </a:r>
          <a:endParaRPr lang="en-US" sz="3600" kern="1200">
            <a:solidFill>
              <a:srgbClr val="000000"/>
            </a:solidFill>
          </a:endParaRPr>
        </a:p>
      </dsp:txBody>
      <dsp:txXfrm>
        <a:off x="1212061" y="3625816"/>
        <a:ext cx="10898029" cy="557591"/>
      </dsp:txXfrm>
    </dsp:sp>
    <dsp:sp modelId="{9F373654-E203-47AD-B80B-0D5CCE9B5105}">
      <dsp:nvSpPr>
        <dsp:cNvPr id="0" name=""/>
        <dsp:cNvSpPr/>
      </dsp:nvSpPr>
      <dsp:spPr>
        <a:xfrm>
          <a:off x="863567" y="3556117"/>
          <a:ext cx="696989" cy="6969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6533927"/>
              <a:satOff val="-27185"/>
              <a:lumOff val="640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5B03CC2-E190-4835-B635-8952373E6598}">
      <dsp:nvSpPr>
        <dsp:cNvPr id="0" name=""/>
        <dsp:cNvSpPr/>
      </dsp:nvSpPr>
      <dsp:spPr>
        <a:xfrm>
          <a:off x="935352" y="4226007"/>
          <a:ext cx="11174739" cy="1029737"/>
        </a:xfrm>
        <a:prstGeom prst="rect">
          <a:avLst/>
        </a:prstGeom>
        <a:gradFill rotWithShape="0">
          <a:gsLst>
            <a:gs pos="0">
              <a:schemeClr val="accent4">
                <a:hueOff val="8167408"/>
                <a:satOff val="-33981"/>
                <a:lumOff val="80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167408"/>
                <a:satOff val="-33981"/>
                <a:lumOff val="80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167408"/>
                <a:satOff val="-33981"/>
                <a:lumOff val="80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2588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>
              <a:ln w="11430"/>
              <a:solidFill>
                <a:srgbClr val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Bón phân, khử độ chua mặn của đất, phòng bệnh cho cây trồng.</a:t>
          </a:r>
          <a:endParaRPr lang="en-US" sz="3600" kern="1200">
            <a:solidFill>
              <a:srgbClr val="000000"/>
            </a:solidFill>
          </a:endParaRPr>
        </a:p>
      </dsp:txBody>
      <dsp:txXfrm>
        <a:off x="935352" y="4226007"/>
        <a:ext cx="11174739" cy="1029737"/>
      </dsp:txXfrm>
    </dsp:sp>
    <dsp:sp modelId="{210801A5-CE81-45F0-87F9-D794BAD2EE56}">
      <dsp:nvSpPr>
        <dsp:cNvPr id="0" name=""/>
        <dsp:cNvSpPr/>
      </dsp:nvSpPr>
      <dsp:spPr>
        <a:xfrm>
          <a:off x="586857" y="4392381"/>
          <a:ext cx="696989" cy="6969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8167408"/>
              <a:satOff val="-33981"/>
              <a:lumOff val="800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76D92E1-4100-4DB7-AECA-0C416BD92B98}">
      <dsp:nvSpPr>
        <dsp:cNvPr id="0" name=""/>
        <dsp:cNvSpPr/>
      </dsp:nvSpPr>
      <dsp:spPr>
        <a:xfrm>
          <a:off x="512277" y="5413258"/>
          <a:ext cx="11679688" cy="557591"/>
        </a:xfrm>
        <a:prstGeom prst="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2588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>
              <a:ln w="11430"/>
              <a:solidFill>
                <a:srgbClr val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Tạc tượng</a:t>
          </a:r>
          <a:endParaRPr lang="en-US" sz="3600" kern="1200">
            <a:solidFill>
              <a:srgbClr val="000000"/>
            </a:solidFill>
          </a:endParaRPr>
        </a:p>
      </dsp:txBody>
      <dsp:txXfrm>
        <a:off x="512277" y="5413258"/>
        <a:ext cx="11679688" cy="557591"/>
      </dsp:txXfrm>
    </dsp:sp>
    <dsp:sp modelId="{D626843C-866E-4451-8284-6EC4B4C1BB2F}">
      <dsp:nvSpPr>
        <dsp:cNvPr id="0" name=""/>
        <dsp:cNvSpPr/>
      </dsp:nvSpPr>
      <dsp:spPr>
        <a:xfrm>
          <a:off x="81908" y="5229259"/>
          <a:ext cx="696989" cy="6969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43FF67-AF39-4529-93BE-84E4B474ECCD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7610F4-E722-49B7-8CCC-9065CDF711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2331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7610F4-E722-49B7-8CCC-9065CDF71153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68665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7610F4-E722-49B7-8CCC-9065CDF71153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50963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7610F4-E722-49B7-8CCC-9065CDF71153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17589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7610F4-E722-49B7-8CCC-9065CDF71153}" type="slidenum">
              <a:rPr lang="zh-CN" altLang="en-US" smtClean="0"/>
              <a:t>38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60897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7610F4-E722-49B7-8CCC-9065CDF71153}" type="slidenum">
              <a:rPr lang="zh-CN" altLang="en-US" smtClean="0"/>
              <a:t>40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51869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7610F4-E722-49B7-8CCC-9065CDF71153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9744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61455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08559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7610F4-E722-49B7-8CCC-9065CDF711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787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7610F4-E722-49B7-8CCC-9065CDF711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9253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7610F4-E722-49B7-8CCC-9065CDF71153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29476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Đá vôi về thành phần hoá học chủ yếu là khoáng chất  </a:t>
            </a:r>
            <a:r>
              <a:rPr lang="en-US" sz="1200" b="1" i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 canxi cacbonat )</a:t>
            </a:r>
            <a:endParaRPr lang="en-US" sz="12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2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Đá vôi được hình thành từ các trầm tích hàng tỷ năm trước bởi các sinh vật có nguồn gốc từ biển như:</a:t>
            </a:r>
            <a:r>
              <a:rPr lang="vi-VN" sz="120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san hô, vỏ sò, rong, vi sinh vật... </a:t>
            </a:r>
            <a:r>
              <a:rPr lang="en-US" sz="120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Qua hàng triệu năm, </a:t>
            </a:r>
            <a:r>
              <a:rPr lang="en-US" sz="12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vi-VN" sz="12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ác kiến tạo địa chất đã nâng đẩy chúng lên khỏi mặt nước, hình thành những khối đá khổng l</a:t>
            </a:r>
            <a:r>
              <a:rPr lang="en-US" sz="12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ồ. </a:t>
            </a:r>
            <a:r>
              <a:rPr lang="en-US" sz="1200">
                <a:solidFill>
                  <a:srgbClr val="0033CC"/>
                </a:solidFill>
                <a:latin typeface="Times New Roman" pitchFamily="18" charset="0"/>
              </a:rPr>
              <a:t>Nó có màu sắc từ </a:t>
            </a:r>
            <a:r>
              <a:rPr lang="en-US" sz="1200">
                <a:solidFill>
                  <a:srgbClr val="FF0066"/>
                </a:solidFill>
                <a:latin typeface="Times New Roman" pitchFamily="18" charset="0"/>
              </a:rPr>
              <a:t>trắng đến màu tro, xanh nhạt, vàng và cả màu hồng sẫm, màu đen.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7610F4-E722-49B7-8CCC-9065CDF71153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73228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7610F4-E722-49B7-8CCC-9065CDF71153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2579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emf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emf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: 圆角 22">
            <a:extLst>
              <a:ext uri="{FF2B5EF4-FFF2-40B4-BE49-F238E27FC236}">
                <a16:creationId xmlns:a16="http://schemas.microsoft.com/office/drawing/2014/main" xmlns="" id="{69D1C4AF-13B5-4656-A53E-6C441BD3542D}"/>
              </a:ext>
            </a:extLst>
          </p:cNvPr>
          <p:cNvSpPr/>
          <p:nvPr userDrawn="1"/>
        </p:nvSpPr>
        <p:spPr>
          <a:xfrm>
            <a:off x="469567" y="3893664"/>
            <a:ext cx="990148" cy="990701"/>
          </a:xfrm>
          <a:prstGeom prst="roundRect">
            <a:avLst>
              <a:gd name="adj" fmla="val 8231"/>
            </a:avLst>
          </a:prstGeom>
          <a:solidFill>
            <a:srgbClr val="0070C0"/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: 圆角 17">
            <a:extLst>
              <a:ext uri="{FF2B5EF4-FFF2-40B4-BE49-F238E27FC236}">
                <a16:creationId xmlns:a16="http://schemas.microsoft.com/office/drawing/2014/main" xmlns="" id="{EEEF0D76-CE5E-4882-94A0-196C54F43883}"/>
              </a:ext>
            </a:extLst>
          </p:cNvPr>
          <p:cNvSpPr/>
          <p:nvPr userDrawn="1"/>
        </p:nvSpPr>
        <p:spPr>
          <a:xfrm>
            <a:off x="735327" y="1529862"/>
            <a:ext cx="7420212" cy="3053721"/>
          </a:xfrm>
          <a:prstGeom prst="roundRect">
            <a:avLst>
              <a:gd name="adj" fmla="val 7902"/>
            </a:avLst>
          </a:prstGeom>
          <a:noFill/>
          <a:ln w="38100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CCF50FC0-E3B2-40BE-A1C7-A11C6A15F0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69243" y="5002893"/>
            <a:ext cx="1514829" cy="104656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002921FF-A6A2-4D3F-AB6C-F18113D15C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84036" y="5372334"/>
            <a:ext cx="2355993" cy="136106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72AC1FE2-D977-42D0-BF43-0A1F86BD26C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47201" y="141987"/>
            <a:ext cx="1878274" cy="120964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56534A3A-516F-498E-9F80-E2855720F0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r="12619"/>
          <a:stretch/>
        </p:blipFill>
        <p:spPr>
          <a:xfrm>
            <a:off x="9158339" y="4256886"/>
            <a:ext cx="3033661" cy="2601113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C4DDE8A-A14F-4908-98A8-377B7943AC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-1575" r="-1"/>
          <a:stretch/>
        </p:blipFill>
        <p:spPr>
          <a:xfrm>
            <a:off x="8465623" y="-124280"/>
            <a:ext cx="3726377" cy="4381166"/>
          </a:xfrm>
          <a:prstGeom prst="rect">
            <a:avLst/>
          </a:prstGeom>
        </p:spPr>
      </p:pic>
      <p:sp>
        <p:nvSpPr>
          <p:cNvPr id="16" name="矩形: 圆角 15">
            <a:extLst>
              <a:ext uri="{FF2B5EF4-FFF2-40B4-BE49-F238E27FC236}">
                <a16:creationId xmlns:a16="http://schemas.microsoft.com/office/drawing/2014/main" xmlns="" id="{CBCD536C-E2A5-4976-AF31-9EFA4A239333}"/>
              </a:ext>
            </a:extLst>
          </p:cNvPr>
          <p:cNvSpPr/>
          <p:nvPr userDrawn="1"/>
        </p:nvSpPr>
        <p:spPr>
          <a:xfrm>
            <a:off x="964641" y="1724431"/>
            <a:ext cx="6961585" cy="2664584"/>
          </a:xfrm>
          <a:prstGeom prst="roundRect">
            <a:avLst>
              <a:gd name="adj" fmla="val 8231"/>
            </a:avLst>
          </a:prstGeom>
          <a:solidFill>
            <a:schemeClr val="bg1"/>
          </a:solidFill>
          <a:ln w="1016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01E28A55-5C7F-4B4D-9799-BB755F2D8DD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071187" y="3679676"/>
            <a:ext cx="1642623" cy="1323217"/>
          </a:xfrm>
          <a:prstGeom prst="rect">
            <a:avLst/>
          </a:prstGeom>
        </p:spPr>
      </p:pic>
      <p:sp>
        <p:nvSpPr>
          <p:cNvPr id="19" name="菱形 18">
            <a:extLst>
              <a:ext uri="{FF2B5EF4-FFF2-40B4-BE49-F238E27FC236}">
                <a16:creationId xmlns:a16="http://schemas.microsoft.com/office/drawing/2014/main" xmlns="" id="{23FECC97-618F-4795-97CC-EE187427ABD8}"/>
              </a:ext>
            </a:extLst>
          </p:cNvPr>
          <p:cNvSpPr/>
          <p:nvPr userDrawn="1"/>
        </p:nvSpPr>
        <p:spPr>
          <a:xfrm>
            <a:off x="4323431" y="6035446"/>
            <a:ext cx="1323548" cy="810196"/>
          </a:xfrm>
          <a:prstGeom prst="diamond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菱形 19">
            <a:extLst>
              <a:ext uri="{FF2B5EF4-FFF2-40B4-BE49-F238E27FC236}">
                <a16:creationId xmlns:a16="http://schemas.microsoft.com/office/drawing/2014/main" xmlns="" id="{AC5BA7A7-7B33-4A96-8879-5F4BB8AF2251}"/>
              </a:ext>
            </a:extLst>
          </p:cNvPr>
          <p:cNvSpPr/>
          <p:nvPr userDrawn="1"/>
        </p:nvSpPr>
        <p:spPr>
          <a:xfrm>
            <a:off x="1690126" y="512741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菱形 20">
            <a:extLst>
              <a:ext uri="{FF2B5EF4-FFF2-40B4-BE49-F238E27FC236}">
                <a16:creationId xmlns:a16="http://schemas.microsoft.com/office/drawing/2014/main" xmlns="" id="{5ED73969-01F1-475D-A70E-33DAC9FFF112}"/>
              </a:ext>
            </a:extLst>
          </p:cNvPr>
          <p:cNvSpPr/>
          <p:nvPr userDrawn="1"/>
        </p:nvSpPr>
        <p:spPr>
          <a:xfrm>
            <a:off x="4997562" y="129630"/>
            <a:ext cx="1323548" cy="810196"/>
          </a:xfrm>
          <a:prstGeom prst="diamond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菱形 21">
            <a:extLst>
              <a:ext uri="{FF2B5EF4-FFF2-40B4-BE49-F238E27FC236}">
                <a16:creationId xmlns:a16="http://schemas.microsoft.com/office/drawing/2014/main" xmlns="" id="{D861EC4D-98F3-4F80-9920-39BD74E99C4D}"/>
              </a:ext>
            </a:extLst>
          </p:cNvPr>
          <p:cNvSpPr/>
          <p:nvPr userDrawn="1"/>
        </p:nvSpPr>
        <p:spPr>
          <a:xfrm>
            <a:off x="1690126" y="5233102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24" name="矩形: 圆角 23">
            <a:extLst>
              <a:ext uri="{FF2B5EF4-FFF2-40B4-BE49-F238E27FC236}">
                <a16:creationId xmlns:a16="http://schemas.microsoft.com/office/drawing/2014/main" xmlns="" id="{5F191780-FDD8-488E-9684-E92A6BF67671}"/>
              </a:ext>
            </a:extLst>
          </p:cNvPr>
          <p:cNvSpPr/>
          <p:nvPr userDrawn="1"/>
        </p:nvSpPr>
        <p:spPr>
          <a:xfrm>
            <a:off x="408247" y="1162394"/>
            <a:ext cx="556394" cy="556705"/>
          </a:xfrm>
          <a:prstGeom prst="roundRect">
            <a:avLst>
              <a:gd name="adj" fmla="val 8231"/>
            </a:avLst>
          </a:prstGeom>
          <a:solidFill>
            <a:srgbClr val="0070C0">
              <a:alpha val="50000"/>
            </a:srgbClr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: 圆角 24">
            <a:extLst>
              <a:ext uri="{FF2B5EF4-FFF2-40B4-BE49-F238E27FC236}">
                <a16:creationId xmlns:a16="http://schemas.microsoft.com/office/drawing/2014/main" xmlns="" id="{4654E90E-4737-4B27-AAA5-6F9FBFB71374}"/>
              </a:ext>
            </a:extLst>
          </p:cNvPr>
          <p:cNvSpPr/>
          <p:nvPr userDrawn="1"/>
        </p:nvSpPr>
        <p:spPr>
          <a:xfrm>
            <a:off x="1271093" y="4686897"/>
            <a:ext cx="375433" cy="375643"/>
          </a:xfrm>
          <a:prstGeom prst="roundRect">
            <a:avLst>
              <a:gd name="adj" fmla="val 8231"/>
            </a:avLst>
          </a:prstGeom>
          <a:solidFill>
            <a:srgbClr val="0070C0">
              <a:alpha val="50000"/>
            </a:srgbClr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6952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8" grpId="0" animBg="1"/>
      <p:bldP spid="16" grpId="0" animBg="1"/>
      <p:bldP spid="19" grpId="0" animBg="1"/>
      <p:bldP spid="20" grpId="0" animBg="1"/>
      <p:bldP spid="21" grpId="0" animBg="1"/>
      <p:bldP spid="22" grpId="0" animBg="1"/>
      <p:bldP spid="24" grpId="0" animBg="1"/>
      <p:bldP spid="25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A868C-5F19-4A5E-9C05-A0CFEFFF9AD8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A21C9-2CAC-4038-97E0-ADC5DBEB59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082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: 圆角 22">
            <a:extLst>
              <a:ext uri="{FF2B5EF4-FFF2-40B4-BE49-F238E27FC236}">
                <a16:creationId xmlns:a16="http://schemas.microsoft.com/office/drawing/2014/main" xmlns="" id="{69D1C4AF-13B5-4656-A53E-6C441BD3542D}"/>
              </a:ext>
            </a:extLst>
          </p:cNvPr>
          <p:cNvSpPr/>
          <p:nvPr userDrawn="1"/>
        </p:nvSpPr>
        <p:spPr>
          <a:xfrm>
            <a:off x="469567" y="3893664"/>
            <a:ext cx="990148" cy="990701"/>
          </a:xfrm>
          <a:prstGeom prst="roundRect">
            <a:avLst>
              <a:gd name="adj" fmla="val 8231"/>
            </a:avLst>
          </a:prstGeom>
          <a:solidFill>
            <a:srgbClr val="0070C0"/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: 圆角 17">
            <a:extLst>
              <a:ext uri="{FF2B5EF4-FFF2-40B4-BE49-F238E27FC236}">
                <a16:creationId xmlns:a16="http://schemas.microsoft.com/office/drawing/2014/main" xmlns="" id="{EEEF0D76-CE5E-4882-94A0-196C54F43883}"/>
              </a:ext>
            </a:extLst>
          </p:cNvPr>
          <p:cNvSpPr/>
          <p:nvPr userDrawn="1"/>
        </p:nvSpPr>
        <p:spPr>
          <a:xfrm>
            <a:off x="735327" y="1529862"/>
            <a:ext cx="7420212" cy="3053721"/>
          </a:xfrm>
          <a:prstGeom prst="roundRect">
            <a:avLst>
              <a:gd name="adj" fmla="val 7902"/>
            </a:avLst>
          </a:prstGeom>
          <a:noFill/>
          <a:ln w="38100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CCF50FC0-E3B2-40BE-A1C7-A11C6A15F0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69243" y="5002893"/>
            <a:ext cx="1514829" cy="104656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002921FF-A6A2-4D3F-AB6C-F18113D15C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84036" y="5372334"/>
            <a:ext cx="2355993" cy="136106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72AC1FE2-D977-42D0-BF43-0A1F86BD26C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47201" y="141987"/>
            <a:ext cx="1878274" cy="120964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56534A3A-516F-498E-9F80-E2855720F0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r="12619"/>
          <a:stretch/>
        </p:blipFill>
        <p:spPr>
          <a:xfrm>
            <a:off x="9158339" y="4256886"/>
            <a:ext cx="3033661" cy="2601113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C4DDE8A-A14F-4908-98A8-377B7943AC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-1575" r="-1"/>
          <a:stretch/>
        </p:blipFill>
        <p:spPr>
          <a:xfrm>
            <a:off x="8465623" y="-124280"/>
            <a:ext cx="3726377" cy="4381166"/>
          </a:xfrm>
          <a:prstGeom prst="rect">
            <a:avLst/>
          </a:prstGeom>
        </p:spPr>
      </p:pic>
      <p:sp>
        <p:nvSpPr>
          <p:cNvPr id="16" name="矩形: 圆角 15">
            <a:extLst>
              <a:ext uri="{FF2B5EF4-FFF2-40B4-BE49-F238E27FC236}">
                <a16:creationId xmlns:a16="http://schemas.microsoft.com/office/drawing/2014/main" xmlns="" id="{CBCD536C-E2A5-4976-AF31-9EFA4A239333}"/>
              </a:ext>
            </a:extLst>
          </p:cNvPr>
          <p:cNvSpPr/>
          <p:nvPr userDrawn="1"/>
        </p:nvSpPr>
        <p:spPr>
          <a:xfrm>
            <a:off x="964641" y="1724431"/>
            <a:ext cx="6961585" cy="2664584"/>
          </a:xfrm>
          <a:prstGeom prst="roundRect">
            <a:avLst>
              <a:gd name="adj" fmla="val 8231"/>
            </a:avLst>
          </a:prstGeom>
          <a:solidFill>
            <a:schemeClr val="bg1"/>
          </a:solidFill>
          <a:ln w="1016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01E28A55-5C7F-4B4D-9799-BB755F2D8DD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071187" y="3679676"/>
            <a:ext cx="1642623" cy="1323217"/>
          </a:xfrm>
          <a:prstGeom prst="rect">
            <a:avLst/>
          </a:prstGeom>
        </p:spPr>
      </p:pic>
      <p:sp>
        <p:nvSpPr>
          <p:cNvPr id="19" name="菱形 18">
            <a:extLst>
              <a:ext uri="{FF2B5EF4-FFF2-40B4-BE49-F238E27FC236}">
                <a16:creationId xmlns:a16="http://schemas.microsoft.com/office/drawing/2014/main" xmlns="" id="{23FECC97-618F-4795-97CC-EE187427ABD8}"/>
              </a:ext>
            </a:extLst>
          </p:cNvPr>
          <p:cNvSpPr/>
          <p:nvPr userDrawn="1"/>
        </p:nvSpPr>
        <p:spPr>
          <a:xfrm>
            <a:off x="4323431" y="6035446"/>
            <a:ext cx="1323548" cy="810196"/>
          </a:xfrm>
          <a:prstGeom prst="diamond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菱形 19">
            <a:extLst>
              <a:ext uri="{FF2B5EF4-FFF2-40B4-BE49-F238E27FC236}">
                <a16:creationId xmlns:a16="http://schemas.microsoft.com/office/drawing/2014/main" xmlns="" id="{AC5BA7A7-7B33-4A96-8879-5F4BB8AF2251}"/>
              </a:ext>
            </a:extLst>
          </p:cNvPr>
          <p:cNvSpPr/>
          <p:nvPr userDrawn="1"/>
        </p:nvSpPr>
        <p:spPr>
          <a:xfrm>
            <a:off x="1690126" y="512741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菱形 20">
            <a:extLst>
              <a:ext uri="{FF2B5EF4-FFF2-40B4-BE49-F238E27FC236}">
                <a16:creationId xmlns:a16="http://schemas.microsoft.com/office/drawing/2014/main" xmlns="" id="{5ED73969-01F1-475D-A70E-33DAC9FFF112}"/>
              </a:ext>
            </a:extLst>
          </p:cNvPr>
          <p:cNvSpPr/>
          <p:nvPr userDrawn="1"/>
        </p:nvSpPr>
        <p:spPr>
          <a:xfrm>
            <a:off x="4997562" y="129630"/>
            <a:ext cx="1323548" cy="810196"/>
          </a:xfrm>
          <a:prstGeom prst="diamond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菱形 21">
            <a:extLst>
              <a:ext uri="{FF2B5EF4-FFF2-40B4-BE49-F238E27FC236}">
                <a16:creationId xmlns:a16="http://schemas.microsoft.com/office/drawing/2014/main" xmlns="" id="{D861EC4D-98F3-4F80-9920-39BD74E99C4D}"/>
              </a:ext>
            </a:extLst>
          </p:cNvPr>
          <p:cNvSpPr/>
          <p:nvPr userDrawn="1"/>
        </p:nvSpPr>
        <p:spPr>
          <a:xfrm>
            <a:off x="1690126" y="5233102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24" name="矩形: 圆角 23">
            <a:extLst>
              <a:ext uri="{FF2B5EF4-FFF2-40B4-BE49-F238E27FC236}">
                <a16:creationId xmlns:a16="http://schemas.microsoft.com/office/drawing/2014/main" xmlns="" id="{5F191780-FDD8-488E-9684-E92A6BF67671}"/>
              </a:ext>
            </a:extLst>
          </p:cNvPr>
          <p:cNvSpPr/>
          <p:nvPr userDrawn="1"/>
        </p:nvSpPr>
        <p:spPr>
          <a:xfrm>
            <a:off x="408247" y="1162394"/>
            <a:ext cx="556394" cy="556705"/>
          </a:xfrm>
          <a:prstGeom prst="roundRect">
            <a:avLst>
              <a:gd name="adj" fmla="val 8231"/>
            </a:avLst>
          </a:prstGeom>
          <a:solidFill>
            <a:srgbClr val="0070C0">
              <a:alpha val="50000"/>
            </a:srgbClr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: 圆角 24">
            <a:extLst>
              <a:ext uri="{FF2B5EF4-FFF2-40B4-BE49-F238E27FC236}">
                <a16:creationId xmlns:a16="http://schemas.microsoft.com/office/drawing/2014/main" xmlns="" id="{4654E90E-4737-4B27-AAA5-6F9FBFB71374}"/>
              </a:ext>
            </a:extLst>
          </p:cNvPr>
          <p:cNvSpPr/>
          <p:nvPr userDrawn="1"/>
        </p:nvSpPr>
        <p:spPr>
          <a:xfrm>
            <a:off x="1271093" y="4686897"/>
            <a:ext cx="375433" cy="375643"/>
          </a:xfrm>
          <a:prstGeom prst="roundRect">
            <a:avLst>
              <a:gd name="adj" fmla="val 8231"/>
            </a:avLst>
          </a:prstGeom>
          <a:solidFill>
            <a:srgbClr val="0070C0">
              <a:alpha val="50000"/>
            </a:srgbClr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2970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8" grpId="0" animBg="1"/>
      <p:bldP spid="16" grpId="0" animBg="1"/>
      <p:bldP spid="19" grpId="0" animBg="1"/>
      <p:bldP spid="20" grpId="0" animBg="1"/>
      <p:bldP spid="21" grpId="0" animBg="1"/>
      <p:bldP spid="22" grpId="0" animBg="1"/>
      <p:bldP spid="24" grpId="0" animBg="1"/>
      <p:bldP spid="25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菱形 19">
            <a:extLst>
              <a:ext uri="{FF2B5EF4-FFF2-40B4-BE49-F238E27FC236}">
                <a16:creationId xmlns:a16="http://schemas.microsoft.com/office/drawing/2014/main" xmlns="" id="{0C4E3BE3-72E1-4142-A692-7B260FCED4D4}"/>
              </a:ext>
            </a:extLst>
          </p:cNvPr>
          <p:cNvSpPr/>
          <p:nvPr userDrawn="1"/>
        </p:nvSpPr>
        <p:spPr>
          <a:xfrm>
            <a:off x="9575134" y="522371"/>
            <a:ext cx="1323548" cy="810196"/>
          </a:xfrm>
          <a:prstGeom prst="diamond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xmlns="" id="{DE071707-3784-49A7-97E4-9C30125CD23F}"/>
              </a:ext>
            </a:extLst>
          </p:cNvPr>
          <p:cNvGrpSpPr/>
          <p:nvPr userDrawn="1"/>
        </p:nvGrpSpPr>
        <p:grpSpPr>
          <a:xfrm>
            <a:off x="4238353" y="1319729"/>
            <a:ext cx="7858898" cy="4152672"/>
            <a:chOff x="5668978" y="1352664"/>
            <a:chExt cx="7614536" cy="4152672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xmlns="" id="{B1D43FAD-2B9A-43C9-BD12-CEC12117B32E}"/>
                </a:ext>
              </a:extLst>
            </p:cNvPr>
            <p:cNvSpPr/>
            <p:nvPr userDrawn="1"/>
          </p:nvSpPr>
          <p:spPr>
            <a:xfrm>
              <a:off x="5668978" y="1352664"/>
              <a:ext cx="7614536" cy="4152672"/>
            </a:xfrm>
            <a:prstGeom prst="roundRect">
              <a:avLst>
                <a:gd name="adj" fmla="val 7902"/>
              </a:avLst>
            </a:prstGeom>
            <a:noFill/>
            <a:ln w="38100">
              <a:solidFill>
                <a:srgbClr val="2E75B6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xmlns="" id="{DDB38607-15A4-4E20-9BCE-E7CBF72F32F8}"/>
                </a:ext>
              </a:extLst>
            </p:cNvPr>
            <p:cNvSpPr/>
            <p:nvPr userDrawn="1"/>
          </p:nvSpPr>
          <p:spPr>
            <a:xfrm>
              <a:off x="5997146" y="1617253"/>
              <a:ext cx="6961585" cy="3623495"/>
            </a:xfrm>
            <a:prstGeom prst="roundRect">
              <a:avLst>
                <a:gd name="adj" fmla="val 8231"/>
              </a:avLst>
            </a:prstGeom>
            <a:solidFill>
              <a:schemeClr val="bg1"/>
            </a:solidFill>
            <a:ln w="1016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4796B99D-7453-49D1-BDA7-7CAD84C735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749" y="4526997"/>
            <a:ext cx="2284626" cy="2376190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xmlns="" id="{43DD559E-4EEB-4B7F-B6A8-FA8F4B559ABB}"/>
              </a:ext>
            </a:extLst>
          </p:cNvPr>
          <p:cNvGrpSpPr/>
          <p:nvPr userDrawn="1"/>
        </p:nvGrpSpPr>
        <p:grpSpPr>
          <a:xfrm>
            <a:off x="1015987" y="1332567"/>
            <a:ext cx="2128458" cy="3249143"/>
            <a:chOff x="1149189" y="1612770"/>
            <a:chExt cx="2128458" cy="3249143"/>
          </a:xfrm>
        </p:grpSpPr>
        <p:grpSp>
          <p:nvGrpSpPr>
            <p:cNvPr id="14" name="组合 13">
              <a:extLst>
                <a:ext uri="{FF2B5EF4-FFF2-40B4-BE49-F238E27FC236}">
                  <a16:creationId xmlns:a16="http://schemas.microsoft.com/office/drawing/2014/main" xmlns="" id="{B5F4195D-41A5-49AD-9743-40C1B04E9A19}"/>
                </a:ext>
              </a:extLst>
            </p:cNvPr>
            <p:cNvGrpSpPr/>
            <p:nvPr userDrawn="1"/>
          </p:nvGrpSpPr>
          <p:grpSpPr>
            <a:xfrm>
              <a:off x="1149189" y="1612770"/>
              <a:ext cx="1828790" cy="1816230"/>
              <a:chOff x="469567" y="3893664"/>
              <a:chExt cx="1176959" cy="1168876"/>
            </a:xfrm>
          </p:grpSpPr>
          <p:sp>
            <p:nvSpPr>
              <p:cNvPr id="12" name="矩形: 圆角 11">
                <a:extLst>
                  <a:ext uri="{FF2B5EF4-FFF2-40B4-BE49-F238E27FC236}">
                    <a16:creationId xmlns:a16="http://schemas.microsoft.com/office/drawing/2014/main" xmlns="" id="{43B84854-C51F-40B1-AD0F-A4E0B8E6827B}"/>
                  </a:ext>
                </a:extLst>
              </p:cNvPr>
              <p:cNvSpPr/>
              <p:nvPr userDrawn="1"/>
            </p:nvSpPr>
            <p:spPr>
              <a:xfrm>
                <a:off x="469567" y="3893664"/>
                <a:ext cx="990148" cy="990701"/>
              </a:xfrm>
              <a:prstGeom prst="roundRect">
                <a:avLst>
                  <a:gd name="adj" fmla="val 8231"/>
                </a:avLst>
              </a:prstGeom>
              <a:solidFill>
                <a:srgbClr val="0070C0"/>
              </a:solidFill>
              <a:ln w="1016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矩形: 圆角 12">
                <a:extLst>
                  <a:ext uri="{FF2B5EF4-FFF2-40B4-BE49-F238E27FC236}">
                    <a16:creationId xmlns:a16="http://schemas.microsoft.com/office/drawing/2014/main" xmlns="" id="{F8844C9B-DE34-43F6-9EFF-18736A1EF54D}"/>
                  </a:ext>
                </a:extLst>
              </p:cNvPr>
              <p:cNvSpPr/>
              <p:nvPr userDrawn="1"/>
            </p:nvSpPr>
            <p:spPr>
              <a:xfrm>
                <a:off x="1271093" y="4686897"/>
                <a:ext cx="375433" cy="375643"/>
              </a:xfrm>
              <a:prstGeom prst="roundRect">
                <a:avLst>
                  <a:gd name="adj" fmla="val 8231"/>
                </a:avLst>
              </a:prstGeom>
              <a:solidFill>
                <a:srgbClr val="0070C0">
                  <a:alpha val="50000"/>
                </a:srgbClr>
              </a:solidFill>
              <a:ln w="1016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180F34EE-22E4-4AFA-856A-E9237217600E}"/>
                </a:ext>
              </a:extLst>
            </p:cNvPr>
            <p:cNvSpPr/>
            <p:nvPr userDrawn="1"/>
          </p:nvSpPr>
          <p:spPr>
            <a:xfrm>
              <a:off x="2092664" y="3676268"/>
              <a:ext cx="1184983" cy="1185645"/>
            </a:xfrm>
            <a:prstGeom prst="roundRect">
              <a:avLst>
                <a:gd name="adj" fmla="val 8231"/>
              </a:avLst>
            </a:prstGeom>
            <a:solidFill>
              <a:srgbClr val="0070C0"/>
            </a:solidFill>
            <a:ln w="101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菱形 16">
            <a:extLst>
              <a:ext uri="{FF2B5EF4-FFF2-40B4-BE49-F238E27FC236}">
                <a16:creationId xmlns:a16="http://schemas.microsoft.com/office/drawing/2014/main" xmlns="" id="{D1ACF1E3-217F-4E4F-839B-358BE165ED13}"/>
              </a:ext>
            </a:extLst>
          </p:cNvPr>
          <p:cNvSpPr/>
          <p:nvPr userDrawn="1"/>
        </p:nvSpPr>
        <p:spPr>
          <a:xfrm>
            <a:off x="394052" y="3651554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菱形 17">
            <a:extLst>
              <a:ext uri="{FF2B5EF4-FFF2-40B4-BE49-F238E27FC236}">
                <a16:creationId xmlns:a16="http://schemas.microsoft.com/office/drawing/2014/main" xmlns="" id="{4D8D137A-9538-4924-8D8B-D2890BF4B61B}"/>
              </a:ext>
            </a:extLst>
          </p:cNvPr>
          <p:cNvSpPr/>
          <p:nvPr userDrawn="1"/>
        </p:nvSpPr>
        <p:spPr>
          <a:xfrm>
            <a:off x="4997562" y="129630"/>
            <a:ext cx="1323548" cy="810196"/>
          </a:xfrm>
          <a:prstGeom prst="diamond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菱形 18">
            <a:extLst>
              <a:ext uri="{FF2B5EF4-FFF2-40B4-BE49-F238E27FC236}">
                <a16:creationId xmlns:a16="http://schemas.microsoft.com/office/drawing/2014/main" xmlns="" id="{BE4E68F1-B226-4AD5-BED3-9ABBAF4F6852}"/>
              </a:ext>
            </a:extLst>
          </p:cNvPr>
          <p:cNvSpPr/>
          <p:nvPr userDrawn="1"/>
        </p:nvSpPr>
        <p:spPr>
          <a:xfrm>
            <a:off x="1055826" y="5625273"/>
            <a:ext cx="1323548" cy="810196"/>
          </a:xfrm>
          <a:prstGeom prst="diamond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菱形 20">
            <a:extLst>
              <a:ext uri="{FF2B5EF4-FFF2-40B4-BE49-F238E27FC236}">
                <a16:creationId xmlns:a16="http://schemas.microsoft.com/office/drawing/2014/main" xmlns="" id="{B87E2D9E-E467-412E-8501-70450AEFDA49}"/>
              </a:ext>
            </a:extLst>
          </p:cNvPr>
          <p:cNvSpPr/>
          <p:nvPr userDrawn="1"/>
        </p:nvSpPr>
        <p:spPr>
          <a:xfrm>
            <a:off x="6984322" y="6018014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xmlns="" id="{2479F77B-EEE5-4F83-9EE7-BDDBBF7AF1F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267" y="5625273"/>
            <a:ext cx="1514829" cy="1046568"/>
          </a:xfrm>
          <a:prstGeom prst="rect">
            <a:avLst/>
          </a:prstGeom>
        </p:spPr>
      </p:pic>
      <p:sp>
        <p:nvSpPr>
          <p:cNvPr id="28" name="矩形: 圆角 27">
            <a:extLst>
              <a:ext uri="{FF2B5EF4-FFF2-40B4-BE49-F238E27FC236}">
                <a16:creationId xmlns:a16="http://schemas.microsoft.com/office/drawing/2014/main" xmlns="" id="{028CDB3F-80B1-464C-831D-F7CD75D54385}"/>
              </a:ext>
            </a:extLst>
          </p:cNvPr>
          <p:cNvSpPr/>
          <p:nvPr userDrawn="1"/>
        </p:nvSpPr>
        <p:spPr>
          <a:xfrm>
            <a:off x="4559629" y="1848150"/>
            <a:ext cx="6903308" cy="3093659"/>
          </a:xfrm>
          <a:prstGeom prst="roundRect">
            <a:avLst>
              <a:gd name="adj" fmla="val 0"/>
            </a:avLst>
          </a:prstGeom>
          <a:solidFill>
            <a:srgbClr val="2E75B6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0847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7" grpId="0" animBg="1"/>
      <p:bldP spid="18" grpId="0" animBg="1"/>
      <p:bldP spid="19" grpId="0" animBg="1"/>
      <p:bldP spid="21" grpId="0" animBg="1"/>
      <p:bldP spid="2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xmlns="" id="{11A84803-F7F6-4630-B23D-80C9ECB152E6}"/>
              </a:ext>
            </a:extLst>
          </p:cNvPr>
          <p:cNvSpPr/>
          <p:nvPr userDrawn="1"/>
        </p:nvSpPr>
        <p:spPr>
          <a:xfrm>
            <a:off x="394052" y="522371"/>
            <a:ext cx="11403896" cy="5813258"/>
          </a:xfrm>
          <a:prstGeom prst="rect">
            <a:avLst/>
          </a:prstGeom>
          <a:noFill/>
          <a:ln w="101600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菱形 8">
            <a:extLst>
              <a:ext uri="{FF2B5EF4-FFF2-40B4-BE49-F238E27FC236}">
                <a16:creationId xmlns:a16="http://schemas.microsoft.com/office/drawing/2014/main" xmlns="" id="{0292AB17-D9A1-4F45-B754-6BACD01FA551}"/>
              </a:ext>
            </a:extLst>
          </p:cNvPr>
          <p:cNvSpPr/>
          <p:nvPr userDrawn="1"/>
        </p:nvSpPr>
        <p:spPr>
          <a:xfrm>
            <a:off x="9575134" y="522371"/>
            <a:ext cx="1323548" cy="810196"/>
          </a:xfrm>
          <a:prstGeom prst="diamond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grpSp>
        <p:nvGrpSpPr>
          <p:cNvPr id="19" name="组合 18">
            <a:extLst>
              <a:ext uri="{FF2B5EF4-FFF2-40B4-BE49-F238E27FC236}">
                <a16:creationId xmlns:a16="http://schemas.microsoft.com/office/drawing/2014/main" xmlns="" id="{5AAC04D6-70A0-44A2-800D-29A5FD4660A0}"/>
              </a:ext>
            </a:extLst>
          </p:cNvPr>
          <p:cNvGrpSpPr/>
          <p:nvPr userDrawn="1"/>
        </p:nvGrpSpPr>
        <p:grpSpPr>
          <a:xfrm flipV="1">
            <a:off x="9053446" y="1059485"/>
            <a:ext cx="1219024" cy="1210652"/>
            <a:chOff x="1919529" y="3429000"/>
            <a:chExt cx="1828790" cy="1816230"/>
          </a:xfrm>
        </p:grpSpPr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xmlns="" id="{CD9F4AFD-A190-4863-BE2B-F100799835C1}"/>
                </a:ext>
              </a:extLst>
            </p:cNvPr>
            <p:cNvSpPr/>
            <p:nvPr userDrawn="1"/>
          </p:nvSpPr>
          <p:spPr>
            <a:xfrm>
              <a:off x="1919529" y="3429000"/>
              <a:ext cx="1538518" cy="1539377"/>
            </a:xfrm>
            <a:prstGeom prst="roundRect">
              <a:avLst>
                <a:gd name="adj" fmla="val 8231"/>
              </a:avLst>
            </a:prstGeom>
            <a:solidFill>
              <a:srgbClr val="0070C0"/>
            </a:solidFill>
            <a:ln w="101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: 圆角 20">
              <a:extLst>
                <a:ext uri="{FF2B5EF4-FFF2-40B4-BE49-F238E27FC236}">
                  <a16:creationId xmlns:a16="http://schemas.microsoft.com/office/drawing/2014/main" xmlns="" id="{A25AFF08-4661-4B59-8D0C-6E1A390E8834}"/>
                </a:ext>
              </a:extLst>
            </p:cNvPr>
            <p:cNvSpPr/>
            <p:nvPr userDrawn="1"/>
          </p:nvSpPr>
          <p:spPr>
            <a:xfrm>
              <a:off x="3164961" y="4661546"/>
              <a:ext cx="583358" cy="583684"/>
            </a:xfrm>
            <a:prstGeom prst="roundRect">
              <a:avLst>
                <a:gd name="adj" fmla="val 8231"/>
              </a:avLst>
            </a:prstGeom>
            <a:solidFill>
              <a:srgbClr val="0070C0">
                <a:alpha val="50000"/>
              </a:srgbClr>
            </a:solidFill>
            <a:ln w="101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xmlns="" id="{662791FD-567E-4BF1-A1C6-0631D34F8E6D}"/>
              </a:ext>
            </a:extLst>
          </p:cNvPr>
          <p:cNvGrpSpPr/>
          <p:nvPr userDrawn="1"/>
        </p:nvGrpSpPr>
        <p:grpSpPr>
          <a:xfrm>
            <a:off x="1919529" y="3429000"/>
            <a:ext cx="1828790" cy="1816230"/>
            <a:chOff x="1919529" y="3429000"/>
            <a:chExt cx="1828790" cy="1816230"/>
          </a:xfrm>
        </p:grpSpPr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6BD24A27-87C7-45A4-B3F4-24E6832C784A}"/>
                </a:ext>
              </a:extLst>
            </p:cNvPr>
            <p:cNvSpPr/>
            <p:nvPr userDrawn="1"/>
          </p:nvSpPr>
          <p:spPr>
            <a:xfrm>
              <a:off x="1919529" y="3429000"/>
              <a:ext cx="1538518" cy="1539377"/>
            </a:xfrm>
            <a:prstGeom prst="roundRect">
              <a:avLst>
                <a:gd name="adj" fmla="val 8231"/>
              </a:avLst>
            </a:prstGeom>
            <a:solidFill>
              <a:srgbClr val="0070C0"/>
            </a:solidFill>
            <a:ln w="101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: 圆角 16">
              <a:extLst>
                <a:ext uri="{FF2B5EF4-FFF2-40B4-BE49-F238E27FC236}">
                  <a16:creationId xmlns:a16="http://schemas.microsoft.com/office/drawing/2014/main" xmlns="" id="{2DA69DFC-131F-4071-8339-5D473D9C20CC}"/>
                </a:ext>
              </a:extLst>
            </p:cNvPr>
            <p:cNvSpPr/>
            <p:nvPr userDrawn="1"/>
          </p:nvSpPr>
          <p:spPr>
            <a:xfrm>
              <a:off x="3164961" y="4661546"/>
              <a:ext cx="583358" cy="583684"/>
            </a:xfrm>
            <a:prstGeom prst="roundRect">
              <a:avLst>
                <a:gd name="adj" fmla="val 8231"/>
              </a:avLst>
            </a:prstGeom>
            <a:solidFill>
              <a:srgbClr val="0070C0">
                <a:alpha val="50000"/>
              </a:srgbClr>
            </a:solidFill>
            <a:ln w="101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矩形: 圆角 7">
            <a:extLst>
              <a:ext uri="{FF2B5EF4-FFF2-40B4-BE49-F238E27FC236}">
                <a16:creationId xmlns:a16="http://schemas.microsoft.com/office/drawing/2014/main" xmlns="" id="{1CB7183B-A957-4D6E-8E57-2F8F54AE0A39}"/>
              </a:ext>
            </a:extLst>
          </p:cNvPr>
          <p:cNvSpPr/>
          <p:nvPr userDrawn="1"/>
        </p:nvSpPr>
        <p:spPr>
          <a:xfrm>
            <a:off x="2615207" y="1724431"/>
            <a:ext cx="6961585" cy="2664584"/>
          </a:xfrm>
          <a:prstGeom prst="roundRect">
            <a:avLst>
              <a:gd name="adj" fmla="val 8231"/>
            </a:avLst>
          </a:prstGeom>
          <a:solidFill>
            <a:schemeClr val="bg1"/>
          </a:solidFill>
          <a:ln w="1016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菱形 9">
            <a:extLst>
              <a:ext uri="{FF2B5EF4-FFF2-40B4-BE49-F238E27FC236}">
                <a16:creationId xmlns:a16="http://schemas.microsoft.com/office/drawing/2014/main" xmlns="" id="{2E568362-1DAF-4842-989F-4DA0A5DD1A1E}"/>
              </a:ext>
            </a:extLst>
          </p:cNvPr>
          <p:cNvSpPr/>
          <p:nvPr userDrawn="1"/>
        </p:nvSpPr>
        <p:spPr>
          <a:xfrm>
            <a:off x="394052" y="3651554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菱形 10">
            <a:extLst>
              <a:ext uri="{FF2B5EF4-FFF2-40B4-BE49-F238E27FC236}">
                <a16:creationId xmlns:a16="http://schemas.microsoft.com/office/drawing/2014/main" xmlns="" id="{6955202A-7942-4AB6-AE1D-B11E017BC3BF}"/>
              </a:ext>
            </a:extLst>
          </p:cNvPr>
          <p:cNvSpPr/>
          <p:nvPr userDrawn="1"/>
        </p:nvSpPr>
        <p:spPr>
          <a:xfrm>
            <a:off x="8913360" y="5645111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菱形 11">
            <a:extLst>
              <a:ext uri="{FF2B5EF4-FFF2-40B4-BE49-F238E27FC236}">
                <a16:creationId xmlns:a16="http://schemas.microsoft.com/office/drawing/2014/main" xmlns="" id="{5D2723D5-7FA7-47BB-8E43-57C808298071}"/>
              </a:ext>
            </a:extLst>
          </p:cNvPr>
          <p:cNvSpPr/>
          <p:nvPr userDrawn="1"/>
        </p:nvSpPr>
        <p:spPr>
          <a:xfrm>
            <a:off x="4339988" y="5229790"/>
            <a:ext cx="1323548" cy="810196"/>
          </a:xfrm>
          <a:prstGeom prst="diamond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13" name="菱形 12">
            <a:extLst>
              <a:ext uri="{FF2B5EF4-FFF2-40B4-BE49-F238E27FC236}">
                <a16:creationId xmlns:a16="http://schemas.microsoft.com/office/drawing/2014/main" xmlns="" id="{FC9B6159-51CD-44A4-A8AF-D8F596F9DC87}"/>
              </a:ext>
            </a:extLst>
          </p:cNvPr>
          <p:cNvSpPr/>
          <p:nvPr userDrawn="1"/>
        </p:nvSpPr>
        <p:spPr>
          <a:xfrm>
            <a:off x="2347470" y="117273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6B5C885B-4FC1-468F-AB76-6220FC9F4B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576" r="5920"/>
          <a:stretch/>
        </p:blipFill>
        <p:spPr>
          <a:xfrm>
            <a:off x="9434703" y="3207707"/>
            <a:ext cx="2757297" cy="344245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268161F-DD27-4E5C-AA5C-800F4BAA8D2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27998" y="5394872"/>
            <a:ext cx="2206705" cy="142116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CC6F75A5-2366-41DC-9348-1E810CD8CD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76082" y="881648"/>
            <a:ext cx="1323549" cy="212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293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9" grpId="0" animBg="1"/>
      <p:bldP spid="8" grpId="0" animBg="1"/>
      <p:bldP spid="10" grpId="0" animBg="1"/>
      <p:bldP spid="11" grpId="0" animBg="1"/>
      <p:bldP spid="12" grpId="0" animBg="1"/>
      <p:bldP spid="13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BC8AC921-57AF-4A9F-A55F-00803A7AD5B4}"/>
              </a:ext>
            </a:extLst>
          </p:cNvPr>
          <p:cNvSpPr/>
          <p:nvPr userDrawn="1"/>
        </p:nvSpPr>
        <p:spPr>
          <a:xfrm>
            <a:off x="3067050" y="0"/>
            <a:ext cx="6019800" cy="6858000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xmlns="" id="{2D1E2C8D-DC8E-48C8-9598-6603FA2BD3BE}"/>
              </a:ext>
            </a:extLst>
          </p:cNvPr>
          <p:cNvSpPr/>
          <p:nvPr userDrawn="1"/>
        </p:nvSpPr>
        <p:spPr>
          <a:xfrm>
            <a:off x="664175" y="518983"/>
            <a:ext cx="10863649" cy="5820033"/>
          </a:xfrm>
          <a:prstGeom prst="roundRect">
            <a:avLst>
              <a:gd name="adj" fmla="val 8231"/>
            </a:avLst>
          </a:prstGeom>
          <a:solidFill>
            <a:schemeClr val="bg1"/>
          </a:solidFill>
          <a:ln w="635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xmlns="" id="{5C3E8E21-B73D-49E5-B684-04945D80ACA1}"/>
              </a:ext>
            </a:extLst>
          </p:cNvPr>
          <p:cNvSpPr/>
          <p:nvPr userDrawn="1"/>
        </p:nvSpPr>
        <p:spPr>
          <a:xfrm>
            <a:off x="4497343" y="815545"/>
            <a:ext cx="3197312" cy="481913"/>
          </a:xfrm>
          <a:prstGeom prst="roundRect">
            <a:avLst>
              <a:gd name="adj" fmla="val 50000"/>
            </a:avLst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51E06518-CF7F-491A-891D-ABD543062B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42458" y="5211813"/>
            <a:ext cx="2849542" cy="16461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54537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8" grpId="0" animBg="1"/>
      <p:bldP spid="9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A2ADB8DD-47D4-4646-A476-33AC8BEC41AA}"/>
              </a:ext>
            </a:extLst>
          </p:cNvPr>
          <p:cNvSpPr/>
          <p:nvPr userDrawn="1"/>
        </p:nvSpPr>
        <p:spPr>
          <a:xfrm>
            <a:off x="3067050" y="0"/>
            <a:ext cx="6019800" cy="6858000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xmlns="" id="{E7037CE1-82C4-400D-8306-4DAEEE0E24F6}"/>
              </a:ext>
            </a:extLst>
          </p:cNvPr>
          <p:cNvSpPr/>
          <p:nvPr userDrawn="1"/>
        </p:nvSpPr>
        <p:spPr>
          <a:xfrm>
            <a:off x="664175" y="518983"/>
            <a:ext cx="10863649" cy="5820033"/>
          </a:xfrm>
          <a:prstGeom prst="roundRect">
            <a:avLst>
              <a:gd name="adj" fmla="val 8231"/>
            </a:avLst>
          </a:prstGeom>
          <a:solidFill>
            <a:schemeClr val="bg1"/>
          </a:solidFill>
          <a:ln w="635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xmlns="" id="{4072A100-8332-49BC-8971-4FFB1345184C}"/>
              </a:ext>
            </a:extLst>
          </p:cNvPr>
          <p:cNvSpPr/>
          <p:nvPr userDrawn="1"/>
        </p:nvSpPr>
        <p:spPr>
          <a:xfrm>
            <a:off x="4497343" y="815545"/>
            <a:ext cx="3197312" cy="481913"/>
          </a:xfrm>
          <a:prstGeom prst="roundRect">
            <a:avLst>
              <a:gd name="adj" fmla="val 50000"/>
            </a:avLst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AB22B00A-C0DD-4CFF-9D30-C8980A67C8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0174" y="4692737"/>
            <a:ext cx="2081826" cy="216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648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0" grpId="0" animBg="1"/>
      <p:bldP spid="11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xmlns="" id="{5696268F-0623-4990-B87B-1A0AC8526B73}"/>
              </a:ext>
            </a:extLst>
          </p:cNvPr>
          <p:cNvSpPr/>
          <p:nvPr userDrawn="1"/>
        </p:nvSpPr>
        <p:spPr>
          <a:xfrm>
            <a:off x="3067050" y="0"/>
            <a:ext cx="6019800" cy="6858000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xmlns="" id="{0B6B52B6-08C4-4F8B-8936-7D5C9D032DB6}"/>
              </a:ext>
            </a:extLst>
          </p:cNvPr>
          <p:cNvSpPr/>
          <p:nvPr userDrawn="1"/>
        </p:nvSpPr>
        <p:spPr>
          <a:xfrm>
            <a:off x="664175" y="518983"/>
            <a:ext cx="10863649" cy="5820033"/>
          </a:xfrm>
          <a:prstGeom prst="roundRect">
            <a:avLst>
              <a:gd name="adj" fmla="val 8231"/>
            </a:avLst>
          </a:prstGeom>
          <a:solidFill>
            <a:schemeClr val="bg1"/>
          </a:solidFill>
          <a:ln w="635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xmlns="" id="{2281D6FA-1C13-44CE-85B5-61861C30C88B}"/>
              </a:ext>
            </a:extLst>
          </p:cNvPr>
          <p:cNvSpPr/>
          <p:nvPr userDrawn="1"/>
        </p:nvSpPr>
        <p:spPr>
          <a:xfrm>
            <a:off x="4497343" y="815545"/>
            <a:ext cx="3197312" cy="481913"/>
          </a:xfrm>
          <a:prstGeom prst="roundRect">
            <a:avLst>
              <a:gd name="adj" fmla="val 50000"/>
            </a:avLst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16C41D7E-AD93-4734-9451-01ECF96651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620" y="5165123"/>
            <a:ext cx="1930800" cy="1555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369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  <p:bldP spid="7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xmlns="" id="{291F523C-6DD2-4BEA-AB87-4BC7039329EB}"/>
              </a:ext>
            </a:extLst>
          </p:cNvPr>
          <p:cNvSpPr/>
          <p:nvPr userDrawn="1"/>
        </p:nvSpPr>
        <p:spPr>
          <a:xfrm>
            <a:off x="3067050" y="0"/>
            <a:ext cx="6019800" cy="6858000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xmlns="" id="{E76463D6-EFAA-4239-8B5D-B0EC8CC7D163}"/>
              </a:ext>
            </a:extLst>
          </p:cNvPr>
          <p:cNvSpPr/>
          <p:nvPr userDrawn="1"/>
        </p:nvSpPr>
        <p:spPr>
          <a:xfrm>
            <a:off x="664175" y="518983"/>
            <a:ext cx="10863649" cy="5820033"/>
          </a:xfrm>
          <a:prstGeom prst="roundRect">
            <a:avLst>
              <a:gd name="adj" fmla="val 8231"/>
            </a:avLst>
          </a:prstGeom>
          <a:solidFill>
            <a:schemeClr val="bg1"/>
          </a:solidFill>
          <a:ln w="635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xmlns="" id="{B60AA391-066A-4446-AF17-4CC38D99E0F7}"/>
              </a:ext>
            </a:extLst>
          </p:cNvPr>
          <p:cNvSpPr/>
          <p:nvPr userDrawn="1"/>
        </p:nvSpPr>
        <p:spPr>
          <a:xfrm>
            <a:off x="4497343" y="815545"/>
            <a:ext cx="3197312" cy="481913"/>
          </a:xfrm>
          <a:prstGeom prst="roundRect">
            <a:avLst>
              <a:gd name="adj" fmla="val 50000"/>
            </a:avLst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13">
            <a:extLst>
              <a:ext uri="{FF2B5EF4-FFF2-40B4-BE49-F238E27FC236}">
                <a16:creationId xmlns:a16="http://schemas.microsoft.com/office/drawing/2014/main" xmlns="" id="{D236AB2A-D286-4470-8985-4EF5993514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575" r="-1"/>
          <a:stretch/>
        </p:blipFill>
        <p:spPr>
          <a:xfrm>
            <a:off x="10381509" y="4729374"/>
            <a:ext cx="1810491" cy="2128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807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  <p:bldP spid="6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圆角 7">
            <a:extLst>
              <a:ext uri="{FF2B5EF4-FFF2-40B4-BE49-F238E27FC236}">
                <a16:creationId xmlns:a16="http://schemas.microsoft.com/office/drawing/2014/main" xmlns="" id="{AF91D428-CB4A-43BC-935C-5136BB1880F7}"/>
              </a:ext>
            </a:extLst>
          </p:cNvPr>
          <p:cNvSpPr/>
          <p:nvPr userDrawn="1"/>
        </p:nvSpPr>
        <p:spPr>
          <a:xfrm>
            <a:off x="469567" y="3893664"/>
            <a:ext cx="990148" cy="990701"/>
          </a:xfrm>
          <a:prstGeom prst="roundRect">
            <a:avLst>
              <a:gd name="adj" fmla="val 8231"/>
            </a:avLst>
          </a:prstGeom>
          <a:solidFill>
            <a:srgbClr val="0070C0"/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xmlns="" id="{B28BCBD9-20F4-4EBA-A0A1-C3B5B19ACF58}"/>
              </a:ext>
            </a:extLst>
          </p:cNvPr>
          <p:cNvSpPr/>
          <p:nvPr userDrawn="1"/>
        </p:nvSpPr>
        <p:spPr>
          <a:xfrm>
            <a:off x="735327" y="1529862"/>
            <a:ext cx="7420212" cy="3053721"/>
          </a:xfrm>
          <a:prstGeom prst="roundRect">
            <a:avLst>
              <a:gd name="adj" fmla="val 7902"/>
            </a:avLst>
          </a:prstGeom>
          <a:noFill/>
          <a:ln w="38100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8B8C41F0-59B1-4166-ADD2-3C746BBF9A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69243" y="5002893"/>
            <a:ext cx="1514829" cy="104656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594AECC8-187D-445E-8234-5373BC8895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84036" y="5372334"/>
            <a:ext cx="2355993" cy="136106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4D6F3866-5496-4C6E-8D6A-08C9AB01536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80065" y="-1475109"/>
            <a:ext cx="1878274" cy="120964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FE2C4873-9A77-418D-8ED2-20AE2F125C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r="12619"/>
          <a:stretch/>
        </p:blipFill>
        <p:spPr>
          <a:xfrm>
            <a:off x="9158339" y="4256886"/>
            <a:ext cx="3033661" cy="260111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66FF752E-7A0D-4BCE-B6E1-AD6300573F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-1575" r="-1"/>
          <a:stretch/>
        </p:blipFill>
        <p:spPr>
          <a:xfrm>
            <a:off x="8465623" y="-124280"/>
            <a:ext cx="3726377" cy="4381166"/>
          </a:xfrm>
          <a:prstGeom prst="rect">
            <a:avLst/>
          </a:prstGeom>
        </p:spPr>
      </p:pic>
      <p:sp>
        <p:nvSpPr>
          <p:cNvPr id="15" name="矩形: 圆角 14">
            <a:extLst>
              <a:ext uri="{FF2B5EF4-FFF2-40B4-BE49-F238E27FC236}">
                <a16:creationId xmlns:a16="http://schemas.microsoft.com/office/drawing/2014/main" xmlns="" id="{848C16B9-F045-4754-BF17-3C7DF7BC7AA7}"/>
              </a:ext>
            </a:extLst>
          </p:cNvPr>
          <p:cNvSpPr/>
          <p:nvPr userDrawn="1"/>
        </p:nvSpPr>
        <p:spPr>
          <a:xfrm>
            <a:off x="964641" y="1724431"/>
            <a:ext cx="6961585" cy="2664584"/>
          </a:xfrm>
          <a:prstGeom prst="roundRect">
            <a:avLst>
              <a:gd name="adj" fmla="val 8231"/>
            </a:avLst>
          </a:prstGeom>
          <a:solidFill>
            <a:schemeClr val="bg1"/>
          </a:solidFill>
          <a:ln w="1016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4E40193E-E827-41A5-A7E5-8902825B97B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071187" y="3679676"/>
            <a:ext cx="1642623" cy="1323217"/>
          </a:xfrm>
          <a:prstGeom prst="rect">
            <a:avLst/>
          </a:prstGeom>
        </p:spPr>
      </p:pic>
      <p:sp>
        <p:nvSpPr>
          <p:cNvPr id="17" name="菱形 16">
            <a:extLst>
              <a:ext uri="{FF2B5EF4-FFF2-40B4-BE49-F238E27FC236}">
                <a16:creationId xmlns:a16="http://schemas.microsoft.com/office/drawing/2014/main" xmlns="" id="{DE6317AB-8965-4F32-B934-E1FD53A50EF2}"/>
              </a:ext>
            </a:extLst>
          </p:cNvPr>
          <p:cNvSpPr/>
          <p:nvPr userDrawn="1"/>
        </p:nvSpPr>
        <p:spPr>
          <a:xfrm>
            <a:off x="4323431" y="6035446"/>
            <a:ext cx="1323548" cy="810196"/>
          </a:xfrm>
          <a:prstGeom prst="diamond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菱形 17">
            <a:extLst>
              <a:ext uri="{FF2B5EF4-FFF2-40B4-BE49-F238E27FC236}">
                <a16:creationId xmlns:a16="http://schemas.microsoft.com/office/drawing/2014/main" xmlns="" id="{BDFD9D50-6B44-409A-A0F4-23970CD4BCE4}"/>
              </a:ext>
            </a:extLst>
          </p:cNvPr>
          <p:cNvSpPr/>
          <p:nvPr userDrawn="1"/>
        </p:nvSpPr>
        <p:spPr>
          <a:xfrm>
            <a:off x="1690126" y="512741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菱形 18">
            <a:extLst>
              <a:ext uri="{FF2B5EF4-FFF2-40B4-BE49-F238E27FC236}">
                <a16:creationId xmlns:a16="http://schemas.microsoft.com/office/drawing/2014/main" xmlns="" id="{77C39BAB-A40A-4C3D-BDA6-A572C1548BE0}"/>
              </a:ext>
            </a:extLst>
          </p:cNvPr>
          <p:cNvSpPr/>
          <p:nvPr userDrawn="1"/>
        </p:nvSpPr>
        <p:spPr>
          <a:xfrm>
            <a:off x="4997562" y="129630"/>
            <a:ext cx="1323548" cy="810196"/>
          </a:xfrm>
          <a:prstGeom prst="diamond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菱形 19">
            <a:extLst>
              <a:ext uri="{FF2B5EF4-FFF2-40B4-BE49-F238E27FC236}">
                <a16:creationId xmlns:a16="http://schemas.microsoft.com/office/drawing/2014/main" xmlns="" id="{8D3413BB-47A3-4384-B10B-8A5B2E400681}"/>
              </a:ext>
            </a:extLst>
          </p:cNvPr>
          <p:cNvSpPr/>
          <p:nvPr userDrawn="1"/>
        </p:nvSpPr>
        <p:spPr>
          <a:xfrm>
            <a:off x="1690126" y="5233102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21" name="矩形: 圆角 20">
            <a:extLst>
              <a:ext uri="{FF2B5EF4-FFF2-40B4-BE49-F238E27FC236}">
                <a16:creationId xmlns:a16="http://schemas.microsoft.com/office/drawing/2014/main" xmlns="" id="{B96C0C33-0B8A-4964-BE1A-FA0435EE5293}"/>
              </a:ext>
            </a:extLst>
          </p:cNvPr>
          <p:cNvSpPr/>
          <p:nvPr userDrawn="1"/>
        </p:nvSpPr>
        <p:spPr>
          <a:xfrm>
            <a:off x="408247" y="1162394"/>
            <a:ext cx="556394" cy="556705"/>
          </a:xfrm>
          <a:prstGeom prst="roundRect">
            <a:avLst>
              <a:gd name="adj" fmla="val 8231"/>
            </a:avLst>
          </a:prstGeom>
          <a:solidFill>
            <a:srgbClr val="0070C0">
              <a:alpha val="50000"/>
            </a:srgbClr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: 圆角 21">
            <a:extLst>
              <a:ext uri="{FF2B5EF4-FFF2-40B4-BE49-F238E27FC236}">
                <a16:creationId xmlns:a16="http://schemas.microsoft.com/office/drawing/2014/main" xmlns="" id="{2DB7A450-ABC3-4531-9842-81C1A5573FFB}"/>
              </a:ext>
            </a:extLst>
          </p:cNvPr>
          <p:cNvSpPr/>
          <p:nvPr userDrawn="1"/>
        </p:nvSpPr>
        <p:spPr>
          <a:xfrm>
            <a:off x="1271093" y="4686897"/>
            <a:ext cx="375433" cy="375643"/>
          </a:xfrm>
          <a:prstGeom prst="roundRect">
            <a:avLst>
              <a:gd name="adj" fmla="val 8231"/>
            </a:avLst>
          </a:prstGeom>
          <a:solidFill>
            <a:srgbClr val="0070C0">
              <a:alpha val="50000"/>
            </a:srgbClr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393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圆角 7">
            <a:extLst>
              <a:ext uri="{FF2B5EF4-FFF2-40B4-BE49-F238E27FC236}">
                <a16:creationId xmlns:a16="http://schemas.microsoft.com/office/drawing/2014/main" xmlns="" id="{17C391B8-2A1A-4046-B581-2666046762FC}"/>
              </a:ext>
            </a:extLst>
          </p:cNvPr>
          <p:cNvSpPr/>
          <p:nvPr userDrawn="1"/>
        </p:nvSpPr>
        <p:spPr>
          <a:xfrm>
            <a:off x="664175" y="518983"/>
            <a:ext cx="10863649" cy="5820033"/>
          </a:xfrm>
          <a:prstGeom prst="roundRect">
            <a:avLst>
              <a:gd name="adj" fmla="val 8231"/>
            </a:avLst>
          </a:prstGeom>
          <a:solidFill>
            <a:schemeClr val="bg1"/>
          </a:solidFill>
          <a:ln w="635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4600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菱形 19">
            <a:extLst>
              <a:ext uri="{FF2B5EF4-FFF2-40B4-BE49-F238E27FC236}">
                <a16:creationId xmlns:a16="http://schemas.microsoft.com/office/drawing/2014/main" xmlns="" id="{0C4E3BE3-72E1-4142-A692-7B260FCED4D4}"/>
              </a:ext>
            </a:extLst>
          </p:cNvPr>
          <p:cNvSpPr/>
          <p:nvPr userDrawn="1"/>
        </p:nvSpPr>
        <p:spPr>
          <a:xfrm>
            <a:off x="9575134" y="522371"/>
            <a:ext cx="1323548" cy="810196"/>
          </a:xfrm>
          <a:prstGeom prst="diamond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xmlns="" id="{DE071707-3784-49A7-97E4-9C30125CD23F}"/>
              </a:ext>
            </a:extLst>
          </p:cNvPr>
          <p:cNvGrpSpPr/>
          <p:nvPr userDrawn="1"/>
        </p:nvGrpSpPr>
        <p:grpSpPr>
          <a:xfrm>
            <a:off x="4238353" y="1319729"/>
            <a:ext cx="7858898" cy="4152672"/>
            <a:chOff x="5668978" y="1352664"/>
            <a:chExt cx="7614536" cy="4152672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xmlns="" id="{B1D43FAD-2B9A-43C9-BD12-CEC12117B32E}"/>
                </a:ext>
              </a:extLst>
            </p:cNvPr>
            <p:cNvSpPr/>
            <p:nvPr userDrawn="1"/>
          </p:nvSpPr>
          <p:spPr>
            <a:xfrm>
              <a:off x="5668978" y="1352664"/>
              <a:ext cx="7614536" cy="4152672"/>
            </a:xfrm>
            <a:prstGeom prst="roundRect">
              <a:avLst>
                <a:gd name="adj" fmla="val 7902"/>
              </a:avLst>
            </a:prstGeom>
            <a:noFill/>
            <a:ln w="38100">
              <a:solidFill>
                <a:srgbClr val="2E75B6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xmlns="" id="{DDB38607-15A4-4E20-9BCE-E7CBF72F32F8}"/>
                </a:ext>
              </a:extLst>
            </p:cNvPr>
            <p:cNvSpPr/>
            <p:nvPr userDrawn="1"/>
          </p:nvSpPr>
          <p:spPr>
            <a:xfrm>
              <a:off x="5997146" y="1617253"/>
              <a:ext cx="6961585" cy="3623495"/>
            </a:xfrm>
            <a:prstGeom prst="roundRect">
              <a:avLst>
                <a:gd name="adj" fmla="val 8231"/>
              </a:avLst>
            </a:prstGeom>
            <a:solidFill>
              <a:schemeClr val="bg1"/>
            </a:solidFill>
            <a:ln w="1016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4796B99D-7453-49D1-BDA7-7CAD84C735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749" y="4526997"/>
            <a:ext cx="2284626" cy="2376190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xmlns="" id="{43DD559E-4EEB-4B7F-B6A8-FA8F4B559ABB}"/>
              </a:ext>
            </a:extLst>
          </p:cNvPr>
          <p:cNvGrpSpPr/>
          <p:nvPr userDrawn="1"/>
        </p:nvGrpSpPr>
        <p:grpSpPr>
          <a:xfrm>
            <a:off x="1015987" y="1332567"/>
            <a:ext cx="2128458" cy="3249143"/>
            <a:chOff x="1149189" y="1612770"/>
            <a:chExt cx="2128458" cy="3249143"/>
          </a:xfrm>
        </p:grpSpPr>
        <p:grpSp>
          <p:nvGrpSpPr>
            <p:cNvPr id="14" name="组合 13">
              <a:extLst>
                <a:ext uri="{FF2B5EF4-FFF2-40B4-BE49-F238E27FC236}">
                  <a16:creationId xmlns:a16="http://schemas.microsoft.com/office/drawing/2014/main" xmlns="" id="{B5F4195D-41A5-49AD-9743-40C1B04E9A19}"/>
                </a:ext>
              </a:extLst>
            </p:cNvPr>
            <p:cNvGrpSpPr/>
            <p:nvPr userDrawn="1"/>
          </p:nvGrpSpPr>
          <p:grpSpPr>
            <a:xfrm>
              <a:off x="1149189" y="1612770"/>
              <a:ext cx="1828790" cy="1816230"/>
              <a:chOff x="469567" y="3893664"/>
              <a:chExt cx="1176959" cy="1168876"/>
            </a:xfrm>
          </p:grpSpPr>
          <p:sp>
            <p:nvSpPr>
              <p:cNvPr id="12" name="矩形: 圆角 11">
                <a:extLst>
                  <a:ext uri="{FF2B5EF4-FFF2-40B4-BE49-F238E27FC236}">
                    <a16:creationId xmlns:a16="http://schemas.microsoft.com/office/drawing/2014/main" xmlns="" id="{43B84854-C51F-40B1-AD0F-A4E0B8E6827B}"/>
                  </a:ext>
                </a:extLst>
              </p:cNvPr>
              <p:cNvSpPr/>
              <p:nvPr userDrawn="1"/>
            </p:nvSpPr>
            <p:spPr>
              <a:xfrm>
                <a:off x="469567" y="3893664"/>
                <a:ext cx="990148" cy="990701"/>
              </a:xfrm>
              <a:prstGeom prst="roundRect">
                <a:avLst>
                  <a:gd name="adj" fmla="val 8231"/>
                </a:avLst>
              </a:prstGeom>
              <a:solidFill>
                <a:srgbClr val="0070C0"/>
              </a:solidFill>
              <a:ln w="1016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矩形: 圆角 12">
                <a:extLst>
                  <a:ext uri="{FF2B5EF4-FFF2-40B4-BE49-F238E27FC236}">
                    <a16:creationId xmlns:a16="http://schemas.microsoft.com/office/drawing/2014/main" xmlns="" id="{F8844C9B-DE34-43F6-9EFF-18736A1EF54D}"/>
                  </a:ext>
                </a:extLst>
              </p:cNvPr>
              <p:cNvSpPr/>
              <p:nvPr userDrawn="1"/>
            </p:nvSpPr>
            <p:spPr>
              <a:xfrm>
                <a:off x="1271093" y="4686897"/>
                <a:ext cx="375433" cy="375643"/>
              </a:xfrm>
              <a:prstGeom prst="roundRect">
                <a:avLst>
                  <a:gd name="adj" fmla="val 8231"/>
                </a:avLst>
              </a:prstGeom>
              <a:solidFill>
                <a:srgbClr val="0070C0">
                  <a:alpha val="50000"/>
                </a:srgbClr>
              </a:solidFill>
              <a:ln w="1016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180F34EE-22E4-4AFA-856A-E9237217600E}"/>
                </a:ext>
              </a:extLst>
            </p:cNvPr>
            <p:cNvSpPr/>
            <p:nvPr userDrawn="1"/>
          </p:nvSpPr>
          <p:spPr>
            <a:xfrm>
              <a:off x="2092664" y="3676268"/>
              <a:ext cx="1184983" cy="1185645"/>
            </a:xfrm>
            <a:prstGeom prst="roundRect">
              <a:avLst>
                <a:gd name="adj" fmla="val 8231"/>
              </a:avLst>
            </a:prstGeom>
            <a:solidFill>
              <a:srgbClr val="0070C0"/>
            </a:solidFill>
            <a:ln w="101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菱形 16">
            <a:extLst>
              <a:ext uri="{FF2B5EF4-FFF2-40B4-BE49-F238E27FC236}">
                <a16:creationId xmlns:a16="http://schemas.microsoft.com/office/drawing/2014/main" xmlns="" id="{D1ACF1E3-217F-4E4F-839B-358BE165ED13}"/>
              </a:ext>
            </a:extLst>
          </p:cNvPr>
          <p:cNvSpPr/>
          <p:nvPr userDrawn="1"/>
        </p:nvSpPr>
        <p:spPr>
          <a:xfrm>
            <a:off x="394052" y="3651554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菱形 17">
            <a:extLst>
              <a:ext uri="{FF2B5EF4-FFF2-40B4-BE49-F238E27FC236}">
                <a16:creationId xmlns:a16="http://schemas.microsoft.com/office/drawing/2014/main" xmlns="" id="{4D8D137A-9538-4924-8D8B-D2890BF4B61B}"/>
              </a:ext>
            </a:extLst>
          </p:cNvPr>
          <p:cNvSpPr/>
          <p:nvPr userDrawn="1"/>
        </p:nvSpPr>
        <p:spPr>
          <a:xfrm>
            <a:off x="4997562" y="129630"/>
            <a:ext cx="1323548" cy="810196"/>
          </a:xfrm>
          <a:prstGeom prst="diamond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菱形 18">
            <a:extLst>
              <a:ext uri="{FF2B5EF4-FFF2-40B4-BE49-F238E27FC236}">
                <a16:creationId xmlns:a16="http://schemas.microsoft.com/office/drawing/2014/main" xmlns="" id="{BE4E68F1-B226-4AD5-BED3-9ABBAF4F6852}"/>
              </a:ext>
            </a:extLst>
          </p:cNvPr>
          <p:cNvSpPr/>
          <p:nvPr userDrawn="1"/>
        </p:nvSpPr>
        <p:spPr>
          <a:xfrm>
            <a:off x="1055826" y="5625273"/>
            <a:ext cx="1323548" cy="810196"/>
          </a:xfrm>
          <a:prstGeom prst="diamond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菱形 20">
            <a:extLst>
              <a:ext uri="{FF2B5EF4-FFF2-40B4-BE49-F238E27FC236}">
                <a16:creationId xmlns:a16="http://schemas.microsoft.com/office/drawing/2014/main" xmlns="" id="{B87E2D9E-E467-412E-8501-70450AEFDA49}"/>
              </a:ext>
            </a:extLst>
          </p:cNvPr>
          <p:cNvSpPr/>
          <p:nvPr userDrawn="1"/>
        </p:nvSpPr>
        <p:spPr>
          <a:xfrm>
            <a:off x="6984322" y="6018014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xmlns="" id="{2479F77B-EEE5-4F83-9EE7-BDDBBF7AF1F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267" y="5625273"/>
            <a:ext cx="1514829" cy="1046568"/>
          </a:xfrm>
          <a:prstGeom prst="rect">
            <a:avLst/>
          </a:prstGeom>
        </p:spPr>
      </p:pic>
      <p:sp>
        <p:nvSpPr>
          <p:cNvPr id="28" name="矩形: 圆角 27">
            <a:extLst>
              <a:ext uri="{FF2B5EF4-FFF2-40B4-BE49-F238E27FC236}">
                <a16:creationId xmlns:a16="http://schemas.microsoft.com/office/drawing/2014/main" xmlns="" id="{028CDB3F-80B1-464C-831D-F7CD75D54385}"/>
              </a:ext>
            </a:extLst>
          </p:cNvPr>
          <p:cNvSpPr/>
          <p:nvPr userDrawn="1"/>
        </p:nvSpPr>
        <p:spPr>
          <a:xfrm>
            <a:off x="4559629" y="1848150"/>
            <a:ext cx="6903308" cy="3093659"/>
          </a:xfrm>
          <a:prstGeom prst="roundRect">
            <a:avLst>
              <a:gd name="adj" fmla="val 0"/>
            </a:avLst>
          </a:prstGeom>
          <a:solidFill>
            <a:srgbClr val="2E75B6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2781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7" grpId="0" animBg="1"/>
      <p:bldP spid="18" grpId="0" animBg="1"/>
      <p:bldP spid="19" grpId="0" animBg="1"/>
      <p:bldP spid="21" grpId="0" animBg="1"/>
      <p:bldP spid="28" grpId="0" animBg="1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A868C-5F19-4A5E-9C05-A0CFEFFF9AD8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A21C9-2CAC-4038-97E0-ADC5DBEB59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941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xmlns="" id="{11A84803-F7F6-4630-B23D-80C9ECB152E6}"/>
              </a:ext>
            </a:extLst>
          </p:cNvPr>
          <p:cNvSpPr/>
          <p:nvPr userDrawn="1"/>
        </p:nvSpPr>
        <p:spPr>
          <a:xfrm>
            <a:off x="394052" y="522371"/>
            <a:ext cx="11403896" cy="5813258"/>
          </a:xfrm>
          <a:prstGeom prst="rect">
            <a:avLst/>
          </a:prstGeom>
          <a:noFill/>
          <a:ln w="101600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菱形 8">
            <a:extLst>
              <a:ext uri="{FF2B5EF4-FFF2-40B4-BE49-F238E27FC236}">
                <a16:creationId xmlns:a16="http://schemas.microsoft.com/office/drawing/2014/main" xmlns="" id="{0292AB17-D9A1-4F45-B754-6BACD01FA551}"/>
              </a:ext>
            </a:extLst>
          </p:cNvPr>
          <p:cNvSpPr/>
          <p:nvPr userDrawn="1"/>
        </p:nvSpPr>
        <p:spPr>
          <a:xfrm>
            <a:off x="9575134" y="522371"/>
            <a:ext cx="1323548" cy="810196"/>
          </a:xfrm>
          <a:prstGeom prst="diamond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grpSp>
        <p:nvGrpSpPr>
          <p:cNvPr id="19" name="组合 18">
            <a:extLst>
              <a:ext uri="{FF2B5EF4-FFF2-40B4-BE49-F238E27FC236}">
                <a16:creationId xmlns:a16="http://schemas.microsoft.com/office/drawing/2014/main" xmlns="" id="{5AAC04D6-70A0-44A2-800D-29A5FD4660A0}"/>
              </a:ext>
            </a:extLst>
          </p:cNvPr>
          <p:cNvGrpSpPr/>
          <p:nvPr userDrawn="1"/>
        </p:nvGrpSpPr>
        <p:grpSpPr>
          <a:xfrm flipV="1">
            <a:off x="9053446" y="1059485"/>
            <a:ext cx="1219024" cy="1210652"/>
            <a:chOff x="1919529" y="3429000"/>
            <a:chExt cx="1828790" cy="1816230"/>
          </a:xfrm>
        </p:grpSpPr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xmlns="" id="{CD9F4AFD-A190-4863-BE2B-F100799835C1}"/>
                </a:ext>
              </a:extLst>
            </p:cNvPr>
            <p:cNvSpPr/>
            <p:nvPr userDrawn="1"/>
          </p:nvSpPr>
          <p:spPr>
            <a:xfrm>
              <a:off x="1919529" y="3429000"/>
              <a:ext cx="1538518" cy="1539377"/>
            </a:xfrm>
            <a:prstGeom prst="roundRect">
              <a:avLst>
                <a:gd name="adj" fmla="val 8231"/>
              </a:avLst>
            </a:prstGeom>
            <a:solidFill>
              <a:srgbClr val="0070C0"/>
            </a:solidFill>
            <a:ln w="101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: 圆角 20">
              <a:extLst>
                <a:ext uri="{FF2B5EF4-FFF2-40B4-BE49-F238E27FC236}">
                  <a16:creationId xmlns:a16="http://schemas.microsoft.com/office/drawing/2014/main" xmlns="" id="{A25AFF08-4661-4B59-8D0C-6E1A390E8834}"/>
                </a:ext>
              </a:extLst>
            </p:cNvPr>
            <p:cNvSpPr/>
            <p:nvPr userDrawn="1"/>
          </p:nvSpPr>
          <p:spPr>
            <a:xfrm>
              <a:off x="3164961" y="4661546"/>
              <a:ext cx="583358" cy="583684"/>
            </a:xfrm>
            <a:prstGeom prst="roundRect">
              <a:avLst>
                <a:gd name="adj" fmla="val 8231"/>
              </a:avLst>
            </a:prstGeom>
            <a:solidFill>
              <a:srgbClr val="0070C0">
                <a:alpha val="50000"/>
              </a:srgbClr>
            </a:solidFill>
            <a:ln w="101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xmlns="" id="{662791FD-567E-4BF1-A1C6-0631D34F8E6D}"/>
              </a:ext>
            </a:extLst>
          </p:cNvPr>
          <p:cNvGrpSpPr/>
          <p:nvPr userDrawn="1"/>
        </p:nvGrpSpPr>
        <p:grpSpPr>
          <a:xfrm>
            <a:off x="1919529" y="3429000"/>
            <a:ext cx="1828790" cy="1816230"/>
            <a:chOff x="1919529" y="3429000"/>
            <a:chExt cx="1828790" cy="1816230"/>
          </a:xfrm>
        </p:grpSpPr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6BD24A27-87C7-45A4-B3F4-24E6832C784A}"/>
                </a:ext>
              </a:extLst>
            </p:cNvPr>
            <p:cNvSpPr/>
            <p:nvPr userDrawn="1"/>
          </p:nvSpPr>
          <p:spPr>
            <a:xfrm>
              <a:off x="1919529" y="3429000"/>
              <a:ext cx="1538518" cy="1539377"/>
            </a:xfrm>
            <a:prstGeom prst="roundRect">
              <a:avLst>
                <a:gd name="adj" fmla="val 8231"/>
              </a:avLst>
            </a:prstGeom>
            <a:solidFill>
              <a:srgbClr val="0070C0"/>
            </a:solidFill>
            <a:ln w="101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: 圆角 16">
              <a:extLst>
                <a:ext uri="{FF2B5EF4-FFF2-40B4-BE49-F238E27FC236}">
                  <a16:creationId xmlns:a16="http://schemas.microsoft.com/office/drawing/2014/main" xmlns="" id="{2DA69DFC-131F-4071-8339-5D473D9C20CC}"/>
                </a:ext>
              </a:extLst>
            </p:cNvPr>
            <p:cNvSpPr/>
            <p:nvPr userDrawn="1"/>
          </p:nvSpPr>
          <p:spPr>
            <a:xfrm>
              <a:off x="3164961" y="4661546"/>
              <a:ext cx="583358" cy="583684"/>
            </a:xfrm>
            <a:prstGeom prst="roundRect">
              <a:avLst>
                <a:gd name="adj" fmla="val 8231"/>
              </a:avLst>
            </a:prstGeom>
            <a:solidFill>
              <a:srgbClr val="0070C0">
                <a:alpha val="50000"/>
              </a:srgbClr>
            </a:solidFill>
            <a:ln w="101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矩形: 圆角 7">
            <a:extLst>
              <a:ext uri="{FF2B5EF4-FFF2-40B4-BE49-F238E27FC236}">
                <a16:creationId xmlns:a16="http://schemas.microsoft.com/office/drawing/2014/main" xmlns="" id="{1CB7183B-A957-4D6E-8E57-2F8F54AE0A39}"/>
              </a:ext>
            </a:extLst>
          </p:cNvPr>
          <p:cNvSpPr/>
          <p:nvPr userDrawn="1"/>
        </p:nvSpPr>
        <p:spPr>
          <a:xfrm>
            <a:off x="2615207" y="1724431"/>
            <a:ext cx="6961585" cy="2664584"/>
          </a:xfrm>
          <a:prstGeom prst="roundRect">
            <a:avLst>
              <a:gd name="adj" fmla="val 8231"/>
            </a:avLst>
          </a:prstGeom>
          <a:solidFill>
            <a:schemeClr val="bg1"/>
          </a:solidFill>
          <a:ln w="1016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菱形 9">
            <a:extLst>
              <a:ext uri="{FF2B5EF4-FFF2-40B4-BE49-F238E27FC236}">
                <a16:creationId xmlns:a16="http://schemas.microsoft.com/office/drawing/2014/main" xmlns="" id="{2E568362-1DAF-4842-989F-4DA0A5DD1A1E}"/>
              </a:ext>
            </a:extLst>
          </p:cNvPr>
          <p:cNvSpPr/>
          <p:nvPr userDrawn="1"/>
        </p:nvSpPr>
        <p:spPr>
          <a:xfrm>
            <a:off x="394052" y="3651554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菱形 10">
            <a:extLst>
              <a:ext uri="{FF2B5EF4-FFF2-40B4-BE49-F238E27FC236}">
                <a16:creationId xmlns:a16="http://schemas.microsoft.com/office/drawing/2014/main" xmlns="" id="{6955202A-7942-4AB6-AE1D-B11E017BC3BF}"/>
              </a:ext>
            </a:extLst>
          </p:cNvPr>
          <p:cNvSpPr/>
          <p:nvPr userDrawn="1"/>
        </p:nvSpPr>
        <p:spPr>
          <a:xfrm>
            <a:off x="8913360" y="5645111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菱形 11">
            <a:extLst>
              <a:ext uri="{FF2B5EF4-FFF2-40B4-BE49-F238E27FC236}">
                <a16:creationId xmlns:a16="http://schemas.microsoft.com/office/drawing/2014/main" xmlns="" id="{5D2723D5-7FA7-47BB-8E43-57C808298071}"/>
              </a:ext>
            </a:extLst>
          </p:cNvPr>
          <p:cNvSpPr/>
          <p:nvPr userDrawn="1"/>
        </p:nvSpPr>
        <p:spPr>
          <a:xfrm>
            <a:off x="4339988" y="5229790"/>
            <a:ext cx="1323548" cy="810196"/>
          </a:xfrm>
          <a:prstGeom prst="diamond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13" name="菱形 12">
            <a:extLst>
              <a:ext uri="{FF2B5EF4-FFF2-40B4-BE49-F238E27FC236}">
                <a16:creationId xmlns:a16="http://schemas.microsoft.com/office/drawing/2014/main" xmlns="" id="{FC9B6159-51CD-44A4-A8AF-D8F596F9DC87}"/>
              </a:ext>
            </a:extLst>
          </p:cNvPr>
          <p:cNvSpPr/>
          <p:nvPr userDrawn="1"/>
        </p:nvSpPr>
        <p:spPr>
          <a:xfrm>
            <a:off x="2347470" y="117273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6B5C885B-4FC1-468F-AB76-6220FC9F4B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576" r="5920"/>
          <a:stretch/>
        </p:blipFill>
        <p:spPr>
          <a:xfrm>
            <a:off x="9434703" y="3207707"/>
            <a:ext cx="2757297" cy="344245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268161F-DD27-4E5C-AA5C-800F4BAA8D2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27998" y="5394872"/>
            <a:ext cx="2206705" cy="142116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CC6F75A5-2366-41DC-9348-1E810CD8CD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76082" y="881648"/>
            <a:ext cx="1323549" cy="212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398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9" grpId="0" animBg="1"/>
      <p:bldP spid="8" grpId="0" animBg="1"/>
      <p:bldP spid="10" grpId="0" animBg="1"/>
      <p:bldP spid="11" grpId="0" animBg="1"/>
      <p:bldP spid="12" grpId="0" animBg="1"/>
      <p:bldP spid="13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BC8AC921-57AF-4A9F-A55F-00803A7AD5B4}"/>
              </a:ext>
            </a:extLst>
          </p:cNvPr>
          <p:cNvSpPr/>
          <p:nvPr userDrawn="1"/>
        </p:nvSpPr>
        <p:spPr>
          <a:xfrm>
            <a:off x="3067050" y="0"/>
            <a:ext cx="6019800" cy="6858000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xmlns="" id="{2D1E2C8D-DC8E-48C8-9598-6603FA2BD3BE}"/>
              </a:ext>
            </a:extLst>
          </p:cNvPr>
          <p:cNvSpPr/>
          <p:nvPr userDrawn="1"/>
        </p:nvSpPr>
        <p:spPr>
          <a:xfrm>
            <a:off x="664175" y="518983"/>
            <a:ext cx="10863649" cy="5820033"/>
          </a:xfrm>
          <a:prstGeom prst="roundRect">
            <a:avLst>
              <a:gd name="adj" fmla="val 8231"/>
            </a:avLst>
          </a:prstGeom>
          <a:solidFill>
            <a:schemeClr val="bg1"/>
          </a:solidFill>
          <a:ln w="635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xmlns="" id="{5C3E8E21-B73D-49E5-B684-04945D80ACA1}"/>
              </a:ext>
            </a:extLst>
          </p:cNvPr>
          <p:cNvSpPr/>
          <p:nvPr userDrawn="1"/>
        </p:nvSpPr>
        <p:spPr>
          <a:xfrm>
            <a:off x="4497343" y="815545"/>
            <a:ext cx="3197312" cy="481913"/>
          </a:xfrm>
          <a:prstGeom prst="roundRect">
            <a:avLst>
              <a:gd name="adj" fmla="val 50000"/>
            </a:avLst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51E06518-CF7F-491A-891D-ABD543062B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42458" y="5211813"/>
            <a:ext cx="2849542" cy="16461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07059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8" grpId="0" animBg="1"/>
      <p:bldP spid="9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A2ADB8DD-47D4-4646-A476-33AC8BEC41AA}"/>
              </a:ext>
            </a:extLst>
          </p:cNvPr>
          <p:cNvSpPr/>
          <p:nvPr userDrawn="1"/>
        </p:nvSpPr>
        <p:spPr>
          <a:xfrm>
            <a:off x="3067050" y="0"/>
            <a:ext cx="6019800" cy="6858000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xmlns="" id="{E7037CE1-82C4-400D-8306-4DAEEE0E24F6}"/>
              </a:ext>
            </a:extLst>
          </p:cNvPr>
          <p:cNvSpPr/>
          <p:nvPr userDrawn="1"/>
        </p:nvSpPr>
        <p:spPr>
          <a:xfrm>
            <a:off x="664175" y="518983"/>
            <a:ext cx="10863649" cy="5820033"/>
          </a:xfrm>
          <a:prstGeom prst="roundRect">
            <a:avLst>
              <a:gd name="adj" fmla="val 8231"/>
            </a:avLst>
          </a:prstGeom>
          <a:solidFill>
            <a:schemeClr val="bg1"/>
          </a:solidFill>
          <a:ln w="635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xmlns="" id="{4072A100-8332-49BC-8971-4FFB1345184C}"/>
              </a:ext>
            </a:extLst>
          </p:cNvPr>
          <p:cNvSpPr/>
          <p:nvPr userDrawn="1"/>
        </p:nvSpPr>
        <p:spPr>
          <a:xfrm>
            <a:off x="4497343" y="815545"/>
            <a:ext cx="3197312" cy="481913"/>
          </a:xfrm>
          <a:prstGeom prst="roundRect">
            <a:avLst>
              <a:gd name="adj" fmla="val 50000"/>
            </a:avLst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AB22B00A-C0DD-4CFF-9D30-C8980A67C8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0174" y="4692737"/>
            <a:ext cx="2081826" cy="216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033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0" grpId="0" animBg="1"/>
      <p:bldP spid="11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xmlns="" id="{5696268F-0623-4990-B87B-1A0AC8526B73}"/>
              </a:ext>
            </a:extLst>
          </p:cNvPr>
          <p:cNvSpPr/>
          <p:nvPr userDrawn="1"/>
        </p:nvSpPr>
        <p:spPr>
          <a:xfrm>
            <a:off x="3067050" y="0"/>
            <a:ext cx="6019800" cy="6858000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xmlns="" id="{0B6B52B6-08C4-4F8B-8936-7D5C9D032DB6}"/>
              </a:ext>
            </a:extLst>
          </p:cNvPr>
          <p:cNvSpPr/>
          <p:nvPr userDrawn="1"/>
        </p:nvSpPr>
        <p:spPr>
          <a:xfrm>
            <a:off x="664175" y="518983"/>
            <a:ext cx="10863649" cy="5820033"/>
          </a:xfrm>
          <a:prstGeom prst="roundRect">
            <a:avLst>
              <a:gd name="adj" fmla="val 8231"/>
            </a:avLst>
          </a:prstGeom>
          <a:solidFill>
            <a:schemeClr val="bg1"/>
          </a:solidFill>
          <a:ln w="635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xmlns="" id="{2281D6FA-1C13-44CE-85B5-61861C30C88B}"/>
              </a:ext>
            </a:extLst>
          </p:cNvPr>
          <p:cNvSpPr/>
          <p:nvPr userDrawn="1"/>
        </p:nvSpPr>
        <p:spPr>
          <a:xfrm>
            <a:off x="4497343" y="815545"/>
            <a:ext cx="3197312" cy="481913"/>
          </a:xfrm>
          <a:prstGeom prst="roundRect">
            <a:avLst>
              <a:gd name="adj" fmla="val 50000"/>
            </a:avLst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16C41D7E-AD93-4734-9451-01ECF96651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620" y="5165123"/>
            <a:ext cx="1930800" cy="1555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999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  <p:bldP spid="7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xmlns="" id="{291F523C-6DD2-4BEA-AB87-4BC7039329EB}"/>
              </a:ext>
            </a:extLst>
          </p:cNvPr>
          <p:cNvSpPr/>
          <p:nvPr userDrawn="1"/>
        </p:nvSpPr>
        <p:spPr>
          <a:xfrm>
            <a:off x="3067050" y="0"/>
            <a:ext cx="6019800" cy="6858000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xmlns="" id="{E76463D6-EFAA-4239-8B5D-B0EC8CC7D163}"/>
              </a:ext>
            </a:extLst>
          </p:cNvPr>
          <p:cNvSpPr/>
          <p:nvPr userDrawn="1"/>
        </p:nvSpPr>
        <p:spPr>
          <a:xfrm>
            <a:off x="664175" y="518983"/>
            <a:ext cx="10863649" cy="5820033"/>
          </a:xfrm>
          <a:prstGeom prst="roundRect">
            <a:avLst>
              <a:gd name="adj" fmla="val 8231"/>
            </a:avLst>
          </a:prstGeom>
          <a:solidFill>
            <a:schemeClr val="bg1"/>
          </a:solidFill>
          <a:ln w="635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xmlns="" id="{B60AA391-066A-4446-AF17-4CC38D99E0F7}"/>
              </a:ext>
            </a:extLst>
          </p:cNvPr>
          <p:cNvSpPr/>
          <p:nvPr userDrawn="1"/>
        </p:nvSpPr>
        <p:spPr>
          <a:xfrm>
            <a:off x="4497343" y="815545"/>
            <a:ext cx="3197312" cy="481913"/>
          </a:xfrm>
          <a:prstGeom prst="roundRect">
            <a:avLst>
              <a:gd name="adj" fmla="val 50000"/>
            </a:avLst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13">
            <a:extLst>
              <a:ext uri="{FF2B5EF4-FFF2-40B4-BE49-F238E27FC236}">
                <a16:creationId xmlns:a16="http://schemas.microsoft.com/office/drawing/2014/main" xmlns="" id="{D236AB2A-D286-4470-8985-4EF5993514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575" r="-1"/>
          <a:stretch/>
        </p:blipFill>
        <p:spPr>
          <a:xfrm>
            <a:off x="10381509" y="4729374"/>
            <a:ext cx="1810491" cy="2128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534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  <p:bldP spid="6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圆角 7">
            <a:extLst>
              <a:ext uri="{FF2B5EF4-FFF2-40B4-BE49-F238E27FC236}">
                <a16:creationId xmlns:a16="http://schemas.microsoft.com/office/drawing/2014/main" xmlns="" id="{AF91D428-CB4A-43BC-935C-5136BB1880F7}"/>
              </a:ext>
            </a:extLst>
          </p:cNvPr>
          <p:cNvSpPr/>
          <p:nvPr userDrawn="1"/>
        </p:nvSpPr>
        <p:spPr>
          <a:xfrm>
            <a:off x="469567" y="3893664"/>
            <a:ext cx="990148" cy="990701"/>
          </a:xfrm>
          <a:prstGeom prst="roundRect">
            <a:avLst>
              <a:gd name="adj" fmla="val 8231"/>
            </a:avLst>
          </a:prstGeom>
          <a:solidFill>
            <a:srgbClr val="0070C0"/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xmlns="" id="{B28BCBD9-20F4-4EBA-A0A1-C3B5B19ACF58}"/>
              </a:ext>
            </a:extLst>
          </p:cNvPr>
          <p:cNvSpPr/>
          <p:nvPr userDrawn="1"/>
        </p:nvSpPr>
        <p:spPr>
          <a:xfrm>
            <a:off x="735327" y="1529862"/>
            <a:ext cx="7420212" cy="3053721"/>
          </a:xfrm>
          <a:prstGeom prst="roundRect">
            <a:avLst>
              <a:gd name="adj" fmla="val 7902"/>
            </a:avLst>
          </a:prstGeom>
          <a:noFill/>
          <a:ln w="38100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8B8C41F0-59B1-4166-ADD2-3C746BBF9A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69243" y="5002893"/>
            <a:ext cx="1514829" cy="104656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594AECC8-187D-445E-8234-5373BC8895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84036" y="5372334"/>
            <a:ext cx="2355993" cy="136106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4D6F3866-5496-4C6E-8D6A-08C9AB01536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80065" y="-1475109"/>
            <a:ext cx="1878274" cy="120964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FE2C4873-9A77-418D-8ED2-20AE2F125C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r="12619"/>
          <a:stretch/>
        </p:blipFill>
        <p:spPr>
          <a:xfrm>
            <a:off x="9158339" y="4256886"/>
            <a:ext cx="3033661" cy="260111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66FF752E-7A0D-4BCE-B6E1-AD6300573F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-1575" r="-1"/>
          <a:stretch/>
        </p:blipFill>
        <p:spPr>
          <a:xfrm>
            <a:off x="8465623" y="-124280"/>
            <a:ext cx="3726377" cy="4381166"/>
          </a:xfrm>
          <a:prstGeom prst="rect">
            <a:avLst/>
          </a:prstGeom>
        </p:spPr>
      </p:pic>
      <p:sp>
        <p:nvSpPr>
          <p:cNvPr id="15" name="矩形: 圆角 14">
            <a:extLst>
              <a:ext uri="{FF2B5EF4-FFF2-40B4-BE49-F238E27FC236}">
                <a16:creationId xmlns:a16="http://schemas.microsoft.com/office/drawing/2014/main" xmlns="" id="{848C16B9-F045-4754-BF17-3C7DF7BC7AA7}"/>
              </a:ext>
            </a:extLst>
          </p:cNvPr>
          <p:cNvSpPr/>
          <p:nvPr userDrawn="1"/>
        </p:nvSpPr>
        <p:spPr>
          <a:xfrm>
            <a:off x="964641" y="1724431"/>
            <a:ext cx="6961585" cy="2664584"/>
          </a:xfrm>
          <a:prstGeom prst="roundRect">
            <a:avLst>
              <a:gd name="adj" fmla="val 8231"/>
            </a:avLst>
          </a:prstGeom>
          <a:solidFill>
            <a:schemeClr val="bg1"/>
          </a:solidFill>
          <a:ln w="1016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4E40193E-E827-41A5-A7E5-8902825B97B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071187" y="3679676"/>
            <a:ext cx="1642623" cy="1323217"/>
          </a:xfrm>
          <a:prstGeom prst="rect">
            <a:avLst/>
          </a:prstGeom>
        </p:spPr>
      </p:pic>
      <p:sp>
        <p:nvSpPr>
          <p:cNvPr id="17" name="菱形 16">
            <a:extLst>
              <a:ext uri="{FF2B5EF4-FFF2-40B4-BE49-F238E27FC236}">
                <a16:creationId xmlns:a16="http://schemas.microsoft.com/office/drawing/2014/main" xmlns="" id="{DE6317AB-8965-4F32-B934-E1FD53A50EF2}"/>
              </a:ext>
            </a:extLst>
          </p:cNvPr>
          <p:cNvSpPr/>
          <p:nvPr userDrawn="1"/>
        </p:nvSpPr>
        <p:spPr>
          <a:xfrm>
            <a:off x="4323431" y="6035446"/>
            <a:ext cx="1323548" cy="810196"/>
          </a:xfrm>
          <a:prstGeom prst="diamond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菱形 17">
            <a:extLst>
              <a:ext uri="{FF2B5EF4-FFF2-40B4-BE49-F238E27FC236}">
                <a16:creationId xmlns:a16="http://schemas.microsoft.com/office/drawing/2014/main" xmlns="" id="{BDFD9D50-6B44-409A-A0F4-23970CD4BCE4}"/>
              </a:ext>
            </a:extLst>
          </p:cNvPr>
          <p:cNvSpPr/>
          <p:nvPr userDrawn="1"/>
        </p:nvSpPr>
        <p:spPr>
          <a:xfrm>
            <a:off x="1690126" y="512741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菱形 18">
            <a:extLst>
              <a:ext uri="{FF2B5EF4-FFF2-40B4-BE49-F238E27FC236}">
                <a16:creationId xmlns:a16="http://schemas.microsoft.com/office/drawing/2014/main" xmlns="" id="{77C39BAB-A40A-4C3D-BDA6-A572C1548BE0}"/>
              </a:ext>
            </a:extLst>
          </p:cNvPr>
          <p:cNvSpPr/>
          <p:nvPr userDrawn="1"/>
        </p:nvSpPr>
        <p:spPr>
          <a:xfrm>
            <a:off x="4997562" y="129630"/>
            <a:ext cx="1323548" cy="810196"/>
          </a:xfrm>
          <a:prstGeom prst="diamond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菱形 19">
            <a:extLst>
              <a:ext uri="{FF2B5EF4-FFF2-40B4-BE49-F238E27FC236}">
                <a16:creationId xmlns:a16="http://schemas.microsoft.com/office/drawing/2014/main" xmlns="" id="{8D3413BB-47A3-4384-B10B-8A5B2E400681}"/>
              </a:ext>
            </a:extLst>
          </p:cNvPr>
          <p:cNvSpPr/>
          <p:nvPr userDrawn="1"/>
        </p:nvSpPr>
        <p:spPr>
          <a:xfrm>
            <a:off x="1690126" y="5233102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21" name="矩形: 圆角 20">
            <a:extLst>
              <a:ext uri="{FF2B5EF4-FFF2-40B4-BE49-F238E27FC236}">
                <a16:creationId xmlns:a16="http://schemas.microsoft.com/office/drawing/2014/main" xmlns="" id="{B96C0C33-0B8A-4964-BE1A-FA0435EE5293}"/>
              </a:ext>
            </a:extLst>
          </p:cNvPr>
          <p:cNvSpPr/>
          <p:nvPr userDrawn="1"/>
        </p:nvSpPr>
        <p:spPr>
          <a:xfrm>
            <a:off x="408247" y="1162394"/>
            <a:ext cx="556394" cy="556705"/>
          </a:xfrm>
          <a:prstGeom prst="roundRect">
            <a:avLst>
              <a:gd name="adj" fmla="val 8231"/>
            </a:avLst>
          </a:prstGeom>
          <a:solidFill>
            <a:srgbClr val="0070C0">
              <a:alpha val="50000"/>
            </a:srgbClr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: 圆角 21">
            <a:extLst>
              <a:ext uri="{FF2B5EF4-FFF2-40B4-BE49-F238E27FC236}">
                <a16:creationId xmlns:a16="http://schemas.microsoft.com/office/drawing/2014/main" xmlns="" id="{2DB7A450-ABC3-4531-9842-81C1A5573FFB}"/>
              </a:ext>
            </a:extLst>
          </p:cNvPr>
          <p:cNvSpPr/>
          <p:nvPr userDrawn="1"/>
        </p:nvSpPr>
        <p:spPr>
          <a:xfrm>
            <a:off x="1271093" y="4686897"/>
            <a:ext cx="375433" cy="375643"/>
          </a:xfrm>
          <a:prstGeom prst="roundRect">
            <a:avLst>
              <a:gd name="adj" fmla="val 8231"/>
            </a:avLst>
          </a:prstGeom>
          <a:solidFill>
            <a:srgbClr val="0070C0">
              <a:alpha val="50000"/>
            </a:srgbClr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172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圆角 7">
            <a:extLst>
              <a:ext uri="{FF2B5EF4-FFF2-40B4-BE49-F238E27FC236}">
                <a16:creationId xmlns:a16="http://schemas.microsoft.com/office/drawing/2014/main" xmlns="" id="{17C391B8-2A1A-4046-B581-2666046762FC}"/>
              </a:ext>
            </a:extLst>
          </p:cNvPr>
          <p:cNvSpPr/>
          <p:nvPr userDrawn="1"/>
        </p:nvSpPr>
        <p:spPr>
          <a:xfrm>
            <a:off x="664175" y="518983"/>
            <a:ext cx="10863649" cy="5820033"/>
          </a:xfrm>
          <a:prstGeom prst="roundRect">
            <a:avLst>
              <a:gd name="adj" fmla="val 8231"/>
            </a:avLst>
          </a:prstGeom>
          <a:solidFill>
            <a:schemeClr val="bg1"/>
          </a:solidFill>
          <a:ln w="635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5570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tags" Target="../tags/tag5.xml"/><Relationship Id="rId18" Type="http://schemas.openxmlformats.org/officeDocument/2006/relationships/image" Target="../media/image3.jp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ags" Target="../tags/tag4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5" Type="http://schemas.openxmlformats.org/officeDocument/2006/relationships/tags" Target="../tags/tag7.xml"/><Relationship Id="rId10" Type="http://schemas.openxmlformats.org/officeDocument/2006/relationships/slideLayout" Target="../slideLayouts/slideLayout20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tags" Target="../tags/tag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9Slide.vn - 2019">
            <a:extLst>
              <a:ext uri="{FF2B5EF4-FFF2-40B4-BE49-F238E27FC236}">
                <a16:creationId xmlns:a16="http://schemas.microsoft.com/office/drawing/2014/main" xmlns="" id="{DA5FC698-910B-4DA2-9E76-116335C8E802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93DDBAC0-9E6B-4502-867F-566DCD3582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/>
          <a:srcRect l="23869" t="34014" r="25111" b="33197"/>
          <a:stretch/>
        </p:blipFill>
        <p:spPr>
          <a:xfrm>
            <a:off x="0" y="0"/>
            <a:ext cx="12192590" cy="685800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xmlns="" id="{9BD9F460-ECAF-4682-9B34-BF23582BABEF}"/>
              </a:ext>
            </a:extLst>
          </p:cNvPr>
          <p:cNvSpPr>
            <a:spLocks noChangeAspect="1"/>
          </p:cNvSpPr>
          <p:nvPr userDrawn="1"/>
        </p:nvSpPr>
        <p:spPr>
          <a:xfrm>
            <a:off x="-2095500" y="285750"/>
            <a:ext cx="1428750" cy="1428750"/>
          </a:xfrm>
          <a:prstGeom prst="ellipse">
            <a:avLst/>
          </a:prstGeom>
          <a:blipFill dpi="0" rotWithShape="0">
            <a:blip r:embed="rId15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AA46C1C3-38C8-4F42-A3A5-8545C5BC4299}"/>
              </a:ext>
            </a:extLst>
          </p:cNvPr>
          <p:cNvSpPr>
            <a:spLocks noChangeAspect="1"/>
          </p:cNvSpPr>
          <p:nvPr userDrawn="1"/>
        </p:nvSpPr>
        <p:spPr>
          <a:xfrm>
            <a:off x="838200" y="-2066925"/>
            <a:ext cx="10515600" cy="10515600"/>
          </a:xfrm>
          <a:prstGeom prst="ellipse">
            <a:avLst/>
          </a:prstGeom>
          <a:blipFill dpi="0" rotWithShape="0">
            <a:blip r:embed="rId16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8FAAFE90-865E-406A-A031-BAC8A8EFC7D9}"/>
              </a:ext>
            </a:extLst>
          </p:cNvPr>
          <p:cNvSpPr>
            <a:spLocks noChangeAspect="1"/>
          </p:cNvSpPr>
          <p:nvPr userDrawn="1">
            <p:custDataLst>
              <p:tags r:id="rId12"/>
            </p:custDataLst>
          </p:nvPr>
        </p:nvSpPr>
        <p:spPr>
          <a:xfrm>
            <a:off x="-1847850" y="5353050"/>
            <a:ext cx="1428750" cy="1428750"/>
          </a:xfrm>
          <a:prstGeom prst="ellipse">
            <a:avLst/>
          </a:prstGeom>
          <a:blipFill dpi="0" rotWithShape="0">
            <a:blip r:embed="rId17" cstate="print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8889" r="-38889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16DE1FFF-A24B-4978-9110-4D2F3C032D1F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>
          <a:xfrm>
            <a:off x="-2095500" y="2819400"/>
            <a:ext cx="1428750" cy="1428750"/>
          </a:xfrm>
          <a:prstGeom prst="ellipse">
            <a:avLst/>
          </a:prstGeom>
          <a:blipFill dpi="0" rotWithShape="0">
            <a:blip r:embed="rId17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8889" r="-38889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808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9Slide.vn - 2019">
            <a:extLst>
              <a:ext uri="{FF2B5EF4-FFF2-40B4-BE49-F238E27FC236}">
                <a16:creationId xmlns:a16="http://schemas.microsoft.com/office/drawing/2014/main" xmlns="" id="{05A938C3-19CA-4F2F-9534-FC34CF29731F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93DDBAC0-9E6B-4502-867F-566DCD3582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/>
          <a:srcRect l="23869" t="34014" r="25111" b="33197"/>
          <a:stretch/>
        </p:blipFill>
        <p:spPr>
          <a:xfrm>
            <a:off x="0" y="0"/>
            <a:ext cx="12192590" cy="68580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xmlns="" id="{29F9D863-776D-49A0-8406-EFEEC628006B}"/>
              </a:ext>
            </a:extLst>
          </p:cNvPr>
          <p:cNvSpPr>
            <a:spLocks noChangeAspect="1"/>
          </p:cNvSpPr>
          <p:nvPr userDrawn="1">
            <p:custDataLst>
              <p:tags r:id="rId12"/>
            </p:custDataLst>
          </p:nvPr>
        </p:nvSpPr>
        <p:spPr>
          <a:xfrm>
            <a:off x="-2095500" y="285750"/>
            <a:ext cx="1428750" cy="1428750"/>
          </a:xfrm>
          <a:prstGeom prst="ellipse">
            <a:avLst/>
          </a:prstGeom>
          <a:blipFill dpi="0" rotWithShape="0">
            <a:blip r:embed="rId17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7028AB71-37AD-40DA-84AB-BD9FB520987D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>
          <a:xfrm>
            <a:off x="838200" y="-2066925"/>
            <a:ext cx="10515600" cy="10515600"/>
          </a:xfrm>
          <a:prstGeom prst="ellipse">
            <a:avLst/>
          </a:prstGeom>
          <a:blipFill dpi="0" rotWithShape="0">
            <a:blip r:embed="rId18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D7F393DD-D3F0-4AC7-BA38-0BC90FB8876E}"/>
              </a:ext>
            </a:extLst>
          </p:cNvPr>
          <p:cNvSpPr>
            <a:spLocks noChangeAspect="1"/>
          </p:cNvSpPr>
          <p:nvPr userDrawn="1">
            <p:custDataLst>
              <p:tags r:id="rId14"/>
            </p:custDataLst>
          </p:nvPr>
        </p:nvSpPr>
        <p:spPr>
          <a:xfrm>
            <a:off x="-1847850" y="5353050"/>
            <a:ext cx="1428750" cy="1428750"/>
          </a:xfrm>
          <a:prstGeom prst="ellipse">
            <a:avLst/>
          </a:prstGeom>
          <a:blipFill dpi="0" rotWithShape="0">
            <a:blip r:embed="rId19" cstate="print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8889" r="-38889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486A5227-B808-496C-B2C2-6B859161BFA4}"/>
              </a:ext>
            </a:extLst>
          </p:cNvPr>
          <p:cNvSpPr>
            <a:spLocks noChangeAspect="1"/>
          </p:cNvSpPr>
          <p:nvPr userDrawn="1">
            <p:custDataLst>
              <p:tags r:id="rId15"/>
            </p:custDataLst>
          </p:nvPr>
        </p:nvSpPr>
        <p:spPr>
          <a:xfrm>
            <a:off x="-2095500" y="2819400"/>
            <a:ext cx="1428750" cy="1428750"/>
          </a:xfrm>
          <a:prstGeom prst="ellipse">
            <a:avLst/>
          </a:prstGeom>
          <a:blipFill dpi="0" rotWithShape="0">
            <a:blip r:embed="rId19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8889" r="-38889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364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</p:sldLayoutIdLst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sv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audio1.wav"/><Relationship Id="rId7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audio" Target="../media/audio2.wav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audio1.wav"/><Relationship Id="rId7" Type="http://schemas.microsoft.com/office/2007/relationships/hdphoto" Target="../media/hdphoto1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audio" Target="../media/audio2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9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9">
            <a:extLst>
              <a:ext uri="{FF2B5EF4-FFF2-40B4-BE49-F238E27FC236}">
                <a16:creationId xmlns:a16="http://schemas.microsoft.com/office/drawing/2014/main" xmlns="" id="{6C72768F-2FFA-4AFA-9528-83DDFB08476A}"/>
              </a:ext>
            </a:extLst>
          </p:cNvPr>
          <p:cNvSpPr txBox="1"/>
          <p:nvPr/>
        </p:nvSpPr>
        <p:spPr>
          <a:xfrm>
            <a:off x="2409381" y="2648765"/>
            <a:ext cx="22953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8800">
                <a:solidFill>
                  <a:srgbClr val="44D8D4"/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defRPr>
            </a:lvl1pPr>
          </a:lstStyle>
          <a:p>
            <a:pPr algn="ctr"/>
            <a:r>
              <a:rPr lang="en-US" altLang="zh-CN" sz="7200" b="1">
                <a:solidFill>
                  <a:schemeClr val="bg2">
                    <a:lumMod val="50000"/>
                  </a:schemeClr>
                </a:solidFill>
                <a:latin typeface="UVN Mang Cau Nang" panose="03060902050402020B05" pitchFamily="66" charset="0"/>
                <a:cs typeface="Times New Roman" panose="02020603050405020304" pitchFamily="18" charset="0"/>
              </a:rPr>
              <a:t>ĐÁ </a:t>
            </a:r>
            <a:endParaRPr lang="zh-CN" altLang="en-US" sz="7200" b="1" dirty="0">
              <a:solidFill>
                <a:schemeClr val="bg2">
                  <a:lumMod val="50000"/>
                </a:schemeClr>
              </a:solidFill>
              <a:latin typeface="UVN Mang Cau Nang" panose="03060902050402020B05" pitchFamily="66" charset="0"/>
              <a:cs typeface="Times New Roman" panose="02020603050405020304" pitchFamily="18" charset="0"/>
            </a:endParaRPr>
          </a:p>
        </p:txBody>
      </p:sp>
      <p:sp>
        <p:nvSpPr>
          <p:cNvPr id="26" name="文本框 79">
            <a:extLst>
              <a:ext uri="{FF2B5EF4-FFF2-40B4-BE49-F238E27FC236}">
                <a16:creationId xmlns:a16="http://schemas.microsoft.com/office/drawing/2014/main" xmlns="" id="{04701464-DCB6-434B-A6DC-1F9B1B288E95}"/>
              </a:ext>
            </a:extLst>
          </p:cNvPr>
          <p:cNvSpPr txBox="1"/>
          <p:nvPr/>
        </p:nvSpPr>
        <p:spPr>
          <a:xfrm>
            <a:off x="4157889" y="2677245"/>
            <a:ext cx="22953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8800">
                <a:solidFill>
                  <a:srgbClr val="44D8D4"/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defRPr>
            </a:lvl1pPr>
          </a:lstStyle>
          <a:p>
            <a:pPr algn="ctr"/>
            <a:r>
              <a:rPr lang="en-US" altLang="zh-CN" sz="7200" b="1">
                <a:solidFill>
                  <a:schemeClr val="bg2">
                    <a:lumMod val="50000"/>
                  </a:schemeClr>
                </a:solidFill>
                <a:latin typeface="UVN Mang Cau Nang" panose="03060902050402020B05" pitchFamily="66" charset="0"/>
                <a:cs typeface="Times New Roman" panose="02020603050405020304" pitchFamily="18" charset="0"/>
              </a:rPr>
              <a:t>VÔI</a:t>
            </a:r>
            <a:endParaRPr lang="zh-CN" altLang="en-US" sz="7200" b="1" dirty="0">
              <a:solidFill>
                <a:schemeClr val="bg2">
                  <a:lumMod val="50000"/>
                </a:schemeClr>
              </a:solidFill>
              <a:latin typeface="UVN Mang Cau Nang" panose="03060902050402020B05" pitchFamily="66" charset="0"/>
              <a:cs typeface="Times New Roman" panose="02020603050405020304" pitchFamily="18" charset="0"/>
            </a:endParaRPr>
          </a:p>
        </p:txBody>
      </p:sp>
      <p:sp>
        <p:nvSpPr>
          <p:cNvPr id="27" name="矩形 84">
            <a:extLst>
              <a:ext uri="{FF2B5EF4-FFF2-40B4-BE49-F238E27FC236}">
                <a16:creationId xmlns:a16="http://schemas.microsoft.com/office/drawing/2014/main" xmlns="" id="{11F75572-23C8-4086-ACA5-5E3ED909B295}"/>
              </a:ext>
            </a:extLst>
          </p:cNvPr>
          <p:cNvSpPr/>
          <p:nvPr/>
        </p:nvSpPr>
        <p:spPr>
          <a:xfrm>
            <a:off x="1007875" y="1974607"/>
            <a:ext cx="68565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zh-CN" sz="4800">
                <a:solidFill>
                  <a:srgbClr val="394A73"/>
                </a:solidFill>
                <a:latin typeface="UVN Binh Duong" pitchFamily="2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KHOA HỌC</a:t>
            </a:r>
            <a:endParaRPr lang="zh-CN" altLang="en-US" sz="4800" dirty="0">
              <a:solidFill>
                <a:srgbClr val="394A73"/>
              </a:solidFill>
              <a:latin typeface="UVN Binh Duong" pitchFamily="2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231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613"/>
                            </p:stCondLst>
                            <p:childTnLst>
                              <p:par>
                                <p:cTn id="16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6" grpId="0"/>
      <p:bldP spid="2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561B788-501A-4DA4-A4DC-DBA87C1A92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824" t="21111" r="13828" b="58813"/>
          <a:stretch/>
        </p:blipFill>
        <p:spPr>
          <a:xfrm>
            <a:off x="0" y="0"/>
            <a:ext cx="6005015" cy="36449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260982E-8B8B-47E3-945A-C41D9F6299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824" t="41187" r="12778" b="32018"/>
          <a:stretch/>
        </p:blipFill>
        <p:spPr>
          <a:xfrm>
            <a:off x="6096000" y="0"/>
            <a:ext cx="6096000" cy="36449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DFE1FC9-E665-4467-92FF-2A55DA929D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253" t="67982" r="13150" b="7387"/>
          <a:stretch/>
        </p:blipFill>
        <p:spPr>
          <a:xfrm>
            <a:off x="3134664" y="3746500"/>
            <a:ext cx="6122591" cy="31115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075065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hảo. Núi đá vôi">
            <a:hlinkClick r:id="" action="ppaction://media"/>
            <a:extLst>
              <a:ext uri="{FF2B5EF4-FFF2-40B4-BE49-F238E27FC236}">
                <a16:creationId xmlns:a16="http://schemas.microsoft.com/office/drawing/2014/main" xmlns="" id="{8EFE35DB-1217-4A58-BB88-D37EBE74ABF4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7359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509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C1F3181-2405-41C2-8F00-7E9099D256A4}"/>
              </a:ext>
            </a:extLst>
          </p:cNvPr>
          <p:cNvSpPr/>
          <p:nvPr/>
        </p:nvSpPr>
        <p:spPr>
          <a:xfrm>
            <a:off x="340659" y="0"/>
            <a:ext cx="11510682" cy="6858000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xmlns="" id="{13B6BBC4-C3BA-40E5-9E65-065AB9189E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4744717"/>
              </p:ext>
            </p:extLst>
          </p:nvPr>
        </p:nvGraphicFramePr>
        <p:xfrm>
          <a:off x="0" y="161366"/>
          <a:ext cx="12192000" cy="65191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xmlns="" id="{E3F6F7E7-D71C-4A0A-B47D-5B439D4D8DE8}"/>
              </a:ext>
            </a:extLst>
          </p:cNvPr>
          <p:cNvSpPr txBox="1"/>
          <p:nvPr/>
        </p:nvSpPr>
        <p:spPr>
          <a:xfrm>
            <a:off x="438299" y="0"/>
            <a:ext cx="3978686" cy="105221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defRPr sz="4800">
                <a:solidFill>
                  <a:schemeClr val="tx1">
                    <a:lumMod val="85000"/>
                    <a:lumOff val="15000"/>
                  </a:schemeClr>
                </a:solidFill>
                <a:latin typeface="UTM Rockwell" panose="02040603050506020204" pitchFamily="18" charset="0"/>
                <a:ea typeface="字魂35号-经典雅黑" panose="02000000000000000000" pitchFamily="2" charset="-122"/>
              </a:defRPr>
            </a:lvl1pPr>
          </a:lstStyle>
          <a:p>
            <a:r>
              <a:rPr lang="en-US" altLang="zh-CN"/>
              <a:t>KẾT LUẬN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31572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6D9255E-175E-4D9A-AB22-1EDC146490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36D9255E-175E-4D9A-AB22-1EDC146490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36D9255E-175E-4D9A-AB22-1EDC146490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36D9255E-175E-4D9A-AB22-1EDC146490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70DC61C-03B4-49E1-9D78-037FDEE788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C70DC61C-03B4-49E1-9D78-037FDEE788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dgm id="{C70DC61C-03B4-49E1-9D78-037FDEE788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C70DC61C-03B4-49E1-9D78-037FDEE788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A8A4D35-D58D-4551-924A-FA3710C44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AA8A4D35-D58D-4551-924A-FA3710C44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AA8A4D35-D58D-4551-924A-FA3710C44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AA8A4D35-D58D-4551-924A-FA3710C44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6ED7F78-EE4F-4A75-B450-0CF5DEBD94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26ED7F78-EE4F-4A75-B450-0CF5DEBD94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26ED7F78-EE4F-4A75-B450-0CF5DEBD94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26ED7F78-EE4F-4A75-B450-0CF5DEBD94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B67D64A-4AF7-4504-A702-8C56A6C37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6B67D64A-4AF7-4504-A702-8C56A6C37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6B67D64A-4AF7-4504-A702-8C56A6C37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6B67D64A-4AF7-4504-A702-8C56A6C37B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1333364-B7F4-4350-A4F9-4C64F68C96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91333364-B7F4-4350-A4F9-4C64F68C96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graphicEl>
                                              <a:dgm id="{91333364-B7F4-4350-A4F9-4C64F68C96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graphicEl>
                                              <a:dgm id="{91333364-B7F4-4350-A4F9-4C64F68C96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AB8EEB8-91FC-46B3-95D6-FBA7CC2116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5AB8EEB8-91FC-46B3-95D6-FBA7CC2116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5AB8EEB8-91FC-46B3-95D6-FBA7CC2116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dgm id="{5AB8EEB8-91FC-46B3-95D6-FBA7CC2116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30747C6-414F-4D48-9497-5BCA842610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430747C6-414F-4D48-9497-5BCA842610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430747C6-414F-4D48-9497-5BCA842610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>
                                            <p:graphicEl>
                                              <a:dgm id="{430747C6-414F-4D48-9497-5BCA842610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B28E056-53F5-4682-BF91-1FB8A208FF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>
                                            <p:graphicEl>
                                              <a:dgm id="{FB28E056-53F5-4682-BF91-1FB8A208FF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FB28E056-53F5-4682-BF91-1FB8A208FF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">
                                            <p:graphicEl>
                                              <a:dgm id="{FB28E056-53F5-4682-BF91-1FB8A208FF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4ED7139-34DF-4EEE-BF78-06169DEAE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E4ED7139-34DF-4EEE-BF78-06169DEAE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E4ED7139-34DF-4EEE-BF78-06169DEAE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">
                                            <p:graphicEl>
                                              <a:dgm id="{E4ED7139-34DF-4EEE-BF78-06169DEAEA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F3169C7-62C2-4253-9099-7278AA9A9C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">
                                            <p:graphicEl>
                                              <a:dgm id="{8F3169C7-62C2-4253-9099-7278AA9A9C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">
                                            <p:graphicEl>
                                              <a:dgm id="{8F3169C7-62C2-4253-9099-7278AA9A9C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">
                                            <p:graphicEl>
                                              <a:dgm id="{8F3169C7-62C2-4253-9099-7278AA9A9C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8F9D7EB-8BFF-43A2-93A7-54E4283F3C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E8F9D7EB-8BFF-43A2-93A7-54E4283F3C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">
                                            <p:graphicEl>
                                              <a:dgm id="{E8F9D7EB-8BFF-43A2-93A7-54E4283F3C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">
                                            <p:graphicEl>
                                              <a:dgm id="{E8F9D7EB-8BFF-43A2-93A7-54E4283F3C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388B72E-EE1B-4D14-92B4-94274D001B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2388B72E-EE1B-4D14-92B4-94274D001B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">
                                            <p:graphicEl>
                                              <a:dgm id="{2388B72E-EE1B-4D14-92B4-94274D001B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">
                                            <p:graphicEl>
                                              <a:dgm id="{2388B72E-EE1B-4D14-92B4-94274D001B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AF231FC-3CB4-464B-9E17-757CE2B1EC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">
                                            <p:graphicEl>
                                              <a:dgm id="{2AF231FC-3CB4-464B-9E17-757CE2B1EC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">
                                            <p:graphicEl>
                                              <a:dgm id="{2AF231FC-3CB4-464B-9E17-757CE2B1EC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">
                                            <p:graphicEl>
                                              <a:dgm id="{2AF231FC-3CB4-464B-9E17-757CE2B1EC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E02FC2-8684-4A70-9D9E-BE22919DC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">
                                            <p:graphicEl>
                                              <a:dgm id="{C3E02FC2-8684-4A70-9D9E-BE22919DC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">
                                            <p:graphicEl>
                                              <a:dgm id="{C3E02FC2-8684-4A70-9D9E-BE22919DC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">
                                            <p:graphicEl>
                                              <a:dgm id="{C3E02FC2-8684-4A70-9D9E-BE22919DCE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35">
            <a:extLst>
              <a:ext uri="{FF2B5EF4-FFF2-40B4-BE49-F238E27FC236}">
                <a16:creationId xmlns:a16="http://schemas.microsoft.com/office/drawing/2014/main" xmlns="" id="{70545C32-C6D7-48E1-B296-9FB5CC388887}"/>
              </a:ext>
            </a:extLst>
          </p:cNvPr>
          <p:cNvSpPr txBox="1"/>
          <p:nvPr/>
        </p:nvSpPr>
        <p:spPr>
          <a:xfrm>
            <a:off x="3167743" y="1953220"/>
            <a:ext cx="585651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400" b="1">
                <a:solidFill>
                  <a:srgbClr val="0070C0"/>
                </a:solidFill>
                <a:latin typeface="UVN Bach Tuyet Nang" panose="02090907080705020403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4400" b="1">
                <a:solidFill>
                  <a:srgbClr val="0070C0"/>
                </a:solidFill>
                <a:latin typeface="UTM Thanh Nhac TL" panose="020406030505060202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sz="4400" spc="-20">
                <a:solidFill>
                  <a:srgbClr val="0070C0"/>
                </a:solidFill>
                <a:latin typeface="UTM Thanh Nhac TL" panose="02040603050506020204" pitchFamily="18" charset="0"/>
                <a:ea typeface="字魂35号-经典雅黑" panose="02000000000000000000" pitchFamily="2" charset="-122"/>
              </a:rPr>
              <a:t> </a:t>
            </a:r>
            <a:endParaRPr lang="vi-VN" altLang="zh-CN" sz="4400" spc="-20">
              <a:solidFill>
                <a:srgbClr val="0070C0"/>
              </a:solidFill>
              <a:latin typeface="UVN Bach Tuyet Nang" panose="02090907080705020403" pitchFamily="18" charset="0"/>
              <a:ea typeface="字魂35号-经典雅黑" panose="02000000000000000000" pitchFamily="2" charset="-122"/>
            </a:endParaRPr>
          </a:p>
          <a:p>
            <a:pPr algn="ctr"/>
            <a:r>
              <a:rPr lang="en-US" altLang="zh-CN" sz="4400" spc="-20">
                <a:solidFill>
                  <a:srgbClr val="0070C0"/>
                </a:solidFill>
                <a:latin typeface="UTM Thanh Nhac TL" panose="02040603050506020204" pitchFamily="18" charset="0"/>
                <a:ea typeface="字魂35号-经典雅黑" panose="02000000000000000000" pitchFamily="2" charset="-122"/>
              </a:rPr>
              <a:t>TÍNH CHẤT CỦA ĐÁ VÔI</a:t>
            </a:r>
            <a:endParaRPr lang="zh-CN" altLang="en-US" sz="4400" b="1" dirty="0">
              <a:solidFill>
                <a:srgbClr val="0070C0"/>
              </a:solidFill>
              <a:latin typeface="UTM Thanh Nhac TL" panose="020406030505060202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69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xmlns="" id="{2A59BC35-F3A3-4508-BF50-9281AC69B0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13266"/>
            <a:ext cx="3714300" cy="2844734"/>
          </a:xfrm>
          <a:prstGeom prst="rect">
            <a:avLst/>
          </a:prstGeom>
        </p:spPr>
      </p:pic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xmlns="" id="{ECCEABC4-2144-4297-89DE-03C7C5038E5B}"/>
              </a:ext>
            </a:extLst>
          </p:cNvPr>
          <p:cNvSpPr/>
          <p:nvPr/>
        </p:nvSpPr>
        <p:spPr>
          <a:xfrm>
            <a:off x="3921780" y="190500"/>
            <a:ext cx="5846334" cy="3143250"/>
          </a:xfrm>
          <a:prstGeom prst="cloudCallout">
            <a:avLst>
              <a:gd name="adj1" fmla="val 59985"/>
              <a:gd name="adj2" fmla="val 4863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B93535F-361C-4258-8DE3-9C8116B89651}"/>
              </a:ext>
            </a:extLst>
          </p:cNvPr>
          <p:cNvSpPr txBox="1"/>
          <p:nvPr/>
        </p:nvSpPr>
        <p:spPr>
          <a:xfrm>
            <a:off x="4746831" y="625376"/>
            <a:ext cx="476694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Quan sát </a:t>
            </a:r>
            <a:r>
              <a:rPr lang="vi-VN" sz="3600">
                <a:latin typeface="Times New Roman" panose="02020603050405020304" pitchFamily="18" charset="0"/>
                <a:cs typeface="Times New Roman" panose="02020603050405020304" pitchFamily="18" charset="0"/>
              </a:rPr>
              <a:t>các thí nghiệm, mô tả hiện tượng và nêu kết luận về tính chất của đá vôi.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xmlns="" id="{18BAF40A-E2BC-4164-95B2-D3CF4E88D0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9768114" y="2743200"/>
            <a:ext cx="1913382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364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EE047A07-DFAE-491F-B47E-BD4C3A72422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2192000" cy="571500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78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1496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30688">
                <a:tc>
                  <a:txBody>
                    <a:bodyPr/>
                    <a:lstStyle/>
                    <a:p>
                      <a:pPr algn="ctr"/>
                      <a:r>
                        <a:rPr lang="vi-VN" sz="3600" b="1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Thí</a:t>
                      </a:r>
                      <a:r>
                        <a:rPr lang="vi-VN" sz="3600" b="1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nghiệm</a:t>
                      </a:r>
                      <a:r>
                        <a:rPr lang="en-US" sz="3600" b="1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1</a:t>
                      </a:r>
                      <a:endParaRPr lang="en-US" sz="36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Mô</a:t>
                      </a:r>
                      <a:r>
                        <a:rPr lang="en-US" sz="3600" b="1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baseline="0" dirty="0" err="1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tả</a:t>
                      </a:r>
                      <a:r>
                        <a:rPr lang="en-US" sz="3600" b="1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baseline="0" dirty="0" err="1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hiện</a:t>
                      </a:r>
                      <a:r>
                        <a:rPr lang="en-US" sz="3600" b="1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baseline="0" dirty="0" err="1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tượng</a:t>
                      </a:r>
                      <a:endParaRPr lang="en-US" sz="36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b="1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Kết</a:t>
                      </a:r>
                      <a:r>
                        <a:rPr lang="vi-VN" sz="3600" b="1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luận</a:t>
                      </a:r>
                      <a:endParaRPr lang="en-US" sz="36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84313">
                <a:tc>
                  <a:txBody>
                    <a:bodyPr/>
                    <a:lstStyle/>
                    <a:p>
                      <a:pPr algn="just"/>
                      <a:endParaRPr lang="en-US" sz="30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en-US" sz="30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en-US" sz="30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799A58E8-27CE-4903-A55C-81B277C14327}"/>
              </a:ext>
            </a:extLst>
          </p:cNvPr>
          <p:cNvSpPr/>
          <p:nvPr/>
        </p:nvSpPr>
        <p:spPr>
          <a:xfrm>
            <a:off x="0" y="6079032"/>
            <a:ext cx="12192000" cy="677108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en-US" sz="3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cứng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vôi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cuội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7092FCB-8203-4BC6-BF9F-CD896A2DDD5E}"/>
              </a:ext>
            </a:extLst>
          </p:cNvPr>
          <p:cNvSpPr/>
          <p:nvPr/>
        </p:nvSpPr>
        <p:spPr>
          <a:xfrm>
            <a:off x="152400" y="1066800"/>
            <a:ext cx="367665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4000" dirty="0">
                <a:latin typeface="Times New Roman" panose="02020603050405020304" pitchFamily="18" charset="0"/>
                <a:cs typeface="Times New Roman" pitchFamily="18" charset="0"/>
              </a:rPr>
              <a:t> 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Cọ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xát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hòn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vôi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hòn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cuội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cọ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xát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hòn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26817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7772489-D423-4698-BD97-8F8144EF3D64}"/>
              </a:ext>
            </a:extLst>
          </p:cNvPr>
          <p:cNvSpPr txBox="1"/>
          <p:nvPr/>
        </p:nvSpPr>
        <p:spPr>
          <a:xfrm>
            <a:off x="2914650" y="2307789"/>
            <a:ext cx="70675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>
                <a:latin typeface="Times New Roman" panose="02020603050405020304" pitchFamily="18" charset="0"/>
                <a:cs typeface="Times New Roman" panose="02020603050405020304" pitchFamily="18" charset="0"/>
              </a:rPr>
              <a:t>CLIP </a:t>
            </a:r>
            <a:r>
              <a:rPr lang="vi-VN" sz="5400">
                <a:latin typeface="Times New Roman" panose="02020603050405020304" pitchFamily="18" charset="0"/>
                <a:cs typeface="Times New Roman" panose="02020603050405020304" pitchFamily="18" charset="0"/>
              </a:rPr>
              <a:t>THÍ NGHIỆM ĐÁ CUỘI VỚI ĐÁ VÔI</a:t>
            </a:r>
            <a:endParaRPr lang="en-US" sz="5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81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EE047A07-DFAE-491F-B47E-BD4C3A7242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7526020"/>
              </p:ext>
            </p:extLst>
          </p:nvPr>
        </p:nvGraphicFramePr>
        <p:xfrm>
          <a:off x="0" y="0"/>
          <a:ext cx="12192000" cy="571500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78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1496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30688">
                <a:tc>
                  <a:txBody>
                    <a:bodyPr/>
                    <a:lstStyle/>
                    <a:p>
                      <a:pPr algn="ctr"/>
                      <a:r>
                        <a:rPr lang="vi-VN" sz="3600" b="1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Thí</a:t>
                      </a:r>
                      <a:r>
                        <a:rPr lang="vi-VN" sz="3600" b="1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nghiệm</a:t>
                      </a:r>
                      <a:r>
                        <a:rPr lang="en-US" sz="3600" b="1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1</a:t>
                      </a:r>
                      <a:endParaRPr lang="en-US" sz="36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Mô</a:t>
                      </a:r>
                      <a:r>
                        <a:rPr lang="en-US" sz="3600" b="1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baseline="0" dirty="0" err="1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tả</a:t>
                      </a:r>
                      <a:r>
                        <a:rPr lang="en-US" sz="3600" b="1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baseline="0" dirty="0" err="1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hiện</a:t>
                      </a:r>
                      <a:r>
                        <a:rPr lang="en-US" sz="3600" b="1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baseline="0" dirty="0" err="1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tượng</a:t>
                      </a:r>
                      <a:endParaRPr lang="en-US" sz="36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b="1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Kết</a:t>
                      </a:r>
                      <a:r>
                        <a:rPr lang="vi-VN" sz="3600" b="1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luận</a:t>
                      </a:r>
                      <a:endParaRPr lang="en-US" sz="36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84313">
                <a:tc>
                  <a:txBody>
                    <a:bodyPr/>
                    <a:lstStyle/>
                    <a:p>
                      <a:pPr algn="just"/>
                      <a:endParaRPr lang="en-US" sz="30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en-US" sz="30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en-US" sz="30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799A58E8-27CE-4903-A55C-81B277C14327}"/>
              </a:ext>
            </a:extLst>
          </p:cNvPr>
          <p:cNvSpPr/>
          <p:nvPr/>
        </p:nvSpPr>
        <p:spPr>
          <a:xfrm>
            <a:off x="0" y="6079032"/>
            <a:ext cx="12192000" cy="677108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en-US" sz="3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cứng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vôi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cuội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7092FCB-8203-4BC6-BF9F-CD896A2DDD5E}"/>
              </a:ext>
            </a:extLst>
          </p:cNvPr>
          <p:cNvSpPr/>
          <p:nvPr/>
        </p:nvSpPr>
        <p:spPr>
          <a:xfrm>
            <a:off x="152400" y="1066800"/>
            <a:ext cx="367665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600" dirty="0">
                <a:latin typeface="Times New Roman" panose="02020603050405020304" pitchFamily="18" charset="0"/>
                <a:cs typeface="Times New Roman" pitchFamily="18" charset="0"/>
              </a:rPr>
              <a:t> 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Cọ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hòn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vôi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hòn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cuội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cọ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hòn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FF60BFD-9FEB-4E93-ABE7-949202AD62AE}"/>
              </a:ext>
            </a:extLst>
          </p:cNvPr>
          <p:cNvSpPr/>
          <p:nvPr/>
        </p:nvSpPr>
        <p:spPr>
          <a:xfrm>
            <a:off x="9228170" y="1142999"/>
            <a:ext cx="26780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1" dirty="0">
                <a:solidFill>
                  <a:srgbClr val="0070C0"/>
                </a:solidFill>
                <a:latin typeface="+mj-lt"/>
              </a:rPr>
              <a:t>- </a:t>
            </a:r>
            <a:r>
              <a:rPr lang="vi-VN" sz="4000" b="1" i="1" dirty="0">
                <a:solidFill>
                  <a:srgbClr val="0070C0"/>
                </a:solidFill>
                <a:latin typeface="+mj-lt"/>
              </a:rPr>
              <a:t>Đá vôi mềm </a:t>
            </a:r>
            <a:endParaRPr lang="en-US" sz="4000" b="1" i="1" dirty="0">
              <a:solidFill>
                <a:srgbClr val="0070C0"/>
              </a:solidFill>
              <a:latin typeface="+mj-lt"/>
            </a:endParaRPr>
          </a:p>
          <a:p>
            <a:pPr algn="ctr"/>
            <a:r>
              <a:rPr lang="vi-VN" sz="4000" b="1" i="1" dirty="0">
                <a:solidFill>
                  <a:srgbClr val="0070C0"/>
                </a:solidFill>
                <a:latin typeface="+mj-lt"/>
              </a:rPr>
              <a:t>hơn đá cuội.</a:t>
            </a:r>
            <a:endParaRPr lang="en-US" sz="4000" b="1" i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D91D07A-42C5-48E3-8D9D-0E4E356080FE}"/>
              </a:ext>
            </a:extLst>
          </p:cNvPr>
          <p:cNvSpPr/>
          <p:nvPr/>
        </p:nvSpPr>
        <p:spPr>
          <a:xfrm>
            <a:off x="4343400" y="913687"/>
            <a:ext cx="35052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Tx/>
              <a:buChar char="-"/>
              <a:defRPr/>
            </a:pP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vôi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cọ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cuội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mòn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Tx/>
              <a:buChar char="-"/>
              <a:defRPr/>
            </a:pP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cuội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cọ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vôi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vôi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vụn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dính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2819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C3DAFE09-F8E2-4DB9-8968-00DCD22F37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2677597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78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1496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76825">
                <a:tc>
                  <a:txBody>
                    <a:bodyPr/>
                    <a:lstStyle/>
                    <a:p>
                      <a:pPr algn="ctr"/>
                      <a:r>
                        <a:rPr lang="vi-VN" sz="3600" b="1" dirty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Thí</a:t>
                      </a:r>
                      <a:r>
                        <a:rPr lang="vi-VN" sz="3600" b="1" baseline="0" dirty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nghiệm</a:t>
                      </a:r>
                      <a:r>
                        <a:rPr lang="en-US" sz="3600" b="1" baseline="0" dirty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2</a:t>
                      </a:r>
                      <a:endParaRPr lang="en-US" sz="3600" b="1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Mô</a:t>
                      </a:r>
                      <a:r>
                        <a:rPr lang="en-US" sz="3600" b="1" baseline="0" dirty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baseline="0" dirty="0" err="1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tả</a:t>
                      </a:r>
                      <a:r>
                        <a:rPr lang="en-US" sz="3600" b="1" baseline="0" dirty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baseline="0" dirty="0" err="1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hiện</a:t>
                      </a:r>
                      <a:r>
                        <a:rPr lang="en-US" sz="3600" b="1" baseline="0" dirty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baseline="0" dirty="0" err="1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tượng</a:t>
                      </a:r>
                      <a:endParaRPr lang="en-US" sz="3600" b="1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b="1" dirty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Kết</a:t>
                      </a:r>
                      <a:r>
                        <a:rPr lang="vi-VN" sz="3600" b="1" baseline="0" dirty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luận</a:t>
                      </a:r>
                      <a:endParaRPr lang="en-US" sz="3600" b="1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981175">
                <a:tc>
                  <a:txBody>
                    <a:bodyPr/>
                    <a:lstStyle/>
                    <a:p>
                      <a:pPr algn="just"/>
                      <a:endParaRPr lang="en-US" sz="30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en-US" sz="30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en-US" sz="30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endParaRPr lang="en-US" sz="30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endParaRPr lang="en-US" sz="30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D2CE0B96-843B-408B-9C0F-345C9417A702}"/>
              </a:ext>
            </a:extLst>
          </p:cNvPr>
          <p:cNvSpPr/>
          <p:nvPr/>
        </p:nvSpPr>
        <p:spPr>
          <a:xfrm>
            <a:off x="0" y="1352550"/>
            <a:ext cx="37719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vài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giọt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giấm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chua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(a-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xít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loãng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hòn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vôi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hòn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cuội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6035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D273B34-BBF9-4FA0-95CE-EAB618569ADF}"/>
              </a:ext>
            </a:extLst>
          </p:cNvPr>
          <p:cNvSpPr txBox="1"/>
          <p:nvPr/>
        </p:nvSpPr>
        <p:spPr>
          <a:xfrm>
            <a:off x="2914650" y="2307789"/>
            <a:ext cx="70675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>
                <a:latin typeface="Times New Roman" panose="02020603050405020304" pitchFamily="18" charset="0"/>
                <a:cs typeface="Times New Roman" panose="02020603050405020304" pitchFamily="18" charset="0"/>
              </a:rPr>
              <a:t>CLIP </a:t>
            </a:r>
            <a:r>
              <a:rPr lang="vi-VN" sz="5400">
                <a:latin typeface="Times New Roman" panose="02020603050405020304" pitchFamily="18" charset="0"/>
                <a:cs typeface="Times New Roman" panose="02020603050405020304" pitchFamily="18" charset="0"/>
              </a:rPr>
              <a:t>THÍ NGHIỆM ĐÁ VÔI VỚI AXIT</a:t>
            </a:r>
            <a:endParaRPr lang="en-US" sz="5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9656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35">
            <a:extLst>
              <a:ext uri="{FF2B5EF4-FFF2-40B4-BE49-F238E27FC236}">
                <a16:creationId xmlns:a16="http://schemas.microsoft.com/office/drawing/2014/main" xmlns="" id="{70545C32-C6D7-48E1-B296-9FB5CC388887}"/>
              </a:ext>
            </a:extLst>
          </p:cNvPr>
          <p:cNvSpPr txBox="1"/>
          <p:nvPr/>
        </p:nvSpPr>
        <p:spPr>
          <a:xfrm>
            <a:off x="3318263" y="2505670"/>
            <a:ext cx="596188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600" b="1">
                <a:solidFill>
                  <a:srgbClr val="0070C0"/>
                </a:solidFill>
                <a:latin typeface="UTM Rockwell" panose="020406030505060202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KHỞI ĐỘNG</a:t>
            </a:r>
            <a:endParaRPr lang="zh-CN" altLang="en-US" sz="6600" b="1" dirty="0">
              <a:solidFill>
                <a:srgbClr val="0070C0"/>
              </a:solidFill>
              <a:latin typeface="UTM Rockwell" panose="020406030505060202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987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C3DAFE09-F8E2-4DB9-8968-00DCD22F37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6920366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78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1496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76825">
                <a:tc>
                  <a:txBody>
                    <a:bodyPr/>
                    <a:lstStyle/>
                    <a:p>
                      <a:pPr algn="ctr"/>
                      <a:r>
                        <a:rPr lang="vi-VN" sz="4400" b="1" dirty="0">
                          <a:solidFill>
                            <a:srgbClr val="0033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Thí</a:t>
                      </a:r>
                      <a:r>
                        <a:rPr lang="vi-VN" sz="4400" b="1" baseline="0" dirty="0">
                          <a:solidFill>
                            <a:srgbClr val="0033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nghiệm</a:t>
                      </a:r>
                      <a:r>
                        <a:rPr lang="en-US" sz="4400" b="1" baseline="0" dirty="0">
                          <a:solidFill>
                            <a:srgbClr val="0033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</a:t>
                      </a:r>
                      <a:endParaRPr lang="en-US" sz="4400" b="1" dirty="0">
                        <a:solidFill>
                          <a:srgbClr val="0033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4400" b="1" kern="1200" dirty="0" err="1">
                          <a:solidFill>
                            <a:srgbClr val="0033CC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Mô</a:t>
                      </a:r>
                      <a:r>
                        <a:rPr lang="en-US" sz="4400" b="1" kern="1200" dirty="0">
                          <a:solidFill>
                            <a:srgbClr val="0033CC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400" b="1" kern="1200" dirty="0" err="1">
                          <a:solidFill>
                            <a:srgbClr val="0033CC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4400" b="1" kern="1200" dirty="0">
                          <a:solidFill>
                            <a:srgbClr val="0033CC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400" b="1" kern="1200" dirty="0" err="1">
                          <a:solidFill>
                            <a:srgbClr val="0033CC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4400" b="1" kern="1200" dirty="0">
                          <a:solidFill>
                            <a:srgbClr val="0033CC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400" b="1" kern="1200" dirty="0" err="1">
                          <a:solidFill>
                            <a:srgbClr val="0033CC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tượng</a:t>
                      </a:r>
                      <a:endParaRPr lang="en-US" sz="4400" b="1" kern="1200" dirty="0">
                        <a:solidFill>
                          <a:srgbClr val="0033CC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vi-VN" sz="4400" b="1" kern="1200" dirty="0">
                          <a:solidFill>
                            <a:srgbClr val="0033CC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Kết luận</a:t>
                      </a:r>
                      <a:endParaRPr lang="en-US" sz="4400" b="1" kern="1200" dirty="0">
                        <a:solidFill>
                          <a:srgbClr val="0033CC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981175">
                <a:tc>
                  <a:txBody>
                    <a:bodyPr/>
                    <a:lstStyle/>
                    <a:p>
                      <a:pPr algn="just"/>
                      <a:endParaRPr lang="en-US" sz="30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en-US" sz="30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en-US" sz="30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+mj-lt"/>
                      </a:endParaRPr>
                    </a:p>
                    <a:p>
                      <a:pPr algn="just"/>
                      <a:endParaRPr lang="en-US" sz="30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+mj-lt"/>
                      </a:endParaRPr>
                    </a:p>
                    <a:p>
                      <a:pPr algn="just"/>
                      <a:endParaRPr lang="en-US" sz="30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D2CE0B96-843B-408B-9C0F-345C9417A702}"/>
              </a:ext>
            </a:extLst>
          </p:cNvPr>
          <p:cNvSpPr/>
          <p:nvPr/>
        </p:nvSpPr>
        <p:spPr>
          <a:xfrm>
            <a:off x="0" y="1352550"/>
            <a:ext cx="394335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vài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giọt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giấm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chua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(a-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xít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loãng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hòn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vôi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hòn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cuội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AB6A669-D13B-4BE8-8853-022778025E66}"/>
              </a:ext>
            </a:extLst>
          </p:cNvPr>
          <p:cNvSpPr/>
          <p:nvPr/>
        </p:nvSpPr>
        <p:spPr>
          <a:xfrm>
            <a:off x="4732103" y="3429000"/>
            <a:ext cx="35052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  <a:defRPr/>
            </a:pP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hòn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cuội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giấm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chảy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9579F57-A7C2-40D5-8767-173877623063}"/>
              </a:ext>
            </a:extLst>
          </p:cNvPr>
          <p:cNvSpPr/>
          <p:nvPr/>
        </p:nvSpPr>
        <p:spPr>
          <a:xfrm>
            <a:off x="9311806" y="1213246"/>
            <a:ext cx="255634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Tx/>
              <a:buChar char="-"/>
              <a:defRPr/>
            </a:pPr>
            <a:r>
              <a:rPr lang="en-US" sz="40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40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40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40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a- </a:t>
            </a:r>
            <a:r>
              <a:rPr lang="en-US" sz="40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xít</a:t>
            </a:r>
            <a:r>
              <a:rPr lang="en-US" sz="40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40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40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vôi</a:t>
            </a:r>
            <a:r>
              <a:rPr lang="en-US" sz="40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sủi</a:t>
            </a:r>
            <a:r>
              <a:rPr lang="en-US" sz="40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bọt</a:t>
            </a:r>
            <a:r>
              <a:rPr lang="en-US" sz="40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9EA34237-4C25-4A8C-BC24-6CEDC037C57C}"/>
              </a:ext>
            </a:extLst>
          </p:cNvPr>
          <p:cNvSpPr/>
          <p:nvPr/>
        </p:nvSpPr>
        <p:spPr>
          <a:xfrm>
            <a:off x="4808303" y="1026855"/>
            <a:ext cx="3429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Tx/>
              <a:buChar char="-"/>
              <a:defRPr/>
            </a:pP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hòn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vôi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sủi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bọt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bay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3332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>
            <a:extLst>
              <a:ext uri="{FF2B5EF4-FFF2-40B4-BE49-F238E27FC236}">
                <a16:creationId xmlns:a16="http://schemas.microsoft.com/office/drawing/2014/main" xmlns="" id="{5D748B93-28B4-4F00-8632-C4BB30E301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310" y="2351782"/>
            <a:ext cx="1053738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spcBef>
                <a:spcPct val="40000"/>
              </a:spcBef>
            </a:pPr>
            <a:r>
              <a:rPr kumimoji="1" lang="vi-VN" altLang="zh-CN" sz="4800" b="1">
                <a:solidFill>
                  <a:srgbClr val="2E75B6"/>
                </a:solidFill>
                <a:latin typeface="Times New Roman" panose="02020603050405020304" pitchFamily="18" charset="0"/>
                <a:ea typeface="思源宋体 SemiBold" panose="02020600000000000000" pitchFamily="18" charset="-122"/>
                <a:cs typeface="Times New Roman" panose="02020603050405020304" pitchFamily="18" charset="0"/>
              </a:rPr>
              <a:t>Đá vôi không cứng lắm. Dưới tác dụng của a-xít thì đá vôi bị sủi bọt.</a:t>
            </a:r>
            <a:endParaRPr kumimoji="1" lang="zh-CN" altLang="en-US" sz="4800" b="1" dirty="0">
              <a:solidFill>
                <a:srgbClr val="2E75B6"/>
              </a:solidFill>
              <a:latin typeface="Times New Roman" panose="02020603050405020304" pitchFamily="18" charset="0"/>
              <a:ea typeface="思源宋体 SemiBold" panose="02020600000000000000" pitchFamily="18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8">
            <a:extLst>
              <a:ext uri="{FF2B5EF4-FFF2-40B4-BE49-F238E27FC236}">
                <a16:creationId xmlns:a16="http://schemas.microsoft.com/office/drawing/2014/main" xmlns="" id="{374165FE-B01F-4D80-818A-08DB13D3862C}"/>
              </a:ext>
            </a:extLst>
          </p:cNvPr>
          <p:cNvSpPr txBox="1"/>
          <p:nvPr/>
        </p:nvSpPr>
        <p:spPr>
          <a:xfrm>
            <a:off x="4106657" y="876992"/>
            <a:ext cx="3978686" cy="105221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defRPr sz="4800">
                <a:solidFill>
                  <a:schemeClr val="tx1">
                    <a:lumMod val="85000"/>
                    <a:lumOff val="15000"/>
                  </a:schemeClr>
                </a:solidFill>
                <a:latin typeface="UTM Rockwell" panose="02040603050506020204" pitchFamily="18" charset="0"/>
                <a:ea typeface="字魂35号-经典雅黑" panose="02000000000000000000" pitchFamily="2" charset="-122"/>
              </a:defRPr>
            </a:lvl1pPr>
          </a:lstStyle>
          <a:p>
            <a:r>
              <a:rPr lang="en-US" altLang="zh-CN"/>
              <a:t>KẾT LUẬN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731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35">
            <a:extLst>
              <a:ext uri="{FF2B5EF4-FFF2-40B4-BE49-F238E27FC236}">
                <a16:creationId xmlns:a16="http://schemas.microsoft.com/office/drawing/2014/main" xmlns="" id="{70545C32-C6D7-48E1-B296-9FB5CC388887}"/>
              </a:ext>
            </a:extLst>
          </p:cNvPr>
          <p:cNvSpPr txBox="1"/>
          <p:nvPr/>
        </p:nvSpPr>
        <p:spPr>
          <a:xfrm>
            <a:off x="2590800" y="1953220"/>
            <a:ext cx="706754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>
                <a:solidFill>
                  <a:srgbClr val="0070C0"/>
                </a:solidFill>
                <a:latin typeface="UVN Bach Tuyet Nang" panose="02090907080705020403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3.</a:t>
            </a:r>
          </a:p>
          <a:p>
            <a:pPr algn="ctr"/>
            <a:r>
              <a:rPr lang="en-US" altLang="zh-CN" sz="4800" spc="-20">
                <a:solidFill>
                  <a:srgbClr val="0070C0"/>
                </a:solidFill>
                <a:latin typeface="UVN Thay Giao Nang" panose="02090805050506020203" pitchFamily="18" charset="0"/>
                <a:ea typeface="字魂35号-经典雅黑" panose="02000000000000000000" pitchFamily="2" charset="-122"/>
              </a:rPr>
              <a:t>LỢI ÍCH CỦA </a:t>
            </a:r>
          </a:p>
          <a:p>
            <a:pPr algn="ctr"/>
            <a:r>
              <a:rPr lang="en-US" altLang="zh-CN" sz="4800" spc="-20">
                <a:solidFill>
                  <a:srgbClr val="0070C0"/>
                </a:solidFill>
                <a:latin typeface="UVN Thay Giao Nang" panose="02090805050506020203" pitchFamily="18" charset="0"/>
                <a:ea typeface="字魂35号-经典雅黑" panose="02000000000000000000" pitchFamily="2" charset="-122"/>
              </a:rPr>
              <a:t>ĐÁ VÔI</a:t>
            </a:r>
            <a:endParaRPr lang="zh-CN" altLang="en-US" sz="4800" spc="-20">
              <a:solidFill>
                <a:srgbClr val="0070C0"/>
              </a:solidFill>
              <a:latin typeface="UVN Thay Giao Nang" panose="02090805050506020203" pitchFamily="18" charset="0"/>
              <a:ea typeface="字魂35号-经典雅黑" panose="02000000000000000000" pitchFamily="2" charset="-122"/>
            </a:endParaRPr>
          </a:p>
          <a:p>
            <a:pPr algn="ctr"/>
            <a:endParaRPr lang="zh-CN" altLang="en-US" sz="4800" b="1" dirty="0">
              <a:solidFill>
                <a:srgbClr val="0070C0"/>
              </a:solidFill>
              <a:latin typeface="UVN Bach Tuyet Nang" panose="02090907080705020403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420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xmlns="" id="{CB0BD346-DAF2-405F-91E5-00358FCC1229}"/>
              </a:ext>
            </a:extLst>
          </p:cNvPr>
          <p:cNvSpPr/>
          <p:nvPr/>
        </p:nvSpPr>
        <p:spPr>
          <a:xfrm>
            <a:off x="3921780" y="190500"/>
            <a:ext cx="5846334" cy="3143250"/>
          </a:xfrm>
          <a:prstGeom prst="cloudCallout">
            <a:avLst>
              <a:gd name="adj1" fmla="val -66117"/>
              <a:gd name="adj2" fmla="val 3591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BC8AC1A-733B-4FF9-A7D9-D9E9F9AB97FA}"/>
              </a:ext>
            </a:extLst>
          </p:cNvPr>
          <p:cNvSpPr txBox="1"/>
          <p:nvPr/>
        </p:nvSpPr>
        <p:spPr>
          <a:xfrm>
            <a:off x="4746831" y="1161960"/>
            <a:ext cx="47669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Quan sát </a:t>
            </a:r>
            <a:r>
              <a:rPr lang="vi-VN" sz="3600">
                <a:latin typeface="Times New Roman" panose="02020603050405020304" pitchFamily="18" charset="0"/>
                <a:cs typeface="Times New Roman" panose="02020603050405020304" pitchFamily="18" charset="0"/>
              </a:rPr>
              <a:t>video cho biết được dùng để làm gì?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01A8DCA-0E24-4F9A-A0A3-D9270899E8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271814" y="2743200"/>
            <a:ext cx="1913382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164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7989D61-EEC8-4511-B2C7-EC9B149931DD}"/>
              </a:ext>
            </a:extLst>
          </p:cNvPr>
          <p:cNvSpPr txBox="1"/>
          <p:nvPr/>
        </p:nvSpPr>
        <p:spPr>
          <a:xfrm>
            <a:off x="2914650" y="2307789"/>
            <a:ext cx="70675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>
                <a:latin typeface="Times New Roman" panose="02020603050405020304" pitchFamily="18" charset="0"/>
                <a:cs typeface="Times New Roman" panose="02020603050405020304" pitchFamily="18" charset="0"/>
              </a:rPr>
              <a:t>CLIP LỢI ÍCH CỦA ĐÁ VÔI</a:t>
            </a:r>
          </a:p>
        </p:txBody>
      </p:sp>
    </p:spTree>
    <p:extLst>
      <p:ext uri="{BB962C8B-B14F-4D97-AF65-F5344CB8AC3E}">
        <p14:creationId xmlns:p14="http://schemas.microsoft.com/office/powerpoint/2010/main" val="190339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ết quả hình ảnh cho đá vô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000" y="221159"/>
            <a:ext cx="10800000" cy="58674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Rectangle 4"/>
          <p:cNvSpPr/>
          <p:nvPr/>
        </p:nvSpPr>
        <p:spPr>
          <a:xfrm>
            <a:off x="3194051" y="6088559"/>
            <a:ext cx="5803899" cy="769441"/>
          </a:xfrm>
          <a:prstGeom prst="rect">
            <a:avLst/>
          </a:prstGeom>
          <a:solidFill>
            <a:srgbClr val="2E75B6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44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sz="44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44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vôi</a:t>
            </a:r>
            <a:endParaRPr lang="en-US" sz="4400" b="1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6000" y="117359"/>
            <a:ext cx="10800000" cy="6075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62A2B9D-EEE0-4023-8852-80128DE3E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0" y="221159"/>
            <a:ext cx="10800000" cy="58674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38861" y="638988"/>
            <a:ext cx="10314276" cy="54578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Rectangle 4"/>
          <p:cNvSpPr/>
          <p:nvPr/>
        </p:nvSpPr>
        <p:spPr>
          <a:xfrm>
            <a:off x="2115982" y="6088559"/>
            <a:ext cx="7960037" cy="769441"/>
          </a:xfrm>
          <a:prstGeom prst="rect">
            <a:avLst/>
          </a:prstGeom>
          <a:solidFill>
            <a:srgbClr val="2E75B6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Máy nghiền bột đá vôi</a:t>
            </a:r>
            <a:endParaRPr lang="en-US" sz="4400" b="1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Kết quả hình ảnh cho nung vô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14300"/>
            <a:ext cx="9144000" cy="61722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Rectangle 4"/>
          <p:cNvSpPr/>
          <p:nvPr/>
        </p:nvSpPr>
        <p:spPr>
          <a:xfrm>
            <a:off x="4574879" y="6088559"/>
            <a:ext cx="3042243" cy="769441"/>
          </a:xfrm>
          <a:prstGeom prst="rect">
            <a:avLst/>
          </a:prstGeom>
          <a:solidFill>
            <a:srgbClr val="2E75B6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Nung vôi</a:t>
            </a:r>
            <a:endParaRPr lang="en-US" sz="4400" b="1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Kết quả hình ảnh cho đá vô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533400"/>
            <a:ext cx="7118350" cy="55676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Rectangle 4"/>
          <p:cNvSpPr/>
          <p:nvPr/>
        </p:nvSpPr>
        <p:spPr>
          <a:xfrm>
            <a:off x="2555564" y="6027003"/>
            <a:ext cx="7960037" cy="830997"/>
          </a:xfrm>
          <a:prstGeom prst="rect">
            <a:avLst/>
          </a:prstGeom>
          <a:solidFill>
            <a:srgbClr val="2E75B6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Bột đá vôi</a:t>
            </a:r>
            <a:endParaRPr lang="en-US" sz="4800" b="1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1800" y="533400"/>
            <a:ext cx="4016222" cy="53530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808283" y="6088559"/>
            <a:ext cx="4575435" cy="769441"/>
          </a:xfrm>
          <a:prstGeom prst="rect">
            <a:avLst/>
          </a:prstGeom>
          <a:solidFill>
            <a:srgbClr val="2E75B6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Xi măng xây dựng</a:t>
            </a:r>
            <a:endParaRPr lang="en-US" sz="4400" b="1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7CDEAF0-33A2-49FE-94A2-0C2D4299E6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65" y="266700"/>
            <a:ext cx="6768051" cy="42291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3967825D-6CA5-44BF-AD10-ABB3104004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7850" y="1695450"/>
            <a:ext cx="6038850" cy="43931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>
            <a:extLst>
              <a:ext uri="{FF2B5EF4-FFF2-40B4-BE49-F238E27FC236}">
                <a16:creationId xmlns:a16="http://schemas.microsoft.com/office/drawing/2014/main" xmlns="" id="{9C8BC2DD-62B0-45D0-999A-CCAFA60B52E7}"/>
              </a:ext>
            </a:extLst>
          </p:cNvPr>
          <p:cNvSpPr/>
          <p:nvPr/>
        </p:nvSpPr>
        <p:spPr>
          <a:xfrm>
            <a:off x="668514" y="2999755"/>
            <a:ext cx="1995948" cy="155462"/>
          </a:xfrm>
          <a:prstGeom prst="ellipse">
            <a:avLst/>
          </a:prstGeom>
          <a:solidFill>
            <a:srgbClr val="4DA7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20" name="drop-silhouette_67780">
            <a:extLst>
              <a:ext uri="{FF2B5EF4-FFF2-40B4-BE49-F238E27FC236}">
                <a16:creationId xmlns:a16="http://schemas.microsoft.com/office/drawing/2014/main" xmlns="" id="{323D7727-862C-494F-A207-BE66C656FD9E}"/>
              </a:ext>
            </a:extLst>
          </p:cNvPr>
          <p:cNvSpPr>
            <a:spLocks noChangeAspect="1"/>
          </p:cNvSpPr>
          <p:nvPr/>
        </p:nvSpPr>
        <p:spPr bwMode="auto">
          <a:xfrm>
            <a:off x="571751" y="681887"/>
            <a:ext cx="2189474" cy="2191766"/>
          </a:xfrm>
          <a:custGeom>
            <a:avLst/>
            <a:gdLst>
              <a:gd name="connsiteX0" fmla="*/ 373273 h 605239"/>
              <a:gd name="connsiteY0" fmla="*/ 373273 h 605239"/>
              <a:gd name="connsiteX1" fmla="*/ 373273 h 605239"/>
              <a:gd name="connsiteY1" fmla="*/ 373273 h 605239"/>
              <a:gd name="connsiteX2" fmla="*/ 373273 h 605239"/>
              <a:gd name="connsiteY2" fmla="*/ 373273 h 605239"/>
              <a:gd name="connsiteX3" fmla="*/ 373273 h 605239"/>
              <a:gd name="connsiteY3" fmla="*/ 373273 h 605239"/>
              <a:gd name="connsiteX4" fmla="*/ 373273 h 605239"/>
              <a:gd name="connsiteY4" fmla="*/ 373273 h 605239"/>
              <a:gd name="connsiteX5" fmla="*/ 373273 h 605239"/>
              <a:gd name="connsiteY5" fmla="*/ 373273 h 605239"/>
              <a:gd name="connsiteX6" fmla="*/ 373273 h 605239"/>
              <a:gd name="connsiteY6" fmla="*/ 373273 h 605239"/>
              <a:gd name="connsiteX7" fmla="*/ 373273 h 605239"/>
              <a:gd name="connsiteY7" fmla="*/ 373273 h 605239"/>
              <a:gd name="connsiteX8" fmla="*/ 373273 h 605239"/>
              <a:gd name="connsiteY8" fmla="*/ 373273 h 605239"/>
              <a:gd name="connsiteX9" fmla="*/ 373273 h 605239"/>
              <a:gd name="connsiteY9" fmla="*/ 373273 h 605239"/>
              <a:gd name="connsiteX10" fmla="*/ 373273 h 605239"/>
              <a:gd name="connsiteY10" fmla="*/ 373273 h 605239"/>
              <a:gd name="connsiteX11" fmla="*/ 373273 h 605239"/>
              <a:gd name="connsiteY11" fmla="*/ 373273 h 605239"/>
              <a:gd name="connsiteX12" fmla="*/ 373273 h 605239"/>
              <a:gd name="connsiteY12" fmla="*/ 373273 h 605239"/>
              <a:gd name="connsiteX13" fmla="*/ 373273 h 605239"/>
              <a:gd name="connsiteY13" fmla="*/ 373273 h 605239"/>
              <a:gd name="connsiteX14" fmla="*/ 373273 h 605239"/>
              <a:gd name="connsiteY14" fmla="*/ 373273 h 605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06439" h="607074">
                <a:moveTo>
                  <a:pt x="458611" y="83902"/>
                </a:moveTo>
                <a:cubicBezTo>
                  <a:pt x="495491" y="130388"/>
                  <a:pt x="606439" y="279666"/>
                  <a:pt x="606439" y="387213"/>
                </a:cubicBezTo>
                <a:cubicBezTo>
                  <a:pt x="606439" y="468679"/>
                  <a:pt x="540055" y="534956"/>
                  <a:pt x="458611" y="534956"/>
                </a:cubicBezTo>
                <a:cubicBezTo>
                  <a:pt x="377013" y="534956"/>
                  <a:pt x="310629" y="468679"/>
                  <a:pt x="310629" y="387213"/>
                </a:cubicBezTo>
                <a:cubicBezTo>
                  <a:pt x="310629" y="279819"/>
                  <a:pt x="421731" y="130542"/>
                  <a:pt x="458611" y="83902"/>
                </a:cubicBezTo>
                <a:close/>
                <a:moveTo>
                  <a:pt x="205861" y="0"/>
                </a:moveTo>
                <a:lnTo>
                  <a:pt x="225372" y="23013"/>
                </a:lnTo>
                <a:cubicBezTo>
                  <a:pt x="229827" y="28229"/>
                  <a:pt x="293121" y="103404"/>
                  <a:pt x="344740" y="196375"/>
                </a:cubicBezTo>
                <a:cubicBezTo>
                  <a:pt x="333679" y="215399"/>
                  <a:pt x="324154" y="233809"/>
                  <a:pt x="316012" y="251452"/>
                </a:cubicBezTo>
                <a:cubicBezTo>
                  <a:pt x="292046" y="303153"/>
                  <a:pt x="279909" y="348565"/>
                  <a:pt x="279909" y="387226"/>
                </a:cubicBezTo>
                <a:cubicBezTo>
                  <a:pt x="279909" y="431257"/>
                  <a:pt x="295887" y="471606"/>
                  <a:pt x="322464" y="502750"/>
                </a:cubicBezTo>
                <a:cubicBezTo>
                  <a:pt x="333525" y="515790"/>
                  <a:pt x="346584" y="527143"/>
                  <a:pt x="360871" y="536502"/>
                </a:cubicBezTo>
                <a:cubicBezTo>
                  <a:pt x="323079" y="579766"/>
                  <a:pt x="267619" y="607074"/>
                  <a:pt x="205861" y="607074"/>
                </a:cubicBezTo>
                <a:cubicBezTo>
                  <a:pt x="92330" y="607074"/>
                  <a:pt x="0" y="514870"/>
                  <a:pt x="0" y="401494"/>
                </a:cubicBezTo>
                <a:cubicBezTo>
                  <a:pt x="0" y="244394"/>
                  <a:pt x="178669" y="32064"/>
                  <a:pt x="186350" y="23013"/>
                </a:cubicBezTo>
                <a:close/>
              </a:path>
            </a:pathLst>
          </a:custGeom>
          <a:solidFill>
            <a:srgbClr val="FFF0AF"/>
          </a:solidFill>
          <a:ln>
            <a:noFill/>
          </a:ln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6BEB7CB5-7B0D-4431-AE14-D56CA8C74F67}"/>
              </a:ext>
            </a:extLst>
          </p:cNvPr>
          <p:cNvSpPr/>
          <p:nvPr/>
        </p:nvSpPr>
        <p:spPr>
          <a:xfrm>
            <a:off x="2992049" y="2087447"/>
            <a:ext cx="8569959" cy="1006719"/>
          </a:xfrm>
          <a:prstGeom prst="rect">
            <a:avLst/>
          </a:prstGeom>
          <a:solidFill>
            <a:schemeClr val="accent6">
              <a:lumMod val="20000"/>
              <a:lumOff val="80000"/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xmlns="" id="{B85EA76C-B3B2-4A22-A2B1-21C61E1D3AEC}"/>
              </a:ext>
            </a:extLst>
          </p:cNvPr>
          <p:cNvSpPr/>
          <p:nvPr/>
        </p:nvSpPr>
        <p:spPr>
          <a:xfrm>
            <a:off x="2992048" y="3425118"/>
            <a:ext cx="8569959" cy="1006720"/>
          </a:xfrm>
          <a:prstGeom prst="rect">
            <a:avLst/>
          </a:prstGeom>
          <a:solidFill>
            <a:schemeClr val="accent6">
              <a:lumMod val="20000"/>
              <a:lumOff val="80000"/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xmlns="" id="{9779F260-F2DE-4CBE-A760-77798C5AF66B}"/>
              </a:ext>
            </a:extLst>
          </p:cNvPr>
          <p:cNvSpPr/>
          <p:nvPr/>
        </p:nvSpPr>
        <p:spPr>
          <a:xfrm>
            <a:off x="2992048" y="4762790"/>
            <a:ext cx="8569959" cy="1006720"/>
          </a:xfrm>
          <a:prstGeom prst="rect">
            <a:avLst/>
          </a:prstGeom>
          <a:solidFill>
            <a:schemeClr val="accent6">
              <a:lumMod val="20000"/>
              <a:lumOff val="80000"/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41" name="drop-silhouette_67780">
            <a:extLst>
              <a:ext uri="{FF2B5EF4-FFF2-40B4-BE49-F238E27FC236}">
                <a16:creationId xmlns:a16="http://schemas.microsoft.com/office/drawing/2014/main" xmlns="" id="{22344FBA-C073-4723-9919-B79306DACA17}"/>
              </a:ext>
            </a:extLst>
          </p:cNvPr>
          <p:cNvSpPr>
            <a:spLocks noChangeAspect="1"/>
          </p:cNvSpPr>
          <p:nvPr/>
        </p:nvSpPr>
        <p:spPr bwMode="auto">
          <a:xfrm>
            <a:off x="10795056" y="1777770"/>
            <a:ext cx="604003" cy="860580"/>
          </a:xfrm>
          <a:custGeom>
            <a:avLst/>
            <a:gdLst>
              <a:gd name="T0" fmla="*/ 372171 w 604011"/>
              <a:gd name="T1" fmla="*/ 372171 w 604011"/>
              <a:gd name="T2" fmla="*/ 372171 w 604011"/>
              <a:gd name="T3" fmla="*/ 372171 w 604011"/>
              <a:gd name="T4" fmla="*/ 372171 w 604011"/>
              <a:gd name="T5" fmla="*/ 372171 w 604011"/>
              <a:gd name="T6" fmla="*/ 372171 w 604011"/>
              <a:gd name="T7" fmla="*/ 372171 w 604011"/>
              <a:gd name="T8" fmla="*/ 372171 w 604011"/>
              <a:gd name="T9" fmla="*/ 372171 w 604011"/>
              <a:gd name="T10" fmla="*/ 372171 w 604011"/>
              <a:gd name="T11" fmla="*/ 372171 w 604011"/>
              <a:gd name="T12" fmla="*/ 372171 w 604011"/>
              <a:gd name="T13" fmla="*/ 372171 w 604011"/>
              <a:gd name="T14" fmla="*/ 372171 w 604011"/>
              <a:gd name="T15" fmla="*/ 372171 w 604011"/>
              <a:gd name="T16" fmla="*/ 372171 w 604011"/>
              <a:gd name="T17" fmla="*/ 372171 w 604011"/>
              <a:gd name="T18" fmla="*/ 372171 w 604011"/>
              <a:gd name="T19" fmla="*/ 372171 w 604011"/>
              <a:gd name="T20" fmla="*/ 372171 w 604011"/>
              <a:gd name="T21" fmla="*/ 372171 w 604011"/>
              <a:gd name="T22" fmla="*/ 372171 w 604011"/>
              <a:gd name="T23" fmla="*/ 372171 w 604011"/>
              <a:gd name="T24" fmla="*/ 372171 w 604011"/>
              <a:gd name="T25" fmla="*/ 372171 w 604011"/>
              <a:gd name="T26" fmla="*/ 372171 w 604011"/>
              <a:gd name="T27" fmla="*/ 372171 w 604011"/>
              <a:gd name="T28" fmla="*/ 372171 w 604011"/>
              <a:gd name="T29" fmla="*/ 372171 w 604011"/>
              <a:gd name="T30" fmla="*/ 372171 w 604011"/>
              <a:gd name="T31" fmla="*/ 372171 w 604011"/>
              <a:gd name="T32" fmla="*/ 372171 w 604011"/>
              <a:gd name="T33" fmla="*/ 372171 w 604011"/>
              <a:gd name="T34" fmla="*/ 372171 w 604011"/>
              <a:gd name="T35" fmla="*/ 372171 w 604011"/>
              <a:gd name="T36" fmla="*/ 372171 w 604011"/>
              <a:gd name="T37" fmla="*/ 372171 w 6040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582" h="5111">
                <a:moveTo>
                  <a:pt x="2878" y="1425"/>
                </a:moveTo>
                <a:cubicBezTo>
                  <a:pt x="2515" y="827"/>
                  <a:pt x="2112" y="309"/>
                  <a:pt x="1904" y="54"/>
                </a:cubicBezTo>
                <a:cubicBezTo>
                  <a:pt x="1877" y="20"/>
                  <a:pt x="1835" y="0"/>
                  <a:pt x="1791" y="0"/>
                </a:cubicBezTo>
                <a:cubicBezTo>
                  <a:pt x="1747" y="0"/>
                  <a:pt x="1705" y="20"/>
                  <a:pt x="1677" y="54"/>
                </a:cubicBezTo>
                <a:cubicBezTo>
                  <a:pt x="1469" y="310"/>
                  <a:pt x="1066" y="827"/>
                  <a:pt x="703" y="1426"/>
                </a:cubicBezTo>
                <a:cubicBezTo>
                  <a:pt x="236" y="2197"/>
                  <a:pt x="0" y="2834"/>
                  <a:pt x="0" y="3320"/>
                </a:cubicBezTo>
                <a:cubicBezTo>
                  <a:pt x="0" y="4308"/>
                  <a:pt x="803" y="5111"/>
                  <a:pt x="1791" y="5111"/>
                </a:cubicBezTo>
                <a:cubicBezTo>
                  <a:pt x="2778" y="5111"/>
                  <a:pt x="3582" y="4308"/>
                  <a:pt x="3582" y="3320"/>
                </a:cubicBezTo>
                <a:cubicBezTo>
                  <a:pt x="3582" y="2834"/>
                  <a:pt x="3345" y="2196"/>
                  <a:pt x="2878" y="1425"/>
                </a:cubicBezTo>
                <a:close/>
                <a:moveTo>
                  <a:pt x="2036" y="4452"/>
                </a:moveTo>
                <a:cubicBezTo>
                  <a:pt x="1932" y="4478"/>
                  <a:pt x="1823" y="4492"/>
                  <a:pt x="1714" y="4492"/>
                </a:cubicBezTo>
                <a:cubicBezTo>
                  <a:pt x="1045" y="4492"/>
                  <a:pt x="500" y="3986"/>
                  <a:pt x="500" y="3365"/>
                </a:cubicBezTo>
                <a:cubicBezTo>
                  <a:pt x="500" y="3214"/>
                  <a:pt x="540" y="3039"/>
                  <a:pt x="618" y="2843"/>
                </a:cubicBezTo>
                <a:cubicBezTo>
                  <a:pt x="631" y="2810"/>
                  <a:pt x="669" y="2791"/>
                  <a:pt x="706" y="2799"/>
                </a:cubicBezTo>
                <a:cubicBezTo>
                  <a:pt x="743" y="2807"/>
                  <a:pt x="767" y="2840"/>
                  <a:pt x="764" y="2875"/>
                </a:cubicBezTo>
                <a:cubicBezTo>
                  <a:pt x="759" y="2917"/>
                  <a:pt x="757" y="2958"/>
                  <a:pt x="757" y="2997"/>
                </a:cubicBezTo>
                <a:cubicBezTo>
                  <a:pt x="757" y="3673"/>
                  <a:pt x="1302" y="4240"/>
                  <a:pt x="2025" y="4314"/>
                </a:cubicBezTo>
                <a:cubicBezTo>
                  <a:pt x="2061" y="4318"/>
                  <a:pt x="2089" y="4345"/>
                  <a:pt x="2092" y="4378"/>
                </a:cubicBezTo>
                <a:cubicBezTo>
                  <a:pt x="2094" y="4412"/>
                  <a:pt x="2071" y="4443"/>
                  <a:pt x="2036" y="4452"/>
                </a:cubicBezTo>
                <a:close/>
              </a:path>
            </a:pathLst>
          </a:custGeom>
          <a:solidFill>
            <a:srgbClr val="FFF0A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2" name="drop-silhouette_67780">
            <a:extLst>
              <a:ext uri="{FF2B5EF4-FFF2-40B4-BE49-F238E27FC236}">
                <a16:creationId xmlns:a16="http://schemas.microsoft.com/office/drawing/2014/main" xmlns="" id="{9B5CBE56-77D2-43FD-A638-20F5A656F3F0}"/>
              </a:ext>
            </a:extLst>
          </p:cNvPr>
          <p:cNvSpPr>
            <a:spLocks noChangeAspect="1"/>
          </p:cNvSpPr>
          <p:nvPr/>
        </p:nvSpPr>
        <p:spPr bwMode="auto">
          <a:xfrm>
            <a:off x="9729807" y="3110333"/>
            <a:ext cx="604003" cy="860580"/>
          </a:xfrm>
          <a:custGeom>
            <a:avLst/>
            <a:gdLst>
              <a:gd name="T0" fmla="*/ 372171 w 604011"/>
              <a:gd name="T1" fmla="*/ 372171 w 604011"/>
              <a:gd name="T2" fmla="*/ 372171 w 604011"/>
              <a:gd name="T3" fmla="*/ 372171 w 604011"/>
              <a:gd name="T4" fmla="*/ 372171 w 604011"/>
              <a:gd name="T5" fmla="*/ 372171 w 604011"/>
              <a:gd name="T6" fmla="*/ 372171 w 604011"/>
              <a:gd name="T7" fmla="*/ 372171 w 604011"/>
              <a:gd name="T8" fmla="*/ 372171 w 604011"/>
              <a:gd name="T9" fmla="*/ 372171 w 604011"/>
              <a:gd name="T10" fmla="*/ 372171 w 604011"/>
              <a:gd name="T11" fmla="*/ 372171 w 604011"/>
              <a:gd name="T12" fmla="*/ 372171 w 604011"/>
              <a:gd name="T13" fmla="*/ 372171 w 604011"/>
              <a:gd name="T14" fmla="*/ 372171 w 604011"/>
              <a:gd name="T15" fmla="*/ 372171 w 604011"/>
              <a:gd name="T16" fmla="*/ 372171 w 604011"/>
              <a:gd name="T17" fmla="*/ 372171 w 604011"/>
              <a:gd name="T18" fmla="*/ 372171 w 604011"/>
              <a:gd name="T19" fmla="*/ 372171 w 604011"/>
              <a:gd name="T20" fmla="*/ 372171 w 604011"/>
              <a:gd name="T21" fmla="*/ 372171 w 604011"/>
              <a:gd name="T22" fmla="*/ 372171 w 604011"/>
              <a:gd name="T23" fmla="*/ 372171 w 604011"/>
              <a:gd name="T24" fmla="*/ 372171 w 604011"/>
              <a:gd name="T25" fmla="*/ 372171 w 604011"/>
              <a:gd name="T26" fmla="*/ 372171 w 604011"/>
              <a:gd name="T27" fmla="*/ 372171 w 604011"/>
              <a:gd name="T28" fmla="*/ 372171 w 604011"/>
              <a:gd name="T29" fmla="*/ 372171 w 604011"/>
              <a:gd name="T30" fmla="*/ 372171 w 604011"/>
              <a:gd name="T31" fmla="*/ 372171 w 604011"/>
              <a:gd name="T32" fmla="*/ 372171 w 604011"/>
              <a:gd name="T33" fmla="*/ 372171 w 604011"/>
              <a:gd name="T34" fmla="*/ 372171 w 604011"/>
              <a:gd name="T35" fmla="*/ 372171 w 604011"/>
              <a:gd name="T36" fmla="*/ 372171 w 604011"/>
              <a:gd name="T37" fmla="*/ 372171 w 6040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582" h="5111">
                <a:moveTo>
                  <a:pt x="2878" y="1425"/>
                </a:moveTo>
                <a:cubicBezTo>
                  <a:pt x="2515" y="827"/>
                  <a:pt x="2112" y="309"/>
                  <a:pt x="1904" y="54"/>
                </a:cubicBezTo>
                <a:cubicBezTo>
                  <a:pt x="1877" y="20"/>
                  <a:pt x="1835" y="0"/>
                  <a:pt x="1791" y="0"/>
                </a:cubicBezTo>
                <a:cubicBezTo>
                  <a:pt x="1747" y="0"/>
                  <a:pt x="1705" y="20"/>
                  <a:pt x="1677" y="54"/>
                </a:cubicBezTo>
                <a:cubicBezTo>
                  <a:pt x="1469" y="310"/>
                  <a:pt x="1066" y="827"/>
                  <a:pt x="703" y="1426"/>
                </a:cubicBezTo>
                <a:cubicBezTo>
                  <a:pt x="236" y="2197"/>
                  <a:pt x="0" y="2834"/>
                  <a:pt x="0" y="3320"/>
                </a:cubicBezTo>
                <a:cubicBezTo>
                  <a:pt x="0" y="4308"/>
                  <a:pt x="803" y="5111"/>
                  <a:pt x="1791" y="5111"/>
                </a:cubicBezTo>
                <a:cubicBezTo>
                  <a:pt x="2778" y="5111"/>
                  <a:pt x="3582" y="4308"/>
                  <a:pt x="3582" y="3320"/>
                </a:cubicBezTo>
                <a:cubicBezTo>
                  <a:pt x="3582" y="2834"/>
                  <a:pt x="3345" y="2196"/>
                  <a:pt x="2878" y="1425"/>
                </a:cubicBezTo>
                <a:close/>
                <a:moveTo>
                  <a:pt x="2036" y="4452"/>
                </a:moveTo>
                <a:cubicBezTo>
                  <a:pt x="1932" y="4478"/>
                  <a:pt x="1823" y="4492"/>
                  <a:pt x="1714" y="4492"/>
                </a:cubicBezTo>
                <a:cubicBezTo>
                  <a:pt x="1045" y="4492"/>
                  <a:pt x="500" y="3986"/>
                  <a:pt x="500" y="3365"/>
                </a:cubicBezTo>
                <a:cubicBezTo>
                  <a:pt x="500" y="3214"/>
                  <a:pt x="540" y="3039"/>
                  <a:pt x="618" y="2843"/>
                </a:cubicBezTo>
                <a:cubicBezTo>
                  <a:pt x="631" y="2810"/>
                  <a:pt x="669" y="2791"/>
                  <a:pt x="706" y="2799"/>
                </a:cubicBezTo>
                <a:cubicBezTo>
                  <a:pt x="743" y="2807"/>
                  <a:pt x="767" y="2840"/>
                  <a:pt x="764" y="2875"/>
                </a:cubicBezTo>
                <a:cubicBezTo>
                  <a:pt x="759" y="2917"/>
                  <a:pt x="757" y="2958"/>
                  <a:pt x="757" y="2997"/>
                </a:cubicBezTo>
                <a:cubicBezTo>
                  <a:pt x="757" y="3673"/>
                  <a:pt x="1302" y="4240"/>
                  <a:pt x="2025" y="4314"/>
                </a:cubicBezTo>
                <a:cubicBezTo>
                  <a:pt x="2061" y="4318"/>
                  <a:pt x="2089" y="4345"/>
                  <a:pt x="2092" y="4378"/>
                </a:cubicBezTo>
                <a:cubicBezTo>
                  <a:pt x="2094" y="4412"/>
                  <a:pt x="2071" y="4443"/>
                  <a:pt x="2036" y="4452"/>
                </a:cubicBezTo>
                <a:close/>
              </a:path>
            </a:pathLst>
          </a:custGeom>
          <a:solidFill>
            <a:srgbClr val="FFF0A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3" name="drop-silhouette_67780">
            <a:extLst>
              <a:ext uri="{FF2B5EF4-FFF2-40B4-BE49-F238E27FC236}">
                <a16:creationId xmlns:a16="http://schemas.microsoft.com/office/drawing/2014/main" xmlns="" id="{9C4AC1A1-5712-40F4-B3CD-EB65F467248C}"/>
              </a:ext>
            </a:extLst>
          </p:cNvPr>
          <p:cNvSpPr>
            <a:spLocks noChangeAspect="1"/>
          </p:cNvSpPr>
          <p:nvPr/>
        </p:nvSpPr>
        <p:spPr bwMode="auto">
          <a:xfrm>
            <a:off x="10958004" y="4551028"/>
            <a:ext cx="604003" cy="860580"/>
          </a:xfrm>
          <a:custGeom>
            <a:avLst/>
            <a:gdLst>
              <a:gd name="T0" fmla="*/ 372171 w 604011"/>
              <a:gd name="T1" fmla="*/ 372171 w 604011"/>
              <a:gd name="T2" fmla="*/ 372171 w 604011"/>
              <a:gd name="T3" fmla="*/ 372171 w 604011"/>
              <a:gd name="T4" fmla="*/ 372171 w 604011"/>
              <a:gd name="T5" fmla="*/ 372171 w 604011"/>
              <a:gd name="T6" fmla="*/ 372171 w 604011"/>
              <a:gd name="T7" fmla="*/ 372171 w 604011"/>
              <a:gd name="T8" fmla="*/ 372171 w 604011"/>
              <a:gd name="T9" fmla="*/ 372171 w 604011"/>
              <a:gd name="T10" fmla="*/ 372171 w 604011"/>
              <a:gd name="T11" fmla="*/ 372171 w 604011"/>
              <a:gd name="T12" fmla="*/ 372171 w 604011"/>
              <a:gd name="T13" fmla="*/ 372171 w 604011"/>
              <a:gd name="T14" fmla="*/ 372171 w 604011"/>
              <a:gd name="T15" fmla="*/ 372171 w 604011"/>
              <a:gd name="T16" fmla="*/ 372171 w 604011"/>
              <a:gd name="T17" fmla="*/ 372171 w 604011"/>
              <a:gd name="T18" fmla="*/ 372171 w 604011"/>
              <a:gd name="T19" fmla="*/ 372171 w 604011"/>
              <a:gd name="T20" fmla="*/ 372171 w 604011"/>
              <a:gd name="T21" fmla="*/ 372171 w 604011"/>
              <a:gd name="T22" fmla="*/ 372171 w 604011"/>
              <a:gd name="T23" fmla="*/ 372171 w 604011"/>
              <a:gd name="T24" fmla="*/ 372171 w 604011"/>
              <a:gd name="T25" fmla="*/ 372171 w 604011"/>
              <a:gd name="T26" fmla="*/ 372171 w 604011"/>
              <a:gd name="T27" fmla="*/ 372171 w 604011"/>
              <a:gd name="T28" fmla="*/ 372171 w 604011"/>
              <a:gd name="T29" fmla="*/ 372171 w 604011"/>
              <a:gd name="T30" fmla="*/ 372171 w 604011"/>
              <a:gd name="T31" fmla="*/ 372171 w 604011"/>
              <a:gd name="T32" fmla="*/ 372171 w 604011"/>
              <a:gd name="T33" fmla="*/ 372171 w 604011"/>
              <a:gd name="T34" fmla="*/ 372171 w 604011"/>
              <a:gd name="T35" fmla="*/ 372171 w 604011"/>
              <a:gd name="T36" fmla="*/ 372171 w 604011"/>
              <a:gd name="T37" fmla="*/ 372171 w 6040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582" h="5111">
                <a:moveTo>
                  <a:pt x="2878" y="1425"/>
                </a:moveTo>
                <a:cubicBezTo>
                  <a:pt x="2515" y="827"/>
                  <a:pt x="2112" y="309"/>
                  <a:pt x="1904" y="54"/>
                </a:cubicBezTo>
                <a:cubicBezTo>
                  <a:pt x="1877" y="20"/>
                  <a:pt x="1835" y="0"/>
                  <a:pt x="1791" y="0"/>
                </a:cubicBezTo>
                <a:cubicBezTo>
                  <a:pt x="1747" y="0"/>
                  <a:pt x="1705" y="20"/>
                  <a:pt x="1677" y="54"/>
                </a:cubicBezTo>
                <a:cubicBezTo>
                  <a:pt x="1469" y="310"/>
                  <a:pt x="1066" y="827"/>
                  <a:pt x="703" y="1426"/>
                </a:cubicBezTo>
                <a:cubicBezTo>
                  <a:pt x="236" y="2197"/>
                  <a:pt x="0" y="2834"/>
                  <a:pt x="0" y="3320"/>
                </a:cubicBezTo>
                <a:cubicBezTo>
                  <a:pt x="0" y="4308"/>
                  <a:pt x="803" y="5111"/>
                  <a:pt x="1791" y="5111"/>
                </a:cubicBezTo>
                <a:cubicBezTo>
                  <a:pt x="2778" y="5111"/>
                  <a:pt x="3582" y="4308"/>
                  <a:pt x="3582" y="3320"/>
                </a:cubicBezTo>
                <a:cubicBezTo>
                  <a:pt x="3582" y="2834"/>
                  <a:pt x="3345" y="2196"/>
                  <a:pt x="2878" y="1425"/>
                </a:cubicBezTo>
                <a:close/>
                <a:moveTo>
                  <a:pt x="2036" y="4452"/>
                </a:moveTo>
                <a:cubicBezTo>
                  <a:pt x="1932" y="4478"/>
                  <a:pt x="1823" y="4492"/>
                  <a:pt x="1714" y="4492"/>
                </a:cubicBezTo>
                <a:cubicBezTo>
                  <a:pt x="1045" y="4492"/>
                  <a:pt x="500" y="3986"/>
                  <a:pt x="500" y="3365"/>
                </a:cubicBezTo>
                <a:cubicBezTo>
                  <a:pt x="500" y="3214"/>
                  <a:pt x="540" y="3039"/>
                  <a:pt x="618" y="2843"/>
                </a:cubicBezTo>
                <a:cubicBezTo>
                  <a:pt x="631" y="2810"/>
                  <a:pt x="669" y="2791"/>
                  <a:pt x="706" y="2799"/>
                </a:cubicBezTo>
                <a:cubicBezTo>
                  <a:pt x="743" y="2807"/>
                  <a:pt x="767" y="2840"/>
                  <a:pt x="764" y="2875"/>
                </a:cubicBezTo>
                <a:cubicBezTo>
                  <a:pt x="759" y="2917"/>
                  <a:pt x="757" y="2958"/>
                  <a:pt x="757" y="2997"/>
                </a:cubicBezTo>
                <a:cubicBezTo>
                  <a:pt x="757" y="3673"/>
                  <a:pt x="1302" y="4240"/>
                  <a:pt x="2025" y="4314"/>
                </a:cubicBezTo>
                <a:cubicBezTo>
                  <a:pt x="2061" y="4318"/>
                  <a:pt x="2089" y="4345"/>
                  <a:pt x="2092" y="4378"/>
                </a:cubicBezTo>
                <a:cubicBezTo>
                  <a:pt x="2094" y="4412"/>
                  <a:pt x="2071" y="4443"/>
                  <a:pt x="2036" y="4452"/>
                </a:cubicBezTo>
                <a:close/>
              </a:path>
            </a:pathLst>
          </a:custGeom>
          <a:solidFill>
            <a:srgbClr val="FFF0A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8" name="Rectangle: Diagonal Corners Rounded 27">
            <a:extLst>
              <a:ext uri="{FF2B5EF4-FFF2-40B4-BE49-F238E27FC236}">
                <a16:creationId xmlns:a16="http://schemas.microsoft.com/office/drawing/2014/main" xmlns="" id="{0F2597AC-A10F-4B17-803B-88D585B9DC58}"/>
              </a:ext>
            </a:extLst>
          </p:cNvPr>
          <p:cNvSpPr/>
          <p:nvPr/>
        </p:nvSpPr>
        <p:spPr>
          <a:xfrm>
            <a:off x="1790700" y="-12700"/>
            <a:ext cx="8991600" cy="1099353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31DE7996-B15A-4915-8393-DB11264DD03A}"/>
              </a:ext>
            </a:extLst>
          </p:cNvPr>
          <p:cNvSpPr txBox="1"/>
          <p:nvPr/>
        </p:nvSpPr>
        <p:spPr>
          <a:xfrm>
            <a:off x="2129422" y="29889"/>
            <a:ext cx="855145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Rockwell" panose="020406030505060202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AI NHANH, AI ĐÚNG?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Rockwell" panose="020406030505060202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3B79FAFC-7508-4F61-B13B-5EE5CD88CE11}"/>
              </a:ext>
            </a:extLst>
          </p:cNvPr>
          <p:cNvSpPr txBox="1"/>
          <p:nvPr/>
        </p:nvSpPr>
        <p:spPr>
          <a:xfrm>
            <a:off x="2129422" y="1340051"/>
            <a:ext cx="92696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600" b="1" u="sng">
                <a:solidFill>
                  <a:srgbClr val="FF0000"/>
                </a:solidFill>
                <a:latin typeface="UTM Isadora" panose="02040603050506020204" pitchFamily="18" charset="0"/>
              </a:rPr>
              <a:t>Câu 1</a:t>
            </a:r>
            <a:r>
              <a:rPr lang="en-US" sz="3600" b="1">
                <a:solidFill>
                  <a:srgbClr val="FF0000"/>
                </a:solidFill>
                <a:latin typeface="UTM Isadora" panose="02040603050506020204" pitchFamily="18" charset="0"/>
              </a:rPr>
              <a:t>: Nhôm và đồng có đặc điểm gì giống nhau?</a:t>
            </a:r>
            <a:endParaRPr lang="en-US" sz="3600" b="1" dirty="0">
              <a:solidFill>
                <a:srgbClr val="FF0000"/>
              </a:solidFill>
              <a:latin typeface="UTM Isadora" panose="02040603050506020204" pitchFamily="18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9B2C7C56-5E9C-4C1E-90C3-884B85952119}"/>
              </a:ext>
            </a:extLst>
          </p:cNvPr>
          <p:cNvSpPr txBox="1"/>
          <p:nvPr/>
        </p:nvSpPr>
        <p:spPr>
          <a:xfrm>
            <a:off x="3004324" y="2279456"/>
            <a:ext cx="8557684" cy="755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30000"/>
              </a:lnSpc>
              <a:buClr>
                <a:srgbClr val="000000"/>
              </a:buClr>
              <a:defRPr/>
            </a:pPr>
            <a:r>
              <a:rPr lang="en-US" sz="3600" b="1" dirty="0">
                <a:solidFill>
                  <a:sysClr val="windowText" lastClr="000000"/>
                </a:solidFill>
                <a:latin typeface="UTM Isadora" panose="02040603050506020204" pitchFamily="18" charset="0"/>
                <a:sym typeface="Arial"/>
              </a:rPr>
              <a:t>A</a:t>
            </a:r>
            <a:r>
              <a:rPr lang="en-US" sz="3600" b="1">
                <a:solidFill>
                  <a:sysClr val="windowText" lastClr="000000"/>
                </a:solidFill>
                <a:latin typeface="UTM Isadora" panose="02040603050506020204" pitchFamily="18" charset="0"/>
                <a:sym typeface="Arial"/>
              </a:rPr>
              <a:t>. </a:t>
            </a:r>
            <a:r>
              <a:rPr lang="en-US" sz="3600" b="1">
                <a:solidFill>
                  <a:sysClr val="windowText" lastClr="000000"/>
                </a:solidFill>
                <a:latin typeface="UTM Isadora" panose="02040603050506020204" pitchFamily="18" charset="0"/>
              </a:rPr>
              <a:t>Dẫn điện, cách nhiệt.</a:t>
            </a:r>
            <a:endParaRPr lang="en-US" sz="3600" kern="0" dirty="0">
              <a:solidFill>
                <a:sysClr val="windowText" lastClr="000000"/>
              </a:solidFill>
              <a:latin typeface="UTM Cooper Black" pitchFamily="18" charset="0"/>
              <a:cs typeface="Arial"/>
              <a:sym typeface="Arial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D7E09718-087D-4C10-8BFB-696462A79908}"/>
              </a:ext>
            </a:extLst>
          </p:cNvPr>
          <p:cNvSpPr txBox="1"/>
          <p:nvPr/>
        </p:nvSpPr>
        <p:spPr>
          <a:xfrm>
            <a:off x="3128062" y="3422089"/>
            <a:ext cx="7416800" cy="8292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30000"/>
              </a:lnSpc>
              <a:buClr>
                <a:srgbClr val="000000"/>
              </a:buClr>
              <a:defRPr/>
            </a:pPr>
            <a:r>
              <a:rPr lang="en-US" sz="4000" b="1" dirty="0">
                <a:solidFill>
                  <a:sysClr val="windowText" lastClr="000000"/>
                </a:solidFill>
                <a:latin typeface="UTM Isadora" panose="02040603050506020204" pitchFamily="18" charset="0"/>
                <a:sym typeface="Arial"/>
              </a:rPr>
              <a:t>B</a:t>
            </a:r>
            <a:r>
              <a:rPr lang="en-US" sz="4000" b="1">
                <a:solidFill>
                  <a:sysClr val="windowText" lastClr="000000"/>
                </a:solidFill>
                <a:latin typeface="UTM Isadora" panose="02040603050506020204" pitchFamily="18" charset="0"/>
                <a:sym typeface="Arial"/>
              </a:rPr>
              <a:t>. </a:t>
            </a:r>
            <a:r>
              <a:rPr lang="en-US" sz="4000" b="1">
                <a:solidFill>
                  <a:sysClr val="windowText" lastClr="000000"/>
                </a:solidFill>
                <a:latin typeface="UTM Isadora" panose="02040603050506020204" pitchFamily="18" charset="0"/>
              </a:rPr>
              <a:t>Dẫn điện, dẫn nhiệt.</a:t>
            </a:r>
            <a:endParaRPr lang="en-US" sz="3733" kern="0" dirty="0">
              <a:solidFill>
                <a:sysClr val="windowText" lastClr="000000"/>
              </a:solidFill>
              <a:latin typeface="UTM Cooper Black" pitchFamily="18" charset="0"/>
              <a:cs typeface="Arial"/>
              <a:sym typeface="Arial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xmlns="" id="{28FE1526-AA80-4FD3-A8C5-E00D667731C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064" y="3399578"/>
            <a:ext cx="773045" cy="891407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F1297B16-96FB-4525-A8DC-78C801D2B15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661" y="2251769"/>
            <a:ext cx="777588" cy="777588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B9A8DEAE-25B0-45D4-B82A-6962B0CBCB94}"/>
              </a:ext>
            </a:extLst>
          </p:cNvPr>
          <p:cNvSpPr txBox="1"/>
          <p:nvPr/>
        </p:nvSpPr>
        <p:spPr>
          <a:xfrm>
            <a:off x="3027661" y="4922071"/>
            <a:ext cx="8557684" cy="755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30000"/>
              </a:lnSpc>
              <a:buClr>
                <a:srgbClr val="000000"/>
              </a:buClr>
              <a:defRPr/>
            </a:pPr>
            <a:r>
              <a:rPr lang="en-US" sz="3600" b="1">
                <a:solidFill>
                  <a:sysClr val="windowText" lastClr="000000"/>
                </a:solidFill>
                <a:latin typeface="UTM Isadora" panose="02040603050506020204" pitchFamily="18" charset="0"/>
                <a:sym typeface="Arial"/>
              </a:rPr>
              <a:t>C. </a:t>
            </a:r>
            <a:r>
              <a:rPr lang="en-US" sz="3600" b="1">
                <a:solidFill>
                  <a:sysClr val="windowText" lastClr="000000"/>
                </a:solidFill>
                <a:latin typeface="UTM Isadora" panose="02040603050506020204" pitchFamily="18" charset="0"/>
              </a:rPr>
              <a:t>Cách điện, cách nhiệt.</a:t>
            </a:r>
            <a:endParaRPr lang="en-US" sz="3600" kern="0" dirty="0">
              <a:solidFill>
                <a:sysClr val="windowText" lastClr="000000"/>
              </a:solidFill>
              <a:latin typeface="UTM Cooper Black" pitchFamily="18" charset="0"/>
              <a:cs typeface="Arial"/>
              <a:sym typeface="Arial"/>
            </a:endParaRP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DCCFD838-9572-48B3-853D-F1747369A48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998" y="4894384"/>
            <a:ext cx="777588" cy="777588"/>
          </a:xfrm>
          <a:prstGeom prst="rect">
            <a:avLst/>
          </a:prstGeom>
        </p:spPr>
      </p:pic>
      <p:pic>
        <p:nvPicPr>
          <p:cNvPr id="19" name="图片 5">
            <a:extLst>
              <a:ext uri="{FF2B5EF4-FFF2-40B4-BE49-F238E27FC236}">
                <a16:creationId xmlns:a16="http://schemas.microsoft.com/office/drawing/2014/main" xmlns="" id="{EF23E17D-7E4E-4BDB-BFBE-D3C6804D60B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7" r="20076"/>
          <a:stretch/>
        </p:blipFill>
        <p:spPr>
          <a:xfrm>
            <a:off x="-349452" y="1223366"/>
            <a:ext cx="3477514" cy="541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134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"/>
                            </p:stCondLst>
                            <p:childTnLst>
                              <p:par>
                                <p:cTn id="61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"/>
                            </p:stCondLst>
                            <p:childTnLst>
                              <p:par>
                                <p:cTn id="7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  <p:bldLst>
      <p:bldP spid="5" grpId="0" animBg="1"/>
      <p:bldP spid="39" grpId="0" animBg="1"/>
      <p:bldP spid="40" grpId="0" animBg="1"/>
      <p:bldP spid="29" grpId="0"/>
      <p:bldP spid="49" grpId="0"/>
      <p:bldP spid="50" grpId="0"/>
      <p:bldP spid="51" grpId="0"/>
      <p:bldP spid="5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976944" y="6088559"/>
            <a:ext cx="2238112" cy="769441"/>
          </a:xfrm>
          <a:prstGeom prst="rect">
            <a:avLst/>
          </a:prstGeom>
          <a:solidFill>
            <a:srgbClr val="2E75B6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endParaRPr lang="en-US" sz="4400" b="1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7372D18-A045-47C1-A479-A84608FD8F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445071"/>
            <a:ext cx="8743950" cy="564348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5000" y="800100"/>
            <a:ext cx="5461000" cy="5372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8372" name="Picture 4" descr="Kết quả hình ảnh cho nền nhà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62700" y="800100"/>
            <a:ext cx="5619750" cy="5372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85176A3-F0AE-4200-9CCD-3733D77B9776}"/>
              </a:ext>
            </a:extLst>
          </p:cNvPr>
          <p:cNvSpPr/>
          <p:nvPr/>
        </p:nvSpPr>
        <p:spPr>
          <a:xfrm>
            <a:off x="3610223" y="6088559"/>
            <a:ext cx="4971554" cy="769441"/>
          </a:xfrm>
          <a:prstGeom prst="rect">
            <a:avLst/>
          </a:prstGeom>
          <a:solidFill>
            <a:srgbClr val="2E75B6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Lát đường</a:t>
            </a:r>
            <a:endParaRPr lang="en-US" sz="4400" b="1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86400" y="0"/>
            <a:ext cx="6663110" cy="409781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994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2489" y="2025503"/>
            <a:ext cx="5735539" cy="483249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Rectangle 6"/>
          <p:cNvSpPr/>
          <p:nvPr/>
        </p:nvSpPr>
        <p:spPr>
          <a:xfrm>
            <a:off x="4162673" y="6088559"/>
            <a:ext cx="4971554" cy="769441"/>
          </a:xfrm>
          <a:prstGeom prst="rect">
            <a:avLst/>
          </a:prstGeom>
          <a:solidFill>
            <a:srgbClr val="2E75B6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Phấn viết bảng</a:t>
            </a:r>
            <a:endParaRPr lang="en-US" sz="4400" b="1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85059" y="1864367"/>
            <a:ext cx="5767197" cy="39985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9744" y="583434"/>
            <a:ext cx="5820914" cy="32802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Rectangle 3"/>
          <p:cNvSpPr/>
          <p:nvPr/>
        </p:nvSpPr>
        <p:spPr>
          <a:xfrm>
            <a:off x="2435383" y="6172201"/>
            <a:ext cx="7321235" cy="769441"/>
          </a:xfrm>
          <a:prstGeom prst="rect">
            <a:avLst/>
          </a:prstGeom>
          <a:solidFill>
            <a:srgbClr val="2E75B6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Dùng vôi phòng bệnh cho lúa</a:t>
            </a:r>
            <a:endParaRPr lang="en-US" sz="4400" b="1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6115" y="14514"/>
            <a:ext cx="4812393" cy="39769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78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51946" y="1568258"/>
            <a:ext cx="5693668" cy="34845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78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25451" y="2595459"/>
            <a:ext cx="5073186" cy="38048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899801" y="6099720"/>
            <a:ext cx="10392397" cy="769441"/>
          </a:xfrm>
          <a:prstGeom prst="rect">
            <a:avLst/>
          </a:prstGeom>
          <a:solidFill>
            <a:srgbClr val="2E75B6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Phân bón vôi cung cấp dưỡng chất cho cây</a:t>
            </a:r>
            <a:endParaRPr lang="en-US" sz="4400" b="1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77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7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77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20698" y="6088559"/>
            <a:ext cx="7140096" cy="769441"/>
          </a:xfrm>
          <a:prstGeom prst="rect">
            <a:avLst/>
          </a:prstGeom>
          <a:solidFill>
            <a:srgbClr val="2E75B6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Khử độ mặn và chua cho đất</a:t>
            </a:r>
            <a:endParaRPr lang="en-US" sz="4400" b="1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50807" y="2686956"/>
            <a:ext cx="5669834" cy="318374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71359" y="350484"/>
            <a:ext cx="4775618" cy="318374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C7BCEB6-9270-4748-9ECF-F2166BA015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04" y="371475"/>
            <a:ext cx="10811792" cy="60198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5401" y="1035842"/>
            <a:ext cx="5499100" cy="46621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33E20AA-122C-4984-9C64-B06D58FE54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204" y="1035842"/>
            <a:ext cx="5653699" cy="46621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4893467" y="6088559"/>
            <a:ext cx="266932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Tạc tượng</a:t>
            </a:r>
            <a:endParaRPr lang="en-US" sz="4400" b="1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CAAE1EE0-42C9-4641-B2D6-2BEB401DAA88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文本框 8">
            <a:extLst>
              <a:ext uri="{FF2B5EF4-FFF2-40B4-BE49-F238E27FC236}">
                <a16:creationId xmlns:a16="http://schemas.microsoft.com/office/drawing/2014/main" xmlns="" id="{FE00D1DD-8B84-420E-BCA2-8AE3A160C819}"/>
              </a:ext>
            </a:extLst>
          </p:cNvPr>
          <p:cNvSpPr txBox="1"/>
          <p:nvPr/>
        </p:nvSpPr>
        <p:spPr>
          <a:xfrm>
            <a:off x="1028700" y="-329679"/>
            <a:ext cx="10134600" cy="11721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defRPr sz="4800">
                <a:solidFill>
                  <a:schemeClr val="tx1">
                    <a:lumMod val="85000"/>
                    <a:lumOff val="15000"/>
                  </a:schemeClr>
                </a:solidFill>
                <a:latin typeface="UTM Rockwell" panose="02040603050506020204" pitchFamily="18" charset="0"/>
                <a:ea typeface="字魂35号-经典雅黑" panose="02000000000000000000" pitchFamily="2" charset="-122"/>
              </a:defRPr>
            </a:lvl1pPr>
          </a:lstStyle>
          <a:p>
            <a:r>
              <a:rPr lang="en-US" altLang="zh-CN" sz="5400">
                <a:solidFill>
                  <a:schemeClr val="tx1"/>
                </a:solidFill>
              </a:rPr>
              <a:t>Công dụng của đá vôi</a:t>
            </a:r>
            <a:endParaRPr lang="zh-CN" altLang="en-US" sz="5400" dirty="0">
              <a:solidFill>
                <a:schemeClr val="tx1"/>
              </a:solidFill>
            </a:endParaRPr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xmlns="" id="{BCCDF3F6-95C0-4536-BA79-DAEDDD6818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5940829"/>
              </p:ext>
            </p:extLst>
          </p:nvPr>
        </p:nvGraphicFramePr>
        <p:xfrm>
          <a:off x="0" y="722532"/>
          <a:ext cx="12192000" cy="61354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EAF5A2FF-4AB2-4C66-AACE-923B76D8C0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>
                                            <p:graphicEl>
                                              <a:dgm id="{EAF5A2FF-4AB2-4C66-AACE-923B76D8C0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53D1D86B-1955-46FA-8BA7-6539E0F615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>
                                            <p:graphicEl>
                                              <a:dgm id="{53D1D86B-1955-46FA-8BA7-6539E0F615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165E843-9B26-4067-BDE0-78F26B9A40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">
                                            <p:graphicEl>
                                              <a:dgm id="{C165E843-9B26-4067-BDE0-78F26B9A40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1097BC2D-E81B-4BBF-B0E7-E86B1C39B3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">
                                            <p:graphicEl>
                                              <a:dgm id="{1097BC2D-E81B-4BBF-B0E7-E86B1C39B3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5F4CFB6-DB6E-4BD6-869D-6B477DBB29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">
                                            <p:graphicEl>
                                              <a:dgm id="{85F4CFB6-DB6E-4BD6-869D-6B477DBB29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243DC677-E6AB-4D37-96D6-F135859664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>
                                            <p:graphicEl>
                                              <a:dgm id="{243DC677-E6AB-4D37-96D6-F135859664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97037AB-EF79-42B3-B1BB-8F34FB6FC0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>
                                            <p:graphicEl>
                                              <a:dgm id="{A97037AB-EF79-42B3-B1BB-8F34FB6FC0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0A3744C-2591-4DE2-BB8C-9475692554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">
                                            <p:graphicEl>
                                              <a:dgm id="{C0A3744C-2591-4DE2-BB8C-9475692554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E420F32-4096-44FD-9B71-8104539D4B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">
                                            <p:graphicEl>
                                              <a:dgm id="{CE420F32-4096-44FD-9B71-8104539D4B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F373654-E203-47AD-B80B-0D5CCE9B51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">
                                            <p:graphicEl>
                                              <a:dgm id="{9F373654-E203-47AD-B80B-0D5CCE9B51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400567F7-6B8F-437D-95D6-C57722CB79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>
                                            <p:graphicEl>
                                              <a:dgm id="{400567F7-6B8F-437D-95D6-C57722CB79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210801A5-CE81-45F0-87F9-D794BAD2EE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4">
                                            <p:graphicEl>
                                              <a:dgm id="{210801A5-CE81-45F0-87F9-D794BAD2EE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25B03CC2-E190-4835-B635-8952373E65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4">
                                            <p:graphicEl>
                                              <a:dgm id="{25B03CC2-E190-4835-B635-8952373E65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D626843C-866E-4451-8284-6EC4B4C1BB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4">
                                            <p:graphicEl>
                                              <a:dgm id="{D626843C-866E-4451-8284-6EC4B4C1BB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076D92E1-4100-4DB7-AECA-0C416BD92B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4">
                                            <p:graphicEl>
                                              <a:dgm id="{076D92E1-4100-4DB7-AECA-0C416BD92B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Graphic spid="14" grpId="0">
        <p:bldSub>
          <a:bldDgm bld="one"/>
        </p:bldSub>
      </p:bldGraphic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>
            <a:extLst>
              <a:ext uri="{FF2B5EF4-FFF2-40B4-BE49-F238E27FC236}">
                <a16:creationId xmlns:a16="http://schemas.microsoft.com/office/drawing/2014/main" xmlns="" id="{5D748B93-28B4-4F00-8632-C4BB30E301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310" y="1766825"/>
            <a:ext cx="10537380" cy="422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spcBef>
                <a:spcPct val="40000"/>
              </a:spcBef>
            </a:pPr>
            <a:r>
              <a:rPr kumimoji="1" lang="en-US" altLang="zh-CN" sz="3200" b="1">
                <a:solidFill>
                  <a:srgbClr val="2E75B6"/>
                </a:solidFill>
                <a:latin typeface="Times New Roman" panose="02020603050405020304" pitchFamily="18" charset="0"/>
                <a:ea typeface="思源宋体 SemiBold" panose="02020600000000000000" pitchFamily="18" charset="-122"/>
                <a:cs typeface="Times New Roman" panose="02020603050405020304" pitchFamily="18" charset="0"/>
              </a:rPr>
              <a:t>1</a:t>
            </a:r>
            <a:r>
              <a:rPr kumimoji="1" lang="zh-CN" altLang="en-US" sz="3200" b="1">
                <a:solidFill>
                  <a:srgbClr val="2E75B6"/>
                </a:solidFill>
                <a:latin typeface="Times New Roman" panose="02020603050405020304" pitchFamily="18" charset="0"/>
                <a:ea typeface="思源宋体 SemiBold" panose="02020600000000000000" pitchFamily="18" charset="-122"/>
                <a:cs typeface="Times New Roman" panose="02020603050405020304" pitchFamily="18" charset="0"/>
              </a:rPr>
              <a:t>、</a:t>
            </a:r>
            <a:r>
              <a:rPr kumimoji="1" lang="en-US" altLang="zh-CN" sz="3200" b="1">
                <a:solidFill>
                  <a:srgbClr val="2E75B6"/>
                </a:solidFill>
                <a:latin typeface="Times New Roman" panose="02020603050405020304" pitchFamily="18" charset="0"/>
                <a:ea typeface="思源宋体 SemiBold" panose="02020600000000000000" pitchFamily="18" charset="-122"/>
                <a:cs typeface="Times New Roman" panose="02020603050405020304" pitchFamily="18" charset="0"/>
              </a:rPr>
              <a:t>Nước ta có nhiều </a:t>
            </a:r>
            <a:r>
              <a:rPr kumimoji="1" lang="vi-VN" altLang="zh-CN" sz="3200" b="1">
                <a:solidFill>
                  <a:srgbClr val="2E75B6"/>
                </a:solidFill>
                <a:latin typeface="Times New Roman" panose="02020603050405020304" pitchFamily="18" charset="0"/>
                <a:ea typeface="思源宋体 SemiBold" panose="02020600000000000000" pitchFamily="18" charset="-122"/>
                <a:cs typeface="Times New Roman" panose="02020603050405020304" pitchFamily="18" charset="0"/>
              </a:rPr>
              <a:t>vùng núi đá vôi với những hang động nổi tiếng như: Hương Tích (Hà Tây), Bích Động (Ninh Bình),  Phong Nha (Quảng Bình) và các hang động khác ở vịnh Hạ Long (Quảng Ninh), Ngũ Hành Sơn (Đà Nẵng), Hà Tiên (Kiên Giang),...</a:t>
            </a:r>
            <a:endParaRPr kumimoji="1" lang="zh-CN" altLang="en-US" sz="3200" b="1" dirty="0">
              <a:solidFill>
                <a:srgbClr val="2E75B6"/>
              </a:solidFill>
              <a:latin typeface="Times New Roman" panose="02020603050405020304" pitchFamily="18" charset="0"/>
              <a:ea typeface="思源宋体 SemiBold" panose="02020600000000000000" pitchFamily="18" charset="-122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40000"/>
              </a:spcBef>
            </a:pPr>
            <a:r>
              <a:rPr kumimoji="1" lang="en-US" altLang="zh-CN" sz="3200" b="1">
                <a:solidFill>
                  <a:srgbClr val="2E75B6"/>
                </a:solidFill>
                <a:latin typeface="Times New Roman" panose="02020603050405020304" pitchFamily="18" charset="0"/>
                <a:ea typeface="思源宋体 SemiBold" panose="02020600000000000000" pitchFamily="18" charset="-122"/>
                <a:cs typeface="Times New Roman" panose="02020603050405020304" pitchFamily="18" charset="0"/>
              </a:rPr>
              <a:t>2</a:t>
            </a:r>
            <a:r>
              <a:rPr kumimoji="1" lang="zh-CN" altLang="en-US" sz="3200" b="1">
                <a:solidFill>
                  <a:srgbClr val="2E75B6"/>
                </a:solidFill>
                <a:latin typeface="Times New Roman" panose="02020603050405020304" pitchFamily="18" charset="0"/>
                <a:ea typeface="思源宋体 SemiBold" panose="02020600000000000000" pitchFamily="18" charset="-122"/>
                <a:cs typeface="Times New Roman" panose="02020603050405020304" pitchFamily="18" charset="0"/>
              </a:rPr>
              <a:t>、</a:t>
            </a:r>
            <a:r>
              <a:rPr kumimoji="1" lang="vi-VN" altLang="zh-CN" sz="3200" b="1">
                <a:solidFill>
                  <a:srgbClr val="2E75B6"/>
                </a:solidFill>
                <a:latin typeface="Times New Roman" panose="02020603050405020304" pitchFamily="18" charset="0"/>
                <a:ea typeface="思源宋体 SemiBold" panose="02020600000000000000" pitchFamily="18" charset="-122"/>
                <a:cs typeface="Times New Roman" panose="02020603050405020304" pitchFamily="18" charset="0"/>
              </a:rPr>
              <a:t> Có nhiều loại đá vôi được dùng vào những việc khác nhau như lát đường xây nhà nung voi sản xuất xi</a:t>
            </a:r>
            <a:r>
              <a:rPr kumimoji="1" lang="en-US" altLang="zh-CN" sz="3200" b="1">
                <a:solidFill>
                  <a:srgbClr val="2E75B6"/>
                </a:solidFill>
                <a:latin typeface="Times New Roman" panose="02020603050405020304" pitchFamily="18" charset="0"/>
                <a:ea typeface="思源宋体 SemiBold" panose="02020600000000000000" pitchFamily="18" charset="-122"/>
                <a:cs typeface="Times New Roman" panose="02020603050405020304" pitchFamily="18" charset="0"/>
              </a:rPr>
              <a:t> </a:t>
            </a:r>
            <a:r>
              <a:rPr kumimoji="1" lang="vi-VN" altLang="zh-CN" sz="3200" b="1">
                <a:solidFill>
                  <a:srgbClr val="2E75B6"/>
                </a:solidFill>
                <a:latin typeface="Times New Roman" panose="02020603050405020304" pitchFamily="18" charset="0"/>
                <a:ea typeface="思源宋体 SemiBold" panose="02020600000000000000" pitchFamily="18" charset="-122"/>
                <a:cs typeface="Times New Roman" panose="02020603050405020304" pitchFamily="18" charset="0"/>
              </a:rPr>
              <a:t>măng tạc tượng làm phấn viết.</a:t>
            </a:r>
            <a:endParaRPr kumimoji="1" lang="zh-CN" altLang="en-US" sz="3200" b="1" dirty="0">
              <a:solidFill>
                <a:srgbClr val="2E75B6"/>
              </a:solidFill>
              <a:latin typeface="Times New Roman" panose="02020603050405020304" pitchFamily="18" charset="0"/>
              <a:ea typeface="思源宋体 SemiBold" panose="02020600000000000000" pitchFamily="18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8">
            <a:extLst>
              <a:ext uri="{FF2B5EF4-FFF2-40B4-BE49-F238E27FC236}">
                <a16:creationId xmlns:a16="http://schemas.microsoft.com/office/drawing/2014/main" xmlns="" id="{374165FE-B01F-4D80-818A-08DB13D3862C}"/>
              </a:ext>
            </a:extLst>
          </p:cNvPr>
          <p:cNvSpPr txBox="1"/>
          <p:nvPr/>
        </p:nvSpPr>
        <p:spPr>
          <a:xfrm>
            <a:off x="4106657" y="714614"/>
            <a:ext cx="3978686" cy="105221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defRPr sz="4800">
                <a:solidFill>
                  <a:schemeClr val="tx1">
                    <a:lumMod val="85000"/>
                    <a:lumOff val="15000"/>
                  </a:schemeClr>
                </a:solidFill>
                <a:latin typeface="UTM Rockwell" panose="02040603050506020204" pitchFamily="18" charset="0"/>
                <a:ea typeface="字魂35号-经典雅黑" panose="02000000000000000000" pitchFamily="2" charset="-122"/>
              </a:defRPr>
            </a:lvl1pPr>
          </a:lstStyle>
          <a:p>
            <a:r>
              <a:rPr lang="en-US" altLang="zh-CN"/>
              <a:t>KẾT LUẬN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81542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3672501-385C-4AE7-A915-1716C1033B29}"/>
              </a:ext>
            </a:extLst>
          </p:cNvPr>
          <p:cNvSpPr/>
          <p:nvPr/>
        </p:nvSpPr>
        <p:spPr>
          <a:xfrm>
            <a:off x="3695701" y="0"/>
            <a:ext cx="8496300" cy="6858000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3" descr="Cover">
            <a:extLst>
              <a:ext uri="{FF2B5EF4-FFF2-40B4-BE49-F238E27FC236}">
                <a16:creationId xmlns:a16="http://schemas.microsoft.com/office/drawing/2014/main" xmlns="" id="{52CA70D8-B823-4F06-BF3B-D01F908BE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97626" y="4835525"/>
            <a:ext cx="4128456" cy="2022475"/>
          </a:xfrm>
          <a:prstGeom prst="rect">
            <a:avLst/>
          </a:prstGeom>
          <a:noFill/>
        </p:spPr>
      </p:pic>
      <p:pic>
        <p:nvPicPr>
          <p:cNvPr id="3" name="Picture 12" descr="Cover">
            <a:extLst>
              <a:ext uri="{FF2B5EF4-FFF2-40B4-BE49-F238E27FC236}">
                <a16:creationId xmlns:a16="http://schemas.microsoft.com/office/drawing/2014/main" xmlns="" id="{AD094FA7-D2B6-4691-BBAB-ADF12DEE8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97626" y="4794250"/>
            <a:ext cx="3570650" cy="1111250"/>
          </a:xfrm>
          <a:prstGeom prst="rect">
            <a:avLst/>
          </a:prstGeom>
          <a:noFill/>
        </p:spPr>
      </p:pic>
      <p:pic>
        <p:nvPicPr>
          <p:cNvPr id="4" name="Picture 11" descr="Cover">
            <a:extLst>
              <a:ext uri="{FF2B5EF4-FFF2-40B4-BE49-F238E27FC236}">
                <a16:creationId xmlns:a16="http://schemas.microsoft.com/office/drawing/2014/main" xmlns="" id="{FBA00968-D729-4CB0-A80A-E7CAD72BF9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97626" y="3765550"/>
            <a:ext cx="3615412" cy="1262062"/>
          </a:xfrm>
          <a:prstGeom prst="rect">
            <a:avLst/>
          </a:prstGeom>
          <a:noFill/>
        </p:spPr>
      </p:pic>
      <p:pic>
        <p:nvPicPr>
          <p:cNvPr id="5" name="Picture 10" descr="Cover">
            <a:extLst>
              <a:ext uri="{FF2B5EF4-FFF2-40B4-BE49-F238E27FC236}">
                <a16:creationId xmlns:a16="http://schemas.microsoft.com/office/drawing/2014/main" xmlns="" id="{573EFC93-166E-42FB-B5B4-F58D253466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0001" y="3389312"/>
            <a:ext cx="2573828" cy="1638300"/>
          </a:xfrm>
          <a:prstGeom prst="rect">
            <a:avLst/>
          </a:prstGeom>
          <a:noFill/>
        </p:spPr>
      </p:pic>
      <p:pic>
        <p:nvPicPr>
          <p:cNvPr id="6" name="Picture 9" descr="Cover">
            <a:extLst>
              <a:ext uri="{FF2B5EF4-FFF2-40B4-BE49-F238E27FC236}">
                <a16:creationId xmlns:a16="http://schemas.microsoft.com/office/drawing/2014/main" xmlns="" id="{41BF1562-4602-4AC1-9F78-D710002BD0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42063" y="2503487"/>
            <a:ext cx="2587602" cy="2524125"/>
          </a:xfrm>
          <a:prstGeom prst="rect">
            <a:avLst/>
          </a:prstGeom>
          <a:noFill/>
        </p:spPr>
      </p:pic>
      <p:pic>
        <p:nvPicPr>
          <p:cNvPr id="7" name="Picture 6" descr="Cover">
            <a:extLst>
              <a:ext uri="{FF2B5EF4-FFF2-40B4-BE49-F238E27FC236}">
                <a16:creationId xmlns:a16="http://schemas.microsoft.com/office/drawing/2014/main" xmlns="" id="{BE5BD3B2-A057-4189-BE63-C30C8F47DD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49701" y="2517775"/>
            <a:ext cx="2952586" cy="2613025"/>
          </a:xfrm>
          <a:prstGeom prst="rect">
            <a:avLst/>
          </a:prstGeom>
          <a:noFill/>
        </p:spPr>
      </p:pic>
      <p:pic>
        <p:nvPicPr>
          <p:cNvPr id="8" name="Picture 7" descr="Cover">
            <a:extLst>
              <a:ext uri="{FF2B5EF4-FFF2-40B4-BE49-F238E27FC236}">
                <a16:creationId xmlns:a16="http://schemas.microsoft.com/office/drawing/2014/main" xmlns="" id="{479426BE-6DD9-4E1E-AF8E-1A1F536AFD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96000" y="590550"/>
            <a:ext cx="5094287" cy="1001712"/>
          </a:xfrm>
          <a:prstGeom prst="rect">
            <a:avLst/>
          </a:prstGeom>
          <a:noFill/>
        </p:spPr>
      </p:pic>
      <p:pic>
        <p:nvPicPr>
          <p:cNvPr id="9" name="Picture 6" descr="Cover">
            <a:extLst>
              <a:ext uri="{FF2B5EF4-FFF2-40B4-BE49-F238E27FC236}">
                <a16:creationId xmlns:a16="http://schemas.microsoft.com/office/drawing/2014/main" xmlns="" id="{8DA3F4CE-0FB7-4246-B439-40DB2CDFF3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88063" y="7937"/>
            <a:ext cx="3286582" cy="877888"/>
          </a:xfrm>
          <a:prstGeom prst="rect">
            <a:avLst/>
          </a:prstGeom>
          <a:noFill/>
        </p:spPr>
      </p:pic>
      <p:pic>
        <p:nvPicPr>
          <p:cNvPr id="10" name="Picture 5" descr="Cover">
            <a:extLst>
              <a:ext uri="{FF2B5EF4-FFF2-40B4-BE49-F238E27FC236}">
                <a16:creationId xmlns:a16="http://schemas.microsoft.com/office/drawing/2014/main" xmlns="" id="{C2472502-B3D6-40E0-BB0F-BBC0F9BDAC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49701" y="419100"/>
            <a:ext cx="2632364" cy="2495550"/>
          </a:xfrm>
          <a:prstGeom prst="rect">
            <a:avLst/>
          </a:prstGeom>
          <a:noFill/>
        </p:spPr>
      </p:pic>
      <p:pic>
        <p:nvPicPr>
          <p:cNvPr id="11" name="Picture 4" descr="Cover">
            <a:extLst>
              <a:ext uri="{FF2B5EF4-FFF2-40B4-BE49-F238E27FC236}">
                <a16:creationId xmlns:a16="http://schemas.microsoft.com/office/drawing/2014/main" xmlns="" id="{0058E3AB-9B45-4291-B70D-B031D68F84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043238" y="1962150"/>
            <a:ext cx="2365512" cy="1508125"/>
          </a:xfrm>
          <a:prstGeom prst="rect">
            <a:avLst/>
          </a:prstGeom>
          <a:noFill/>
        </p:spPr>
      </p:pic>
      <p:sp>
        <p:nvSpPr>
          <p:cNvPr id="14" name="文本框 71">
            <a:extLst>
              <a:ext uri="{FF2B5EF4-FFF2-40B4-BE49-F238E27FC236}">
                <a16:creationId xmlns:a16="http://schemas.microsoft.com/office/drawing/2014/main" xmlns="" id="{D48E57C7-5180-4E7D-942F-E751E4A214DA}"/>
              </a:ext>
            </a:extLst>
          </p:cNvPr>
          <p:cNvSpPr txBox="1"/>
          <p:nvPr/>
        </p:nvSpPr>
        <p:spPr>
          <a:xfrm>
            <a:off x="1001713" y="1495973"/>
            <a:ext cx="26965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8800">
                <a:solidFill>
                  <a:srgbClr val="44D8D4"/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defRPr>
            </a:lvl1pPr>
          </a:lstStyle>
          <a:p>
            <a:pPr algn="ctr"/>
            <a:r>
              <a:rPr lang="en-US" altLang="zh-CN" sz="600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CỦNG</a:t>
            </a:r>
            <a:endParaRPr lang="zh-CN" altLang="en-US" sz="6000" dirty="0">
              <a:solidFill>
                <a:schemeClr val="bg1"/>
              </a:solidFill>
              <a:latin typeface="UVN Thay Giao Nang" panose="02090805050506020203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文本框 72">
            <a:extLst>
              <a:ext uri="{FF2B5EF4-FFF2-40B4-BE49-F238E27FC236}">
                <a16:creationId xmlns:a16="http://schemas.microsoft.com/office/drawing/2014/main" xmlns="" id="{1502E626-B0FC-4F24-8F59-D3BF1ECF7DE4}"/>
              </a:ext>
            </a:extLst>
          </p:cNvPr>
          <p:cNvSpPr txBox="1"/>
          <p:nvPr/>
        </p:nvSpPr>
        <p:spPr>
          <a:xfrm>
            <a:off x="1883507" y="3442501"/>
            <a:ext cx="22495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8800">
                <a:solidFill>
                  <a:srgbClr val="44D8D4"/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defRPr>
            </a:lvl1pPr>
          </a:lstStyle>
          <a:p>
            <a:pPr algn="ctr"/>
            <a:r>
              <a:rPr lang="en-US" altLang="zh-CN" sz="600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CỐ</a:t>
            </a:r>
            <a:endParaRPr lang="zh-CN" altLang="en-US" sz="6000" dirty="0">
              <a:solidFill>
                <a:schemeClr val="bg1"/>
              </a:solidFill>
              <a:latin typeface="UVN Thay Giao Nang" panose="02090805050506020203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58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>
            <a:extLst>
              <a:ext uri="{FF2B5EF4-FFF2-40B4-BE49-F238E27FC236}">
                <a16:creationId xmlns:a16="http://schemas.microsoft.com/office/drawing/2014/main" xmlns="" id="{9C8BC2DD-62B0-45D0-999A-CCAFA60B52E7}"/>
              </a:ext>
            </a:extLst>
          </p:cNvPr>
          <p:cNvSpPr/>
          <p:nvPr/>
        </p:nvSpPr>
        <p:spPr>
          <a:xfrm>
            <a:off x="668514" y="2999755"/>
            <a:ext cx="1995948" cy="155462"/>
          </a:xfrm>
          <a:prstGeom prst="ellipse">
            <a:avLst/>
          </a:prstGeom>
          <a:solidFill>
            <a:srgbClr val="4DA7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20" name="drop-silhouette_67780">
            <a:extLst>
              <a:ext uri="{FF2B5EF4-FFF2-40B4-BE49-F238E27FC236}">
                <a16:creationId xmlns:a16="http://schemas.microsoft.com/office/drawing/2014/main" xmlns="" id="{323D7727-862C-494F-A207-BE66C656FD9E}"/>
              </a:ext>
            </a:extLst>
          </p:cNvPr>
          <p:cNvSpPr>
            <a:spLocks noChangeAspect="1"/>
          </p:cNvSpPr>
          <p:nvPr/>
        </p:nvSpPr>
        <p:spPr bwMode="auto">
          <a:xfrm>
            <a:off x="571751" y="681887"/>
            <a:ext cx="2189474" cy="2191766"/>
          </a:xfrm>
          <a:custGeom>
            <a:avLst/>
            <a:gdLst>
              <a:gd name="connsiteX0" fmla="*/ 373273 h 605239"/>
              <a:gd name="connsiteY0" fmla="*/ 373273 h 605239"/>
              <a:gd name="connsiteX1" fmla="*/ 373273 h 605239"/>
              <a:gd name="connsiteY1" fmla="*/ 373273 h 605239"/>
              <a:gd name="connsiteX2" fmla="*/ 373273 h 605239"/>
              <a:gd name="connsiteY2" fmla="*/ 373273 h 605239"/>
              <a:gd name="connsiteX3" fmla="*/ 373273 h 605239"/>
              <a:gd name="connsiteY3" fmla="*/ 373273 h 605239"/>
              <a:gd name="connsiteX4" fmla="*/ 373273 h 605239"/>
              <a:gd name="connsiteY4" fmla="*/ 373273 h 605239"/>
              <a:gd name="connsiteX5" fmla="*/ 373273 h 605239"/>
              <a:gd name="connsiteY5" fmla="*/ 373273 h 605239"/>
              <a:gd name="connsiteX6" fmla="*/ 373273 h 605239"/>
              <a:gd name="connsiteY6" fmla="*/ 373273 h 605239"/>
              <a:gd name="connsiteX7" fmla="*/ 373273 h 605239"/>
              <a:gd name="connsiteY7" fmla="*/ 373273 h 605239"/>
              <a:gd name="connsiteX8" fmla="*/ 373273 h 605239"/>
              <a:gd name="connsiteY8" fmla="*/ 373273 h 605239"/>
              <a:gd name="connsiteX9" fmla="*/ 373273 h 605239"/>
              <a:gd name="connsiteY9" fmla="*/ 373273 h 605239"/>
              <a:gd name="connsiteX10" fmla="*/ 373273 h 605239"/>
              <a:gd name="connsiteY10" fmla="*/ 373273 h 605239"/>
              <a:gd name="connsiteX11" fmla="*/ 373273 h 605239"/>
              <a:gd name="connsiteY11" fmla="*/ 373273 h 605239"/>
              <a:gd name="connsiteX12" fmla="*/ 373273 h 605239"/>
              <a:gd name="connsiteY12" fmla="*/ 373273 h 605239"/>
              <a:gd name="connsiteX13" fmla="*/ 373273 h 605239"/>
              <a:gd name="connsiteY13" fmla="*/ 373273 h 605239"/>
              <a:gd name="connsiteX14" fmla="*/ 373273 h 605239"/>
              <a:gd name="connsiteY14" fmla="*/ 373273 h 605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06439" h="607074">
                <a:moveTo>
                  <a:pt x="458611" y="83902"/>
                </a:moveTo>
                <a:cubicBezTo>
                  <a:pt x="495491" y="130388"/>
                  <a:pt x="606439" y="279666"/>
                  <a:pt x="606439" y="387213"/>
                </a:cubicBezTo>
                <a:cubicBezTo>
                  <a:pt x="606439" y="468679"/>
                  <a:pt x="540055" y="534956"/>
                  <a:pt x="458611" y="534956"/>
                </a:cubicBezTo>
                <a:cubicBezTo>
                  <a:pt x="377013" y="534956"/>
                  <a:pt x="310629" y="468679"/>
                  <a:pt x="310629" y="387213"/>
                </a:cubicBezTo>
                <a:cubicBezTo>
                  <a:pt x="310629" y="279819"/>
                  <a:pt x="421731" y="130542"/>
                  <a:pt x="458611" y="83902"/>
                </a:cubicBezTo>
                <a:close/>
                <a:moveTo>
                  <a:pt x="205861" y="0"/>
                </a:moveTo>
                <a:lnTo>
                  <a:pt x="225372" y="23013"/>
                </a:lnTo>
                <a:cubicBezTo>
                  <a:pt x="229827" y="28229"/>
                  <a:pt x="293121" y="103404"/>
                  <a:pt x="344740" y="196375"/>
                </a:cubicBezTo>
                <a:cubicBezTo>
                  <a:pt x="333679" y="215399"/>
                  <a:pt x="324154" y="233809"/>
                  <a:pt x="316012" y="251452"/>
                </a:cubicBezTo>
                <a:cubicBezTo>
                  <a:pt x="292046" y="303153"/>
                  <a:pt x="279909" y="348565"/>
                  <a:pt x="279909" y="387226"/>
                </a:cubicBezTo>
                <a:cubicBezTo>
                  <a:pt x="279909" y="431257"/>
                  <a:pt x="295887" y="471606"/>
                  <a:pt x="322464" y="502750"/>
                </a:cubicBezTo>
                <a:cubicBezTo>
                  <a:pt x="333525" y="515790"/>
                  <a:pt x="346584" y="527143"/>
                  <a:pt x="360871" y="536502"/>
                </a:cubicBezTo>
                <a:cubicBezTo>
                  <a:pt x="323079" y="579766"/>
                  <a:pt x="267619" y="607074"/>
                  <a:pt x="205861" y="607074"/>
                </a:cubicBezTo>
                <a:cubicBezTo>
                  <a:pt x="92330" y="607074"/>
                  <a:pt x="0" y="514870"/>
                  <a:pt x="0" y="401494"/>
                </a:cubicBezTo>
                <a:cubicBezTo>
                  <a:pt x="0" y="244394"/>
                  <a:pt x="178669" y="32064"/>
                  <a:pt x="186350" y="23013"/>
                </a:cubicBezTo>
                <a:close/>
              </a:path>
            </a:pathLst>
          </a:custGeom>
          <a:solidFill>
            <a:srgbClr val="FFF0AF"/>
          </a:solidFill>
          <a:ln>
            <a:noFill/>
          </a:ln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6BEB7CB5-7B0D-4431-AE14-D56CA8C74F67}"/>
              </a:ext>
            </a:extLst>
          </p:cNvPr>
          <p:cNvSpPr/>
          <p:nvPr/>
        </p:nvSpPr>
        <p:spPr>
          <a:xfrm>
            <a:off x="3006733" y="2373959"/>
            <a:ext cx="8569959" cy="1220464"/>
          </a:xfrm>
          <a:prstGeom prst="rect">
            <a:avLst/>
          </a:prstGeom>
          <a:solidFill>
            <a:schemeClr val="accent6">
              <a:lumMod val="20000"/>
              <a:lumOff val="80000"/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xmlns="" id="{B85EA76C-B3B2-4A22-A2B1-21C61E1D3AEC}"/>
              </a:ext>
            </a:extLst>
          </p:cNvPr>
          <p:cNvSpPr/>
          <p:nvPr/>
        </p:nvSpPr>
        <p:spPr>
          <a:xfrm>
            <a:off x="2968710" y="3791654"/>
            <a:ext cx="8569959" cy="1313942"/>
          </a:xfrm>
          <a:prstGeom prst="rect">
            <a:avLst/>
          </a:prstGeom>
          <a:solidFill>
            <a:schemeClr val="accent6">
              <a:lumMod val="20000"/>
              <a:lumOff val="80000"/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xmlns="" id="{9779F260-F2DE-4CBE-A760-77798C5AF66B}"/>
              </a:ext>
            </a:extLst>
          </p:cNvPr>
          <p:cNvSpPr/>
          <p:nvPr/>
        </p:nvSpPr>
        <p:spPr>
          <a:xfrm>
            <a:off x="3006733" y="5228318"/>
            <a:ext cx="8569959" cy="951231"/>
          </a:xfrm>
          <a:prstGeom prst="rect">
            <a:avLst/>
          </a:prstGeom>
          <a:solidFill>
            <a:schemeClr val="accent6">
              <a:lumMod val="20000"/>
              <a:lumOff val="80000"/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41" name="drop-silhouette_67780">
            <a:extLst>
              <a:ext uri="{FF2B5EF4-FFF2-40B4-BE49-F238E27FC236}">
                <a16:creationId xmlns:a16="http://schemas.microsoft.com/office/drawing/2014/main" xmlns="" id="{22344FBA-C073-4723-9919-B79306DACA17}"/>
              </a:ext>
            </a:extLst>
          </p:cNvPr>
          <p:cNvSpPr>
            <a:spLocks noChangeAspect="1"/>
          </p:cNvSpPr>
          <p:nvPr/>
        </p:nvSpPr>
        <p:spPr bwMode="auto">
          <a:xfrm>
            <a:off x="10795056" y="1777770"/>
            <a:ext cx="604003" cy="860580"/>
          </a:xfrm>
          <a:custGeom>
            <a:avLst/>
            <a:gdLst>
              <a:gd name="T0" fmla="*/ 372171 w 604011"/>
              <a:gd name="T1" fmla="*/ 372171 w 604011"/>
              <a:gd name="T2" fmla="*/ 372171 w 604011"/>
              <a:gd name="T3" fmla="*/ 372171 w 604011"/>
              <a:gd name="T4" fmla="*/ 372171 w 604011"/>
              <a:gd name="T5" fmla="*/ 372171 w 604011"/>
              <a:gd name="T6" fmla="*/ 372171 w 604011"/>
              <a:gd name="T7" fmla="*/ 372171 w 604011"/>
              <a:gd name="T8" fmla="*/ 372171 w 604011"/>
              <a:gd name="T9" fmla="*/ 372171 w 604011"/>
              <a:gd name="T10" fmla="*/ 372171 w 604011"/>
              <a:gd name="T11" fmla="*/ 372171 w 604011"/>
              <a:gd name="T12" fmla="*/ 372171 w 604011"/>
              <a:gd name="T13" fmla="*/ 372171 w 604011"/>
              <a:gd name="T14" fmla="*/ 372171 w 604011"/>
              <a:gd name="T15" fmla="*/ 372171 w 604011"/>
              <a:gd name="T16" fmla="*/ 372171 w 604011"/>
              <a:gd name="T17" fmla="*/ 372171 w 604011"/>
              <a:gd name="T18" fmla="*/ 372171 w 604011"/>
              <a:gd name="T19" fmla="*/ 372171 w 604011"/>
              <a:gd name="T20" fmla="*/ 372171 w 604011"/>
              <a:gd name="T21" fmla="*/ 372171 w 604011"/>
              <a:gd name="T22" fmla="*/ 372171 w 604011"/>
              <a:gd name="T23" fmla="*/ 372171 w 604011"/>
              <a:gd name="T24" fmla="*/ 372171 w 604011"/>
              <a:gd name="T25" fmla="*/ 372171 w 604011"/>
              <a:gd name="T26" fmla="*/ 372171 w 604011"/>
              <a:gd name="T27" fmla="*/ 372171 w 604011"/>
              <a:gd name="T28" fmla="*/ 372171 w 604011"/>
              <a:gd name="T29" fmla="*/ 372171 w 604011"/>
              <a:gd name="T30" fmla="*/ 372171 w 604011"/>
              <a:gd name="T31" fmla="*/ 372171 w 604011"/>
              <a:gd name="T32" fmla="*/ 372171 w 604011"/>
              <a:gd name="T33" fmla="*/ 372171 w 604011"/>
              <a:gd name="T34" fmla="*/ 372171 w 604011"/>
              <a:gd name="T35" fmla="*/ 372171 w 604011"/>
              <a:gd name="T36" fmla="*/ 372171 w 604011"/>
              <a:gd name="T37" fmla="*/ 372171 w 6040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582" h="5111">
                <a:moveTo>
                  <a:pt x="2878" y="1425"/>
                </a:moveTo>
                <a:cubicBezTo>
                  <a:pt x="2515" y="827"/>
                  <a:pt x="2112" y="309"/>
                  <a:pt x="1904" y="54"/>
                </a:cubicBezTo>
                <a:cubicBezTo>
                  <a:pt x="1877" y="20"/>
                  <a:pt x="1835" y="0"/>
                  <a:pt x="1791" y="0"/>
                </a:cubicBezTo>
                <a:cubicBezTo>
                  <a:pt x="1747" y="0"/>
                  <a:pt x="1705" y="20"/>
                  <a:pt x="1677" y="54"/>
                </a:cubicBezTo>
                <a:cubicBezTo>
                  <a:pt x="1469" y="310"/>
                  <a:pt x="1066" y="827"/>
                  <a:pt x="703" y="1426"/>
                </a:cubicBezTo>
                <a:cubicBezTo>
                  <a:pt x="236" y="2197"/>
                  <a:pt x="0" y="2834"/>
                  <a:pt x="0" y="3320"/>
                </a:cubicBezTo>
                <a:cubicBezTo>
                  <a:pt x="0" y="4308"/>
                  <a:pt x="803" y="5111"/>
                  <a:pt x="1791" y="5111"/>
                </a:cubicBezTo>
                <a:cubicBezTo>
                  <a:pt x="2778" y="5111"/>
                  <a:pt x="3582" y="4308"/>
                  <a:pt x="3582" y="3320"/>
                </a:cubicBezTo>
                <a:cubicBezTo>
                  <a:pt x="3582" y="2834"/>
                  <a:pt x="3345" y="2196"/>
                  <a:pt x="2878" y="1425"/>
                </a:cubicBezTo>
                <a:close/>
                <a:moveTo>
                  <a:pt x="2036" y="4452"/>
                </a:moveTo>
                <a:cubicBezTo>
                  <a:pt x="1932" y="4478"/>
                  <a:pt x="1823" y="4492"/>
                  <a:pt x="1714" y="4492"/>
                </a:cubicBezTo>
                <a:cubicBezTo>
                  <a:pt x="1045" y="4492"/>
                  <a:pt x="500" y="3986"/>
                  <a:pt x="500" y="3365"/>
                </a:cubicBezTo>
                <a:cubicBezTo>
                  <a:pt x="500" y="3214"/>
                  <a:pt x="540" y="3039"/>
                  <a:pt x="618" y="2843"/>
                </a:cubicBezTo>
                <a:cubicBezTo>
                  <a:pt x="631" y="2810"/>
                  <a:pt x="669" y="2791"/>
                  <a:pt x="706" y="2799"/>
                </a:cubicBezTo>
                <a:cubicBezTo>
                  <a:pt x="743" y="2807"/>
                  <a:pt x="767" y="2840"/>
                  <a:pt x="764" y="2875"/>
                </a:cubicBezTo>
                <a:cubicBezTo>
                  <a:pt x="759" y="2917"/>
                  <a:pt x="757" y="2958"/>
                  <a:pt x="757" y="2997"/>
                </a:cubicBezTo>
                <a:cubicBezTo>
                  <a:pt x="757" y="3673"/>
                  <a:pt x="1302" y="4240"/>
                  <a:pt x="2025" y="4314"/>
                </a:cubicBezTo>
                <a:cubicBezTo>
                  <a:pt x="2061" y="4318"/>
                  <a:pt x="2089" y="4345"/>
                  <a:pt x="2092" y="4378"/>
                </a:cubicBezTo>
                <a:cubicBezTo>
                  <a:pt x="2094" y="4412"/>
                  <a:pt x="2071" y="4443"/>
                  <a:pt x="2036" y="4452"/>
                </a:cubicBezTo>
                <a:close/>
              </a:path>
            </a:pathLst>
          </a:custGeom>
          <a:solidFill>
            <a:srgbClr val="FFF0A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2" name="drop-silhouette_67780">
            <a:extLst>
              <a:ext uri="{FF2B5EF4-FFF2-40B4-BE49-F238E27FC236}">
                <a16:creationId xmlns:a16="http://schemas.microsoft.com/office/drawing/2014/main" xmlns="" id="{9B5CBE56-77D2-43FD-A638-20F5A656F3F0}"/>
              </a:ext>
            </a:extLst>
          </p:cNvPr>
          <p:cNvSpPr>
            <a:spLocks noChangeAspect="1"/>
          </p:cNvSpPr>
          <p:nvPr/>
        </p:nvSpPr>
        <p:spPr bwMode="auto">
          <a:xfrm>
            <a:off x="9729807" y="3110333"/>
            <a:ext cx="604003" cy="860580"/>
          </a:xfrm>
          <a:custGeom>
            <a:avLst/>
            <a:gdLst>
              <a:gd name="T0" fmla="*/ 372171 w 604011"/>
              <a:gd name="T1" fmla="*/ 372171 w 604011"/>
              <a:gd name="T2" fmla="*/ 372171 w 604011"/>
              <a:gd name="T3" fmla="*/ 372171 w 604011"/>
              <a:gd name="T4" fmla="*/ 372171 w 604011"/>
              <a:gd name="T5" fmla="*/ 372171 w 604011"/>
              <a:gd name="T6" fmla="*/ 372171 w 604011"/>
              <a:gd name="T7" fmla="*/ 372171 w 604011"/>
              <a:gd name="T8" fmla="*/ 372171 w 604011"/>
              <a:gd name="T9" fmla="*/ 372171 w 604011"/>
              <a:gd name="T10" fmla="*/ 372171 w 604011"/>
              <a:gd name="T11" fmla="*/ 372171 w 604011"/>
              <a:gd name="T12" fmla="*/ 372171 w 604011"/>
              <a:gd name="T13" fmla="*/ 372171 w 604011"/>
              <a:gd name="T14" fmla="*/ 372171 w 604011"/>
              <a:gd name="T15" fmla="*/ 372171 w 604011"/>
              <a:gd name="T16" fmla="*/ 372171 w 604011"/>
              <a:gd name="T17" fmla="*/ 372171 w 604011"/>
              <a:gd name="T18" fmla="*/ 372171 w 604011"/>
              <a:gd name="T19" fmla="*/ 372171 w 604011"/>
              <a:gd name="T20" fmla="*/ 372171 w 604011"/>
              <a:gd name="T21" fmla="*/ 372171 w 604011"/>
              <a:gd name="T22" fmla="*/ 372171 w 604011"/>
              <a:gd name="T23" fmla="*/ 372171 w 604011"/>
              <a:gd name="T24" fmla="*/ 372171 w 604011"/>
              <a:gd name="T25" fmla="*/ 372171 w 604011"/>
              <a:gd name="T26" fmla="*/ 372171 w 604011"/>
              <a:gd name="T27" fmla="*/ 372171 w 604011"/>
              <a:gd name="T28" fmla="*/ 372171 w 604011"/>
              <a:gd name="T29" fmla="*/ 372171 w 604011"/>
              <a:gd name="T30" fmla="*/ 372171 w 604011"/>
              <a:gd name="T31" fmla="*/ 372171 w 604011"/>
              <a:gd name="T32" fmla="*/ 372171 w 604011"/>
              <a:gd name="T33" fmla="*/ 372171 w 604011"/>
              <a:gd name="T34" fmla="*/ 372171 w 604011"/>
              <a:gd name="T35" fmla="*/ 372171 w 604011"/>
              <a:gd name="T36" fmla="*/ 372171 w 604011"/>
              <a:gd name="T37" fmla="*/ 372171 w 6040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582" h="5111">
                <a:moveTo>
                  <a:pt x="2878" y="1425"/>
                </a:moveTo>
                <a:cubicBezTo>
                  <a:pt x="2515" y="827"/>
                  <a:pt x="2112" y="309"/>
                  <a:pt x="1904" y="54"/>
                </a:cubicBezTo>
                <a:cubicBezTo>
                  <a:pt x="1877" y="20"/>
                  <a:pt x="1835" y="0"/>
                  <a:pt x="1791" y="0"/>
                </a:cubicBezTo>
                <a:cubicBezTo>
                  <a:pt x="1747" y="0"/>
                  <a:pt x="1705" y="20"/>
                  <a:pt x="1677" y="54"/>
                </a:cubicBezTo>
                <a:cubicBezTo>
                  <a:pt x="1469" y="310"/>
                  <a:pt x="1066" y="827"/>
                  <a:pt x="703" y="1426"/>
                </a:cubicBezTo>
                <a:cubicBezTo>
                  <a:pt x="236" y="2197"/>
                  <a:pt x="0" y="2834"/>
                  <a:pt x="0" y="3320"/>
                </a:cubicBezTo>
                <a:cubicBezTo>
                  <a:pt x="0" y="4308"/>
                  <a:pt x="803" y="5111"/>
                  <a:pt x="1791" y="5111"/>
                </a:cubicBezTo>
                <a:cubicBezTo>
                  <a:pt x="2778" y="5111"/>
                  <a:pt x="3582" y="4308"/>
                  <a:pt x="3582" y="3320"/>
                </a:cubicBezTo>
                <a:cubicBezTo>
                  <a:pt x="3582" y="2834"/>
                  <a:pt x="3345" y="2196"/>
                  <a:pt x="2878" y="1425"/>
                </a:cubicBezTo>
                <a:close/>
                <a:moveTo>
                  <a:pt x="2036" y="4452"/>
                </a:moveTo>
                <a:cubicBezTo>
                  <a:pt x="1932" y="4478"/>
                  <a:pt x="1823" y="4492"/>
                  <a:pt x="1714" y="4492"/>
                </a:cubicBezTo>
                <a:cubicBezTo>
                  <a:pt x="1045" y="4492"/>
                  <a:pt x="500" y="3986"/>
                  <a:pt x="500" y="3365"/>
                </a:cubicBezTo>
                <a:cubicBezTo>
                  <a:pt x="500" y="3214"/>
                  <a:pt x="540" y="3039"/>
                  <a:pt x="618" y="2843"/>
                </a:cubicBezTo>
                <a:cubicBezTo>
                  <a:pt x="631" y="2810"/>
                  <a:pt x="669" y="2791"/>
                  <a:pt x="706" y="2799"/>
                </a:cubicBezTo>
                <a:cubicBezTo>
                  <a:pt x="743" y="2807"/>
                  <a:pt x="767" y="2840"/>
                  <a:pt x="764" y="2875"/>
                </a:cubicBezTo>
                <a:cubicBezTo>
                  <a:pt x="759" y="2917"/>
                  <a:pt x="757" y="2958"/>
                  <a:pt x="757" y="2997"/>
                </a:cubicBezTo>
                <a:cubicBezTo>
                  <a:pt x="757" y="3673"/>
                  <a:pt x="1302" y="4240"/>
                  <a:pt x="2025" y="4314"/>
                </a:cubicBezTo>
                <a:cubicBezTo>
                  <a:pt x="2061" y="4318"/>
                  <a:pt x="2089" y="4345"/>
                  <a:pt x="2092" y="4378"/>
                </a:cubicBezTo>
                <a:cubicBezTo>
                  <a:pt x="2094" y="4412"/>
                  <a:pt x="2071" y="4443"/>
                  <a:pt x="2036" y="4452"/>
                </a:cubicBezTo>
                <a:close/>
              </a:path>
            </a:pathLst>
          </a:custGeom>
          <a:solidFill>
            <a:srgbClr val="FFF0A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3" name="drop-silhouette_67780">
            <a:extLst>
              <a:ext uri="{FF2B5EF4-FFF2-40B4-BE49-F238E27FC236}">
                <a16:creationId xmlns:a16="http://schemas.microsoft.com/office/drawing/2014/main" xmlns="" id="{9C4AC1A1-5712-40F4-B3CD-EB65F467248C}"/>
              </a:ext>
            </a:extLst>
          </p:cNvPr>
          <p:cNvSpPr>
            <a:spLocks noChangeAspect="1"/>
          </p:cNvSpPr>
          <p:nvPr/>
        </p:nvSpPr>
        <p:spPr bwMode="auto">
          <a:xfrm>
            <a:off x="10958004" y="4551028"/>
            <a:ext cx="604003" cy="860580"/>
          </a:xfrm>
          <a:custGeom>
            <a:avLst/>
            <a:gdLst>
              <a:gd name="T0" fmla="*/ 372171 w 604011"/>
              <a:gd name="T1" fmla="*/ 372171 w 604011"/>
              <a:gd name="T2" fmla="*/ 372171 w 604011"/>
              <a:gd name="T3" fmla="*/ 372171 w 604011"/>
              <a:gd name="T4" fmla="*/ 372171 w 604011"/>
              <a:gd name="T5" fmla="*/ 372171 w 604011"/>
              <a:gd name="T6" fmla="*/ 372171 w 604011"/>
              <a:gd name="T7" fmla="*/ 372171 w 604011"/>
              <a:gd name="T8" fmla="*/ 372171 w 604011"/>
              <a:gd name="T9" fmla="*/ 372171 w 604011"/>
              <a:gd name="T10" fmla="*/ 372171 w 604011"/>
              <a:gd name="T11" fmla="*/ 372171 w 604011"/>
              <a:gd name="T12" fmla="*/ 372171 w 604011"/>
              <a:gd name="T13" fmla="*/ 372171 w 604011"/>
              <a:gd name="T14" fmla="*/ 372171 w 604011"/>
              <a:gd name="T15" fmla="*/ 372171 w 604011"/>
              <a:gd name="T16" fmla="*/ 372171 w 604011"/>
              <a:gd name="T17" fmla="*/ 372171 w 604011"/>
              <a:gd name="T18" fmla="*/ 372171 w 604011"/>
              <a:gd name="T19" fmla="*/ 372171 w 604011"/>
              <a:gd name="T20" fmla="*/ 372171 w 604011"/>
              <a:gd name="T21" fmla="*/ 372171 w 604011"/>
              <a:gd name="T22" fmla="*/ 372171 w 604011"/>
              <a:gd name="T23" fmla="*/ 372171 w 604011"/>
              <a:gd name="T24" fmla="*/ 372171 w 604011"/>
              <a:gd name="T25" fmla="*/ 372171 w 604011"/>
              <a:gd name="T26" fmla="*/ 372171 w 604011"/>
              <a:gd name="T27" fmla="*/ 372171 w 604011"/>
              <a:gd name="T28" fmla="*/ 372171 w 604011"/>
              <a:gd name="T29" fmla="*/ 372171 w 604011"/>
              <a:gd name="T30" fmla="*/ 372171 w 604011"/>
              <a:gd name="T31" fmla="*/ 372171 w 604011"/>
              <a:gd name="T32" fmla="*/ 372171 w 604011"/>
              <a:gd name="T33" fmla="*/ 372171 w 604011"/>
              <a:gd name="T34" fmla="*/ 372171 w 604011"/>
              <a:gd name="T35" fmla="*/ 372171 w 604011"/>
              <a:gd name="T36" fmla="*/ 372171 w 604011"/>
              <a:gd name="T37" fmla="*/ 372171 w 6040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582" h="5111">
                <a:moveTo>
                  <a:pt x="2878" y="1425"/>
                </a:moveTo>
                <a:cubicBezTo>
                  <a:pt x="2515" y="827"/>
                  <a:pt x="2112" y="309"/>
                  <a:pt x="1904" y="54"/>
                </a:cubicBezTo>
                <a:cubicBezTo>
                  <a:pt x="1877" y="20"/>
                  <a:pt x="1835" y="0"/>
                  <a:pt x="1791" y="0"/>
                </a:cubicBezTo>
                <a:cubicBezTo>
                  <a:pt x="1747" y="0"/>
                  <a:pt x="1705" y="20"/>
                  <a:pt x="1677" y="54"/>
                </a:cubicBezTo>
                <a:cubicBezTo>
                  <a:pt x="1469" y="310"/>
                  <a:pt x="1066" y="827"/>
                  <a:pt x="703" y="1426"/>
                </a:cubicBezTo>
                <a:cubicBezTo>
                  <a:pt x="236" y="2197"/>
                  <a:pt x="0" y="2834"/>
                  <a:pt x="0" y="3320"/>
                </a:cubicBezTo>
                <a:cubicBezTo>
                  <a:pt x="0" y="4308"/>
                  <a:pt x="803" y="5111"/>
                  <a:pt x="1791" y="5111"/>
                </a:cubicBezTo>
                <a:cubicBezTo>
                  <a:pt x="2778" y="5111"/>
                  <a:pt x="3582" y="4308"/>
                  <a:pt x="3582" y="3320"/>
                </a:cubicBezTo>
                <a:cubicBezTo>
                  <a:pt x="3582" y="2834"/>
                  <a:pt x="3345" y="2196"/>
                  <a:pt x="2878" y="1425"/>
                </a:cubicBezTo>
                <a:close/>
                <a:moveTo>
                  <a:pt x="2036" y="4452"/>
                </a:moveTo>
                <a:cubicBezTo>
                  <a:pt x="1932" y="4478"/>
                  <a:pt x="1823" y="4492"/>
                  <a:pt x="1714" y="4492"/>
                </a:cubicBezTo>
                <a:cubicBezTo>
                  <a:pt x="1045" y="4492"/>
                  <a:pt x="500" y="3986"/>
                  <a:pt x="500" y="3365"/>
                </a:cubicBezTo>
                <a:cubicBezTo>
                  <a:pt x="500" y="3214"/>
                  <a:pt x="540" y="3039"/>
                  <a:pt x="618" y="2843"/>
                </a:cubicBezTo>
                <a:cubicBezTo>
                  <a:pt x="631" y="2810"/>
                  <a:pt x="669" y="2791"/>
                  <a:pt x="706" y="2799"/>
                </a:cubicBezTo>
                <a:cubicBezTo>
                  <a:pt x="743" y="2807"/>
                  <a:pt x="767" y="2840"/>
                  <a:pt x="764" y="2875"/>
                </a:cubicBezTo>
                <a:cubicBezTo>
                  <a:pt x="759" y="2917"/>
                  <a:pt x="757" y="2958"/>
                  <a:pt x="757" y="2997"/>
                </a:cubicBezTo>
                <a:cubicBezTo>
                  <a:pt x="757" y="3673"/>
                  <a:pt x="1302" y="4240"/>
                  <a:pt x="2025" y="4314"/>
                </a:cubicBezTo>
                <a:cubicBezTo>
                  <a:pt x="2061" y="4318"/>
                  <a:pt x="2089" y="4345"/>
                  <a:pt x="2092" y="4378"/>
                </a:cubicBezTo>
                <a:cubicBezTo>
                  <a:pt x="2094" y="4412"/>
                  <a:pt x="2071" y="4443"/>
                  <a:pt x="2036" y="4452"/>
                </a:cubicBezTo>
                <a:close/>
              </a:path>
            </a:pathLst>
          </a:custGeom>
          <a:solidFill>
            <a:srgbClr val="FFF0A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8" name="Rectangle: Diagonal Corners Rounded 27">
            <a:extLst>
              <a:ext uri="{FF2B5EF4-FFF2-40B4-BE49-F238E27FC236}">
                <a16:creationId xmlns:a16="http://schemas.microsoft.com/office/drawing/2014/main" xmlns="" id="{0F2597AC-A10F-4B17-803B-88D585B9DC58}"/>
              </a:ext>
            </a:extLst>
          </p:cNvPr>
          <p:cNvSpPr/>
          <p:nvPr/>
        </p:nvSpPr>
        <p:spPr>
          <a:xfrm>
            <a:off x="1790700" y="-12700"/>
            <a:ext cx="8991600" cy="1099353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31DE7996-B15A-4915-8393-DB11264DD03A}"/>
              </a:ext>
            </a:extLst>
          </p:cNvPr>
          <p:cNvSpPr txBox="1"/>
          <p:nvPr/>
        </p:nvSpPr>
        <p:spPr>
          <a:xfrm>
            <a:off x="2129422" y="29889"/>
            <a:ext cx="855145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Rockwell" panose="020406030505060202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AI NHANH, AI ĐÚNG?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Rockwell" panose="020406030505060202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3B79FAFC-7508-4F61-B13B-5EE5CD88CE11}"/>
              </a:ext>
            </a:extLst>
          </p:cNvPr>
          <p:cNvSpPr txBox="1"/>
          <p:nvPr/>
        </p:nvSpPr>
        <p:spPr>
          <a:xfrm>
            <a:off x="2129422" y="1165308"/>
            <a:ext cx="95695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600" b="1" u="sng">
                <a:solidFill>
                  <a:srgbClr val="FF0000"/>
                </a:solidFill>
                <a:latin typeface="UTM Isadora" panose="02040603050506020204" pitchFamily="18" charset="0"/>
              </a:rPr>
              <a:t>Câu 2</a:t>
            </a:r>
            <a:r>
              <a:rPr lang="en-US" sz="3600" b="1">
                <a:solidFill>
                  <a:srgbClr val="FF0000"/>
                </a:solidFill>
                <a:latin typeface="UTM Isadora" panose="02040603050506020204" pitchFamily="18" charset="0"/>
              </a:rPr>
              <a:t>: Nhôm và hợp kim của nhôm được dùng để làm gì?</a:t>
            </a:r>
            <a:endParaRPr lang="en-US" sz="3600" b="1" dirty="0">
              <a:solidFill>
                <a:srgbClr val="FF0000"/>
              </a:solidFill>
              <a:latin typeface="UTM Isadora" panose="02040603050506020204" pitchFamily="18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9B2C7C56-5E9C-4C1E-90C3-884B85952119}"/>
              </a:ext>
            </a:extLst>
          </p:cNvPr>
          <p:cNvSpPr txBox="1"/>
          <p:nvPr/>
        </p:nvSpPr>
        <p:spPr>
          <a:xfrm>
            <a:off x="3042345" y="2420390"/>
            <a:ext cx="85576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  <a:defRPr/>
            </a:pPr>
            <a:r>
              <a:rPr lang="en-US" sz="3200" b="1" dirty="0">
                <a:solidFill>
                  <a:sysClr val="windowText" lastClr="000000"/>
                </a:solidFill>
                <a:latin typeface="UTM Isadora" panose="02040603050506020204" pitchFamily="18" charset="0"/>
                <a:sym typeface="Arial"/>
              </a:rPr>
              <a:t>A</a:t>
            </a:r>
            <a:r>
              <a:rPr lang="en-US" sz="3200" b="1">
                <a:solidFill>
                  <a:sysClr val="windowText" lastClr="000000"/>
                </a:solidFill>
                <a:latin typeface="UTM Isadora" panose="02040603050506020204" pitchFamily="18" charset="0"/>
                <a:sym typeface="Arial"/>
              </a:rPr>
              <a:t>. </a:t>
            </a:r>
            <a:r>
              <a:rPr lang="en-US" sz="3200" b="1">
                <a:solidFill>
                  <a:sysClr val="windowText" lastClr="000000"/>
                </a:solidFill>
                <a:latin typeface="UTM Isadora" panose="02040603050506020204" pitchFamily="18" charset="0"/>
              </a:rPr>
              <a:t>Chế tạo dụng cụ làm bếp, làm vỏ của nhiều loại hộp.</a:t>
            </a:r>
            <a:endParaRPr lang="en-US" sz="3200" kern="0" dirty="0">
              <a:solidFill>
                <a:sysClr val="windowText" lastClr="000000"/>
              </a:solidFill>
              <a:latin typeface="UTM Cooper Black" pitchFamily="18" charset="0"/>
              <a:cs typeface="Arial"/>
              <a:sym typeface="Arial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D7E09718-087D-4C10-8BFB-696462A79908}"/>
              </a:ext>
            </a:extLst>
          </p:cNvPr>
          <p:cNvSpPr txBox="1"/>
          <p:nvPr/>
        </p:nvSpPr>
        <p:spPr>
          <a:xfrm>
            <a:off x="3269641" y="5371147"/>
            <a:ext cx="8330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  <a:defRPr/>
            </a:pPr>
            <a:r>
              <a:rPr lang="en-US" sz="3200" b="1">
                <a:solidFill>
                  <a:sysClr val="windowText" lastClr="000000"/>
                </a:solidFill>
                <a:latin typeface="UTM Isadora" panose="02040603050506020204" pitchFamily="18" charset="0"/>
                <a:sym typeface="Arial"/>
              </a:rPr>
              <a:t>C. </a:t>
            </a:r>
            <a:r>
              <a:rPr lang="en-US" sz="3200" b="1">
                <a:solidFill>
                  <a:sysClr val="windowText" lastClr="000000"/>
                </a:solidFill>
                <a:latin typeface="UTM Isadora" panose="02040603050506020204" pitchFamily="18" charset="0"/>
              </a:rPr>
              <a:t>Cả A và B đều đúng.</a:t>
            </a:r>
            <a:endParaRPr lang="en-US" sz="3200" kern="0" dirty="0">
              <a:solidFill>
                <a:sysClr val="windowText" lastClr="000000"/>
              </a:solidFill>
              <a:latin typeface="UTM Cooper Black" pitchFamily="18" charset="0"/>
              <a:cs typeface="Arial"/>
              <a:sym typeface="Arial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xmlns="" id="{28FE1526-AA80-4FD3-A8C5-E00D667731C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9641" y="5012388"/>
            <a:ext cx="773045" cy="891407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F1297B16-96FB-4525-A8DC-78C801D2B15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394" y="2407825"/>
            <a:ext cx="777588" cy="777588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B9A8DEAE-25B0-45D4-B82A-6962B0CBCB94}"/>
              </a:ext>
            </a:extLst>
          </p:cNvPr>
          <p:cNvSpPr txBox="1"/>
          <p:nvPr/>
        </p:nvSpPr>
        <p:spPr>
          <a:xfrm>
            <a:off x="3141309" y="3926717"/>
            <a:ext cx="85576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  <a:defRPr/>
            </a:pPr>
            <a:r>
              <a:rPr lang="en-US" sz="3200" b="1" spc="-160">
                <a:solidFill>
                  <a:sysClr val="windowText" lastClr="000000"/>
                </a:solidFill>
                <a:latin typeface="UTM Isadora" panose="02040603050506020204" pitchFamily="18" charset="0"/>
                <a:sym typeface="Arial"/>
              </a:rPr>
              <a:t>B. Làm khung cửa và một số bộ phận của các phương tiện giao thông.</a:t>
            </a:r>
            <a:endParaRPr lang="en-US" sz="3200" kern="0" spc="-160" dirty="0">
              <a:solidFill>
                <a:sysClr val="windowText" lastClr="000000"/>
              </a:solidFill>
              <a:latin typeface="UTM Cooper Black" pitchFamily="18" charset="0"/>
              <a:cs typeface="Arial"/>
              <a:sym typeface="Arial"/>
            </a:endParaRP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DCCFD838-9572-48B3-853D-F1747369A48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747" y="3867588"/>
            <a:ext cx="777588" cy="777588"/>
          </a:xfrm>
          <a:prstGeom prst="rect">
            <a:avLst/>
          </a:prstGeom>
        </p:spPr>
      </p:pic>
      <p:pic>
        <p:nvPicPr>
          <p:cNvPr id="19" name="图片 5">
            <a:extLst>
              <a:ext uri="{FF2B5EF4-FFF2-40B4-BE49-F238E27FC236}">
                <a16:creationId xmlns:a16="http://schemas.microsoft.com/office/drawing/2014/main" xmlns="" id="{A221E5ED-AA06-48ED-807A-79D2CD8E2DE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7" r="20076"/>
          <a:stretch/>
        </p:blipFill>
        <p:spPr>
          <a:xfrm>
            <a:off x="-349452" y="1223366"/>
            <a:ext cx="3477514" cy="541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0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  <p:bldLst>
      <p:bldP spid="5" grpId="0" animBg="1"/>
      <p:bldP spid="39" grpId="0" animBg="1"/>
      <p:bldP spid="40" grpId="0" animBg="1"/>
      <p:bldP spid="49" grpId="0"/>
      <p:bldP spid="50" grpId="0"/>
      <p:bldP spid="51" grpId="0"/>
      <p:bldP spid="5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>
            <a:extLst>
              <a:ext uri="{FF2B5EF4-FFF2-40B4-BE49-F238E27FC236}">
                <a16:creationId xmlns:a16="http://schemas.microsoft.com/office/drawing/2014/main" xmlns="" id="{5C7F1773-C92F-461A-9C1E-9E1F37F010F0}"/>
              </a:ext>
            </a:extLst>
          </p:cNvPr>
          <p:cNvGrpSpPr/>
          <p:nvPr/>
        </p:nvGrpSpPr>
        <p:grpSpPr>
          <a:xfrm>
            <a:off x="4508685" y="1898055"/>
            <a:ext cx="7204343" cy="1390102"/>
            <a:chOff x="6413156" y="2187146"/>
            <a:chExt cx="6852902" cy="543698"/>
          </a:xfrm>
        </p:grpSpPr>
        <p:sp>
          <p:nvSpPr>
            <p:cNvPr id="6" name="矩形: 圆角 5">
              <a:extLst>
                <a:ext uri="{FF2B5EF4-FFF2-40B4-BE49-F238E27FC236}">
                  <a16:creationId xmlns:a16="http://schemas.microsoft.com/office/drawing/2014/main" xmlns="" id="{E64AD00A-E17F-453A-8F34-F8772AB548D0}"/>
                </a:ext>
              </a:extLst>
            </p:cNvPr>
            <p:cNvSpPr/>
            <p:nvPr/>
          </p:nvSpPr>
          <p:spPr>
            <a:xfrm>
              <a:off x="7166920" y="2187146"/>
              <a:ext cx="6099138" cy="543600"/>
            </a:xfrm>
            <a:prstGeom prst="roundRect">
              <a:avLst/>
            </a:prstGeom>
            <a:solidFill>
              <a:srgbClr val="2E7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 spc="300">
                  <a:latin typeface="Times New Roman" panose="02020603050405020304" pitchFamily="18" charset="0"/>
                  <a:ea typeface="字魂35号-经典雅黑" panose="02000000000000000000" pitchFamily="2" charset="-122"/>
                  <a:cs typeface="Times New Roman" panose="02020603050405020304" pitchFamily="18" charset="0"/>
                </a:rPr>
                <a:t>Ôn lại nội dung bài học.</a:t>
              </a:r>
              <a:endParaRPr lang="zh-CN" altLang="en-US" sz="3600" spc="300" dirty="0"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7" name="矩形: 圆角 6">
              <a:extLst>
                <a:ext uri="{FF2B5EF4-FFF2-40B4-BE49-F238E27FC236}">
                  <a16:creationId xmlns:a16="http://schemas.microsoft.com/office/drawing/2014/main" xmlns="" id="{4712D7D6-F702-493B-8032-DB5FF7EFC776}"/>
                </a:ext>
              </a:extLst>
            </p:cNvPr>
            <p:cNvSpPr/>
            <p:nvPr/>
          </p:nvSpPr>
          <p:spPr>
            <a:xfrm>
              <a:off x="6413156" y="2187146"/>
              <a:ext cx="543698" cy="543698"/>
            </a:xfrm>
            <a:prstGeom prst="roundRect">
              <a:avLst/>
            </a:prstGeom>
            <a:solidFill>
              <a:srgbClr val="2E7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zh-CN" sz="3600">
                  <a:latin typeface="Times New Roman" panose="02020603050405020304" pitchFamily="18" charset="0"/>
                  <a:ea typeface="字魂35号-经典雅黑" panose="02000000000000000000" pitchFamily="2" charset="-122"/>
                  <a:cs typeface="Times New Roman" panose="02020603050405020304" pitchFamily="18" charset="0"/>
                </a:rPr>
                <a:t>1</a:t>
              </a:r>
              <a:endParaRPr lang="zh-CN" altLang="en-US" sz="3600" dirty="0"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xmlns="" id="{53B5BCA9-95BB-44E4-A03F-030B984279C8}"/>
              </a:ext>
            </a:extLst>
          </p:cNvPr>
          <p:cNvGrpSpPr/>
          <p:nvPr/>
        </p:nvGrpSpPr>
        <p:grpSpPr>
          <a:xfrm>
            <a:off x="4508685" y="3505748"/>
            <a:ext cx="7204343" cy="1390102"/>
            <a:chOff x="6413156" y="2187146"/>
            <a:chExt cx="6852902" cy="543698"/>
          </a:xfrm>
        </p:grpSpPr>
        <p:sp>
          <p:nvSpPr>
            <p:cNvPr id="13" name="矩形: 圆角 12">
              <a:extLst>
                <a:ext uri="{FF2B5EF4-FFF2-40B4-BE49-F238E27FC236}">
                  <a16:creationId xmlns:a16="http://schemas.microsoft.com/office/drawing/2014/main" xmlns="" id="{FAEA3781-199E-450E-84F8-A9EA2480108C}"/>
                </a:ext>
              </a:extLst>
            </p:cNvPr>
            <p:cNvSpPr/>
            <p:nvPr/>
          </p:nvSpPr>
          <p:spPr>
            <a:xfrm>
              <a:off x="7166920" y="2187146"/>
              <a:ext cx="6099138" cy="543600"/>
            </a:xfrm>
            <a:prstGeom prst="roundRect">
              <a:avLst/>
            </a:prstGeom>
            <a:solidFill>
              <a:srgbClr val="2E7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 spc="300">
                  <a:latin typeface="Times New Roman" panose="02020603050405020304" pitchFamily="18" charset="0"/>
                  <a:ea typeface="字魂35号-经典雅黑" panose="02000000000000000000" pitchFamily="2" charset="-122"/>
                  <a:cs typeface="Times New Roman" panose="02020603050405020304" pitchFamily="18" charset="0"/>
                </a:rPr>
                <a:t>Chuẩn bị bài: </a:t>
              </a:r>
              <a:r>
                <a:rPr lang="en-US" altLang="zh-CN" sz="3600" b="1" i="1" spc="300">
                  <a:latin typeface="Times New Roman" panose="02020603050405020304" pitchFamily="18" charset="0"/>
                  <a:ea typeface="字魂35号-经典雅黑" panose="02000000000000000000" pitchFamily="2" charset="-122"/>
                  <a:cs typeface="Times New Roman" panose="02020603050405020304" pitchFamily="18" charset="0"/>
                </a:rPr>
                <a:t>Gốm xây dựng: gạch, ngói</a:t>
              </a:r>
              <a:endParaRPr lang="zh-CN" altLang="en-US" sz="3600" b="1" i="1" spc="300" dirty="0"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4" name="矩形: 圆角 13">
              <a:extLst>
                <a:ext uri="{FF2B5EF4-FFF2-40B4-BE49-F238E27FC236}">
                  <a16:creationId xmlns:a16="http://schemas.microsoft.com/office/drawing/2014/main" xmlns="" id="{3698EFBE-5EF3-4545-92A3-8126FCE77825}"/>
                </a:ext>
              </a:extLst>
            </p:cNvPr>
            <p:cNvSpPr/>
            <p:nvPr/>
          </p:nvSpPr>
          <p:spPr>
            <a:xfrm>
              <a:off x="6413156" y="2187146"/>
              <a:ext cx="543698" cy="543698"/>
            </a:xfrm>
            <a:prstGeom prst="roundRect">
              <a:avLst/>
            </a:prstGeom>
            <a:solidFill>
              <a:srgbClr val="2E7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zh-CN" sz="3600">
                  <a:latin typeface="Times New Roman" panose="02020603050405020304" pitchFamily="18" charset="0"/>
                  <a:ea typeface="字魂35号-经典雅黑" panose="02000000000000000000" pitchFamily="2" charset="-122"/>
                  <a:cs typeface="Times New Roman" panose="02020603050405020304" pitchFamily="18" charset="0"/>
                </a:rPr>
                <a:t>2</a:t>
              </a:r>
              <a:endParaRPr lang="zh-CN" altLang="en-US" sz="3600" dirty="0"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1" name="文本框 71">
            <a:extLst>
              <a:ext uri="{FF2B5EF4-FFF2-40B4-BE49-F238E27FC236}">
                <a16:creationId xmlns:a16="http://schemas.microsoft.com/office/drawing/2014/main" xmlns="" id="{F60F297D-89B6-4A10-A9B3-ECBED6F78D08}"/>
              </a:ext>
            </a:extLst>
          </p:cNvPr>
          <p:cNvSpPr txBox="1"/>
          <p:nvPr/>
        </p:nvSpPr>
        <p:spPr>
          <a:xfrm>
            <a:off x="1280900" y="1828758"/>
            <a:ext cx="22495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8800">
                <a:solidFill>
                  <a:srgbClr val="44D8D4"/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defRPr>
            </a:lvl1pPr>
          </a:lstStyle>
          <a:p>
            <a:pPr algn="ctr"/>
            <a:r>
              <a:rPr lang="en-US" altLang="zh-CN" sz="600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DẶN</a:t>
            </a:r>
            <a:endParaRPr lang="zh-CN" altLang="en-US" sz="6000" dirty="0">
              <a:solidFill>
                <a:schemeClr val="bg1"/>
              </a:solidFill>
              <a:latin typeface="UVN Thay Giao Nang" panose="02090805050506020203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文本框 72">
            <a:extLst>
              <a:ext uri="{FF2B5EF4-FFF2-40B4-BE49-F238E27FC236}">
                <a16:creationId xmlns:a16="http://schemas.microsoft.com/office/drawing/2014/main" xmlns="" id="{75466889-A4B1-45EE-9C72-9C41900D9423}"/>
              </a:ext>
            </a:extLst>
          </p:cNvPr>
          <p:cNvSpPr txBox="1"/>
          <p:nvPr/>
        </p:nvSpPr>
        <p:spPr>
          <a:xfrm>
            <a:off x="2007286" y="3505748"/>
            <a:ext cx="22495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8800">
                <a:solidFill>
                  <a:srgbClr val="44D8D4"/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defRPr>
            </a:lvl1pPr>
          </a:lstStyle>
          <a:p>
            <a:pPr algn="ctr"/>
            <a:r>
              <a:rPr lang="en-US" altLang="zh-CN" sz="600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DÒ</a:t>
            </a:r>
            <a:endParaRPr lang="zh-CN" altLang="en-US" sz="6000" dirty="0">
              <a:solidFill>
                <a:schemeClr val="bg1"/>
              </a:solidFill>
              <a:latin typeface="UVN Thay Giao Nang" panose="02090805050506020203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图片 13">
            <a:extLst>
              <a:ext uri="{FF2B5EF4-FFF2-40B4-BE49-F238E27FC236}">
                <a16:creationId xmlns:a16="http://schemas.microsoft.com/office/drawing/2014/main" xmlns="" id="{0D1A2079-1780-4E7C-8C2B-E871C14CAC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575" r="-1"/>
          <a:stretch/>
        </p:blipFill>
        <p:spPr>
          <a:xfrm>
            <a:off x="10563425" y="-265819"/>
            <a:ext cx="1628575" cy="191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730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9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9">
            <a:extLst>
              <a:ext uri="{FF2B5EF4-FFF2-40B4-BE49-F238E27FC236}">
                <a16:creationId xmlns:a16="http://schemas.microsoft.com/office/drawing/2014/main" xmlns="" id="{6C72768F-2FFA-4AFA-9528-83DDFB08476A}"/>
              </a:ext>
            </a:extLst>
          </p:cNvPr>
          <p:cNvSpPr txBox="1"/>
          <p:nvPr/>
        </p:nvSpPr>
        <p:spPr>
          <a:xfrm>
            <a:off x="2409381" y="2648765"/>
            <a:ext cx="22953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8800">
                <a:solidFill>
                  <a:srgbClr val="44D8D4"/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UVN Mang Cau Nang" panose="03060902050402020B05" pitchFamily="66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ĐÁ 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UVN Mang Cau Nang" panose="03060902050402020B05" pitchFamily="66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26" name="文本框 79">
            <a:extLst>
              <a:ext uri="{FF2B5EF4-FFF2-40B4-BE49-F238E27FC236}">
                <a16:creationId xmlns:a16="http://schemas.microsoft.com/office/drawing/2014/main" xmlns="" id="{04701464-DCB6-434B-A6DC-1F9B1B288E95}"/>
              </a:ext>
            </a:extLst>
          </p:cNvPr>
          <p:cNvSpPr txBox="1"/>
          <p:nvPr/>
        </p:nvSpPr>
        <p:spPr>
          <a:xfrm>
            <a:off x="4157889" y="2677245"/>
            <a:ext cx="22953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8800">
                <a:solidFill>
                  <a:srgbClr val="44D8D4"/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UVN Mang Cau Nang" panose="03060902050402020B05" pitchFamily="66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VÔI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UVN Mang Cau Nang" panose="03060902050402020B05" pitchFamily="66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27" name="矩形 84">
            <a:extLst>
              <a:ext uri="{FF2B5EF4-FFF2-40B4-BE49-F238E27FC236}">
                <a16:creationId xmlns:a16="http://schemas.microsoft.com/office/drawing/2014/main" xmlns="" id="{11F75572-23C8-4086-ACA5-5E3ED909B295}"/>
              </a:ext>
            </a:extLst>
          </p:cNvPr>
          <p:cNvSpPr/>
          <p:nvPr/>
        </p:nvSpPr>
        <p:spPr>
          <a:xfrm>
            <a:off x="1007875" y="1974607"/>
            <a:ext cx="68565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zh-CN" sz="4800" b="0" i="0" u="none" strike="noStrike" kern="1200" cap="none" spc="0" normalizeH="0" baseline="0" noProof="0">
                <a:ln>
                  <a:noFill/>
                </a:ln>
                <a:solidFill>
                  <a:srgbClr val="394A73"/>
                </a:solidFill>
                <a:effectLst/>
                <a:uLnTx/>
                <a:uFillTx/>
                <a:latin typeface="UVN Binh Duong" pitchFamily="2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KHOA HỌC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394A73"/>
              </a:solidFill>
              <a:effectLst/>
              <a:uLnTx/>
              <a:uFillTx/>
              <a:latin typeface="UVN Binh Duong" pitchFamily="2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43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75"/>
                            </p:stCondLst>
                            <p:childTnLst>
                              <p:par>
                                <p:cTn id="1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6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>
            <a:extLst>
              <a:ext uri="{FF2B5EF4-FFF2-40B4-BE49-F238E27FC236}">
                <a16:creationId xmlns:a16="http://schemas.microsoft.com/office/drawing/2014/main" xmlns="" id="{5C7F1773-C92F-461A-9C1E-9E1F37F010F0}"/>
              </a:ext>
            </a:extLst>
          </p:cNvPr>
          <p:cNvGrpSpPr/>
          <p:nvPr/>
        </p:nvGrpSpPr>
        <p:grpSpPr>
          <a:xfrm>
            <a:off x="4508685" y="1552803"/>
            <a:ext cx="7204343" cy="1015663"/>
            <a:chOff x="6413156" y="2187146"/>
            <a:chExt cx="6852902" cy="543698"/>
          </a:xfrm>
        </p:grpSpPr>
        <p:sp>
          <p:nvSpPr>
            <p:cNvPr id="6" name="矩形: 圆角 5">
              <a:extLst>
                <a:ext uri="{FF2B5EF4-FFF2-40B4-BE49-F238E27FC236}">
                  <a16:creationId xmlns:a16="http://schemas.microsoft.com/office/drawing/2014/main" xmlns="" id="{E64AD00A-E17F-453A-8F34-F8772AB548D0}"/>
                </a:ext>
              </a:extLst>
            </p:cNvPr>
            <p:cNvSpPr/>
            <p:nvPr/>
          </p:nvSpPr>
          <p:spPr>
            <a:xfrm>
              <a:off x="7166920" y="2187146"/>
              <a:ext cx="6099138" cy="543600"/>
            </a:xfrm>
            <a:prstGeom prst="roundRect">
              <a:avLst/>
            </a:prstGeom>
            <a:solidFill>
              <a:srgbClr val="2E7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30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35号-经典雅黑" panose="02000000000000000000" pitchFamily="2" charset="-122"/>
                  <a:cs typeface="Times New Roman" panose="02020603050405020304" pitchFamily="18" charset="0"/>
                </a:rPr>
                <a:t>Kể tên một số vùng núi đá vôi, hang động của chúng.</a:t>
              </a:r>
              <a:endParaRPr kumimoji="0" lang="zh-CN" altLang="en-US" sz="32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7" name="矩形: 圆角 6">
              <a:extLst>
                <a:ext uri="{FF2B5EF4-FFF2-40B4-BE49-F238E27FC236}">
                  <a16:creationId xmlns:a16="http://schemas.microsoft.com/office/drawing/2014/main" xmlns="" id="{4712D7D6-F702-493B-8032-DB5FF7EFC776}"/>
                </a:ext>
              </a:extLst>
            </p:cNvPr>
            <p:cNvSpPr/>
            <p:nvPr/>
          </p:nvSpPr>
          <p:spPr>
            <a:xfrm>
              <a:off x="6413156" y="2187146"/>
              <a:ext cx="543698" cy="543698"/>
            </a:xfrm>
            <a:prstGeom prst="roundRect">
              <a:avLst/>
            </a:prstGeom>
            <a:solidFill>
              <a:srgbClr val="2E7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35号-经典雅黑" panose="02000000000000000000" pitchFamily="2" charset="-122"/>
                  <a:cs typeface="Times New Roman" panose="02020603050405020304" pitchFamily="18" charset="0"/>
                </a:rPr>
                <a:t>1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xmlns="" id="{53B5BCA9-95BB-44E4-A03F-030B984279C8}"/>
              </a:ext>
            </a:extLst>
          </p:cNvPr>
          <p:cNvGrpSpPr/>
          <p:nvPr/>
        </p:nvGrpSpPr>
        <p:grpSpPr>
          <a:xfrm>
            <a:off x="4508685" y="2852100"/>
            <a:ext cx="7204343" cy="1015663"/>
            <a:chOff x="6413156" y="2187146"/>
            <a:chExt cx="6852902" cy="543698"/>
          </a:xfrm>
        </p:grpSpPr>
        <p:sp>
          <p:nvSpPr>
            <p:cNvPr id="13" name="矩形: 圆角 12">
              <a:extLst>
                <a:ext uri="{FF2B5EF4-FFF2-40B4-BE49-F238E27FC236}">
                  <a16:creationId xmlns:a16="http://schemas.microsoft.com/office/drawing/2014/main" xmlns="" id="{FAEA3781-199E-450E-84F8-A9EA2480108C}"/>
                </a:ext>
              </a:extLst>
            </p:cNvPr>
            <p:cNvSpPr/>
            <p:nvPr/>
          </p:nvSpPr>
          <p:spPr>
            <a:xfrm>
              <a:off x="7166920" y="2187146"/>
              <a:ext cx="6099138" cy="543600"/>
            </a:xfrm>
            <a:prstGeom prst="roundRect">
              <a:avLst/>
            </a:prstGeom>
            <a:solidFill>
              <a:srgbClr val="2E7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30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35号-经典雅黑" panose="02000000000000000000" pitchFamily="2" charset="-122"/>
                  <a:cs typeface="Times New Roman" panose="02020603050405020304" pitchFamily="18" charset="0"/>
                </a:rPr>
                <a:t>Phát hiện ra tính chất của đá vôi.</a:t>
              </a:r>
              <a:endParaRPr kumimoji="0" lang="zh-CN" altLang="en-US" sz="32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4" name="矩形: 圆角 13">
              <a:extLst>
                <a:ext uri="{FF2B5EF4-FFF2-40B4-BE49-F238E27FC236}">
                  <a16:creationId xmlns:a16="http://schemas.microsoft.com/office/drawing/2014/main" xmlns="" id="{3698EFBE-5EF3-4545-92A3-8126FCE77825}"/>
                </a:ext>
              </a:extLst>
            </p:cNvPr>
            <p:cNvSpPr/>
            <p:nvPr/>
          </p:nvSpPr>
          <p:spPr>
            <a:xfrm>
              <a:off x="6413156" y="2187146"/>
              <a:ext cx="543698" cy="543698"/>
            </a:xfrm>
            <a:prstGeom prst="roundRect">
              <a:avLst/>
            </a:prstGeom>
            <a:solidFill>
              <a:srgbClr val="2E7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35号-经典雅黑" panose="02000000000000000000" pitchFamily="2" charset="-122"/>
                  <a:cs typeface="Times New Roman" panose="02020603050405020304" pitchFamily="18" charset="0"/>
                </a:rPr>
                <a:t>2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" name="组合 14">
            <a:extLst>
              <a:ext uri="{FF2B5EF4-FFF2-40B4-BE49-F238E27FC236}">
                <a16:creationId xmlns:a16="http://schemas.microsoft.com/office/drawing/2014/main" xmlns="" id="{5C5FD6DE-BCC3-4B0B-ADD0-3625611B3B68}"/>
              </a:ext>
            </a:extLst>
          </p:cNvPr>
          <p:cNvGrpSpPr/>
          <p:nvPr/>
        </p:nvGrpSpPr>
        <p:grpSpPr>
          <a:xfrm>
            <a:off x="4508685" y="4144450"/>
            <a:ext cx="7204343" cy="1022608"/>
            <a:chOff x="6413156" y="2183428"/>
            <a:chExt cx="6852902" cy="547416"/>
          </a:xfrm>
        </p:grpSpPr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B5671E0B-04BA-4B37-A4AA-16310151F35B}"/>
                </a:ext>
              </a:extLst>
            </p:cNvPr>
            <p:cNvSpPr/>
            <p:nvPr/>
          </p:nvSpPr>
          <p:spPr>
            <a:xfrm>
              <a:off x="7166920" y="2183428"/>
              <a:ext cx="6099138" cy="543600"/>
            </a:xfrm>
            <a:prstGeom prst="roundRect">
              <a:avLst/>
            </a:prstGeom>
            <a:solidFill>
              <a:srgbClr val="2E7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30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35号-经典雅黑" panose="02000000000000000000" pitchFamily="2" charset="-122"/>
                  <a:cs typeface="Times New Roman" panose="02020603050405020304" pitchFamily="18" charset="0"/>
                </a:rPr>
                <a:t>Nêu lợi ích của đá vôi.</a:t>
              </a:r>
              <a:endParaRPr kumimoji="0" lang="zh-CN" altLang="en-US" sz="32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7" name="矩形: 圆角 16">
              <a:extLst>
                <a:ext uri="{FF2B5EF4-FFF2-40B4-BE49-F238E27FC236}">
                  <a16:creationId xmlns:a16="http://schemas.microsoft.com/office/drawing/2014/main" xmlns="" id="{33A23E20-3628-4768-82B8-70D056DBA7F0}"/>
                </a:ext>
              </a:extLst>
            </p:cNvPr>
            <p:cNvSpPr/>
            <p:nvPr/>
          </p:nvSpPr>
          <p:spPr>
            <a:xfrm>
              <a:off x="6413156" y="2187146"/>
              <a:ext cx="543698" cy="543698"/>
            </a:xfrm>
            <a:prstGeom prst="roundRect">
              <a:avLst/>
            </a:prstGeom>
            <a:solidFill>
              <a:srgbClr val="2E7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35号-经典雅黑" panose="02000000000000000000" pitchFamily="2" charset="-122"/>
                  <a:cs typeface="Times New Roman" panose="02020603050405020304" pitchFamily="18" charset="0"/>
                </a:rPr>
                <a:t>3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1" name="文本框 71">
            <a:extLst>
              <a:ext uri="{FF2B5EF4-FFF2-40B4-BE49-F238E27FC236}">
                <a16:creationId xmlns:a16="http://schemas.microsoft.com/office/drawing/2014/main" xmlns="" id="{F60F297D-89B6-4A10-A9B3-ECBED6F78D08}"/>
              </a:ext>
            </a:extLst>
          </p:cNvPr>
          <p:cNvSpPr txBox="1"/>
          <p:nvPr/>
        </p:nvSpPr>
        <p:spPr>
          <a:xfrm>
            <a:off x="1280900" y="1828758"/>
            <a:ext cx="22495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8800">
                <a:solidFill>
                  <a:srgbClr val="44D8D4"/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Thay Giao Nang" panose="02090805050506020203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MỤC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VN Thay Giao Nang" panose="02090805050506020203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23" name="文本框 72">
            <a:extLst>
              <a:ext uri="{FF2B5EF4-FFF2-40B4-BE49-F238E27FC236}">
                <a16:creationId xmlns:a16="http://schemas.microsoft.com/office/drawing/2014/main" xmlns="" id="{75466889-A4B1-45EE-9C72-9C41900D9423}"/>
              </a:ext>
            </a:extLst>
          </p:cNvPr>
          <p:cNvSpPr txBox="1"/>
          <p:nvPr/>
        </p:nvSpPr>
        <p:spPr>
          <a:xfrm>
            <a:off x="2007286" y="3505748"/>
            <a:ext cx="22495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8800">
                <a:solidFill>
                  <a:srgbClr val="44D8D4"/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Thay Giao Nang" panose="02090805050506020203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TIÊU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VN Thay Giao Nang" panose="02090805050506020203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8" name="图片 13">
            <a:extLst>
              <a:ext uri="{FF2B5EF4-FFF2-40B4-BE49-F238E27FC236}">
                <a16:creationId xmlns:a16="http://schemas.microsoft.com/office/drawing/2014/main" xmlns="" id="{0D1A2079-1780-4E7C-8C2B-E871C14CAC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575" r="-1"/>
          <a:stretch/>
        </p:blipFill>
        <p:spPr>
          <a:xfrm>
            <a:off x="10563425" y="-265819"/>
            <a:ext cx="1628575" cy="191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59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50"/>
                            </p:stCondLst>
                            <p:childTnLst>
                              <p:par>
                                <p:cTn id="10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375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875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375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875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7">
            <a:extLst>
              <a:ext uri="{FF2B5EF4-FFF2-40B4-BE49-F238E27FC236}">
                <a16:creationId xmlns:a16="http://schemas.microsoft.com/office/drawing/2014/main" xmlns="" id="{FDF6C1D4-7915-47EF-8E35-0F5145179A51}"/>
              </a:ext>
            </a:extLst>
          </p:cNvPr>
          <p:cNvSpPr/>
          <p:nvPr/>
        </p:nvSpPr>
        <p:spPr>
          <a:xfrm>
            <a:off x="4482062" y="1379034"/>
            <a:ext cx="3538473" cy="57906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 dirty="0">
              <a:latin typeface="UTM Rockwell" panose="02040603050506020204" pitchFamily="18" charset="0"/>
              <a:ea typeface="字魂35号-经典雅黑" panose="02000000000000000000" pitchFamily="2" charset="-122"/>
            </a:endParaRPr>
          </a:p>
        </p:txBody>
      </p:sp>
      <p:sp>
        <p:nvSpPr>
          <p:cNvPr id="3" name="矩形 42">
            <a:extLst>
              <a:ext uri="{FF2B5EF4-FFF2-40B4-BE49-F238E27FC236}">
                <a16:creationId xmlns:a16="http://schemas.microsoft.com/office/drawing/2014/main" xmlns="" id="{9FE67B5C-ED75-4741-AB68-EF1C6B88E153}"/>
              </a:ext>
            </a:extLst>
          </p:cNvPr>
          <p:cNvSpPr/>
          <p:nvPr/>
        </p:nvSpPr>
        <p:spPr>
          <a:xfrm>
            <a:off x="3956787" y="979454"/>
            <a:ext cx="600572" cy="600572"/>
          </a:xfrm>
          <a:prstGeom prst="rect">
            <a:avLst/>
          </a:prstGeom>
          <a:solidFill>
            <a:srgbClr val="FED9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 dirty="0">
              <a:latin typeface="UTM Rockwell" panose="02040603050506020204" pitchFamily="18" charset="0"/>
              <a:ea typeface="字魂35号-经典雅黑" panose="02000000000000000000" pitchFamily="2" charset="-122"/>
            </a:endParaRPr>
          </a:p>
        </p:txBody>
      </p:sp>
      <p:sp>
        <p:nvSpPr>
          <p:cNvPr id="4" name="文本框 38">
            <a:extLst>
              <a:ext uri="{FF2B5EF4-FFF2-40B4-BE49-F238E27FC236}">
                <a16:creationId xmlns:a16="http://schemas.microsoft.com/office/drawing/2014/main" xmlns="" id="{E9A23C06-C80D-4EB3-8496-10E7CE6AEA52}"/>
              </a:ext>
            </a:extLst>
          </p:cNvPr>
          <p:cNvSpPr txBox="1"/>
          <p:nvPr/>
        </p:nvSpPr>
        <p:spPr>
          <a:xfrm>
            <a:off x="3980969" y="979454"/>
            <a:ext cx="4174665" cy="105221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defRPr>
            </a:lvl1pPr>
          </a:lstStyle>
          <a:p>
            <a:r>
              <a:rPr lang="en-US" altLang="zh-CN" sz="4800">
                <a:latin typeface="UTM Rockwell" panose="02040603050506020204" pitchFamily="18" charset="0"/>
              </a:rPr>
              <a:t>NỘI DUNG</a:t>
            </a:r>
            <a:endParaRPr lang="zh-CN" altLang="en-US" sz="4800" dirty="0">
              <a:latin typeface="UTM Rockwell" panose="02040603050506020204" pitchFamily="18" charset="0"/>
            </a:endParaRPr>
          </a:p>
        </p:txBody>
      </p:sp>
      <p:grpSp>
        <p:nvGrpSpPr>
          <p:cNvPr id="5" name="组合 2">
            <a:extLst>
              <a:ext uri="{FF2B5EF4-FFF2-40B4-BE49-F238E27FC236}">
                <a16:creationId xmlns:a16="http://schemas.microsoft.com/office/drawing/2014/main" xmlns="" id="{85C57C79-E732-4418-864A-847BDE2DA8A7}"/>
              </a:ext>
            </a:extLst>
          </p:cNvPr>
          <p:cNvGrpSpPr/>
          <p:nvPr/>
        </p:nvGrpSpPr>
        <p:grpSpPr>
          <a:xfrm>
            <a:off x="384847" y="2123739"/>
            <a:ext cx="3571940" cy="4217798"/>
            <a:chOff x="1612490" y="2415494"/>
            <a:chExt cx="2876022" cy="3311368"/>
          </a:xfrm>
        </p:grpSpPr>
        <p:sp>
          <p:nvSpPr>
            <p:cNvPr id="6" name="矩形 43">
              <a:extLst>
                <a:ext uri="{FF2B5EF4-FFF2-40B4-BE49-F238E27FC236}">
                  <a16:creationId xmlns:a16="http://schemas.microsoft.com/office/drawing/2014/main" xmlns="" id="{5C3EB245-F3F4-4FE6-8939-EDC9FA401CEE}"/>
                </a:ext>
              </a:extLst>
            </p:cNvPr>
            <p:cNvSpPr/>
            <p:nvPr/>
          </p:nvSpPr>
          <p:spPr>
            <a:xfrm rot="21255271">
              <a:off x="1612490" y="2543825"/>
              <a:ext cx="2723536" cy="3183037"/>
            </a:xfrm>
            <a:prstGeom prst="rect">
              <a:avLst/>
            </a:prstGeom>
            <a:solidFill>
              <a:srgbClr val="FED9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 dirty="0">
                <a:latin typeface="UTM Rockwell" panose="02040603050506020204" pitchFamily="18" charset="0"/>
                <a:ea typeface="字魂35号-经典雅黑" panose="02000000000000000000" pitchFamily="2" charset="-122"/>
              </a:endParaRPr>
            </a:p>
          </p:txBody>
        </p:sp>
        <p:sp>
          <p:nvSpPr>
            <p:cNvPr id="7" name="矩形 1">
              <a:extLst>
                <a:ext uri="{FF2B5EF4-FFF2-40B4-BE49-F238E27FC236}">
                  <a16:creationId xmlns:a16="http://schemas.microsoft.com/office/drawing/2014/main" xmlns="" id="{EDD72C25-7FD1-4A76-9613-B5D5388D0FA5}"/>
                </a:ext>
              </a:extLst>
            </p:cNvPr>
            <p:cNvSpPr/>
            <p:nvPr/>
          </p:nvSpPr>
          <p:spPr>
            <a:xfrm>
              <a:off x="1764976" y="2415494"/>
              <a:ext cx="2723536" cy="31830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 dirty="0">
                <a:latin typeface="UTM Rockwell" panose="02040603050506020204" pitchFamily="18" charset="0"/>
                <a:ea typeface="字魂35号-经典雅黑" panose="02000000000000000000" pitchFamily="2" charset="-122"/>
              </a:endParaRPr>
            </a:p>
          </p:txBody>
        </p:sp>
      </p:grpSp>
      <p:grpSp>
        <p:nvGrpSpPr>
          <p:cNvPr id="8" name="组合 44">
            <a:extLst>
              <a:ext uri="{FF2B5EF4-FFF2-40B4-BE49-F238E27FC236}">
                <a16:creationId xmlns:a16="http://schemas.microsoft.com/office/drawing/2014/main" xmlns="" id="{71DBD53F-7C6E-4FDD-BBD8-FA3B66303B62}"/>
              </a:ext>
            </a:extLst>
          </p:cNvPr>
          <p:cNvGrpSpPr/>
          <p:nvPr/>
        </p:nvGrpSpPr>
        <p:grpSpPr>
          <a:xfrm>
            <a:off x="4334781" y="2123739"/>
            <a:ext cx="3521314" cy="4054338"/>
            <a:chOff x="1612490" y="2415494"/>
            <a:chExt cx="2876022" cy="3311368"/>
          </a:xfrm>
        </p:grpSpPr>
        <p:sp>
          <p:nvSpPr>
            <p:cNvPr id="9" name="矩形 50">
              <a:extLst>
                <a:ext uri="{FF2B5EF4-FFF2-40B4-BE49-F238E27FC236}">
                  <a16:creationId xmlns:a16="http://schemas.microsoft.com/office/drawing/2014/main" xmlns="" id="{63B9AC98-B711-42B9-B678-316D23ADE991}"/>
                </a:ext>
              </a:extLst>
            </p:cNvPr>
            <p:cNvSpPr/>
            <p:nvPr/>
          </p:nvSpPr>
          <p:spPr>
            <a:xfrm rot="21255271">
              <a:off x="1612490" y="2543825"/>
              <a:ext cx="2723536" cy="3183037"/>
            </a:xfrm>
            <a:prstGeom prst="rect">
              <a:avLst/>
            </a:prstGeom>
            <a:solidFill>
              <a:srgbClr val="FED9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 dirty="0">
                <a:latin typeface="UTM Rockwell" panose="02040603050506020204" pitchFamily="18" charset="0"/>
                <a:ea typeface="字魂35号-经典雅黑" panose="02000000000000000000" pitchFamily="2" charset="-122"/>
              </a:endParaRPr>
            </a:p>
          </p:txBody>
        </p:sp>
        <p:sp>
          <p:nvSpPr>
            <p:cNvPr id="10" name="矩形 51">
              <a:extLst>
                <a:ext uri="{FF2B5EF4-FFF2-40B4-BE49-F238E27FC236}">
                  <a16:creationId xmlns:a16="http://schemas.microsoft.com/office/drawing/2014/main" xmlns="" id="{93A2D938-8957-49D9-B420-9F9BB234CC65}"/>
                </a:ext>
              </a:extLst>
            </p:cNvPr>
            <p:cNvSpPr/>
            <p:nvPr/>
          </p:nvSpPr>
          <p:spPr>
            <a:xfrm>
              <a:off x="1764976" y="2415494"/>
              <a:ext cx="2723536" cy="31830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 dirty="0">
                <a:latin typeface="UTM Rockwell" panose="02040603050506020204" pitchFamily="18" charset="0"/>
                <a:ea typeface="字魂35号-经典雅黑" panose="02000000000000000000" pitchFamily="2" charset="-122"/>
              </a:endParaRPr>
            </a:p>
          </p:txBody>
        </p:sp>
      </p:grpSp>
      <p:grpSp>
        <p:nvGrpSpPr>
          <p:cNvPr id="11" name="组合 52">
            <a:extLst>
              <a:ext uri="{FF2B5EF4-FFF2-40B4-BE49-F238E27FC236}">
                <a16:creationId xmlns:a16="http://schemas.microsoft.com/office/drawing/2014/main" xmlns="" id="{B31952AD-EDF7-4DF6-9E56-FFAF040B944C}"/>
              </a:ext>
            </a:extLst>
          </p:cNvPr>
          <p:cNvGrpSpPr/>
          <p:nvPr/>
        </p:nvGrpSpPr>
        <p:grpSpPr>
          <a:xfrm>
            <a:off x="8230055" y="2123738"/>
            <a:ext cx="3526610" cy="4060437"/>
            <a:chOff x="1612490" y="2415494"/>
            <a:chExt cx="2876022" cy="3311370"/>
          </a:xfrm>
        </p:grpSpPr>
        <p:sp>
          <p:nvSpPr>
            <p:cNvPr id="12" name="矩形 53">
              <a:extLst>
                <a:ext uri="{FF2B5EF4-FFF2-40B4-BE49-F238E27FC236}">
                  <a16:creationId xmlns:a16="http://schemas.microsoft.com/office/drawing/2014/main" xmlns="" id="{FDD5B80D-E126-48EA-A606-0F7E7AE1A1FC}"/>
                </a:ext>
              </a:extLst>
            </p:cNvPr>
            <p:cNvSpPr/>
            <p:nvPr/>
          </p:nvSpPr>
          <p:spPr>
            <a:xfrm rot="21255271">
              <a:off x="1612490" y="2543826"/>
              <a:ext cx="2723536" cy="3183038"/>
            </a:xfrm>
            <a:prstGeom prst="rect">
              <a:avLst/>
            </a:prstGeom>
            <a:solidFill>
              <a:srgbClr val="FED9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 dirty="0">
                <a:latin typeface="UTM Rockwell" panose="02040603050506020204" pitchFamily="18" charset="0"/>
                <a:ea typeface="字魂35号-经典雅黑" panose="02000000000000000000" pitchFamily="2" charset="-122"/>
              </a:endParaRPr>
            </a:p>
          </p:txBody>
        </p:sp>
        <p:sp>
          <p:nvSpPr>
            <p:cNvPr id="13" name="矩形 54">
              <a:extLst>
                <a:ext uri="{FF2B5EF4-FFF2-40B4-BE49-F238E27FC236}">
                  <a16:creationId xmlns:a16="http://schemas.microsoft.com/office/drawing/2014/main" xmlns="" id="{D7B14479-74A1-4C31-B11A-53A122F89C68}"/>
                </a:ext>
              </a:extLst>
            </p:cNvPr>
            <p:cNvSpPr/>
            <p:nvPr/>
          </p:nvSpPr>
          <p:spPr>
            <a:xfrm>
              <a:off x="1764976" y="2415494"/>
              <a:ext cx="2723536" cy="318303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 dirty="0">
                <a:latin typeface="UTM Rockwell" panose="02040603050506020204" pitchFamily="18" charset="0"/>
                <a:ea typeface="字魂35号-经典雅黑" panose="02000000000000000000" pitchFamily="2" charset="-122"/>
              </a:endParaRPr>
            </a:p>
          </p:txBody>
        </p:sp>
      </p:grpSp>
      <p:sp>
        <p:nvSpPr>
          <p:cNvPr id="15" name="矩形 56">
            <a:extLst>
              <a:ext uri="{FF2B5EF4-FFF2-40B4-BE49-F238E27FC236}">
                <a16:creationId xmlns:a16="http://schemas.microsoft.com/office/drawing/2014/main" xmlns="" id="{4AE44EE8-4A47-488A-83AD-0E000A087AB8}"/>
              </a:ext>
            </a:extLst>
          </p:cNvPr>
          <p:cNvSpPr/>
          <p:nvPr/>
        </p:nvSpPr>
        <p:spPr>
          <a:xfrm>
            <a:off x="819732" y="2165749"/>
            <a:ext cx="314914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600" spc="-20">
                <a:solidFill>
                  <a:schemeClr val="bg1"/>
                </a:solidFill>
                <a:latin typeface="UVN Thay Giao Nang" panose="02090805050506020203" pitchFamily="18" charset="0"/>
                <a:ea typeface="字魂35号-经典雅黑" panose="02000000000000000000" pitchFamily="2" charset="-122"/>
              </a:rPr>
              <a:t>MỘT SỐ VÙNG NÚI ĐÁ VÔI CÙNG HANG ĐỘNG CỦA CHÚNG.</a:t>
            </a:r>
            <a:endParaRPr lang="zh-CN" altLang="en-US" sz="3600" spc="-20" dirty="0">
              <a:solidFill>
                <a:schemeClr val="bg1"/>
              </a:solidFill>
              <a:latin typeface="UVN Thay Giao Nang" panose="02090805050506020203" pitchFamily="18" charset="0"/>
              <a:ea typeface="字魂35号-经典雅黑" panose="02000000000000000000" pitchFamily="2" charset="-122"/>
            </a:endParaRPr>
          </a:p>
        </p:txBody>
      </p:sp>
      <p:sp>
        <p:nvSpPr>
          <p:cNvPr id="16" name="矩形 57">
            <a:extLst>
              <a:ext uri="{FF2B5EF4-FFF2-40B4-BE49-F238E27FC236}">
                <a16:creationId xmlns:a16="http://schemas.microsoft.com/office/drawing/2014/main" xmlns="" id="{3814B374-D8EF-4D04-9ACA-F77F1B420931}"/>
              </a:ext>
            </a:extLst>
          </p:cNvPr>
          <p:cNvSpPr/>
          <p:nvPr/>
        </p:nvSpPr>
        <p:spPr>
          <a:xfrm>
            <a:off x="4695694" y="3273745"/>
            <a:ext cx="303678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600" spc="-20">
                <a:solidFill>
                  <a:schemeClr val="bg1"/>
                </a:solidFill>
                <a:latin typeface="UVN Thay Giao Nang" panose="02090805050506020203" pitchFamily="18" charset="0"/>
                <a:ea typeface="字魂35号-经典雅黑" panose="02000000000000000000" pitchFamily="2" charset="-122"/>
              </a:rPr>
              <a:t>TÍNH CHẤT CỦA ĐÁ VÔI</a:t>
            </a:r>
            <a:endParaRPr lang="zh-CN" altLang="en-US" sz="3600" spc="-20">
              <a:solidFill>
                <a:schemeClr val="bg1"/>
              </a:solidFill>
              <a:latin typeface="UVN Thay Giao Nang" panose="02090805050506020203" pitchFamily="18" charset="0"/>
              <a:ea typeface="字魂35号-经典雅黑" panose="02000000000000000000" pitchFamily="2" charset="-122"/>
            </a:endParaRPr>
          </a:p>
        </p:txBody>
      </p:sp>
      <p:pic>
        <p:nvPicPr>
          <p:cNvPr id="17" name="图形 85">
            <a:extLst>
              <a:ext uri="{FF2B5EF4-FFF2-40B4-BE49-F238E27FC236}">
                <a16:creationId xmlns:a16="http://schemas.microsoft.com/office/drawing/2014/main" xmlns="" id="{FEB92919-8F36-4BD9-BBF0-C3B775EE12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0570"/>
          <a:stretch/>
        </p:blipFill>
        <p:spPr>
          <a:xfrm rot="20876833">
            <a:off x="-74430" y="626000"/>
            <a:ext cx="1146902" cy="1908050"/>
          </a:xfrm>
          <a:prstGeom prst="rect">
            <a:avLst/>
          </a:prstGeom>
        </p:spPr>
      </p:pic>
      <p:pic>
        <p:nvPicPr>
          <p:cNvPr id="18" name="图片 87">
            <a:extLst>
              <a:ext uri="{FF2B5EF4-FFF2-40B4-BE49-F238E27FC236}">
                <a16:creationId xmlns:a16="http://schemas.microsoft.com/office/drawing/2014/main" xmlns="" id="{9744F09E-216E-4AE7-85BA-69DB97E8B3D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3830" b="41985"/>
          <a:stretch/>
        </p:blipFill>
        <p:spPr>
          <a:xfrm flipH="1">
            <a:off x="10741678" y="1580026"/>
            <a:ext cx="1520384" cy="1487546"/>
          </a:xfrm>
          <a:prstGeom prst="rect">
            <a:avLst/>
          </a:prstGeom>
        </p:spPr>
      </p:pic>
      <p:pic>
        <p:nvPicPr>
          <p:cNvPr id="19" name="图片 90">
            <a:extLst>
              <a:ext uri="{FF2B5EF4-FFF2-40B4-BE49-F238E27FC236}">
                <a16:creationId xmlns:a16="http://schemas.microsoft.com/office/drawing/2014/main" xmlns="" id="{60C4F8E4-38A8-4F61-8040-0359BB79C3A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6271" r="44069"/>
          <a:stretch/>
        </p:blipFill>
        <p:spPr>
          <a:xfrm rot="21006381" flipH="1">
            <a:off x="6180262" y="4961638"/>
            <a:ext cx="1442658" cy="168161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16BD1D0-ABF6-4517-A019-3827DB3FBA87}"/>
              </a:ext>
            </a:extLst>
          </p:cNvPr>
          <p:cNvSpPr txBox="1"/>
          <p:nvPr/>
        </p:nvSpPr>
        <p:spPr>
          <a:xfrm>
            <a:off x="8317601" y="3175782"/>
            <a:ext cx="3176380" cy="175432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3600" spc="-20">
                <a:solidFill>
                  <a:schemeClr val="bg1"/>
                </a:solidFill>
                <a:latin typeface="UVN Thay Giao Nang" panose="02090805050506020203" pitchFamily="18" charset="0"/>
                <a:ea typeface="字魂35号-经典雅黑" panose="02000000000000000000" pitchFamily="2" charset="-122"/>
              </a:defRPr>
            </a:lvl1pPr>
          </a:lstStyle>
          <a:p>
            <a:r>
              <a:rPr lang="en-US" altLang="zh-CN"/>
              <a:t>LỢI ÍCH CỦA ĐÁ VÔI.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0470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  <p:bldP spid="16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35">
            <a:extLst>
              <a:ext uri="{FF2B5EF4-FFF2-40B4-BE49-F238E27FC236}">
                <a16:creationId xmlns:a16="http://schemas.microsoft.com/office/drawing/2014/main" xmlns="" id="{70545C32-C6D7-48E1-B296-9FB5CC388887}"/>
              </a:ext>
            </a:extLst>
          </p:cNvPr>
          <p:cNvSpPr txBox="1"/>
          <p:nvPr/>
        </p:nvSpPr>
        <p:spPr>
          <a:xfrm>
            <a:off x="2489200" y="1953220"/>
            <a:ext cx="7213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>
                <a:solidFill>
                  <a:srgbClr val="0070C0"/>
                </a:solidFill>
                <a:latin typeface="UVN Bach Tuyet Nang" panose="02090907080705020403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1.</a:t>
            </a:r>
            <a:r>
              <a:rPr lang="en-US" altLang="zh-CN" sz="4400" spc="-20">
                <a:solidFill>
                  <a:srgbClr val="0070C0"/>
                </a:solidFill>
                <a:latin typeface="UVN Bach Tuyet Nang" panose="02090907080705020403" pitchFamily="18" charset="0"/>
                <a:ea typeface="字魂35号-经典雅黑" panose="02000000000000000000" pitchFamily="2" charset="-122"/>
              </a:rPr>
              <a:t> MỘT SỐ VÙNG NÚI ĐÁ VÔI CÙNG HANG ĐỘNG CỦA CHÚNG.</a:t>
            </a:r>
            <a:endParaRPr lang="zh-CN" altLang="en-US" sz="4400" b="1" dirty="0">
              <a:solidFill>
                <a:srgbClr val="0070C0"/>
              </a:solidFill>
              <a:latin typeface="UVN Bach Tuyet Nang" panose="02090907080705020403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700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xmlns="" id="{36E4C761-4C69-4026-923B-0E974A235196}"/>
              </a:ext>
            </a:extLst>
          </p:cNvPr>
          <p:cNvSpPr/>
          <p:nvPr/>
        </p:nvSpPr>
        <p:spPr>
          <a:xfrm>
            <a:off x="973566" y="0"/>
            <a:ext cx="5846334" cy="3143250"/>
          </a:xfrm>
          <a:prstGeom prst="cloudCallout">
            <a:avLst>
              <a:gd name="adj1" fmla="val -48521"/>
              <a:gd name="adj2" fmla="val 49849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0225431-9A15-452F-8829-07084C7AE262}"/>
              </a:ext>
            </a:extLst>
          </p:cNvPr>
          <p:cNvSpPr txBox="1"/>
          <p:nvPr/>
        </p:nvSpPr>
        <p:spPr>
          <a:xfrm>
            <a:off x="1779567" y="434876"/>
            <a:ext cx="476694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Quan sát hình 1,2,3 và video hãy kể tên một số vùng núi đá vôi mà em biết.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xmlns="" id="{8FFBF35E-AEC8-4A10-B155-5C88CB3A75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0" y="2743200"/>
            <a:ext cx="1913382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687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567</TotalTime>
  <Words>920</Words>
  <Application>Microsoft Office PowerPoint</Application>
  <PresentationFormat>Custom</PresentationFormat>
  <Paragraphs>126</Paragraphs>
  <Slides>40</Slides>
  <Notes>13</Notes>
  <HiddenSlides>0</HiddenSlides>
  <MMClips>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42" baseType="lpstr">
      <vt:lpstr>Office 主题​​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>9Slide.vn</dc:subject>
  <dc:creator>HP</dc:creator>
  <dc:description>9Slide.vn</dc:description>
  <cp:lastModifiedBy>Trà My</cp:lastModifiedBy>
  <cp:revision>112</cp:revision>
  <dcterms:created xsi:type="dcterms:W3CDTF">2019-07-18T08:04:35Z</dcterms:created>
  <dcterms:modified xsi:type="dcterms:W3CDTF">2023-07-24T03:45:02Z</dcterms:modified>
  <cp:category>9Slide.vn</cp:category>
</cp:coreProperties>
</file>