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9" r:id="rId2"/>
    <p:sldId id="324" r:id="rId3"/>
    <p:sldId id="331" r:id="rId4"/>
    <p:sldId id="319" r:id="rId5"/>
    <p:sldId id="329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2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D38D2-6B46-44AD-BD0D-40D6E40F7D1D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E9C67-4F62-4CB5-9AE8-B9D84182E0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33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5743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693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9396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5"/>
            </a:lvl1pPr>
            <a:lvl2pPr marL="609402" indent="0">
              <a:buNone/>
              <a:defRPr sz="3732"/>
            </a:lvl2pPr>
            <a:lvl3pPr marL="1218804" indent="0">
              <a:buNone/>
              <a:defRPr sz="3199"/>
            </a:lvl3pPr>
            <a:lvl4pPr marL="1828206" indent="0">
              <a:buNone/>
              <a:defRPr sz="2666"/>
            </a:lvl4pPr>
            <a:lvl5pPr marL="2437608" indent="0">
              <a:buNone/>
              <a:defRPr sz="2666"/>
            </a:lvl5pPr>
            <a:lvl6pPr marL="3047009" indent="0">
              <a:buNone/>
              <a:defRPr sz="2666"/>
            </a:lvl6pPr>
            <a:lvl7pPr marL="3656411" indent="0">
              <a:buNone/>
              <a:defRPr sz="2666"/>
            </a:lvl7pPr>
            <a:lvl8pPr marL="4265813" indent="0">
              <a:buNone/>
              <a:defRPr sz="2666"/>
            </a:lvl8pPr>
            <a:lvl9pPr marL="4875215" indent="0">
              <a:buNone/>
              <a:defRPr sz="2666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6"/>
            </a:lvl1pPr>
            <a:lvl2pPr marL="609402" indent="0">
              <a:buNone/>
              <a:defRPr sz="1599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8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9628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1634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9195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073"/>
            <a:ext cx="10515600" cy="13246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262955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8427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8965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0498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6891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109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6656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5" y="273052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5"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6"/>
            </a:lvl1pPr>
            <a:lvl2pPr marL="609402" indent="0">
              <a:buNone/>
              <a:defRPr sz="1599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8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8051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5" y="273052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5"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6"/>
            </a:lvl1pPr>
            <a:lvl2pPr marL="609402" indent="0">
              <a:buNone/>
              <a:defRPr sz="1599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8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2506921" y="6700143"/>
            <a:ext cx="2400267" cy="127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8804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33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96812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43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1218804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51" indent="-457051" algn="l" defTabSz="1218804" rtl="0" eaLnBrk="1" latinLnBrk="0" hangingPunct="1">
        <a:spcBef>
          <a:spcPct val="20000"/>
        </a:spcBef>
        <a:buFont typeface="Arial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278" indent="-380876" algn="l" defTabSz="1218804" rtl="0" eaLnBrk="1" latinLnBrk="0" hangingPunct="1">
        <a:spcBef>
          <a:spcPct val="20000"/>
        </a:spcBef>
        <a:buFont typeface="Arial" pitchFamily="34" charset="0"/>
        <a:buChar char="–"/>
        <a:defRPr sz="3732" kern="1200">
          <a:solidFill>
            <a:schemeClr val="tx1"/>
          </a:solidFill>
          <a:latin typeface="+mn-lt"/>
          <a:ea typeface="+mn-ea"/>
          <a:cs typeface="+mn-cs"/>
        </a:defRPr>
      </a:lvl2pPr>
      <a:lvl3pPr marL="1523505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2907" indent="-304701" algn="l" defTabSz="1218804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+mn-lt"/>
          <a:ea typeface="+mn-ea"/>
          <a:cs typeface="+mn-cs"/>
        </a:defRPr>
      </a:lvl4pPr>
      <a:lvl5pPr marL="2742308" indent="-304701" algn="l" defTabSz="1218804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+mn-lt"/>
          <a:ea typeface="+mn-ea"/>
          <a:cs typeface="+mn-cs"/>
        </a:defRPr>
      </a:lvl5pPr>
      <a:lvl6pPr marL="3351710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112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514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79916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02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04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206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608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009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411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4.png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9.png"/><Relationship Id="rId7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9.png"/><Relationship Id="rId7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6" Type="http://schemas.openxmlformats.org/officeDocument/2006/relationships/hyperlink" Target="https://www.facebook.com/huongthaoGADT" TargetMode="Externa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29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../media/image9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653" y="3492375"/>
            <a:ext cx="2539572" cy="3172173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1" y="5274733"/>
            <a:ext cx="12188116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867" y="498870"/>
            <a:ext cx="1691694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11758882" y="5732546"/>
            <a:ext cx="481747" cy="633747"/>
            <a:chOff x="-2033679" y="889419"/>
            <a:chExt cx="463503" cy="619473"/>
          </a:xfrm>
        </p:grpSpPr>
        <p:pic>
          <p:nvPicPr>
            <p:cNvPr id="1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57314" y="2486"/>
            <a:ext cx="1370681" cy="127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050" y="328599"/>
            <a:ext cx="1796589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50" y="193452"/>
            <a:ext cx="10915650" cy="4698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302" y="4717058"/>
            <a:ext cx="3432217" cy="1917729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499200" y="3323321"/>
            <a:ext cx="617813" cy="825709"/>
            <a:chOff x="-2033679" y="889419"/>
            <a:chExt cx="463503" cy="619473"/>
          </a:xfrm>
        </p:grpSpPr>
        <p:pic>
          <p:nvPicPr>
            <p:cNvPr id="30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组合 31"/>
          <p:cNvGrpSpPr/>
          <p:nvPr/>
        </p:nvGrpSpPr>
        <p:grpSpPr>
          <a:xfrm>
            <a:off x="1270394" y="2641404"/>
            <a:ext cx="617813" cy="825709"/>
            <a:chOff x="-2033679" y="889419"/>
            <a:chExt cx="463503" cy="619473"/>
          </a:xfrm>
        </p:grpSpPr>
        <p:pic>
          <p:nvPicPr>
            <p:cNvPr id="3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组合 34"/>
          <p:cNvGrpSpPr/>
          <p:nvPr/>
        </p:nvGrpSpPr>
        <p:grpSpPr>
          <a:xfrm>
            <a:off x="1579300" y="3692451"/>
            <a:ext cx="617813" cy="825709"/>
            <a:chOff x="-2033679" y="889419"/>
            <a:chExt cx="463503" cy="619473"/>
          </a:xfrm>
        </p:grpSpPr>
        <p:pic>
          <p:nvPicPr>
            <p:cNvPr id="3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7" name="Google Shape;304;p20">
            <a:extLst>
              <a:ext uri="{FF2B5EF4-FFF2-40B4-BE49-F238E27FC236}">
                <a16:creationId xmlns:a16="http://schemas.microsoft.com/office/drawing/2014/main" id="{7E5CAE0B-0626-403E-BC87-1A3629B5289D}"/>
              </a:ext>
            </a:extLst>
          </p:cNvPr>
          <p:cNvSpPr txBox="1">
            <a:spLocks/>
          </p:cNvSpPr>
          <p:nvPr/>
        </p:nvSpPr>
        <p:spPr>
          <a:xfrm>
            <a:off x="3412573" y="1478445"/>
            <a:ext cx="6520509" cy="637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83" tIns="162483" rIns="162483" bIns="162483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1218804"/>
            <a:r>
              <a:rPr lang="en-US" sz="3199" kern="0" dirty="0" err="1"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3199" kern="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199" kern="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199" kern="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199" kern="0" dirty="0" err="1"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199" kern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>
                <a:latin typeface="Calibri" panose="020F0502020204030204" pitchFamily="34" charset="0"/>
                <a:cs typeface="Calibri" panose="020F0502020204030204" pitchFamily="34" charset="0"/>
              </a:rPr>
              <a:t>… năm…</a:t>
            </a:r>
            <a:endParaRPr lang="en-US" sz="3199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0" name="组合 15">
            <a:extLst>
              <a:ext uri="{FF2B5EF4-FFF2-40B4-BE49-F238E27FC236}">
                <a16:creationId xmlns:a16="http://schemas.microsoft.com/office/drawing/2014/main" id="{4C4B35B1-6185-49A8-872F-B73B04C5929A}"/>
              </a:ext>
            </a:extLst>
          </p:cNvPr>
          <p:cNvGrpSpPr/>
          <p:nvPr/>
        </p:nvGrpSpPr>
        <p:grpSpPr>
          <a:xfrm>
            <a:off x="10108654" y="5691884"/>
            <a:ext cx="481747" cy="633747"/>
            <a:chOff x="-2033679" y="889419"/>
            <a:chExt cx="463503" cy="619473"/>
          </a:xfrm>
        </p:grpSpPr>
        <p:pic>
          <p:nvPicPr>
            <p:cNvPr id="41" name="Picture 10" descr="E:\丫头\png\小人\卡通类素材\ry.png">
              <a:extLst>
                <a:ext uri="{FF2B5EF4-FFF2-40B4-BE49-F238E27FC236}">
                  <a16:creationId xmlns:a16="http://schemas.microsoft.com/office/drawing/2014/main" id="{32C75C76-78ED-443B-9147-32071E7AAD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10" descr="E:\丫头\png\小人\卡通类素材\ry.png">
              <a:extLst>
                <a:ext uri="{FF2B5EF4-FFF2-40B4-BE49-F238E27FC236}">
                  <a16:creationId xmlns:a16="http://schemas.microsoft.com/office/drawing/2014/main" id="{ED3AC429-1D04-4704-958D-32BD7339A3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组合 15">
            <a:extLst>
              <a:ext uri="{FF2B5EF4-FFF2-40B4-BE49-F238E27FC236}">
                <a16:creationId xmlns:a16="http://schemas.microsoft.com/office/drawing/2014/main" id="{75D6EB3C-2E27-4FA0-97F0-C772D56F5DE7}"/>
              </a:ext>
            </a:extLst>
          </p:cNvPr>
          <p:cNvGrpSpPr/>
          <p:nvPr/>
        </p:nvGrpSpPr>
        <p:grpSpPr>
          <a:xfrm>
            <a:off x="9893096" y="5732546"/>
            <a:ext cx="481747" cy="633747"/>
            <a:chOff x="-2033679" y="889419"/>
            <a:chExt cx="463503" cy="619473"/>
          </a:xfrm>
        </p:grpSpPr>
        <p:pic>
          <p:nvPicPr>
            <p:cNvPr id="44" name="Picture 10" descr="E:\丫头\png\小人\卡通类素材\ry.png">
              <a:extLst>
                <a:ext uri="{FF2B5EF4-FFF2-40B4-BE49-F238E27FC236}">
                  <a16:creationId xmlns:a16="http://schemas.microsoft.com/office/drawing/2014/main" id="{A7D65A2F-8A59-48CC-B8FE-196C047550B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10" descr="E:\丫头\png\小人\卡通类素材\ry.png">
              <a:extLst>
                <a:ext uri="{FF2B5EF4-FFF2-40B4-BE49-F238E27FC236}">
                  <a16:creationId xmlns:a16="http://schemas.microsoft.com/office/drawing/2014/main" id="{67504AE2-A34B-4916-8DBD-B079636218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6" name="Picture 2" descr="E:\丫头\png\小人\卡通类素材\yunf.png">
            <a:extLst>
              <a:ext uri="{FF2B5EF4-FFF2-40B4-BE49-F238E27FC236}">
                <a16:creationId xmlns:a16="http://schemas.microsoft.com/office/drawing/2014/main" id="{6C95C984-FCAC-49B5-A606-3636632E6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152" y="99743"/>
            <a:ext cx="1796589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F15F68EB-2711-4074-9AA0-E58542CA5CB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152" y="1927373"/>
            <a:ext cx="3145637" cy="10625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1B41BE-6238-4C90-9437-85E615D6D15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19784" y="3012508"/>
            <a:ext cx="8724132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19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0C8A069-F50D-4A3E-A754-7ED26F65E250}"/>
              </a:ext>
            </a:extLst>
          </p:cNvPr>
          <p:cNvGrpSpPr/>
          <p:nvPr/>
        </p:nvGrpSpPr>
        <p:grpSpPr>
          <a:xfrm>
            <a:off x="-2376" y="-2387600"/>
            <a:ext cx="12071042" cy="9245599"/>
            <a:chOff x="-340460" y="-1184446"/>
            <a:chExt cx="9308612" cy="5274431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BE41106-320E-4D38-A7DD-ACB92A152699}"/>
                </a:ext>
              </a:extLst>
            </p:cNvPr>
            <p:cNvGrpSpPr/>
            <p:nvPr/>
          </p:nvGrpSpPr>
          <p:grpSpPr>
            <a:xfrm>
              <a:off x="-340460" y="-973474"/>
              <a:ext cx="9308612" cy="5063459"/>
              <a:chOff x="-79330" y="-998879"/>
              <a:chExt cx="8867910" cy="5063459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9D27D79-6BB6-482F-A0E1-9C46F621FE09}"/>
                  </a:ext>
                </a:extLst>
              </p:cNvPr>
              <p:cNvGrpSpPr/>
              <p:nvPr/>
            </p:nvGrpSpPr>
            <p:grpSpPr>
              <a:xfrm>
                <a:off x="-79330" y="-998879"/>
                <a:ext cx="8867910" cy="5063459"/>
                <a:chOff x="-70945" y="-42643"/>
                <a:chExt cx="8867910" cy="5063459"/>
              </a:xfrm>
            </p:grpSpPr>
            <p:pic>
              <p:nvPicPr>
                <p:cNvPr id="29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F3BD1769-FE14-4E45-A0F7-DBBD0E91E56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4" t="-849" r="1"/>
                <a:stretch/>
              </p:blipFill>
              <p:spPr bwMode="auto">
                <a:xfrm>
                  <a:off x="-70945" y="-42643"/>
                  <a:ext cx="8867910" cy="5063459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56254F5-FFA4-4F03-89B0-D8E704367416}"/>
                    </a:ext>
                  </a:extLst>
                </p:cNvPr>
                <p:cNvSpPr/>
                <p:nvPr/>
              </p:nvSpPr>
              <p:spPr>
                <a:xfrm>
                  <a:off x="6754455" y="3350838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880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399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37B108B-DA33-4690-8657-03D4108AAA43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7DF9A08-5D0D-4129-B86C-F17DC5659025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pic>
          <p:nvPicPr>
            <p:cNvPr id="23" name="图片 11">
              <a:extLst>
                <a:ext uri="{FF2B5EF4-FFF2-40B4-BE49-F238E27FC236}">
                  <a16:creationId xmlns:a16="http://schemas.microsoft.com/office/drawing/2014/main" id="{32617216-501F-42C7-BD49-227638A15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9123" y="-1184446"/>
              <a:ext cx="1102698" cy="1022486"/>
            </a:xfrm>
            <a:prstGeom prst="rect">
              <a:avLst/>
            </a:prstGeom>
          </p:spPr>
        </p:pic>
      </p:grp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F4EEDF08-5FF5-4E84-A884-14EBA27941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587" y="-48638"/>
            <a:ext cx="6400800" cy="6400800"/>
          </a:xfrm>
          <a:prstGeom prst="rect">
            <a:avLst/>
          </a:prstGeom>
        </p:spPr>
      </p:pic>
      <p:pic>
        <p:nvPicPr>
          <p:cNvPr id="12" name="Picture 11" descr="A child reading a book&#10;&#10;Description automatically generated with medium confidence">
            <a:extLst>
              <a:ext uri="{FF2B5EF4-FFF2-40B4-BE49-F238E27FC236}">
                <a16:creationId xmlns:a16="http://schemas.microsoft.com/office/drawing/2014/main" id="{D90221F4-50E5-4272-BA85-D630FA4900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894" y="2434370"/>
            <a:ext cx="4023360" cy="40233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735068F-0CCD-405D-8464-493B1958D1BC}"/>
              </a:ext>
            </a:extLst>
          </p:cNvPr>
          <p:cNvSpPr txBox="1"/>
          <p:nvPr/>
        </p:nvSpPr>
        <p:spPr>
          <a:xfrm>
            <a:off x="3352800" y="1302341"/>
            <a:ext cx="4876800" cy="1747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029" sz="3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Đặt</a:t>
            </a:r>
            <a:r>
              <a:rPr lang="en-029" sz="3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một</a:t>
            </a:r>
            <a:r>
              <a:rPr lang="en-029" sz="3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câu</a:t>
            </a:r>
            <a:r>
              <a:rPr lang="en-029" sz="3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tả</a:t>
            </a:r>
            <a:r>
              <a:rPr lang="en-029" sz="3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âm</a:t>
            </a:r>
            <a:r>
              <a:rPr lang="en-029" sz="3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thanh</a:t>
            </a:r>
            <a:r>
              <a:rPr lang="en-029" sz="3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lang="en-029" sz="3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sử</a:t>
            </a:r>
            <a:r>
              <a:rPr lang="en-029" sz="3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dụng</a:t>
            </a:r>
            <a:r>
              <a:rPr lang="en-029" sz="3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biện</a:t>
            </a:r>
            <a:r>
              <a:rPr lang="en-029" sz="3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pháp</a:t>
            </a:r>
            <a:r>
              <a:rPr lang="en-029" sz="3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so </a:t>
            </a:r>
            <a:r>
              <a:rPr lang="en-029" sz="3400" b="1" dirty="0" err="1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sánh</a:t>
            </a:r>
            <a:r>
              <a:rPr lang="en-029" sz="3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sz="34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7EE90F-D889-4C18-8420-045688993F66}"/>
              </a:ext>
            </a:extLst>
          </p:cNvPr>
          <p:cNvSpPr txBox="1"/>
          <p:nvPr/>
        </p:nvSpPr>
        <p:spPr>
          <a:xfrm>
            <a:off x="3594745" y="3151762"/>
            <a:ext cx="487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M. </a:t>
            </a:r>
            <a:r>
              <a:rPr lang="vi-VN" sz="32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 hát của Mai trong veo như tiếng chim hót.</a:t>
            </a:r>
            <a:endParaRPr lang="en-US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39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2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0C8A069-F50D-4A3E-A754-7ED26F65E250}"/>
              </a:ext>
            </a:extLst>
          </p:cNvPr>
          <p:cNvGrpSpPr/>
          <p:nvPr/>
        </p:nvGrpSpPr>
        <p:grpSpPr>
          <a:xfrm>
            <a:off x="-2376" y="101600"/>
            <a:ext cx="12071042" cy="6756399"/>
            <a:chOff x="-340460" y="-1184446"/>
            <a:chExt cx="9308612" cy="5274431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BE41106-320E-4D38-A7DD-ACB92A152699}"/>
                </a:ext>
              </a:extLst>
            </p:cNvPr>
            <p:cNvGrpSpPr/>
            <p:nvPr/>
          </p:nvGrpSpPr>
          <p:grpSpPr>
            <a:xfrm>
              <a:off x="-340460" y="-973474"/>
              <a:ext cx="9308612" cy="5063459"/>
              <a:chOff x="-79330" y="-998879"/>
              <a:chExt cx="8867910" cy="5063459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9D27D79-6BB6-482F-A0E1-9C46F621FE09}"/>
                  </a:ext>
                </a:extLst>
              </p:cNvPr>
              <p:cNvGrpSpPr/>
              <p:nvPr/>
            </p:nvGrpSpPr>
            <p:grpSpPr>
              <a:xfrm>
                <a:off x="-79330" y="-998879"/>
                <a:ext cx="8867910" cy="5063459"/>
                <a:chOff x="-70945" y="-42643"/>
                <a:chExt cx="8867910" cy="5063459"/>
              </a:xfrm>
            </p:grpSpPr>
            <p:pic>
              <p:nvPicPr>
                <p:cNvPr id="29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F3BD1769-FE14-4E45-A0F7-DBBD0E91E56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4" t="-849" r="1"/>
                <a:stretch/>
              </p:blipFill>
              <p:spPr bwMode="auto">
                <a:xfrm>
                  <a:off x="-70945" y="-42643"/>
                  <a:ext cx="8867910" cy="5063459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56254F5-FFA4-4F03-89B0-D8E704367416}"/>
                    </a:ext>
                  </a:extLst>
                </p:cNvPr>
                <p:cNvSpPr/>
                <p:nvPr/>
              </p:nvSpPr>
              <p:spPr>
                <a:xfrm>
                  <a:off x="6754455" y="3350838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880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399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37B108B-DA33-4690-8657-03D4108AAA43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7DF9A08-5D0D-4129-B86C-F17DC5659025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pic>
          <p:nvPicPr>
            <p:cNvPr id="23" name="图片 11">
              <a:extLst>
                <a:ext uri="{FF2B5EF4-FFF2-40B4-BE49-F238E27FC236}">
                  <a16:creationId xmlns:a16="http://schemas.microsoft.com/office/drawing/2014/main" id="{32617216-501F-42C7-BD49-227638A15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9123" y="-1184446"/>
              <a:ext cx="1102698" cy="1022486"/>
            </a:xfrm>
            <a:prstGeom prst="rect">
              <a:avLst/>
            </a:prstGeom>
          </p:spPr>
        </p:pic>
      </p:grp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F4EEDF08-5FF5-4E84-A884-14EBA27941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103" y="1950720"/>
            <a:ext cx="6400800" cy="5695730"/>
          </a:xfrm>
          <a:prstGeom prst="rect">
            <a:avLst/>
          </a:prstGeom>
        </p:spPr>
      </p:pic>
      <p:pic>
        <p:nvPicPr>
          <p:cNvPr id="12" name="Picture 11" descr="A child reading a book&#10;&#10;Description automatically generated with medium confidence">
            <a:extLst>
              <a:ext uri="{FF2B5EF4-FFF2-40B4-BE49-F238E27FC236}">
                <a16:creationId xmlns:a16="http://schemas.microsoft.com/office/drawing/2014/main" id="{D90221F4-50E5-4272-BA85-D630FA4900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894" y="2434370"/>
            <a:ext cx="4023360" cy="40233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735068F-0CCD-405D-8464-493B1958D1BC}"/>
              </a:ext>
            </a:extLst>
          </p:cNvPr>
          <p:cNvSpPr txBox="1"/>
          <p:nvPr/>
        </p:nvSpPr>
        <p:spPr>
          <a:xfrm>
            <a:off x="3059085" y="3015425"/>
            <a:ext cx="4876800" cy="24282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Viết</a:t>
            </a:r>
            <a:r>
              <a:rPr kumimoji="0" lang="en-029" sz="4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4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những</a:t>
            </a:r>
            <a:r>
              <a:rPr kumimoji="0" lang="en-029" sz="4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4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câu</a:t>
            </a:r>
            <a:r>
              <a:rPr kumimoji="0" lang="en-029" sz="4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4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vừa</a:t>
            </a:r>
            <a:r>
              <a:rPr kumimoji="0" lang="en-029" sz="4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4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đặt</a:t>
            </a:r>
            <a:r>
              <a:rPr kumimoji="0" lang="en-029" sz="4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4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được</a:t>
            </a:r>
            <a:r>
              <a:rPr kumimoji="0" lang="en-029" sz="4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4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vào</a:t>
            </a:r>
            <a:r>
              <a:rPr kumimoji="0" lang="en-029" sz="4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4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vở</a:t>
            </a:r>
            <a:r>
              <a:rPr kumimoji="0" lang="en-029" sz="4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4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bài</a:t>
            </a:r>
            <a:r>
              <a:rPr kumimoji="0" lang="en-029" sz="4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48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tập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37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0C8A069-F50D-4A3E-A754-7ED26F65E250}"/>
              </a:ext>
            </a:extLst>
          </p:cNvPr>
          <p:cNvGrpSpPr/>
          <p:nvPr/>
        </p:nvGrpSpPr>
        <p:grpSpPr>
          <a:xfrm>
            <a:off x="-2376" y="-2387600"/>
            <a:ext cx="12071042" cy="9245599"/>
            <a:chOff x="-340460" y="-1184446"/>
            <a:chExt cx="9308612" cy="5274431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BE41106-320E-4D38-A7DD-ACB92A152699}"/>
                </a:ext>
              </a:extLst>
            </p:cNvPr>
            <p:cNvGrpSpPr/>
            <p:nvPr/>
          </p:nvGrpSpPr>
          <p:grpSpPr>
            <a:xfrm>
              <a:off x="-340460" y="-973474"/>
              <a:ext cx="9308612" cy="5063459"/>
              <a:chOff x="-79330" y="-998879"/>
              <a:chExt cx="8867910" cy="5063459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9D27D79-6BB6-482F-A0E1-9C46F621FE09}"/>
                  </a:ext>
                </a:extLst>
              </p:cNvPr>
              <p:cNvGrpSpPr/>
              <p:nvPr/>
            </p:nvGrpSpPr>
            <p:grpSpPr>
              <a:xfrm>
                <a:off x="-79330" y="-998879"/>
                <a:ext cx="8867910" cy="5063459"/>
                <a:chOff x="-70945" y="-42643"/>
                <a:chExt cx="8867910" cy="5063459"/>
              </a:xfrm>
            </p:grpSpPr>
            <p:pic>
              <p:nvPicPr>
                <p:cNvPr id="29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F3BD1769-FE14-4E45-A0F7-DBBD0E91E56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4" t="-849" r="1"/>
                <a:stretch/>
              </p:blipFill>
              <p:spPr bwMode="auto">
                <a:xfrm>
                  <a:off x="-70945" y="-42643"/>
                  <a:ext cx="8867910" cy="5063459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56254F5-FFA4-4F03-89B0-D8E704367416}"/>
                    </a:ext>
                  </a:extLst>
                </p:cNvPr>
                <p:cNvSpPr/>
                <p:nvPr/>
              </p:nvSpPr>
              <p:spPr>
                <a:xfrm>
                  <a:off x="6754455" y="3350838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880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399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37B108B-DA33-4690-8657-03D4108AAA43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7DF9A08-5D0D-4129-B86C-F17DC5659025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pic>
          <p:nvPicPr>
            <p:cNvPr id="23" name="图片 11">
              <a:extLst>
                <a:ext uri="{FF2B5EF4-FFF2-40B4-BE49-F238E27FC236}">
                  <a16:creationId xmlns:a16="http://schemas.microsoft.com/office/drawing/2014/main" id="{32617216-501F-42C7-BD49-227638A15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9123" y="-1184446"/>
              <a:ext cx="1102698" cy="1022486"/>
            </a:xfrm>
            <a:prstGeom prst="rect">
              <a:avLst/>
            </a:prstGeom>
          </p:spPr>
        </p:pic>
      </p:grpSp>
      <p:sp>
        <p:nvSpPr>
          <p:cNvPr id="31" name="Cloud 30">
            <a:extLst>
              <a:ext uri="{FF2B5EF4-FFF2-40B4-BE49-F238E27FC236}">
                <a16:creationId xmlns:a16="http://schemas.microsoft.com/office/drawing/2014/main" id="{CE40C7B8-5FA0-43BD-802E-80FA8373E4F7}"/>
              </a:ext>
            </a:extLst>
          </p:cNvPr>
          <p:cNvSpPr/>
          <p:nvPr/>
        </p:nvSpPr>
        <p:spPr>
          <a:xfrm>
            <a:off x="765188" y="2199830"/>
            <a:ext cx="2981324" cy="1990725"/>
          </a:xfrm>
          <a:prstGeom prst="cloud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Left Brace 31">
            <a:extLst>
              <a:ext uri="{FF2B5EF4-FFF2-40B4-BE49-F238E27FC236}">
                <a16:creationId xmlns:a16="http://schemas.microsoft.com/office/drawing/2014/main" id="{E5D5E038-CE35-48A9-8416-DDC9FF1A77E8}"/>
              </a:ext>
            </a:extLst>
          </p:cNvPr>
          <p:cNvSpPr/>
          <p:nvPr/>
        </p:nvSpPr>
        <p:spPr>
          <a:xfrm>
            <a:off x="3808426" y="1852167"/>
            <a:ext cx="438149" cy="2757488"/>
          </a:xfrm>
          <a:prstGeom prst="leftBrace">
            <a:avLst>
              <a:gd name="adj1" fmla="val 21586"/>
              <a:gd name="adj2" fmla="val 49549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3F3B9F1-E8D0-4F00-9FD3-02BDCFAD9DAF}"/>
              </a:ext>
            </a:extLst>
          </p:cNvPr>
          <p:cNvSpPr/>
          <p:nvPr/>
        </p:nvSpPr>
        <p:spPr>
          <a:xfrm>
            <a:off x="4246573" y="1294955"/>
            <a:ext cx="2247903" cy="131445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8EAF214-0E78-4FAD-A657-BEABF71D05DE}"/>
              </a:ext>
            </a:extLst>
          </p:cNvPr>
          <p:cNvSpPr/>
          <p:nvPr/>
        </p:nvSpPr>
        <p:spPr>
          <a:xfrm>
            <a:off x="4246573" y="4190555"/>
            <a:ext cx="2362203" cy="103107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So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sánh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7F1D5E6-0DD0-48BB-BD37-AF44E5A98C54}"/>
              </a:ext>
            </a:extLst>
          </p:cNvPr>
          <p:cNvCxnSpPr>
            <a:cxnSpLocks/>
          </p:cNvCxnSpPr>
          <p:nvPr/>
        </p:nvCxnSpPr>
        <p:spPr>
          <a:xfrm>
            <a:off x="6618298" y="4734669"/>
            <a:ext cx="1100459" cy="889100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7141A4F8-49DA-4C0B-97F1-7C19E2F0E174}"/>
              </a:ext>
            </a:extLst>
          </p:cNvPr>
          <p:cNvSpPr/>
          <p:nvPr/>
        </p:nvSpPr>
        <p:spPr>
          <a:xfrm>
            <a:off x="7718756" y="5094265"/>
            <a:ext cx="3531367" cy="106971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ảnh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so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sánh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55CCA22-A511-48ED-A40D-DCC7284DC75A}"/>
              </a:ext>
            </a:extLst>
          </p:cNvPr>
          <p:cNvCxnSpPr>
            <a:cxnSpLocks/>
          </p:cNvCxnSpPr>
          <p:nvPr/>
        </p:nvCxnSpPr>
        <p:spPr>
          <a:xfrm>
            <a:off x="6498792" y="2024807"/>
            <a:ext cx="1091058" cy="584597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CDA1CD23-89A4-46A6-A020-AAB1D3BC8DA9}"/>
              </a:ext>
            </a:extLst>
          </p:cNvPr>
          <p:cNvSpPr/>
          <p:nvPr/>
        </p:nvSpPr>
        <p:spPr>
          <a:xfrm>
            <a:off x="7600309" y="2007096"/>
            <a:ext cx="3649813" cy="117100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46198C8-F2E1-45D4-9D43-C857D71A35C9}"/>
              </a:ext>
            </a:extLst>
          </p:cNvPr>
          <p:cNvCxnSpPr>
            <a:cxnSpLocks/>
          </p:cNvCxnSpPr>
          <p:nvPr/>
        </p:nvCxnSpPr>
        <p:spPr>
          <a:xfrm flipV="1">
            <a:off x="6491226" y="1234231"/>
            <a:ext cx="1227531" cy="790576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681E02FB-BCD0-4D0F-A1E7-659C6543719A}"/>
              </a:ext>
            </a:extLst>
          </p:cNvPr>
          <p:cNvSpPr/>
          <p:nvPr/>
        </p:nvSpPr>
        <p:spPr>
          <a:xfrm>
            <a:off x="7718756" y="557560"/>
            <a:ext cx="3531365" cy="108993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AB66A57-82BA-4D40-9D04-8AFE157AB672}"/>
              </a:ext>
            </a:extLst>
          </p:cNvPr>
          <p:cNvCxnSpPr>
            <a:cxnSpLocks/>
          </p:cNvCxnSpPr>
          <p:nvPr/>
        </p:nvCxnSpPr>
        <p:spPr>
          <a:xfrm flipV="1">
            <a:off x="6618298" y="4069998"/>
            <a:ext cx="1237053" cy="650947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F9B94211-19DD-4BC6-A91F-E8944F84371A}"/>
              </a:ext>
            </a:extLst>
          </p:cNvPr>
          <p:cNvSpPr/>
          <p:nvPr/>
        </p:nvSpPr>
        <p:spPr>
          <a:xfrm>
            <a:off x="7821321" y="3667753"/>
            <a:ext cx="3428803" cy="106691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so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sánh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6" grpId="0" animBg="1"/>
      <p:bldP spid="38" grpId="0" animBg="1"/>
      <p:bldP spid="40" grpId="0" animBg="1"/>
      <p:bldP spid="4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653" y="3492375"/>
            <a:ext cx="2539572" cy="3172173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1" y="5274733"/>
            <a:ext cx="12188116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867" y="498870"/>
            <a:ext cx="1691694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11758882" y="5732546"/>
            <a:ext cx="481747" cy="633747"/>
            <a:chOff x="-2033679" y="889419"/>
            <a:chExt cx="463503" cy="619473"/>
          </a:xfrm>
        </p:grpSpPr>
        <p:pic>
          <p:nvPicPr>
            <p:cNvPr id="1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57314" y="2486"/>
            <a:ext cx="1370681" cy="127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050" y="328599"/>
            <a:ext cx="1796589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003" y="568583"/>
            <a:ext cx="7785408" cy="3704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302" y="4717058"/>
            <a:ext cx="3432217" cy="1917729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499200" y="3323321"/>
            <a:ext cx="617813" cy="825709"/>
            <a:chOff x="-2033679" y="889419"/>
            <a:chExt cx="463503" cy="619473"/>
          </a:xfrm>
        </p:grpSpPr>
        <p:pic>
          <p:nvPicPr>
            <p:cNvPr id="30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组合 31"/>
          <p:cNvGrpSpPr/>
          <p:nvPr/>
        </p:nvGrpSpPr>
        <p:grpSpPr>
          <a:xfrm>
            <a:off x="1270394" y="2641404"/>
            <a:ext cx="617813" cy="825709"/>
            <a:chOff x="-2033679" y="889419"/>
            <a:chExt cx="463503" cy="619473"/>
          </a:xfrm>
        </p:grpSpPr>
        <p:pic>
          <p:nvPicPr>
            <p:cNvPr id="3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组合 34"/>
          <p:cNvGrpSpPr/>
          <p:nvPr/>
        </p:nvGrpSpPr>
        <p:grpSpPr>
          <a:xfrm>
            <a:off x="1579300" y="3692451"/>
            <a:ext cx="617813" cy="825709"/>
            <a:chOff x="-2033679" y="889419"/>
            <a:chExt cx="463503" cy="619473"/>
          </a:xfrm>
        </p:grpSpPr>
        <p:pic>
          <p:nvPicPr>
            <p:cNvPr id="3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组合 15">
            <a:extLst>
              <a:ext uri="{FF2B5EF4-FFF2-40B4-BE49-F238E27FC236}">
                <a16:creationId xmlns:a16="http://schemas.microsoft.com/office/drawing/2014/main" id="{4C4B35B1-6185-49A8-872F-B73B04C5929A}"/>
              </a:ext>
            </a:extLst>
          </p:cNvPr>
          <p:cNvGrpSpPr/>
          <p:nvPr/>
        </p:nvGrpSpPr>
        <p:grpSpPr>
          <a:xfrm>
            <a:off x="10108654" y="5691884"/>
            <a:ext cx="481747" cy="633747"/>
            <a:chOff x="-2033679" y="889419"/>
            <a:chExt cx="463503" cy="619473"/>
          </a:xfrm>
        </p:grpSpPr>
        <p:pic>
          <p:nvPicPr>
            <p:cNvPr id="41" name="Picture 10" descr="E:\丫头\png\小人\卡通类素材\ry.png">
              <a:extLst>
                <a:ext uri="{FF2B5EF4-FFF2-40B4-BE49-F238E27FC236}">
                  <a16:creationId xmlns:a16="http://schemas.microsoft.com/office/drawing/2014/main" id="{32C75C76-78ED-443B-9147-32071E7AAD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10" descr="E:\丫头\png\小人\卡通类素材\ry.png">
              <a:extLst>
                <a:ext uri="{FF2B5EF4-FFF2-40B4-BE49-F238E27FC236}">
                  <a16:creationId xmlns:a16="http://schemas.microsoft.com/office/drawing/2014/main" id="{ED3AC429-1D04-4704-958D-32BD7339A3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组合 15">
            <a:extLst>
              <a:ext uri="{FF2B5EF4-FFF2-40B4-BE49-F238E27FC236}">
                <a16:creationId xmlns:a16="http://schemas.microsoft.com/office/drawing/2014/main" id="{75D6EB3C-2E27-4FA0-97F0-C772D56F5DE7}"/>
              </a:ext>
            </a:extLst>
          </p:cNvPr>
          <p:cNvGrpSpPr/>
          <p:nvPr/>
        </p:nvGrpSpPr>
        <p:grpSpPr>
          <a:xfrm>
            <a:off x="9893096" y="5732546"/>
            <a:ext cx="481747" cy="633747"/>
            <a:chOff x="-2033679" y="889419"/>
            <a:chExt cx="463503" cy="619473"/>
          </a:xfrm>
        </p:grpSpPr>
        <p:pic>
          <p:nvPicPr>
            <p:cNvPr id="44" name="Picture 10" descr="E:\丫头\png\小人\卡通类素材\ry.png">
              <a:extLst>
                <a:ext uri="{FF2B5EF4-FFF2-40B4-BE49-F238E27FC236}">
                  <a16:creationId xmlns:a16="http://schemas.microsoft.com/office/drawing/2014/main" id="{A7D65A2F-8A59-48CC-B8FE-196C047550B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10" descr="E:\丫头\png\小人\卡通类素材\ry.png">
              <a:extLst>
                <a:ext uri="{FF2B5EF4-FFF2-40B4-BE49-F238E27FC236}">
                  <a16:creationId xmlns:a16="http://schemas.microsoft.com/office/drawing/2014/main" id="{67504AE2-A34B-4916-8DBD-B079636218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6" name="Picture 2" descr="E:\丫头\png\小人\卡通类素材\yunf.png">
            <a:extLst>
              <a:ext uri="{FF2B5EF4-FFF2-40B4-BE49-F238E27FC236}">
                <a16:creationId xmlns:a16="http://schemas.microsoft.com/office/drawing/2014/main" id="{6C95C984-FCAC-49B5-A606-3636632E6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152" y="99743"/>
            <a:ext cx="1796589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F1033A74-089E-4C8B-BA80-1394862F420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34" y="1269302"/>
            <a:ext cx="11623261" cy="3357338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A25D836E-50A4-4207-AE8F-C8964AC703F7}"/>
              </a:ext>
            </a:extLst>
          </p:cNvPr>
          <p:cNvSpPr txBox="1"/>
          <p:nvPr/>
        </p:nvSpPr>
        <p:spPr>
          <a:xfrm>
            <a:off x="2769780" y="81148"/>
            <a:ext cx="73470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Thiết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hlinkClick r:id="rId16"/>
              </a:rPr>
              <a:t>https://www.facebook.com/huongthaoGADT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23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丫头\png\小人\卡通类素材\l;'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0617">
            <a:off x="1241683" y="-329032"/>
            <a:ext cx="7891942" cy="625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453" y="2590419"/>
            <a:ext cx="3687668" cy="4606257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8" y="4756206"/>
            <a:ext cx="12188116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A32204-B27D-450F-B0D6-3B7C581548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9940" y="1909272"/>
            <a:ext cx="5395428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8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ự khác nhau thú vị về nông thôn và thành thị">
            <a:hlinkClick r:id="" action="ppaction://media"/>
            <a:extLst>
              <a:ext uri="{FF2B5EF4-FFF2-40B4-BE49-F238E27FC236}">
                <a16:creationId xmlns:a16="http://schemas.microsoft.com/office/drawing/2014/main" id="{CEC090F6-154F-46C5-BA98-5021D21FDD3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08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0C8A069-F50D-4A3E-A754-7ED26F65E250}"/>
              </a:ext>
            </a:extLst>
          </p:cNvPr>
          <p:cNvGrpSpPr/>
          <p:nvPr/>
        </p:nvGrpSpPr>
        <p:grpSpPr>
          <a:xfrm>
            <a:off x="-2376" y="-2387600"/>
            <a:ext cx="12071042" cy="9245601"/>
            <a:chOff x="-340460" y="-1184446"/>
            <a:chExt cx="9308612" cy="527443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BE41106-320E-4D38-A7DD-ACB92A152699}"/>
                </a:ext>
              </a:extLst>
            </p:cNvPr>
            <p:cNvGrpSpPr/>
            <p:nvPr/>
          </p:nvGrpSpPr>
          <p:grpSpPr>
            <a:xfrm>
              <a:off x="-340460" y="-973474"/>
              <a:ext cx="9308612" cy="5063460"/>
              <a:chOff x="-79330" y="-998879"/>
              <a:chExt cx="8867910" cy="5063460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9D27D79-6BB6-482F-A0E1-9C46F621FE09}"/>
                  </a:ext>
                </a:extLst>
              </p:cNvPr>
              <p:cNvGrpSpPr/>
              <p:nvPr/>
            </p:nvGrpSpPr>
            <p:grpSpPr>
              <a:xfrm>
                <a:off x="-79330" y="-998879"/>
                <a:ext cx="8867910" cy="5063460"/>
                <a:chOff x="-70945" y="-42643"/>
                <a:chExt cx="8867910" cy="5063460"/>
              </a:xfrm>
            </p:grpSpPr>
            <p:pic>
              <p:nvPicPr>
                <p:cNvPr id="29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F3BD1769-FE14-4E45-A0F7-DBBD0E91E56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4" t="-849" r="1"/>
                <a:stretch/>
              </p:blipFill>
              <p:spPr bwMode="auto">
                <a:xfrm>
                  <a:off x="-70945" y="-42643"/>
                  <a:ext cx="8867910" cy="5063460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56254F5-FFA4-4F03-89B0-D8E704367416}"/>
                    </a:ext>
                  </a:extLst>
                </p:cNvPr>
                <p:cNvSpPr/>
                <p:nvPr/>
              </p:nvSpPr>
              <p:spPr>
                <a:xfrm>
                  <a:off x="6754455" y="3350838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37B108B-DA33-4690-8657-03D4108AAA43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7DF9A08-5D0D-4129-B86C-F17DC5659025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23" name="图片 11">
              <a:extLst>
                <a:ext uri="{FF2B5EF4-FFF2-40B4-BE49-F238E27FC236}">
                  <a16:creationId xmlns:a16="http://schemas.microsoft.com/office/drawing/2014/main" id="{32617216-501F-42C7-BD49-227638A15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9123" y="-1184446"/>
              <a:ext cx="1102698" cy="1022486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184C13A-E557-4AE5-B94F-214B21FA6AD8}"/>
              </a:ext>
            </a:extLst>
          </p:cNvPr>
          <p:cNvGrpSpPr/>
          <p:nvPr/>
        </p:nvGrpSpPr>
        <p:grpSpPr>
          <a:xfrm>
            <a:off x="772161" y="-38405"/>
            <a:ext cx="10417716" cy="1291688"/>
            <a:chOff x="2767263" y="332398"/>
            <a:chExt cx="4461126" cy="1292087"/>
          </a:xfrm>
        </p:grpSpPr>
        <p:sp>
          <p:nvSpPr>
            <p:cNvPr id="34" name="îṥḷíďê">
              <a:extLst>
                <a:ext uri="{FF2B5EF4-FFF2-40B4-BE49-F238E27FC236}">
                  <a16:creationId xmlns:a16="http://schemas.microsoft.com/office/drawing/2014/main" id="{9B211626-F3E9-4A50-8CE7-CA1342E99D11}"/>
                </a:ext>
              </a:extLst>
            </p:cNvPr>
            <p:cNvSpPr/>
            <p:nvPr/>
          </p:nvSpPr>
          <p:spPr bwMode="auto">
            <a:xfrm>
              <a:off x="2767263" y="343910"/>
              <a:ext cx="4461126" cy="128057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35" name="Google Shape;5317;p41">
              <a:extLst>
                <a:ext uri="{FF2B5EF4-FFF2-40B4-BE49-F238E27FC236}">
                  <a16:creationId xmlns:a16="http://schemas.microsoft.com/office/drawing/2014/main" id="{B99F7DD8-BD12-4451-B514-244FA0865328}"/>
                </a:ext>
              </a:extLst>
            </p:cNvPr>
            <p:cNvSpPr txBox="1">
              <a:spLocks/>
            </p:cNvSpPr>
            <p:nvPr/>
          </p:nvSpPr>
          <p:spPr>
            <a:xfrm>
              <a:off x="2767263" y="332398"/>
              <a:ext cx="4461126" cy="10040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600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1. </a:t>
              </a:r>
              <a:r>
                <a:rPr lang="vi-VN" sz="3600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Tìm từ ngữ chỉ sự vật và từ ngữ chỉ đặc điểm của sự vật thường thấy ở thành thị hoặc nông thôn.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5A31304-8F58-4F2D-A75B-371275B094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9283" y="1355087"/>
            <a:ext cx="8679169" cy="28635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D16CC7-EBC6-4A2E-9578-73F6F84DF4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2625" y="4320426"/>
            <a:ext cx="7522285" cy="153749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5335F67-5C21-4FEA-9276-B6B904DF2F68}"/>
              </a:ext>
            </a:extLst>
          </p:cNvPr>
          <p:cNvCxnSpPr/>
          <p:nvPr/>
        </p:nvCxnSpPr>
        <p:spPr>
          <a:xfrm>
            <a:off x="3891280" y="515999"/>
            <a:ext cx="176784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14DC35C-1CFE-4B41-AFA1-18037BB093EA}"/>
              </a:ext>
            </a:extLst>
          </p:cNvPr>
          <p:cNvCxnSpPr>
            <a:cxnSpLocks/>
          </p:cNvCxnSpPr>
          <p:nvPr/>
        </p:nvCxnSpPr>
        <p:spPr>
          <a:xfrm flipV="1">
            <a:off x="7853680" y="515999"/>
            <a:ext cx="2235200" cy="2032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774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0C8A069-F50D-4A3E-A754-7ED26F65E250}"/>
              </a:ext>
            </a:extLst>
          </p:cNvPr>
          <p:cNvGrpSpPr/>
          <p:nvPr/>
        </p:nvGrpSpPr>
        <p:grpSpPr>
          <a:xfrm>
            <a:off x="-2376" y="-1473200"/>
            <a:ext cx="12071042" cy="8331201"/>
            <a:chOff x="-340460" y="-1184446"/>
            <a:chExt cx="9308612" cy="527443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BE41106-320E-4D38-A7DD-ACB92A152699}"/>
                </a:ext>
              </a:extLst>
            </p:cNvPr>
            <p:cNvGrpSpPr/>
            <p:nvPr/>
          </p:nvGrpSpPr>
          <p:grpSpPr>
            <a:xfrm>
              <a:off x="-340460" y="-973474"/>
              <a:ext cx="9308612" cy="5063460"/>
              <a:chOff x="-79330" y="-998879"/>
              <a:chExt cx="8867910" cy="5063460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9D27D79-6BB6-482F-A0E1-9C46F621FE09}"/>
                  </a:ext>
                </a:extLst>
              </p:cNvPr>
              <p:cNvGrpSpPr/>
              <p:nvPr/>
            </p:nvGrpSpPr>
            <p:grpSpPr>
              <a:xfrm>
                <a:off x="-79330" y="-998879"/>
                <a:ext cx="8867910" cy="5063460"/>
                <a:chOff x="-70945" y="-42643"/>
                <a:chExt cx="8867910" cy="5063460"/>
              </a:xfrm>
            </p:grpSpPr>
            <p:pic>
              <p:nvPicPr>
                <p:cNvPr id="29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F3BD1769-FE14-4E45-A0F7-DBBD0E91E56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4" t="-849" r="1"/>
                <a:stretch/>
              </p:blipFill>
              <p:spPr bwMode="auto">
                <a:xfrm>
                  <a:off x="-70945" y="-42643"/>
                  <a:ext cx="8867910" cy="5063460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56254F5-FFA4-4F03-89B0-D8E704367416}"/>
                    </a:ext>
                  </a:extLst>
                </p:cNvPr>
                <p:cNvSpPr/>
                <p:nvPr/>
              </p:nvSpPr>
              <p:spPr>
                <a:xfrm>
                  <a:off x="6754455" y="3350838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8804"/>
                  <a:endParaRPr lang="en-US" sz="2399">
                    <a:solidFill>
                      <a:srgbClr val="FFFFFF"/>
                    </a:solidFill>
                    <a:latin typeface="微软雅黑"/>
                  </a:endParaRPr>
                </a:p>
              </p:txBody>
            </p:sp>
          </p:grp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37B108B-DA33-4690-8657-03D4108AAA43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7DF9A08-5D0D-4129-B86C-F17DC5659025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804"/>
                <a:endParaRPr lang="en-US" sz="2399">
                  <a:solidFill>
                    <a:srgbClr val="FFFFFF"/>
                  </a:solidFill>
                  <a:latin typeface="微软雅黑"/>
                </a:endParaRPr>
              </a:p>
            </p:txBody>
          </p:sp>
        </p:grpSp>
        <p:pic>
          <p:nvPicPr>
            <p:cNvPr id="23" name="图片 11">
              <a:extLst>
                <a:ext uri="{FF2B5EF4-FFF2-40B4-BE49-F238E27FC236}">
                  <a16:creationId xmlns:a16="http://schemas.microsoft.com/office/drawing/2014/main" id="{32617216-501F-42C7-BD49-227638A15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9123" y="-1184446"/>
              <a:ext cx="1102698" cy="1022486"/>
            </a:xfrm>
            <a:prstGeom prst="rect">
              <a:avLst/>
            </a:prstGeom>
          </p:spPr>
        </p:pic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FD2D0DCE-AD6D-430E-8C54-5E87D66601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1324" y="1875320"/>
            <a:ext cx="4924337" cy="3524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112F0013-F7A2-4DC7-A2D4-4A29369D16CA}"/>
              </a:ext>
            </a:extLst>
          </p:cNvPr>
          <p:cNvSpPr/>
          <p:nvPr/>
        </p:nvSpPr>
        <p:spPr>
          <a:xfrm>
            <a:off x="1685925" y="2368537"/>
            <a:ext cx="33788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3698961055171704230">
            <a:hlinkClick r:id="" action="ppaction://media"/>
            <a:extLst>
              <a:ext uri="{FF2B5EF4-FFF2-40B4-BE49-F238E27FC236}">
                <a16:creationId xmlns:a16="http://schemas.microsoft.com/office/drawing/2014/main" id="{7F2B4EC4-620F-4D66-9BD8-967B2642A22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40003" y="5170942"/>
            <a:ext cx="2406978" cy="13560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5A09705-C18E-4637-9F9B-CC2984590E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5208" y="2450055"/>
            <a:ext cx="5823412" cy="286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61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41"/>
                </p:tgtEl>
              </p:cMediaNode>
            </p:video>
          </p:childTnLst>
        </p:cTn>
      </p:par>
    </p:tnLst>
    <p:bldLst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0C8A069-F50D-4A3E-A754-7ED26F65E250}"/>
              </a:ext>
            </a:extLst>
          </p:cNvPr>
          <p:cNvGrpSpPr/>
          <p:nvPr/>
        </p:nvGrpSpPr>
        <p:grpSpPr>
          <a:xfrm>
            <a:off x="-2376" y="-2387600"/>
            <a:ext cx="12071042" cy="9245601"/>
            <a:chOff x="-340460" y="-1184446"/>
            <a:chExt cx="9308612" cy="527443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BE41106-320E-4D38-A7DD-ACB92A152699}"/>
                </a:ext>
              </a:extLst>
            </p:cNvPr>
            <p:cNvGrpSpPr/>
            <p:nvPr/>
          </p:nvGrpSpPr>
          <p:grpSpPr>
            <a:xfrm>
              <a:off x="-340460" y="-973474"/>
              <a:ext cx="9308612" cy="5063460"/>
              <a:chOff x="-79330" y="-998879"/>
              <a:chExt cx="8867910" cy="5063460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9D27D79-6BB6-482F-A0E1-9C46F621FE09}"/>
                  </a:ext>
                </a:extLst>
              </p:cNvPr>
              <p:cNvGrpSpPr/>
              <p:nvPr/>
            </p:nvGrpSpPr>
            <p:grpSpPr>
              <a:xfrm>
                <a:off x="-79330" y="-998879"/>
                <a:ext cx="8867910" cy="5063460"/>
                <a:chOff x="-70945" y="-42643"/>
                <a:chExt cx="8867910" cy="5063460"/>
              </a:xfrm>
            </p:grpSpPr>
            <p:pic>
              <p:nvPicPr>
                <p:cNvPr id="29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F3BD1769-FE14-4E45-A0F7-DBBD0E91E56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4" t="-849" r="1"/>
                <a:stretch/>
              </p:blipFill>
              <p:spPr bwMode="auto">
                <a:xfrm>
                  <a:off x="-70945" y="-42643"/>
                  <a:ext cx="8867910" cy="5063460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56254F5-FFA4-4F03-89B0-D8E704367416}"/>
                    </a:ext>
                  </a:extLst>
                </p:cNvPr>
                <p:cNvSpPr/>
                <p:nvPr/>
              </p:nvSpPr>
              <p:spPr>
                <a:xfrm>
                  <a:off x="6754455" y="3350838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880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399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37B108B-DA33-4690-8657-03D4108AAA43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7DF9A08-5D0D-4129-B86C-F17DC5659025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pic>
          <p:nvPicPr>
            <p:cNvPr id="23" name="图片 11">
              <a:extLst>
                <a:ext uri="{FF2B5EF4-FFF2-40B4-BE49-F238E27FC236}">
                  <a16:creationId xmlns:a16="http://schemas.microsoft.com/office/drawing/2014/main" id="{32617216-501F-42C7-BD49-227638A15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9123" y="-1184446"/>
              <a:ext cx="1102698" cy="1022486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5A31304-8F58-4F2D-A75B-371275B094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7594" y="119660"/>
            <a:ext cx="8369743" cy="2654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5214AF0F-4B7B-4C3E-A00A-D0C894619C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382435"/>
              </p:ext>
            </p:extLst>
          </p:nvPr>
        </p:nvGraphicFramePr>
        <p:xfrm>
          <a:off x="1406867" y="2774183"/>
          <a:ext cx="10170162" cy="3476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8879">
                  <a:extLst>
                    <a:ext uri="{9D8B030D-6E8A-4147-A177-3AD203B41FA5}">
                      <a16:colId xmlns:a16="http://schemas.microsoft.com/office/drawing/2014/main" val="2348384162"/>
                    </a:ext>
                  </a:extLst>
                </a:gridCol>
                <a:gridCol w="3896654">
                  <a:extLst>
                    <a:ext uri="{9D8B030D-6E8A-4147-A177-3AD203B41FA5}">
                      <a16:colId xmlns:a16="http://schemas.microsoft.com/office/drawing/2014/main" val="3668161176"/>
                    </a:ext>
                  </a:extLst>
                </a:gridCol>
                <a:gridCol w="3804629">
                  <a:extLst>
                    <a:ext uri="{9D8B030D-6E8A-4147-A177-3AD203B41FA5}">
                      <a16:colId xmlns:a16="http://schemas.microsoft.com/office/drawing/2014/main" val="2628251253"/>
                    </a:ext>
                  </a:extLst>
                </a:gridCol>
              </a:tblGrid>
              <a:tr h="676878">
                <a:tc>
                  <a:txBody>
                    <a:bodyPr/>
                    <a:lstStyle/>
                    <a:p>
                      <a:endParaRPr lang="en-US" sz="300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Từ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ngữ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chỉ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sự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vật</a:t>
                      </a:r>
                      <a:endParaRPr lang="en-US" sz="30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88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Từ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ngữ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chỉ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đặc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điểm</a:t>
                      </a:r>
                      <a:endParaRPr lang="en-US" sz="30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2843346"/>
                  </a:ext>
                </a:extLst>
              </a:tr>
              <a:tr h="139975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Ở </a:t>
                      </a:r>
                      <a:r>
                        <a:rPr lang="en-US" sz="24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thành</a:t>
                      </a:r>
                      <a:r>
                        <a:rPr lang="en-US" sz="24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thị</a:t>
                      </a:r>
                      <a:endParaRPr lang="en-US" sz="24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Đường</a:t>
                      </a:r>
                      <a:r>
                        <a:rPr lang="en-US" sz="24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phố</a:t>
                      </a:r>
                      <a:r>
                        <a:rPr lang="en-US" sz="24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Tấp</a:t>
                      </a:r>
                      <a:r>
                        <a:rPr lang="en-US" sz="24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nập</a:t>
                      </a:r>
                      <a:r>
                        <a:rPr lang="en-US" sz="24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3828678"/>
                  </a:ext>
                </a:extLst>
              </a:tr>
              <a:tr h="139975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Ở </a:t>
                      </a:r>
                      <a:r>
                        <a:rPr lang="en-US" sz="24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nông</a:t>
                      </a:r>
                      <a:r>
                        <a:rPr lang="en-US" sz="24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thôn</a:t>
                      </a:r>
                      <a:endParaRPr lang="en-US" sz="24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Cánh</a:t>
                      </a:r>
                      <a:r>
                        <a:rPr lang="en-US" sz="24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đồng</a:t>
                      </a:r>
                      <a:r>
                        <a:rPr lang="en-US" sz="24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Rộng</a:t>
                      </a:r>
                      <a:r>
                        <a:rPr lang="en-US" sz="24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mênh</a:t>
                      </a:r>
                      <a:r>
                        <a:rPr lang="en-US" sz="24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mông</a:t>
                      </a:r>
                      <a:r>
                        <a:rPr lang="en-US" sz="24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56807468"/>
                  </a:ext>
                </a:extLst>
              </a:tr>
            </a:tbl>
          </a:graphicData>
        </a:graphic>
      </p:graphicFrame>
      <p:sp>
        <p:nvSpPr>
          <p:cNvPr id="18" name="Oval 17">
            <a:extLst>
              <a:ext uri="{FF2B5EF4-FFF2-40B4-BE49-F238E27FC236}">
                <a16:creationId xmlns:a16="http://schemas.microsoft.com/office/drawing/2014/main" id="{5058A25F-C651-471B-AABE-3241C8C066EF}"/>
              </a:ext>
            </a:extLst>
          </p:cNvPr>
          <p:cNvSpPr/>
          <p:nvPr/>
        </p:nvSpPr>
        <p:spPr>
          <a:xfrm>
            <a:off x="4057650" y="1574800"/>
            <a:ext cx="1400507" cy="937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5A1B65-B550-4EE0-904C-607235BCF6B0}"/>
              </a:ext>
            </a:extLst>
          </p:cNvPr>
          <p:cNvSpPr txBox="1"/>
          <p:nvPr/>
        </p:nvSpPr>
        <p:spPr>
          <a:xfrm>
            <a:off x="5467350" y="3469014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F98632B-B840-485D-8411-4716D6ACB23E}"/>
              </a:ext>
            </a:extLst>
          </p:cNvPr>
          <p:cNvSpPr/>
          <p:nvPr/>
        </p:nvSpPr>
        <p:spPr>
          <a:xfrm>
            <a:off x="2877031" y="1006406"/>
            <a:ext cx="1400507" cy="10865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64063E-9986-462E-B22D-84DE19DADD83}"/>
              </a:ext>
            </a:extLst>
          </p:cNvPr>
          <p:cNvSpPr txBox="1"/>
          <p:nvPr/>
        </p:nvSpPr>
        <p:spPr>
          <a:xfrm>
            <a:off x="6162465" y="3464179"/>
            <a:ext cx="125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bus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FE9C3BC-D918-4D2F-B457-AF83ADC6F76E}"/>
              </a:ext>
            </a:extLst>
          </p:cNvPr>
          <p:cNvSpPr/>
          <p:nvPr/>
        </p:nvSpPr>
        <p:spPr>
          <a:xfrm>
            <a:off x="2245088" y="142722"/>
            <a:ext cx="3607072" cy="10865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934E011-4E96-4D72-BDB9-82BD399DE98B}"/>
              </a:ext>
            </a:extLst>
          </p:cNvPr>
          <p:cNvSpPr txBox="1"/>
          <p:nvPr/>
        </p:nvSpPr>
        <p:spPr>
          <a:xfrm>
            <a:off x="3762070" y="3887180"/>
            <a:ext cx="215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tầng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3087DE6-E790-4DC2-A8F0-7A3735B29003}"/>
              </a:ext>
            </a:extLst>
          </p:cNvPr>
          <p:cNvSpPr/>
          <p:nvPr/>
        </p:nvSpPr>
        <p:spPr>
          <a:xfrm>
            <a:off x="2931853" y="1757679"/>
            <a:ext cx="3230612" cy="75344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5613AC9-152F-4F17-9ADA-5AA19392ED67}"/>
              </a:ext>
            </a:extLst>
          </p:cNvPr>
          <p:cNvSpPr txBox="1"/>
          <p:nvPr/>
        </p:nvSpPr>
        <p:spPr>
          <a:xfrm>
            <a:off x="5648020" y="3887179"/>
            <a:ext cx="215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nhựa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EE4DBF2-EC31-4FA6-B885-F19F79457AD4}"/>
              </a:ext>
            </a:extLst>
          </p:cNvPr>
          <p:cNvSpPr/>
          <p:nvPr/>
        </p:nvSpPr>
        <p:spPr>
          <a:xfrm>
            <a:off x="4754880" y="769132"/>
            <a:ext cx="422095" cy="69874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2F9AB7-FE3A-404A-AA54-A042FE501993}"/>
              </a:ext>
            </a:extLst>
          </p:cNvPr>
          <p:cNvSpPr txBox="1"/>
          <p:nvPr/>
        </p:nvSpPr>
        <p:spPr>
          <a:xfrm>
            <a:off x="3828153" y="4400789"/>
            <a:ext cx="215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E8389DD-021A-4CE9-B64C-144705D6CDB5}"/>
              </a:ext>
            </a:extLst>
          </p:cNvPr>
          <p:cNvSpPr/>
          <p:nvPr/>
        </p:nvSpPr>
        <p:spPr>
          <a:xfrm>
            <a:off x="2287275" y="1052047"/>
            <a:ext cx="422095" cy="69874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913B63-FC17-4E1B-AF80-72B8C422A135}"/>
              </a:ext>
            </a:extLst>
          </p:cNvPr>
          <p:cNvSpPr txBox="1"/>
          <p:nvPr/>
        </p:nvSpPr>
        <p:spPr>
          <a:xfrm>
            <a:off x="5392580" y="4421675"/>
            <a:ext cx="215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thông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2E06B440-CDEC-4F82-B702-92BD314DD48B}"/>
              </a:ext>
            </a:extLst>
          </p:cNvPr>
          <p:cNvSpPr/>
          <p:nvPr/>
        </p:nvSpPr>
        <p:spPr>
          <a:xfrm>
            <a:off x="7611417" y="1328438"/>
            <a:ext cx="1060840" cy="95725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8D91554-B5B1-437C-BB0E-1CA0E3125BFE}"/>
              </a:ext>
            </a:extLst>
          </p:cNvPr>
          <p:cNvSpPr txBox="1"/>
          <p:nvPr/>
        </p:nvSpPr>
        <p:spPr>
          <a:xfrm>
            <a:off x="5458157" y="4837335"/>
            <a:ext cx="215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bò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8E107D53-A4F1-4A24-98AB-893760A53511}"/>
              </a:ext>
            </a:extLst>
          </p:cNvPr>
          <p:cNvSpPr/>
          <p:nvPr/>
        </p:nvSpPr>
        <p:spPr>
          <a:xfrm>
            <a:off x="6644977" y="1108259"/>
            <a:ext cx="793149" cy="61152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880AFF1-EF40-41C3-B7F2-8CCD2FD59C03}"/>
              </a:ext>
            </a:extLst>
          </p:cNvPr>
          <p:cNvSpPr txBox="1"/>
          <p:nvPr/>
        </p:nvSpPr>
        <p:spPr>
          <a:xfrm>
            <a:off x="6361496" y="4842866"/>
            <a:ext cx="215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trâu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9F89239-0352-468A-93FB-7B90C4EAF32E}"/>
              </a:ext>
            </a:extLst>
          </p:cNvPr>
          <p:cNvSpPr/>
          <p:nvPr/>
        </p:nvSpPr>
        <p:spPr>
          <a:xfrm>
            <a:off x="7221944" y="745296"/>
            <a:ext cx="997655" cy="61152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EF6FFC1-E7B1-4727-91FA-627F181F4F59}"/>
              </a:ext>
            </a:extLst>
          </p:cNvPr>
          <p:cNvSpPr txBox="1"/>
          <p:nvPr/>
        </p:nvSpPr>
        <p:spPr>
          <a:xfrm>
            <a:off x="3883425" y="5389929"/>
            <a:ext cx="215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cổng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1B5A2B21-567A-42AF-AD8F-FD2E53304764}"/>
              </a:ext>
            </a:extLst>
          </p:cNvPr>
          <p:cNvSpPr/>
          <p:nvPr/>
        </p:nvSpPr>
        <p:spPr>
          <a:xfrm>
            <a:off x="7966470" y="270266"/>
            <a:ext cx="1839095" cy="10865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F336BC7-6C10-4FA3-A5FC-A28CFBE17DD5}"/>
              </a:ext>
            </a:extLst>
          </p:cNvPr>
          <p:cNvSpPr txBox="1"/>
          <p:nvPr/>
        </p:nvSpPr>
        <p:spPr>
          <a:xfrm>
            <a:off x="5304246" y="5389929"/>
            <a:ext cx="215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29F6BA7-3284-436B-B649-909F1011D557}"/>
              </a:ext>
            </a:extLst>
          </p:cNvPr>
          <p:cNvSpPr/>
          <p:nvPr/>
        </p:nvSpPr>
        <p:spPr>
          <a:xfrm>
            <a:off x="6526276" y="1698270"/>
            <a:ext cx="1789450" cy="10865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9CE4FB9-7CFD-4109-B14D-7CDAEE893D53}"/>
              </a:ext>
            </a:extLst>
          </p:cNvPr>
          <p:cNvSpPr txBox="1"/>
          <p:nvPr/>
        </p:nvSpPr>
        <p:spPr>
          <a:xfrm>
            <a:off x="6263856" y="5407217"/>
            <a:ext cx="215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921B2C6F-DB1A-4BD6-9A11-8A128421768F}"/>
              </a:ext>
            </a:extLst>
          </p:cNvPr>
          <p:cNvSpPr/>
          <p:nvPr/>
        </p:nvSpPr>
        <p:spPr>
          <a:xfrm>
            <a:off x="6380504" y="60403"/>
            <a:ext cx="1420776" cy="10865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21A45E0-283B-4463-91D9-A1437DF80CFA}"/>
              </a:ext>
            </a:extLst>
          </p:cNvPr>
          <p:cNvSpPr txBox="1"/>
          <p:nvPr/>
        </p:nvSpPr>
        <p:spPr>
          <a:xfrm>
            <a:off x="3895620" y="5851594"/>
            <a:ext cx="215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lũy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B2760C4F-D624-4D11-8D95-2530ACA4B049}"/>
              </a:ext>
            </a:extLst>
          </p:cNvPr>
          <p:cNvSpPr/>
          <p:nvPr/>
        </p:nvSpPr>
        <p:spPr>
          <a:xfrm>
            <a:off x="7378628" y="527453"/>
            <a:ext cx="741238" cy="46559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A3C04EC-E20E-45D6-AD71-E6271FF6C41D}"/>
              </a:ext>
            </a:extLst>
          </p:cNvPr>
          <p:cNvSpPr txBox="1"/>
          <p:nvPr/>
        </p:nvSpPr>
        <p:spPr>
          <a:xfrm>
            <a:off x="4904783" y="5840840"/>
            <a:ext cx="215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ngói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8DCA5B4E-C926-43B1-96D4-711AFA9CCC51}"/>
              </a:ext>
            </a:extLst>
          </p:cNvPr>
          <p:cNvSpPr/>
          <p:nvPr/>
        </p:nvSpPr>
        <p:spPr>
          <a:xfrm>
            <a:off x="9297856" y="1168043"/>
            <a:ext cx="741238" cy="46559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403D1F1-8700-470B-809D-3360538CD979}"/>
              </a:ext>
            </a:extLst>
          </p:cNvPr>
          <p:cNvSpPr txBox="1"/>
          <p:nvPr/>
        </p:nvSpPr>
        <p:spPr>
          <a:xfrm>
            <a:off x="6238948" y="5829480"/>
            <a:ext cx="215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02FCAAC-0A7A-44F5-A446-392CCFAB373A}"/>
              </a:ext>
            </a:extLst>
          </p:cNvPr>
          <p:cNvSpPr txBox="1"/>
          <p:nvPr/>
        </p:nvSpPr>
        <p:spPr>
          <a:xfrm>
            <a:off x="9042069" y="3464179"/>
            <a:ext cx="215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đúc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04CE041-41B5-49E0-8660-B6CE596CA89A}"/>
              </a:ext>
            </a:extLst>
          </p:cNvPr>
          <p:cNvSpPr txBox="1"/>
          <p:nvPr/>
        </p:nvSpPr>
        <p:spPr>
          <a:xfrm>
            <a:off x="7878369" y="3930593"/>
            <a:ext cx="215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chật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chội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110896A-6126-46AB-A06A-A50D553F5FDD}"/>
              </a:ext>
            </a:extLst>
          </p:cNvPr>
          <p:cNvSpPr txBox="1"/>
          <p:nvPr/>
        </p:nvSpPr>
        <p:spPr>
          <a:xfrm>
            <a:off x="9263804" y="3919952"/>
            <a:ext cx="215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Ồn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ào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757FB9F-C673-45CA-B84C-3B9B37356731}"/>
              </a:ext>
            </a:extLst>
          </p:cNvPr>
          <p:cNvSpPr txBox="1"/>
          <p:nvPr/>
        </p:nvSpPr>
        <p:spPr>
          <a:xfrm>
            <a:off x="10273700" y="4851507"/>
            <a:ext cx="215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ả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126D4A5-309C-4A43-9491-361975C516A0}"/>
              </a:ext>
            </a:extLst>
          </p:cNvPr>
          <p:cNvSpPr txBox="1"/>
          <p:nvPr/>
        </p:nvSpPr>
        <p:spPr>
          <a:xfrm>
            <a:off x="7824944" y="5403031"/>
            <a:ext cx="215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87F90AD-AA23-4716-8085-0128F6E41B1C}"/>
              </a:ext>
            </a:extLst>
          </p:cNvPr>
          <p:cNvSpPr txBox="1"/>
          <p:nvPr/>
        </p:nvSpPr>
        <p:spPr>
          <a:xfrm>
            <a:off x="9398280" y="5381171"/>
            <a:ext cx="2153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thoáng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đãng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9742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500"/>
                            </p:stCondLst>
                            <p:childTnLst>
                              <p:par>
                                <p:cTn id="2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2000"/>
                            </p:stCondLst>
                            <p:childTnLst>
                              <p:par>
                                <p:cTn id="2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2500"/>
                            </p:stCondLst>
                            <p:childTnLst>
                              <p:par>
                                <p:cTn id="2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1" grpId="0" animBg="1"/>
      <p:bldP spid="21" grpId="1" animBg="1"/>
      <p:bldP spid="25" grpId="0" animBg="1"/>
      <p:bldP spid="25" grpId="1" animBg="1"/>
      <p:bldP spid="36" grpId="0" animBg="1"/>
      <p:bldP spid="36" grpId="1" animBg="1"/>
      <p:bldP spid="38" grpId="0" animBg="1"/>
      <p:bldP spid="38" grpId="1" animBg="1"/>
      <p:bldP spid="40" grpId="0" animBg="1"/>
      <p:bldP spid="40" grpId="1" animBg="1"/>
      <p:bldP spid="46" grpId="0" animBg="1"/>
      <p:bldP spid="46" grpId="1" animBg="1"/>
      <p:bldP spid="48" grpId="0" animBg="1"/>
      <p:bldP spid="48" grpId="1" animBg="1"/>
      <p:bldP spid="50" grpId="0" animBg="1"/>
      <p:bldP spid="50" grpId="1" animBg="1"/>
      <p:bldP spid="52" grpId="0" animBg="1"/>
      <p:bldP spid="52" grpId="1" animBg="1"/>
      <p:bldP spid="54" grpId="0" animBg="1"/>
      <p:bldP spid="54" grpId="1" animBg="1"/>
      <p:bldP spid="56" grpId="0" animBg="1"/>
      <p:bldP spid="56" grpId="1" animBg="1"/>
      <p:bldP spid="61" grpId="0" animBg="1"/>
      <p:bldP spid="61" grpId="1" animBg="1"/>
      <p:bldP spid="63" grpId="0" animBg="1"/>
      <p:bldP spid="6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0C8A069-F50D-4A3E-A754-7ED26F65E250}"/>
              </a:ext>
            </a:extLst>
          </p:cNvPr>
          <p:cNvGrpSpPr/>
          <p:nvPr/>
        </p:nvGrpSpPr>
        <p:grpSpPr>
          <a:xfrm>
            <a:off x="-2376" y="-2387600"/>
            <a:ext cx="12071042" cy="9245599"/>
            <a:chOff x="-340460" y="-1184446"/>
            <a:chExt cx="9308612" cy="5274431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BE41106-320E-4D38-A7DD-ACB92A152699}"/>
                </a:ext>
              </a:extLst>
            </p:cNvPr>
            <p:cNvGrpSpPr/>
            <p:nvPr/>
          </p:nvGrpSpPr>
          <p:grpSpPr>
            <a:xfrm>
              <a:off x="-340460" y="-973474"/>
              <a:ext cx="9308612" cy="5063459"/>
              <a:chOff x="-79330" y="-998879"/>
              <a:chExt cx="8867910" cy="5063459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9D27D79-6BB6-482F-A0E1-9C46F621FE09}"/>
                  </a:ext>
                </a:extLst>
              </p:cNvPr>
              <p:cNvGrpSpPr/>
              <p:nvPr/>
            </p:nvGrpSpPr>
            <p:grpSpPr>
              <a:xfrm>
                <a:off x="-79330" y="-998879"/>
                <a:ext cx="8867910" cy="5063459"/>
                <a:chOff x="-70945" y="-42643"/>
                <a:chExt cx="8867910" cy="5063459"/>
              </a:xfrm>
            </p:grpSpPr>
            <p:pic>
              <p:nvPicPr>
                <p:cNvPr id="29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F3BD1769-FE14-4E45-A0F7-DBBD0E91E56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4" t="-849" r="1"/>
                <a:stretch/>
              </p:blipFill>
              <p:spPr bwMode="auto">
                <a:xfrm>
                  <a:off x="-70945" y="-42643"/>
                  <a:ext cx="8867910" cy="5063459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56254F5-FFA4-4F03-89B0-D8E704367416}"/>
                    </a:ext>
                  </a:extLst>
                </p:cNvPr>
                <p:cNvSpPr/>
                <p:nvPr/>
              </p:nvSpPr>
              <p:spPr>
                <a:xfrm>
                  <a:off x="6754455" y="3350838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880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399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37B108B-DA33-4690-8657-03D4108AAA43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7DF9A08-5D0D-4129-B86C-F17DC5659025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pic>
          <p:nvPicPr>
            <p:cNvPr id="23" name="图片 11">
              <a:extLst>
                <a:ext uri="{FF2B5EF4-FFF2-40B4-BE49-F238E27FC236}">
                  <a16:creationId xmlns:a16="http://schemas.microsoft.com/office/drawing/2014/main" id="{32617216-501F-42C7-BD49-227638A15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9123" y="-1184446"/>
              <a:ext cx="1102698" cy="1022486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184C13A-E557-4AE5-B94F-214B21FA6AD8}"/>
              </a:ext>
            </a:extLst>
          </p:cNvPr>
          <p:cNvGrpSpPr/>
          <p:nvPr/>
        </p:nvGrpSpPr>
        <p:grpSpPr>
          <a:xfrm>
            <a:off x="772161" y="-38405"/>
            <a:ext cx="10417716" cy="1291688"/>
            <a:chOff x="2767263" y="332398"/>
            <a:chExt cx="4461126" cy="1292087"/>
          </a:xfrm>
        </p:grpSpPr>
        <p:sp>
          <p:nvSpPr>
            <p:cNvPr id="34" name="îṥḷíďê">
              <a:extLst>
                <a:ext uri="{FF2B5EF4-FFF2-40B4-BE49-F238E27FC236}">
                  <a16:creationId xmlns:a16="http://schemas.microsoft.com/office/drawing/2014/main" id="{9B211626-F3E9-4A50-8CE7-CA1342E99D11}"/>
                </a:ext>
              </a:extLst>
            </p:cNvPr>
            <p:cNvSpPr/>
            <p:nvPr/>
          </p:nvSpPr>
          <p:spPr bwMode="auto">
            <a:xfrm>
              <a:off x="2767263" y="343910"/>
              <a:ext cx="4461126" cy="128057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35" name="Google Shape;5317;p41">
              <a:extLst>
                <a:ext uri="{FF2B5EF4-FFF2-40B4-BE49-F238E27FC236}">
                  <a16:creationId xmlns:a16="http://schemas.microsoft.com/office/drawing/2014/main" id="{B99F7DD8-BD12-4451-B514-244FA0865328}"/>
                </a:ext>
              </a:extLst>
            </p:cNvPr>
            <p:cNvSpPr txBox="1">
              <a:spLocks/>
            </p:cNvSpPr>
            <p:nvPr/>
          </p:nvSpPr>
          <p:spPr>
            <a:xfrm>
              <a:off x="2767263" y="332398"/>
              <a:ext cx="4461126" cy="10040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2. </a:t>
              </a: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Tìm những âm thanh được so sánh với nhau trong các câu dưới đây. Điền thông tin vào bảng theo mẫu.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A07D64-B4D7-45C7-868D-FFA184BD6C96}"/>
              </a:ext>
            </a:extLst>
          </p:cNvPr>
          <p:cNvSpPr/>
          <p:nvPr/>
        </p:nvSpPr>
        <p:spPr>
          <a:xfrm>
            <a:off x="1564640" y="1445013"/>
            <a:ext cx="9326880" cy="157355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Tiếng đàn tơ rưng khi trầm hùng như tiếng thác đổ, khi thánh thót, róc rách như suối reo.</a:t>
            </a:r>
          </a:p>
          <a:p>
            <a:pPr algn="r"/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An Duy và Lê Tấn)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AA84FB9-5622-4FD3-9BC0-10A67E839904}"/>
              </a:ext>
            </a:extLst>
          </p:cNvPr>
          <p:cNvSpPr/>
          <p:nvPr/>
        </p:nvSpPr>
        <p:spPr>
          <a:xfrm>
            <a:off x="1406867" y="3150198"/>
            <a:ext cx="9326880" cy="157355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Tiếng chim sáo về ríu ran như một cái chợ vừa mở, như lớp học vừa tan, như buổi đàn ca liên hoan sắp bắt đầu…</a:t>
            </a:r>
          </a:p>
          <a:p>
            <a:pPr algn="r"/>
            <a:r>
              <a:rPr lang="vi-VN" sz="28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Băng Sơn)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14114F4-8653-46D4-89BE-1EB19EDFBA0E}"/>
              </a:ext>
            </a:extLst>
          </p:cNvPr>
          <p:cNvCxnSpPr>
            <a:cxnSpLocks/>
          </p:cNvCxnSpPr>
          <p:nvPr/>
        </p:nvCxnSpPr>
        <p:spPr>
          <a:xfrm>
            <a:off x="3606800" y="584958"/>
            <a:ext cx="6197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>
            <a:extLst>
              <a:ext uri="{FF2B5EF4-FFF2-40B4-BE49-F238E27FC236}">
                <a16:creationId xmlns:a16="http://schemas.microsoft.com/office/drawing/2014/main" id="{6BF9AF6F-BFC0-47AA-878D-174E7BE6C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4841024"/>
            <a:ext cx="7543800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24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0C8A069-F50D-4A3E-A754-7ED26F65E250}"/>
              </a:ext>
            </a:extLst>
          </p:cNvPr>
          <p:cNvGrpSpPr/>
          <p:nvPr/>
        </p:nvGrpSpPr>
        <p:grpSpPr>
          <a:xfrm>
            <a:off x="-2376" y="-2387600"/>
            <a:ext cx="12071042" cy="9245599"/>
            <a:chOff x="-340460" y="-1184446"/>
            <a:chExt cx="9308612" cy="5274431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BE41106-320E-4D38-A7DD-ACB92A152699}"/>
                </a:ext>
              </a:extLst>
            </p:cNvPr>
            <p:cNvGrpSpPr/>
            <p:nvPr/>
          </p:nvGrpSpPr>
          <p:grpSpPr>
            <a:xfrm>
              <a:off x="-340460" y="-973474"/>
              <a:ext cx="9308612" cy="5063459"/>
              <a:chOff x="-79330" y="-998879"/>
              <a:chExt cx="8867910" cy="5063459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9D27D79-6BB6-482F-A0E1-9C46F621FE09}"/>
                  </a:ext>
                </a:extLst>
              </p:cNvPr>
              <p:cNvGrpSpPr/>
              <p:nvPr/>
            </p:nvGrpSpPr>
            <p:grpSpPr>
              <a:xfrm>
                <a:off x="-79330" y="-998879"/>
                <a:ext cx="8867910" cy="5063459"/>
                <a:chOff x="-70945" y="-42643"/>
                <a:chExt cx="8867910" cy="5063459"/>
              </a:xfrm>
            </p:grpSpPr>
            <p:pic>
              <p:nvPicPr>
                <p:cNvPr id="29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F3BD1769-FE14-4E45-A0F7-DBBD0E91E56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4" t="-849" r="1"/>
                <a:stretch/>
              </p:blipFill>
              <p:spPr bwMode="auto">
                <a:xfrm>
                  <a:off x="-70945" y="-42643"/>
                  <a:ext cx="8867910" cy="5063459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56254F5-FFA4-4F03-89B0-D8E704367416}"/>
                    </a:ext>
                  </a:extLst>
                </p:cNvPr>
                <p:cNvSpPr/>
                <p:nvPr/>
              </p:nvSpPr>
              <p:spPr>
                <a:xfrm>
                  <a:off x="6754455" y="3350838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880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399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37B108B-DA33-4690-8657-03D4108AAA43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7DF9A08-5D0D-4129-B86C-F17DC5659025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pic>
          <p:nvPicPr>
            <p:cNvPr id="23" name="图片 11">
              <a:extLst>
                <a:ext uri="{FF2B5EF4-FFF2-40B4-BE49-F238E27FC236}">
                  <a16:creationId xmlns:a16="http://schemas.microsoft.com/office/drawing/2014/main" id="{32617216-501F-42C7-BD49-227638A15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9123" y="-1184446"/>
              <a:ext cx="1102698" cy="1022486"/>
            </a:xfrm>
            <a:prstGeom prst="rect">
              <a:avLst/>
            </a:prstGeom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1119B3BF-4E70-481B-87FF-D8F8250E8F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680" y="3712877"/>
            <a:ext cx="3981366" cy="228231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06C3123-4A69-4EC8-8E91-3882A23DCD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9662" y="940558"/>
            <a:ext cx="6712278" cy="16521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737605-E21F-48A7-9880-C819B5B85179}"/>
              </a:ext>
            </a:extLst>
          </p:cNvPr>
          <p:cNvSpPr txBox="1"/>
          <p:nvPr/>
        </p:nvSpPr>
        <p:spPr>
          <a:xfrm>
            <a:off x="1158240" y="2592717"/>
            <a:ext cx="3773764" cy="1528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9D4A99C-A286-4B76-ADA4-4BBB7464A6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126630"/>
              </p:ext>
            </p:extLst>
          </p:nvPr>
        </p:nvGraphicFramePr>
        <p:xfrm>
          <a:off x="1026160" y="2742214"/>
          <a:ext cx="6712278" cy="24418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7491">
                  <a:extLst>
                    <a:ext uri="{9D8B030D-6E8A-4147-A177-3AD203B41FA5}">
                      <a16:colId xmlns:a16="http://schemas.microsoft.com/office/drawing/2014/main" val="3622263867"/>
                    </a:ext>
                  </a:extLst>
                </a:gridCol>
                <a:gridCol w="1677491">
                  <a:extLst>
                    <a:ext uri="{9D8B030D-6E8A-4147-A177-3AD203B41FA5}">
                      <a16:colId xmlns:a16="http://schemas.microsoft.com/office/drawing/2014/main" val="203223239"/>
                    </a:ext>
                  </a:extLst>
                </a:gridCol>
                <a:gridCol w="1678648">
                  <a:extLst>
                    <a:ext uri="{9D8B030D-6E8A-4147-A177-3AD203B41FA5}">
                      <a16:colId xmlns:a16="http://schemas.microsoft.com/office/drawing/2014/main" val="2110535485"/>
                    </a:ext>
                  </a:extLst>
                </a:gridCol>
                <a:gridCol w="1678648">
                  <a:extLst>
                    <a:ext uri="{9D8B030D-6E8A-4147-A177-3AD203B41FA5}">
                      <a16:colId xmlns:a16="http://schemas.microsoft.com/office/drawing/2014/main" val="3406110740"/>
                    </a:ext>
                  </a:extLst>
                </a:gridCol>
              </a:tblGrid>
              <a:tr h="9873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Âm thanh được so sánh </a:t>
                      </a:r>
                      <a:endParaRPr lang="en-US" sz="200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Đặc điểm so sánh</a:t>
                      </a:r>
                      <a:endParaRPr lang="en-US" sz="200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Từ  so sánh </a:t>
                      </a:r>
                      <a:endParaRPr lang="en-US" sz="200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Âm thanh dùng để so ánh</a:t>
                      </a:r>
                      <a:endParaRPr lang="en-US" sz="200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9115839"/>
                  </a:ext>
                </a:extLst>
              </a:tr>
              <a:tr h="65341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Tiếng đàn tơ rưng</a:t>
                      </a:r>
                      <a:endParaRPr lang="en-US" sz="200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 </a:t>
                      </a:r>
                      <a:endParaRPr lang="en-US" sz="200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 </a:t>
                      </a:r>
                      <a:endParaRPr lang="en-US" sz="200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 </a:t>
                      </a:r>
                      <a:endParaRPr lang="en-US" sz="200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2356584"/>
                  </a:ext>
                </a:extLst>
              </a:tr>
              <a:tr h="64862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Tiếng chim sáo</a:t>
                      </a:r>
                      <a:endParaRPr lang="en-US" sz="200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 </a:t>
                      </a:r>
                      <a:endParaRPr lang="en-US" sz="200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 </a:t>
                      </a:r>
                      <a:endParaRPr lang="en-US" sz="200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 </a:t>
                      </a:r>
                      <a:endParaRPr lang="en-US" sz="200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2319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70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0C8A069-F50D-4A3E-A754-7ED26F65E250}"/>
              </a:ext>
            </a:extLst>
          </p:cNvPr>
          <p:cNvGrpSpPr/>
          <p:nvPr/>
        </p:nvGrpSpPr>
        <p:grpSpPr>
          <a:xfrm>
            <a:off x="-2376" y="-2387600"/>
            <a:ext cx="12071042" cy="9245599"/>
            <a:chOff x="-340460" y="-1184446"/>
            <a:chExt cx="9308612" cy="5274431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BE41106-320E-4D38-A7DD-ACB92A152699}"/>
                </a:ext>
              </a:extLst>
            </p:cNvPr>
            <p:cNvGrpSpPr/>
            <p:nvPr/>
          </p:nvGrpSpPr>
          <p:grpSpPr>
            <a:xfrm>
              <a:off x="-340460" y="-973474"/>
              <a:ext cx="9308612" cy="5063459"/>
              <a:chOff x="-79330" y="-998879"/>
              <a:chExt cx="8867910" cy="5063459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49D27D79-6BB6-482F-A0E1-9C46F621FE09}"/>
                  </a:ext>
                </a:extLst>
              </p:cNvPr>
              <p:cNvGrpSpPr/>
              <p:nvPr/>
            </p:nvGrpSpPr>
            <p:grpSpPr>
              <a:xfrm>
                <a:off x="-79330" y="-998879"/>
                <a:ext cx="8867910" cy="5063459"/>
                <a:chOff x="-70945" y="-42643"/>
                <a:chExt cx="8867910" cy="5063459"/>
              </a:xfrm>
            </p:grpSpPr>
            <p:pic>
              <p:nvPicPr>
                <p:cNvPr id="29" name="Picture 2" descr="F:\1-原创素材\1_mm1102\PPT\PPT_014\materaials\pageimg_g16.png">
                  <a:extLst>
                    <a:ext uri="{FF2B5EF4-FFF2-40B4-BE49-F238E27FC236}">
                      <a16:creationId xmlns:a16="http://schemas.microsoft.com/office/drawing/2014/main" id="{F3BD1769-FE14-4E45-A0F7-DBBD0E91E56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4" t="-849" r="1"/>
                <a:stretch/>
              </p:blipFill>
              <p:spPr bwMode="auto">
                <a:xfrm>
                  <a:off x="-70945" y="-42643"/>
                  <a:ext cx="8867910" cy="5063459"/>
                </a:xfrm>
                <a:prstGeom prst="rect">
                  <a:avLst/>
                </a:prstGeom>
                <a:noFill/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56254F5-FFA4-4F03-89B0-D8E704367416}"/>
                    </a:ext>
                  </a:extLst>
                </p:cNvPr>
                <p:cNvSpPr/>
                <p:nvPr/>
              </p:nvSpPr>
              <p:spPr>
                <a:xfrm>
                  <a:off x="6754455" y="3350838"/>
                  <a:ext cx="1765750" cy="1384444"/>
                </a:xfrm>
                <a:custGeom>
                  <a:avLst/>
                  <a:gdLst>
                    <a:gd name="connsiteX0" fmla="*/ 1733114 w 1765750"/>
                    <a:gd name="connsiteY0" fmla="*/ 129091 h 1384444"/>
                    <a:gd name="connsiteX1" fmla="*/ 1738557 w 1765750"/>
                    <a:gd name="connsiteY1" fmla="*/ 605341 h 1384444"/>
                    <a:gd name="connsiteX2" fmla="*/ 1705900 w 1765750"/>
                    <a:gd name="connsiteY2" fmla="*/ 1062541 h 1384444"/>
                    <a:gd name="connsiteX3" fmla="*/ 1512678 w 1765750"/>
                    <a:gd name="connsiteY3" fmla="*/ 1277534 h 1384444"/>
                    <a:gd name="connsiteX4" fmla="*/ 1248700 w 1765750"/>
                    <a:gd name="connsiteY4" fmla="*/ 1351013 h 1384444"/>
                    <a:gd name="connsiteX5" fmla="*/ 791500 w 1765750"/>
                    <a:gd name="connsiteY5" fmla="*/ 1367341 h 1384444"/>
                    <a:gd name="connsiteX6" fmla="*/ 209114 w 1765750"/>
                    <a:gd name="connsiteY6" fmla="*/ 1378227 h 1384444"/>
                    <a:gd name="connsiteX7" fmla="*/ 2285 w 1765750"/>
                    <a:gd name="connsiteY7" fmla="*/ 1263927 h 1384444"/>
                    <a:gd name="connsiteX8" fmla="*/ 143800 w 1765750"/>
                    <a:gd name="connsiteY8" fmla="*/ 403956 h 1384444"/>
                    <a:gd name="connsiteX9" fmla="*/ 767007 w 1765750"/>
                    <a:gd name="connsiteY9" fmla="*/ 9348 h 1384444"/>
                    <a:gd name="connsiteX10" fmla="*/ 1333064 w 1765750"/>
                    <a:gd name="connsiteY10" fmla="*/ 126370 h 1384444"/>
                    <a:gd name="connsiteX11" fmla="*/ 1733114 w 1765750"/>
                    <a:gd name="connsiteY11" fmla="*/ 129091 h 1384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65750" h="1384444">
                      <a:moveTo>
                        <a:pt x="1733114" y="129091"/>
                      </a:moveTo>
                      <a:cubicBezTo>
                        <a:pt x="1800696" y="208919"/>
                        <a:pt x="1743093" y="449766"/>
                        <a:pt x="1738557" y="605341"/>
                      </a:cubicBezTo>
                      <a:cubicBezTo>
                        <a:pt x="1734021" y="760916"/>
                        <a:pt x="1743546" y="950509"/>
                        <a:pt x="1705900" y="1062541"/>
                      </a:cubicBezTo>
                      <a:cubicBezTo>
                        <a:pt x="1668254" y="1174573"/>
                        <a:pt x="1588878" y="1229455"/>
                        <a:pt x="1512678" y="1277534"/>
                      </a:cubicBezTo>
                      <a:cubicBezTo>
                        <a:pt x="1436478" y="1325613"/>
                        <a:pt x="1368896" y="1336045"/>
                        <a:pt x="1248700" y="1351013"/>
                      </a:cubicBezTo>
                      <a:cubicBezTo>
                        <a:pt x="1128504" y="1365981"/>
                        <a:pt x="791500" y="1367341"/>
                        <a:pt x="791500" y="1367341"/>
                      </a:cubicBezTo>
                      <a:cubicBezTo>
                        <a:pt x="618236" y="1371877"/>
                        <a:pt x="340650" y="1395463"/>
                        <a:pt x="209114" y="1378227"/>
                      </a:cubicBezTo>
                      <a:cubicBezTo>
                        <a:pt x="77578" y="1360991"/>
                        <a:pt x="13171" y="1426305"/>
                        <a:pt x="2285" y="1263927"/>
                      </a:cubicBezTo>
                      <a:cubicBezTo>
                        <a:pt x="-8601" y="1101549"/>
                        <a:pt x="16346" y="613053"/>
                        <a:pt x="143800" y="403956"/>
                      </a:cubicBezTo>
                      <a:cubicBezTo>
                        <a:pt x="271254" y="194860"/>
                        <a:pt x="568796" y="55612"/>
                        <a:pt x="767007" y="9348"/>
                      </a:cubicBezTo>
                      <a:cubicBezTo>
                        <a:pt x="965218" y="-36916"/>
                        <a:pt x="1170685" y="102331"/>
                        <a:pt x="1333064" y="126370"/>
                      </a:cubicBezTo>
                      <a:cubicBezTo>
                        <a:pt x="1495443" y="150409"/>
                        <a:pt x="1665532" y="49263"/>
                        <a:pt x="1733114" y="12909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880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399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微软雅黑"/>
                    <a:cs typeface="+mn-cs"/>
                  </a:endParaRPr>
                </a:p>
              </p:txBody>
            </p:sp>
          </p:grp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37B108B-DA33-4690-8657-03D4108AAA43}"/>
                  </a:ext>
                </a:extLst>
              </p:cNvPr>
              <p:cNvSpPr/>
              <p:nvPr/>
            </p:nvSpPr>
            <p:spPr>
              <a:xfrm>
                <a:off x="245011" y="207316"/>
                <a:ext cx="1080046" cy="1089522"/>
              </a:xfrm>
              <a:custGeom>
                <a:avLst/>
                <a:gdLst>
                  <a:gd name="connsiteX0" fmla="*/ 1065315 w 1080046"/>
                  <a:gd name="connsiteY0" fmla="*/ 74 h 1089522"/>
                  <a:gd name="connsiteX1" fmla="*/ 480853 w 1080046"/>
                  <a:gd name="connsiteY1" fmla="*/ 160329 h 1089522"/>
                  <a:gd name="connsiteX2" fmla="*/ 122634 w 1080046"/>
                  <a:gd name="connsiteY2" fmla="*/ 527975 h 1089522"/>
                  <a:gd name="connsiteX3" fmla="*/ 86 w 1080046"/>
                  <a:gd name="connsiteY3" fmla="*/ 1037022 h 1089522"/>
                  <a:gd name="connsiteX4" fmla="*/ 103781 w 1080046"/>
                  <a:gd name="connsiteY4" fmla="*/ 1037022 h 1089522"/>
                  <a:gd name="connsiteX5" fmla="*/ 141488 w 1080046"/>
                  <a:gd name="connsiteY5" fmla="*/ 716511 h 1089522"/>
                  <a:gd name="connsiteX6" fmla="*/ 254610 w 1080046"/>
                  <a:gd name="connsiteY6" fmla="*/ 509121 h 1089522"/>
                  <a:gd name="connsiteX7" fmla="*/ 443146 w 1080046"/>
                  <a:gd name="connsiteY7" fmla="*/ 273451 h 1089522"/>
                  <a:gd name="connsiteX8" fmla="*/ 725950 w 1080046"/>
                  <a:gd name="connsiteY8" fmla="*/ 207463 h 1089522"/>
                  <a:gd name="connsiteX9" fmla="*/ 810791 w 1080046"/>
                  <a:gd name="connsiteY9" fmla="*/ 311158 h 1089522"/>
                  <a:gd name="connsiteX10" fmla="*/ 999327 w 1080046"/>
                  <a:gd name="connsiteY10" fmla="*/ 292305 h 1089522"/>
                  <a:gd name="connsiteX11" fmla="*/ 914486 w 1080046"/>
                  <a:gd name="connsiteY11" fmla="*/ 141476 h 1089522"/>
                  <a:gd name="connsiteX12" fmla="*/ 1065315 w 1080046"/>
                  <a:gd name="connsiteY12" fmla="*/ 74 h 108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46" h="1089522">
                    <a:moveTo>
                      <a:pt x="1065315" y="74"/>
                    </a:moveTo>
                    <a:cubicBezTo>
                      <a:pt x="993043" y="3216"/>
                      <a:pt x="637966" y="72346"/>
                      <a:pt x="480853" y="160329"/>
                    </a:cubicBezTo>
                    <a:cubicBezTo>
                      <a:pt x="323739" y="248313"/>
                      <a:pt x="202762" y="381860"/>
                      <a:pt x="122634" y="527975"/>
                    </a:cubicBezTo>
                    <a:cubicBezTo>
                      <a:pt x="42506" y="674090"/>
                      <a:pt x="3228" y="952181"/>
                      <a:pt x="86" y="1037022"/>
                    </a:cubicBezTo>
                    <a:cubicBezTo>
                      <a:pt x="-3056" y="1121863"/>
                      <a:pt x="80214" y="1090440"/>
                      <a:pt x="103781" y="1037022"/>
                    </a:cubicBezTo>
                    <a:cubicBezTo>
                      <a:pt x="127348" y="983604"/>
                      <a:pt x="116350" y="804494"/>
                      <a:pt x="141488" y="716511"/>
                    </a:cubicBezTo>
                    <a:cubicBezTo>
                      <a:pt x="166626" y="628528"/>
                      <a:pt x="204334" y="582964"/>
                      <a:pt x="254610" y="509121"/>
                    </a:cubicBezTo>
                    <a:cubicBezTo>
                      <a:pt x="304886" y="435278"/>
                      <a:pt x="364589" y="323727"/>
                      <a:pt x="443146" y="273451"/>
                    </a:cubicBezTo>
                    <a:cubicBezTo>
                      <a:pt x="521703" y="223175"/>
                      <a:pt x="664676" y="201179"/>
                      <a:pt x="725950" y="207463"/>
                    </a:cubicBezTo>
                    <a:cubicBezTo>
                      <a:pt x="787224" y="213747"/>
                      <a:pt x="765228" y="297018"/>
                      <a:pt x="810791" y="311158"/>
                    </a:cubicBezTo>
                    <a:cubicBezTo>
                      <a:pt x="856354" y="325298"/>
                      <a:pt x="982045" y="320585"/>
                      <a:pt x="999327" y="292305"/>
                    </a:cubicBezTo>
                    <a:cubicBezTo>
                      <a:pt x="1016609" y="264025"/>
                      <a:pt x="908201" y="188610"/>
                      <a:pt x="914486" y="141476"/>
                    </a:cubicBezTo>
                    <a:cubicBezTo>
                      <a:pt x="920770" y="94342"/>
                      <a:pt x="1137587" y="-3068"/>
                      <a:pt x="1065315" y="74"/>
                    </a:cubicBezTo>
                    <a:close/>
                  </a:path>
                </a:pathLst>
              </a:custGeom>
              <a:solidFill>
                <a:srgbClr val="669A9F"/>
              </a:solidFill>
              <a:ln>
                <a:solidFill>
                  <a:srgbClr val="669A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7DF9A08-5D0D-4129-B86C-F17DC5659025}"/>
                  </a:ext>
                </a:extLst>
              </p:cNvPr>
              <p:cNvSpPr/>
              <p:nvPr/>
            </p:nvSpPr>
            <p:spPr>
              <a:xfrm>
                <a:off x="955961" y="498759"/>
                <a:ext cx="419281" cy="266847"/>
              </a:xfrm>
              <a:custGeom>
                <a:avLst/>
                <a:gdLst>
                  <a:gd name="connsiteX0" fmla="*/ 419077 w 419281"/>
                  <a:gd name="connsiteY0" fmla="*/ 23755 h 266847"/>
                  <a:gd name="connsiteX1" fmla="*/ 315949 w 419281"/>
                  <a:gd name="connsiteY1" fmla="*/ 10005 h 266847"/>
                  <a:gd name="connsiteX2" fmla="*/ 109693 w 419281"/>
                  <a:gd name="connsiteY2" fmla="*/ 34068 h 266847"/>
                  <a:gd name="connsiteX3" fmla="*/ 6565 w 419281"/>
                  <a:gd name="connsiteY3" fmla="*/ 144071 h 266847"/>
                  <a:gd name="connsiteX4" fmla="*/ 291886 w 419281"/>
                  <a:gd name="connsiteY4" fmla="*/ 264387 h 266847"/>
                  <a:gd name="connsiteX5" fmla="*/ 419077 w 419281"/>
                  <a:gd name="connsiteY5" fmla="*/ 23755 h 266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281" h="266847">
                    <a:moveTo>
                      <a:pt x="419077" y="23755"/>
                    </a:moveTo>
                    <a:cubicBezTo>
                      <a:pt x="423087" y="-18642"/>
                      <a:pt x="367513" y="8286"/>
                      <a:pt x="315949" y="10005"/>
                    </a:cubicBezTo>
                    <a:cubicBezTo>
                      <a:pt x="264385" y="11724"/>
                      <a:pt x="161257" y="11724"/>
                      <a:pt x="109693" y="34068"/>
                    </a:cubicBezTo>
                    <a:cubicBezTo>
                      <a:pt x="58129" y="56412"/>
                      <a:pt x="-23800" y="105685"/>
                      <a:pt x="6565" y="144071"/>
                    </a:cubicBezTo>
                    <a:cubicBezTo>
                      <a:pt x="36930" y="182457"/>
                      <a:pt x="224853" y="283867"/>
                      <a:pt x="291886" y="264387"/>
                    </a:cubicBezTo>
                    <a:cubicBezTo>
                      <a:pt x="358919" y="244907"/>
                      <a:pt x="415067" y="66152"/>
                      <a:pt x="419077" y="237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8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399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</p:grpSp>
        <p:pic>
          <p:nvPicPr>
            <p:cNvPr id="23" name="图片 11">
              <a:extLst>
                <a:ext uri="{FF2B5EF4-FFF2-40B4-BE49-F238E27FC236}">
                  <a16:creationId xmlns:a16="http://schemas.microsoft.com/office/drawing/2014/main" id="{32617216-501F-42C7-BD49-227638A15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9123" y="-1184446"/>
              <a:ext cx="1102698" cy="1022486"/>
            </a:xfrm>
            <a:prstGeom prst="rect">
              <a:avLst/>
            </a:prstGeom>
          </p:spPr>
        </p:pic>
      </p:grp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0D9967F-C4D3-407D-B841-7FC48E304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467851"/>
              </p:ext>
            </p:extLst>
          </p:nvPr>
        </p:nvGraphicFramePr>
        <p:xfrm>
          <a:off x="965200" y="1253330"/>
          <a:ext cx="10586720" cy="44027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75840">
                  <a:extLst>
                    <a:ext uri="{9D8B030D-6E8A-4147-A177-3AD203B41FA5}">
                      <a16:colId xmlns:a16="http://schemas.microsoft.com/office/drawing/2014/main" val="2498685365"/>
                    </a:ext>
                  </a:extLst>
                </a:gridCol>
                <a:gridCol w="2672080">
                  <a:extLst>
                    <a:ext uri="{9D8B030D-6E8A-4147-A177-3AD203B41FA5}">
                      <a16:colId xmlns:a16="http://schemas.microsoft.com/office/drawing/2014/main" val="3702980252"/>
                    </a:ext>
                  </a:extLst>
                </a:gridCol>
                <a:gridCol w="1615440">
                  <a:extLst>
                    <a:ext uri="{9D8B030D-6E8A-4147-A177-3AD203B41FA5}">
                      <a16:colId xmlns:a16="http://schemas.microsoft.com/office/drawing/2014/main" val="3803848372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260285312"/>
                    </a:ext>
                  </a:extLst>
                </a:gridCol>
              </a:tblGrid>
              <a:tr h="10511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Âm thanh được so sánh </a:t>
                      </a:r>
                      <a:endParaRPr lang="en-US" sz="240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47616" marR="476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Đặc điểm so sánh</a:t>
                      </a:r>
                      <a:endParaRPr lang="en-US" sz="240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47616" marR="476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Từ so sánh </a:t>
                      </a:r>
                      <a:endParaRPr lang="en-US" sz="240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47616" marR="476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Âm thanh dùng để so ánh</a:t>
                      </a:r>
                      <a:endParaRPr lang="en-US" sz="240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47616" marR="476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5484886"/>
                  </a:ext>
                </a:extLst>
              </a:tr>
              <a:tr h="340060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Tiếng đàn tơ rưng</a:t>
                      </a:r>
                      <a:endParaRPr lang="en-US" sz="240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47616" marR="476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trầm hùng</a:t>
                      </a:r>
                      <a:endParaRPr lang="en-US" sz="240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47616" marR="476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như</a:t>
                      </a:r>
                      <a:endParaRPr lang="en-US" sz="240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47616" marR="476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tiếng thác đổ</a:t>
                      </a:r>
                      <a:endParaRPr lang="en-US" sz="240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47616" marR="476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5471712"/>
                  </a:ext>
                </a:extLst>
              </a:tr>
              <a:tr h="8733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thánh thót, róc rách</a:t>
                      </a:r>
                      <a:endParaRPr lang="en-US" sz="240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47616" marR="476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như</a:t>
                      </a:r>
                      <a:endParaRPr lang="en-US" sz="240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47616" marR="476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suối reo</a:t>
                      </a:r>
                      <a:endParaRPr lang="en-US" sz="240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47616" marR="476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1762"/>
                  </a:ext>
                </a:extLst>
              </a:tr>
              <a:tr h="517828"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Tiếng sáo</a:t>
                      </a:r>
                      <a:endParaRPr lang="en-US" sz="240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47616" marR="476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ríu ran</a:t>
                      </a:r>
                      <a:endParaRPr lang="en-US" sz="240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47616" marR="476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như</a:t>
                      </a:r>
                      <a:endParaRPr lang="en-US" sz="240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47616" marR="476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một cái chợ vừa mở</a:t>
                      </a:r>
                      <a:endParaRPr lang="en-US" sz="240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47616" marR="476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799007"/>
                  </a:ext>
                </a:extLst>
              </a:tr>
              <a:tr h="5178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như</a:t>
                      </a:r>
                      <a:endParaRPr lang="en-US" sz="240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47616" marR="476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một lớp học vừa tan</a:t>
                      </a:r>
                      <a:endParaRPr lang="en-US" sz="240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47616" marR="476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7596267"/>
                  </a:ext>
                </a:extLst>
              </a:tr>
              <a:tr h="10511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như</a:t>
                      </a:r>
                      <a:endParaRPr lang="en-US" sz="240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47616" marR="476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buổi đàn ca liên hoan sắp bắt đầu</a:t>
                      </a:r>
                      <a:endParaRPr lang="en-US" sz="240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47616" marR="476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258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891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第一PPT，www.1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400</Words>
  <Application>Microsoft Office PowerPoint</Application>
  <PresentationFormat>Widescreen</PresentationFormat>
  <Paragraphs>81</Paragraphs>
  <Slides>13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Gloria Hallelujah</vt:lpstr>
      <vt:lpstr>微软雅黑</vt:lpstr>
      <vt:lpstr>Odibee Sans</vt:lpstr>
      <vt:lpstr>Arial</vt:lpstr>
      <vt:lpstr>Arial-Rounded</vt:lpstr>
      <vt:lpstr>Calibri</vt:lpstr>
      <vt:lpstr>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30</cp:revision>
  <dcterms:created xsi:type="dcterms:W3CDTF">2022-08-10T02:25:54Z</dcterms:created>
  <dcterms:modified xsi:type="dcterms:W3CDTF">2022-09-30T07:48:55Z</dcterms:modified>
</cp:coreProperties>
</file>