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5.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6.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8" r:id="rId2"/>
    <p:sldMasterId id="2147483681" r:id="rId3"/>
    <p:sldMasterId id="2147483694" r:id="rId4"/>
    <p:sldMasterId id="2147483707" r:id="rId5"/>
    <p:sldMasterId id="2147483720" r:id="rId6"/>
    <p:sldMasterId id="2147483733" r:id="rId7"/>
  </p:sldMasterIdLst>
  <p:notesMasterIdLst>
    <p:notesMasterId r:id="rId31"/>
  </p:notesMasterIdLst>
  <p:sldIdLst>
    <p:sldId id="333" r:id="rId8"/>
    <p:sldId id="310" r:id="rId9"/>
    <p:sldId id="283" r:id="rId10"/>
    <p:sldId id="322" r:id="rId11"/>
    <p:sldId id="323" r:id="rId12"/>
    <p:sldId id="325" r:id="rId13"/>
    <p:sldId id="324" r:id="rId14"/>
    <p:sldId id="326" r:id="rId15"/>
    <p:sldId id="334" r:id="rId16"/>
    <p:sldId id="284" r:id="rId17"/>
    <p:sldId id="314" r:id="rId18"/>
    <p:sldId id="321" r:id="rId19"/>
    <p:sldId id="312" r:id="rId20"/>
    <p:sldId id="285" r:id="rId21"/>
    <p:sldId id="316" r:id="rId22"/>
    <p:sldId id="320" r:id="rId23"/>
    <p:sldId id="328" r:id="rId24"/>
    <p:sldId id="318" r:id="rId25"/>
    <p:sldId id="297" r:id="rId26"/>
    <p:sldId id="305" r:id="rId27"/>
    <p:sldId id="335" r:id="rId28"/>
    <p:sldId id="288" r:id="rId29"/>
    <p:sldId id="332" r:id="rId30"/>
  </p:sldIdLst>
  <p:sldSz cx="12192000" cy="6858000"/>
  <p:notesSz cx="6858000" cy="9144000"/>
  <p:embeddedFontLst>
    <p:embeddedFont>
      <p:font typeface="等线" panose="02010600030101010101" pitchFamily="2" charset="-122"/>
      <p:regular r:id="rId32"/>
      <p:bold r:id="rId33"/>
    </p:embeddedFont>
    <p:embeddedFont>
      <p:font typeface="Calibri" panose="020F0502020204030204" pitchFamily="34" charset="0"/>
      <p:regular r:id="rId34"/>
      <p:bold r:id="rId35"/>
      <p:italic r:id="rId36"/>
      <p:boldItalic r:id="rId37"/>
    </p:embeddedFont>
    <p:embeddedFont>
      <p:font typeface="SVN-Adam Gorry" panose="02040603050506020204" pitchFamily="18" charset="0"/>
      <p:regular r:id="rId38"/>
    </p:embeddedFont>
    <p:embeddedFont>
      <p:font typeface="SVN-Bear" panose="02040603050506020204" pitchFamily="18" charset="0"/>
      <p:regular r:id="rId39"/>
    </p:embeddedFont>
    <p:embeddedFont>
      <p:font typeface="SVN-Comic Sans MS" panose="02040603050506020204" pitchFamily="18" charset="0"/>
      <p:regular r:id="rId40"/>
    </p:embeddedFont>
    <p:embeddedFont>
      <p:font typeface="SVN-Cookie" panose="020B0606040200020203" pitchFamily="34" charset="0"/>
      <p:regular r:id="rId41"/>
    </p:embeddedFont>
    <p:embeddedFont>
      <p:font typeface="SVN-Newton" panose="02040603050506020204" pitchFamily="18" charset="0"/>
      <p:regular r:id="rId42"/>
    </p:embeddedFont>
    <p:embeddedFont>
      <p:font typeface="SVN-Ready" panose="02040603050506020204" pitchFamily="18" charset="0"/>
      <p:regular r:id="rId43"/>
    </p:embeddedFont>
    <p:embeddedFont>
      <p:font typeface="SVN-The Voice" panose="02040603050506020204" pitchFamily="18" charset="0"/>
      <p:regular r:id="rId44"/>
    </p:embeddedFont>
    <p:embeddedFont>
      <p:font typeface="SVN-The Voice Heavy" panose="02040603050506020204" pitchFamily="18" charset="0"/>
      <p:boldItalic r:id="rId45"/>
    </p:embeddedFont>
    <p:embeddedFont>
      <p:font typeface="UTM Androgyne" panose="02040603050506020204" pitchFamily="18" charset="0"/>
      <p:regular r:id="rId46"/>
    </p:embeddedFont>
    <p:embeddedFont>
      <p:font typeface="UTM Cookies" panose="02040603050506020204" pitchFamily="18" charset="0"/>
      <p:regular r:id="rId47"/>
    </p:embeddedFont>
    <p:embeddedFont>
      <p:font typeface="UTM Facebook" panose="02040403050506020204" pitchFamily="18" charset="0"/>
      <p:regular r:id="rId48"/>
    </p:embeddedFont>
    <p:embeddedFont>
      <p:font typeface="UTM Gradoo" panose="02040603050506020204" pitchFamily="18" charset="0"/>
      <p:regular r:id="rId49"/>
    </p:embeddedFont>
    <p:embeddedFont>
      <p:font typeface="UTM Habano" panose="02040603050506020204" pitchFamily="18" charset="0"/>
      <p:regular r:id="rId50"/>
    </p:embeddedFont>
    <p:embeddedFont>
      <p:font typeface="UTM Showcard" panose="02040603050506020204" pitchFamily="18" charset="0"/>
      <p:regular r:id="rId51"/>
    </p:embeddedFont>
    <p:embeddedFont>
      <p:font typeface="UVF Fiolex Girls" panose="020B0603050302020204" pitchFamily="34" charset="0"/>
      <p:regular r:id="rId52"/>
    </p:embeddedFont>
    <p:embeddedFont>
      <p:font typeface="UVF Valentine" panose="02000603000000000000" pitchFamily="2" charset="0"/>
      <p:regular r:id="rId53"/>
    </p:embeddedFont>
    <p:embeddedFont>
      <p:font typeface="UVN Bach Dang Nang" panose="02070803090706020303" pitchFamily="18" charset="0"/>
      <p:regular r:id="rId54"/>
      <p:italic r:id="rId55"/>
    </p:embeddedFont>
    <p:embeddedFont>
      <p:font typeface="UVN Banh Mi" pitchFamily="2" charset="0"/>
      <p:regular r:id="rId56"/>
    </p:embeddedFont>
  </p:embeddedFontLst>
  <p:custDataLst>
    <p:tags r:id="rId5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99"/>
    <a:srgbClr val="FF99CC"/>
    <a:srgbClr val="9FE6FF"/>
    <a:srgbClr val="71DAFF"/>
    <a:srgbClr val="E8F1FC"/>
    <a:srgbClr val="969696"/>
    <a:srgbClr val="E4CBCB"/>
    <a:srgbClr val="EFF7F7"/>
    <a:srgbClr val="C7DBCA"/>
    <a:srgbClr val="5F4E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659" autoAdjust="0"/>
    <p:restoredTop sz="94660"/>
  </p:normalViewPr>
  <p:slideViewPr>
    <p:cSldViewPr snapToGrid="0">
      <p:cViewPr>
        <p:scale>
          <a:sx n="45" d="100"/>
          <a:sy n="45" d="100"/>
        </p:scale>
        <p:origin x="1459" y="970"/>
      </p:cViewPr>
      <p:guideLst/>
    </p:cSldViewPr>
  </p:slideViewPr>
  <p:notesTextViewPr>
    <p:cViewPr>
      <p:scale>
        <a:sx n="1" d="1"/>
        <a:sy n="1" d="1"/>
      </p:scale>
      <p:origin x="0" y="0"/>
    </p:cViewPr>
  </p:notesTextViewPr>
  <p:sorterViewPr>
    <p:cViewPr>
      <p:scale>
        <a:sx n="33" d="100"/>
        <a:sy n="33"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font" Target="fonts/font8.fntdata"/><Relationship Id="rId21" Type="http://schemas.openxmlformats.org/officeDocument/2006/relationships/slide" Target="slides/slide14.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font" Target="fonts/font16.fntdata"/><Relationship Id="rId50" Type="http://schemas.openxmlformats.org/officeDocument/2006/relationships/font" Target="fonts/font19.fntdata"/><Relationship Id="rId55" Type="http://schemas.openxmlformats.org/officeDocument/2006/relationships/font" Target="fonts/font24.fntdata"/><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font" Target="fonts/font14.fntdata"/><Relationship Id="rId53" Type="http://schemas.openxmlformats.org/officeDocument/2006/relationships/font" Target="fonts/font22.fntdata"/><Relationship Id="rId58"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tableStyles" Target="tableStyles.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font" Target="fonts/font17.fntdata"/><Relationship Id="rId56" Type="http://schemas.openxmlformats.org/officeDocument/2006/relationships/font" Target="fonts/font25.fntdata"/><Relationship Id="rId8" Type="http://schemas.openxmlformats.org/officeDocument/2006/relationships/slide" Target="slides/slide1.xml"/><Relationship Id="rId51" Type="http://schemas.openxmlformats.org/officeDocument/2006/relationships/font" Target="fonts/font20.fntdata"/><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font" Target="fonts/font15.fntdata"/><Relationship Id="rId59" Type="http://schemas.openxmlformats.org/officeDocument/2006/relationships/viewProps" Target="viewProps.xml"/><Relationship Id="rId20" Type="http://schemas.openxmlformats.org/officeDocument/2006/relationships/slide" Target="slides/slide13.xml"/><Relationship Id="rId41" Type="http://schemas.openxmlformats.org/officeDocument/2006/relationships/font" Target="fonts/font10.fntdata"/><Relationship Id="rId54" Type="http://schemas.openxmlformats.org/officeDocument/2006/relationships/font" Target="fonts/font23.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font" Target="fonts/font5.fntdata"/><Relationship Id="rId49" Type="http://schemas.openxmlformats.org/officeDocument/2006/relationships/font" Target="fonts/font18.fntdata"/><Relationship Id="rId57" Type="http://schemas.openxmlformats.org/officeDocument/2006/relationships/tags" Target="tags/tag1.xml"/><Relationship Id="rId10" Type="http://schemas.openxmlformats.org/officeDocument/2006/relationships/slide" Target="slides/slide3.xml"/><Relationship Id="rId31" Type="http://schemas.openxmlformats.org/officeDocument/2006/relationships/notesMaster" Target="notesMasters/notesMaster1.xml"/><Relationship Id="rId44" Type="http://schemas.openxmlformats.org/officeDocument/2006/relationships/font" Target="fonts/font13.fntdata"/><Relationship Id="rId52" Type="http://schemas.openxmlformats.org/officeDocument/2006/relationships/font" Target="fonts/font21.fntdata"/><Relationship Id="rId60"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577D22-AD28-43FC-8EB4-B134A7D334C3}" type="datetimeFigureOut">
              <a:rPr lang="zh-CN" altLang="en-US" smtClean="0"/>
              <a:t>2022/1/6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8C8EFA-96ED-4A18-B46D-8BDC030E3AF6}" type="slidenum">
              <a:rPr lang="zh-CN" altLang="en-US" smtClean="0"/>
              <a:t>‹#›</a:t>
            </a:fld>
            <a:endParaRPr lang="zh-CN" altLang="en-US"/>
          </a:p>
        </p:txBody>
      </p:sp>
    </p:spTree>
    <p:extLst>
      <p:ext uri="{BB962C8B-B14F-4D97-AF65-F5344CB8AC3E}">
        <p14:creationId xmlns:p14="http://schemas.microsoft.com/office/powerpoint/2010/main" val="42163643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8" y="4800601"/>
            <a:ext cx="7315200" cy="566739"/>
          </a:xfrm>
          <a:prstGeom prst="rect">
            <a:avLst/>
          </a:prstGeom>
        </p:spPr>
        <p:txBody>
          <a:bodyPr anchor="b"/>
          <a:lstStyle>
            <a:lvl1pPr algn="l">
              <a:defRPr sz="2700" b="1"/>
            </a:lvl1pPr>
          </a:lstStyle>
          <a:p>
            <a:r>
              <a:rPr lang="en-US"/>
              <a:t>Click to edit Master title style</a:t>
            </a:r>
          </a:p>
        </p:txBody>
      </p:sp>
      <p:sp>
        <p:nvSpPr>
          <p:cNvPr id="3" name="Picture Placeholder 2"/>
          <p:cNvSpPr>
            <a:spLocks noGrp="1"/>
          </p:cNvSpPr>
          <p:nvPr>
            <p:ph type="pic" idx="1"/>
          </p:nvPr>
        </p:nvSpPr>
        <p:spPr>
          <a:xfrm>
            <a:off x="2389718" y="612775"/>
            <a:ext cx="7315200" cy="4114800"/>
          </a:xfrm>
          <a:prstGeom prst="rect">
            <a:avLst/>
          </a:prstGeom>
        </p:spPr>
        <p:txBody>
          <a:bodyPr/>
          <a:lstStyle>
            <a:lvl1pPr marL="0" indent="0">
              <a:buNone/>
              <a:defRPr sz="4300"/>
            </a:lvl1pPr>
            <a:lvl2pPr marL="608625" indent="0">
              <a:buNone/>
              <a:defRPr sz="3700"/>
            </a:lvl2pPr>
            <a:lvl3pPr marL="1217249" indent="0">
              <a:buNone/>
              <a:defRPr sz="3200"/>
            </a:lvl3pPr>
            <a:lvl4pPr marL="1825874" indent="0">
              <a:buNone/>
              <a:defRPr sz="2700"/>
            </a:lvl4pPr>
            <a:lvl5pPr marL="2434499" indent="0">
              <a:buNone/>
              <a:defRPr sz="2700"/>
            </a:lvl5pPr>
            <a:lvl6pPr marL="3043123" indent="0">
              <a:buNone/>
              <a:defRPr sz="2700"/>
            </a:lvl6pPr>
            <a:lvl7pPr marL="3651748" indent="0">
              <a:buNone/>
              <a:defRPr sz="2700"/>
            </a:lvl7pPr>
            <a:lvl8pPr marL="4260372" indent="0">
              <a:buNone/>
              <a:defRPr sz="2700"/>
            </a:lvl8pPr>
            <a:lvl9pPr marL="4868997" indent="0">
              <a:buNone/>
              <a:defRPr sz="2700"/>
            </a:lvl9pPr>
          </a:lstStyle>
          <a:p>
            <a:endParaRPr lang="en-US"/>
          </a:p>
        </p:txBody>
      </p:sp>
      <p:sp>
        <p:nvSpPr>
          <p:cNvPr id="4" name="Text Placeholder 3"/>
          <p:cNvSpPr>
            <a:spLocks noGrp="1"/>
          </p:cNvSpPr>
          <p:nvPr>
            <p:ph type="body" sz="half" idx="2"/>
          </p:nvPr>
        </p:nvSpPr>
        <p:spPr>
          <a:xfrm>
            <a:off x="2389718" y="5367339"/>
            <a:ext cx="7315200" cy="804863"/>
          </a:xfrm>
          <a:prstGeom prst="rect">
            <a:avLst/>
          </a:prstGeom>
        </p:spPr>
        <p:txBody>
          <a:bodyPr/>
          <a:lstStyle>
            <a:lvl1pPr marL="0" indent="0">
              <a:buNone/>
              <a:defRPr sz="1900"/>
            </a:lvl1pPr>
            <a:lvl2pPr marL="608625" indent="0">
              <a:buNone/>
              <a:defRPr sz="1600"/>
            </a:lvl2pPr>
            <a:lvl3pPr marL="1217249" indent="0">
              <a:buNone/>
              <a:defRPr sz="1300"/>
            </a:lvl3pPr>
            <a:lvl4pPr marL="1825874" indent="0">
              <a:buNone/>
              <a:defRPr sz="1200"/>
            </a:lvl4pPr>
            <a:lvl5pPr marL="2434499" indent="0">
              <a:buNone/>
              <a:defRPr sz="1200"/>
            </a:lvl5pPr>
            <a:lvl6pPr marL="3043123" indent="0">
              <a:buNone/>
              <a:defRPr sz="1200"/>
            </a:lvl6pPr>
            <a:lvl7pPr marL="3651748" indent="0">
              <a:buNone/>
              <a:defRPr sz="1200"/>
            </a:lvl7pPr>
            <a:lvl8pPr marL="4260372" indent="0">
              <a:buNone/>
              <a:defRPr sz="1200"/>
            </a:lvl8pPr>
            <a:lvl9pPr marL="4868997"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217249"/>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2500160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219200" y="-77821"/>
            <a:ext cx="109728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09600" y="1600202"/>
            <a:ext cx="109728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217249"/>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28400668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217249"/>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33142140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aption 2">
  <p:cSld name="Caption 2">
    <p:spTree>
      <p:nvGrpSpPr>
        <p:cNvPr id="1" name="Shape 276"/>
        <p:cNvGrpSpPr/>
        <p:nvPr/>
      </p:nvGrpSpPr>
      <p:grpSpPr>
        <a:xfrm>
          <a:off x="0" y="0"/>
          <a:ext cx="0" cy="0"/>
          <a:chOff x="0" y="0"/>
          <a:chExt cx="0" cy="0"/>
        </a:xfrm>
      </p:grpSpPr>
      <p:grpSp>
        <p:nvGrpSpPr>
          <p:cNvPr id="277" name="Google Shape;277;p22"/>
          <p:cNvGrpSpPr/>
          <p:nvPr/>
        </p:nvGrpSpPr>
        <p:grpSpPr>
          <a:xfrm>
            <a:off x="5338134" y="4896633"/>
            <a:ext cx="7120567" cy="3608400"/>
            <a:chOff x="4003600" y="3672475"/>
            <a:chExt cx="5340425" cy="2706300"/>
          </a:xfrm>
        </p:grpSpPr>
        <p:sp>
          <p:nvSpPr>
            <p:cNvPr id="278" name="Google Shape;278;p22"/>
            <p:cNvSpPr/>
            <p:nvPr/>
          </p:nvSpPr>
          <p:spPr>
            <a:xfrm>
              <a:off x="4003600" y="3672475"/>
              <a:ext cx="2706300" cy="2706300"/>
            </a:xfrm>
            <a:prstGeom prst="ellipse">
              <a:avLst/>
            </a:prstGeom>
            <a:solidFill>
              <a:schemeClr val="accent3"/>
            </a:solidFill>
            <a:ln>
              <a:noFill/>
            </a:ln>
          </p:spPr>
          <p:txBody>
            <a:bodyPr spcFirstLastPara="1" wrap="square" lIns="91425" tIns="91425" rIns="91425" bIns="91425" anchor="ctr" anchorCtr="0">
              <a:noAutofit/>
            </a:bodyPr>
            <a:lstStyle/>
            <a:p>
              <a:pPr marL="0" marR="0" lvl="0" indent="0" algn="l" defTabSz="1217249"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279" name="Google Shape;279;p22"/>
            <p:cNvSpPr/>
            <p:nvPr/>
          </p:nvSpPr>
          <p:spPr>
            <a:xfrm>
              <a:off x="5229225" y="3672475"/>
              <a:ext cx="4114800" cy="1652100"/>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defTabSz="1217249"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0" name="Google Shape;280;p22"/>
          <p:cNvSpPr/>
          <p:nvPr/>
        </p:nvSpPr>
        <p:spPr>
          <a:xfrm>
            <a:off x="11764085" y="4167986"/>
            <a:ext cx="1599043"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1" name="Google Shape;281;p22"/>
          <p:cNvSpPr/>
          <p:nvPr/>
        </p:nvSpPr>
        <p:spPr>
          <a:xfrm>
            <a:off x="11220900" y="3841349"/>
            <a:ext cx="1599043"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2" name="Google Shape;282;p22"/>
          <p:cNvSpPr/>
          <p:nvPr/>
        </p:nvSpPr>
        <p:spPr>
          <a:xfrm>
            <a:off x="11167251" y="3171068"/>
            <a:ext cx="409899" cy="409899"/>
          </a:xfrm>
          <a:custGeom>
            <a:avLst/>
            <a:gdLst/>
            <a:ahLst/>
            <a:cxnLst/>
            <a:rect l="l" t="t" r="r" b="b"/>
            <a:pathLst>
              <a:path w="23325" h="23325" fill="none" extrusionOk="0">
                <a:moveTo>
                  <a:pt x="23325" y="9996"/>
                </a:moveTo>
                <a:cubicBezTo>
                  <a:pt x="23325" y="18882"/>
                  <a:pt x="12588" y="23325"/>
                  <a:pt x="6294" y="17031"/>
                </a:cubicBezTo>
                <a:cubicBezTo>
                  <a:pt x="0" y="10737"/>
                  <a:pt x="4443" y="0"/>
                  <a:pt x="13329" y="0"/>
                </a:cubicBezTo>
                <a:cubicBezTo>
                  <a:pt x="18882" y="0"/>
                  <a:pt x="23325" y="4443"/>
                  <a:pt x="23325" y="9996"/>
                </a:cubicBezTo>
                <a:close/>
              </a:path>
            </a:pathLst>
          </a:custGeom>
          <a:noFill/>
          <a:ln w="28575" cap="flat" cmpd="sng">
            <a:solidFill>
              <a:schemeClr val="lt1"/>
            </a:solidFill>
            <a:prstDash val="solid"/>
            <a:miter lim="370229"/>
            <a:headEnd type="none" w="sm" len="sm"/>
            <a:tailEnd type="none" w="sm" len="sm"/>
          </a:ln>
        </p:spPr>
        <p:txBody>
          <a:bodyPr spcFirstLastPara="1" wrap="square" lIns="121705" tIns="121705" rIns="121705" bIns="121705" anchor="ctr" anchorCtr="0">
            <a:noAutofit/>
          </a:bodyPr>
          <a:lstStyle/>
          <a:p>
            <a:pPr marL="0" marR="0" lvl="0" indent="0" algn="l" defTabSz="1217249"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283" name="Google Shape;283;p22"/>
          <p:cNvSpPr/>
          <p:nvPr/>
        </p:nvSpPr>
        <p:spPr>
          <a:xfrm rot="7641468">
            <a:off x="1459949" y="4643887"/>
            <a:ext cx="345775" cy="302011"/>
          </a:xfrm>
          <a:custGeom>
            <a:avLst/>
            <a:gdLst/>
            <a:ahLst/>
            <a:cxnLst/>
            <a:rect l="l" t="t" r="r" b="b"/>
            <a:pathLst>
              <a:path w="29249" h="25547" fill="none" extrusionOk="0">
                <a:moveTo>
                  <a:pt x="14439" y="0"/>
                </a:moveTo>
                <a:lnTo>
                  <a:pt x="0" y="25546"/>
                </a:lnTo>
                <a:lnTo>
                  <a:pt x="29248" y="25546"/>
                </a:lnTo>
                <a:close/>
              </a:path>
            </a:pathLst>
          </a:custGeom>
          <a:noFill/>
          <a:ln w="28575" cap="rnd" cmpd="sng">
            <a:solidFill>
              <a:schemeClr val="lt1"/>
            </a:solidFill>
            <a:prstDash val="solid"/>
            <a:round/>
            <a:headEnd type="none" w="sm" len="sm"/>
            <a:tailEnd type="none" w="sm" len="sm"/>
          </a:ln>
        </p:spPr>
        <p:txBody>
          <a:bodyPr spcFirstLastPara="1" wrap="square" lIns="121705" tIns="121705" rIns="121705" bIns="121705" anchor="ctr" anchorCtr="0">
            <a:noAutofit/>
          </a:bodyPr>
          <a:lstStyle/>
          <a:p>
            <a:pPr marL="0" marR="0" lvl="0" indent="0" algn="l" defTabSz="1217249"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284" name="Google Shape;284;p22"/>
          <p:cNvSpPr/>
          <p:nvPr/>
        </p:nvSpPr>
        <p:spPr>
          <a:xfrm>
            <a:off x="149585" y="5387386"/>
            <a:ext cx="1599043"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5" name="Google Shape;285;p22"/>
          <p:cNvSpPr/>
          <p:nvPr/>
        </p:nvSpPr>
        <p:spPr>
          <a:xfrm>
            <a:off x="-393599" y="5060749"/>
            <a:ext cx="1599043"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6" name="Google Shape;286;p22"/>
          <p:cNvSpPr/>
          <p:nvPr/>
        </p:nvSpPr>
        <p:spPr>
          <a:xfrm>
            <a:off x="315534" y="970182"/>
            <a:ext cx="1599043"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7" name="Google Shape;287;p22"/>
          <p:cNvSpPr/>
          <p:nvPr/>
        </p:nvSpPr>
        <p:spPr>
          <a:xfrm rot="7641468">
            <a:off x="845916" y="501420"/>
            <a:ext cx="345775" cy="302011"/>
          </a:xfrm>
          <a:custGeom>
            <a:avLst/>
            <a:gdLst/>
            <a:ahLst/>
            <a:cxnLst/>
            <a:rect l="l" t="t" r="r" b="b"/>
            <a:pathLst>
              <a:path w="29249" h="25547" fill="none" extrusionOk="0">
                <a:moveTo>
                  <a:pt x="14439" y="0"/>
                </a:moveTo>
                <a:lnTo>
                  <a:pt x="0" y="25546"/>
                </a:lnTo>
                <a:lnTo>
                  <a:pt x="29248" y="25546"/>
                </a:lnTo>
                <a:close/>
              </a:path>
            </a:pathLst>
          </a:custGeom>
          <a:noFill/>
          <a:ln w="28575" cap="rnd" cmpd="sng">
            <a:solidFill>
              <a:schemeClr val="lt1"/>
            </a:solidFill>
            <a:prstDash val="solid"/>
            <a:round/>
            <a:headEnd type="none" w="sm" len="sm"/>
            <a:tailEnd type="none" w="sm" len="sm"/>
          </a:ln>
        </p:spPr>
        <p:txBody>
          <a:bodyPr spcFirstLastPara="1" wrap="square" lIns="121705" tIns="121705" rIns="121705" bIns="121705" anchor="ctr" anchorCtr="0">
            <a:noAutofit/>
          </a:bodyPr>
          <a:lstStyle/>
          <a:p>
            <a:pPr marL="0" marR="0" lvl="0" indent="0" algn="l" defTabSz="1217249"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288" name="Google Shape;288;p22"/>
          <p:cNvSpPr/>
          <p:nvPr/>
        </p:nvSpPr>
        <p:spPr>
          <a:xfrm>
            <a:off x="1427884" y="1294401"/>
            <a:ext cx="409899" cy="409899"/>
          </a:xfrm>
          <a:custGeom>
            <a:avLst/>
            <a:gdLst/>
            <a:ahLst/>
            <a:cxnLst/>
            <a:rect l="l" t="t" r="r" b="b"/>
            <a:pathLst>
              <a:path w="23325" h="23325" fill="none" extrusionOk="0">
                <a:moveTo>
                  <a:pt x="23325" y="9996"/>
                </a:moveTo>
                <a:cubicBezTo>
                  <a:pt x="23325" y="18882"/>
                  <a:pt x="12588" y="23325"/>
                  <a:pt x="6294" y="17031"/>
                </a:cubicBezTo>
                <a:cubicBezTo>
                  <a:pt x="0" y="10737"/>
                  <a:pt x="4443" y="0"/>
                  <a:pt x="13329" y="0"/>
                </a:cubicBezTo>
                <a:cubicBezTo>
                  <a:pt x="18882" y="0"/>
                  <a:pt x="23325" y="4443"/>
                  <a:pt x="23325" y="9996"/>
                </a:cubicBezTo>
                <a:close/>
              </a:path>
            </a:pathLst>
          </a:custGeom>
          <a:noFill/>
          <a:ln w="28575" cap="flat" cmpd="sng">
            <a:solidFill>
              <a:schemeClr val="lt1"/>
            </a:solidFill>
            <a:prstDash val="solid"/>
            <a:miter lim="370229"/>
            <a:headEnd type="none" w="sm" len="sm"/>
            <a:tailEnd type="none" w="sm" len="sm"/>
          </a:ln>
        </p:spPr>
        <p:txBody>
          <a:bodyPr spcFirstLastPara="1" wrap="square" lIns="121705" tIns="121705" rIns="121705" bIns="121705" anchor="ctr" anchorCtr="0">
            <a:noAutofit/>
          </a:bodyPr>
          <a:lstStyle/>
          <a:p>
            <a:pPr marL="0" marR="0" lvl="0" indent="0" algn="l" defTabSz="1217249"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289" name="Google Shape;289;p22"/>
          <p:cNvSpPr txBox="1">
            <a:spLocks noGrp="1"/>
          </p:cNvSpPr>
          <p:nvPr>
            <p:ph type="subTitle" idx="1"/>
          </p:nvPr>
        </p:nvSpPr>
        <p:spPr>
          <a:xfrm flipH="1">
            <a:off x="6535434" y="5422000"/>
            <a:ext cx="4136400" cy="614400"/>
          </a:xfrm>
          <a:prstGeom prst="rect">
            <a:avLst/>
          </a:prstGeom>
        </p:spPr>
        <p:txBody>
          <a:bodyPr spcFirstLastPara="1" wrap="square" lIns="121705" tIns="121705" rIns="121705" bIns="121705" anchor="ctr" anchorCtr="0">
            <a:noAutofit/>
          </a:bodyPr>
          <a:lstStyle>
            <a:lvl1pPr lvl="0" algn="r" rtl="0">
              <a:lnSpc>
                <a:spcPct val="100000"/>
              </a:lnSpc>
              <a:spcBef>
                <a:spcPts val="0"/>
              </a:spcBef>
              <a:spcAft>
                <a:spcPts val="0"/>
              </a:spcAft>
              <a:buNone/>
              <a:defRPr sz="3200" b="1">
                <a:solidFill>
                  <a:schemeClr val="lt1"/>
                </a:solidFill>
                <a:latin typeface="Quicksand"/>
                <a:ea typeface="Quicksand"/>
                <a:cs typeface="Quicksand"/>
                <a:sym typeface="Quicksand"/>
              </a:defRPr>
            </a:lvl1pPr>
            <a:lvl2pPr lvl="1" algn="r" rtl="0">
              <a:lnSpc>
                <a:spcPct val="100000"/>
              </a:lnSpc>
              <a:spcBef>
                <a:spcPts val="0"/>
              </a:spcBef>
              <a:spcAft>
                <a:spcPts val="0"/>
              </a:spcAft>
              <a:buNone/>
              <a:defRPr sz="3200" b="1">
                <a:solidFill>
                  <a:schemeClr val="lt1"/>
                </a:solidFill>
                <a:latin typeface="Quicksand"/>
                <a:ea typeface="Quicksand"/>
                <a:cs typeface="Quicksand"/>
                <a:sym typeface="Quicksand"/>
              </a:defRPr>
            </a:lvl2pPr>
            <a:lvl3pPr lvl="2" algn="r" rtl="0">
              <a:lnSpc>
                <a:spcPct val="100000"/>
              </a:lnSpc>
              <a:spcBef>
                <a:spcPts val="0"/>
              </a:spcBef>
              <a:spcAft>
                <a:spcPts val="0"/>
              </a:spcAft>
              <a:buNone/>
              <a:defRPr sz="3200" b="1">
                <a:solidFill>
                  <a:schemeClr val="lt1"/>
                </a:solidFill>
                <a:latin typeface="Quicksand"/>
                <a:ea typeface="Quicksand"/>
                <a:cs typeface="Quicksand"/>
                <a:sym typeface="Quicksand"/>
              </a:defRPr>
            </a:lvl3pPr>
            <a:lvl4pPr lvl="3" algn="r" rtl="0">
              <a:lnSpc>
                <a:spcPct val="100000"/>
              </a:lnSpc>
              <a:spcBef>
                <a:spcPts val="0"/>
              </a:spcBef>
              <a:spcAft>
                <a:spcPts val="0"/>
              </a:spcAft>
              <a:buNone/>
              <a:defRPr sz="3200" b="1">
                <a:solidFill>
                  <a:schemeClr val="lt1"/>
                </a:solidFill>
                <a:latin typeface="Quicksand"/>
                <a:ea typeface="Quicksand"/>
                <a:cs typeface="Quicksand"/>
                <a:sym typeface="Quicksand"/>
              </a:defRPr>
            </a:lvl4pPr>
            <a:lvl5pPr lvl="4" algn="r" rtl="0">
              <a:lnSpc>
                <a:spcPct val="100000"/>
              </a:lnSpc>
              <a:spcBef>
                <a:spcPts val="0"/>
              </a:spcBef>
              <a:spcAft>
                <a:spcPts val="0"/>
              </a:spcAft>
              <a:buNone/>
              <a:defRPr sz="3200" b="1">
                <a:solidFill>
                  <a:schemeClr val="lt1"/>
                </a:solidFill>
                <a:latin typeface="Quicksand"/>
                <a:ea typeface="Quicksand"/>
                <a:cs typeface="Quicksand"/>
                <a:sym typeface="Quicksand"/>
              </a:defRPr>
            </a:lvl5pPr>
            <a:lvl6pPr lvl="5" algn="r" rtl="0">
              <a:lnSpc>
                <a:spcPct val="100000"/>
              </a:lnSpc>
              <a:spcBef>
                <a:spcPts val="0"/>
              </a:spcBef>
              <a:spcAft>
                <a:spcPts val="0"/>
              </a:spcAft>
              <a:buNone/>
              <a:defRPr sz="3200" b="1">
                <a:solidFill>
                  <a:schemeClr val="lt1"/>
                </a:solidFill>
                <a:latin typeface="Quicksand"/>
                <a:ea typeface="Quicksand"/>
                <a:cs typeface="Quicksand"/>
                <a:sym typeface="Quicksand"/>
              </a:defRPr>
            </a:lvl6pPr>
            <a:lvl7pPr lvl="6" algn="r" rtl="0">
              <a:lnSpc>
                <a:spcPct val="100000"/>
              </a:lnSpc>
              <a:spcBef>
                <a:spcPts val="0"/>
              </a:spcBef>
              <a:spcAft>
                <a:spcPts val="0"/>
              </a:spcAft>
              <a:buNone/>
              <a:defRPr sz="3200" b="1">
                <a:solidFill>
                  <a:schemeClr val="lt1"/>
                </a:solidFill>
                <a:latin typeface="Quicksand"/>
                <a:ea typeface="Quicksand"/>
                <a:cs typeface="Quicksand"/>
                <a:sym typeface="Quicksand"/>
              </a:defRPr>
            </a:lvl7pPr>
            <a:lvl8pPr lvl="7" algn="r" rtl="0">
              <a:lnSpc>
                <a:spcPct val="100000"/>
              </a:lnSpc>
              <a:spcBef>
                <a:spcPts val="0"/>
              </a:spcBef>
              <a:spcAft>
                <a:spcPts val="0"/>
              </a:spcAft>
              <a:buNone/>
              <a:defRPr sz="3200" b="1">
                <a:solidFill>
                  <a:schemeClr val="lt1"/>
                </a:solidFill>
                <a:latin typeface="Quicksand"/>
                <a:ea typeface="Quicksand"/>
                <a:cs typeface="Quicksand"/>
                <a:sym typeface="Quicksand"/>
              </a:defRPr>
            </a:lvl8pPr>
            <a:lvl9pPr lvl="8" algn="r" rtl="0">
              <a:lnSpc>
                <a:spcPct val="100000"/>
              </a:lnSpc>
              <a:spcBef>
                <a:spcPts val="0"/>
              </a:spcBef>
              <a:spcAft>
                <a:spcPts val="0"/>
              </a:spcAft>
              <a:buNone/>
              <a:defRPr sz="3200" b="1">
                <a:solidFill>
                  <a:schemeClr val="lt1"/>
                </a:solidFill>
                <a:latin typeface="Quicksand"/>
                <a:ea typeface="Quicksand"/>
                <a:cs typeface="Quicksand"/>
                <a:sym typeface="Quicksand"/>
              </a:defRPr>
            </a:lvl9pPr>
          </a:lstStyle>
          <a:p>
            <a:endParaRPr/>
          </a:p>
        </p:txBody>
      </p:sp>
    </p:spTree>
    <p:extLst>
      <p:ext uri="{BB962C8B-B14F-4D97-AF65-F5344CB8AC3E}">
        <p14:creationId xmlns:p14="http://schemas.microsoft.com/office/powerpoint/2010/main" val="36757441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7"/>
            <a:ext cx="10363200" cy="1470025"/>
          </a:xfrm>
        </p:spPr>
        <p:txBody>
          <a:bodyPr/>
          <a:lstStyle/>
          <a:p>
            <a:r>
              <a:rPr lang="en-US"/>
              <a:t>Click to edit Master title style</a:t>
            </a:r>
          </a:p>
        </p:txBody>
      </p:sp>
      <p:sp>
        <p:nvSpPr>
          <p:cNvPr id="3" name="Subtitle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608625" indent="0" algn="ctr">
              <a:buNone/>
              <a:defRPr>
                <a:solidFill>
                  <a:schemeClr val="tx1">
                    <a:tint val="75000"/>
                  </a:schemeClr>
                </a:solidFill>
              </a:defRPr>
            </a:lvl2pPr>
            <a:lvl3pPr marL="1217249" indent="0" algn="ctr">
              <a:buNone/>
              <a:defRPr>
                <a:solidFill>
                  <a:schemeClr val="tx1">
                    <a:tint val="75000"/>
                  </a:schemeClr>
                </a:solidFill>
              </a:defRPr>
            </a:lvl3pPr>
            <a:lvl4pPr marL="1825874" indent="0" algn="ctr">
              <a:buNone/>
              <a:defRPr>
                <a:solidFill>
                  <a:schemeClr val="tx1">
                    <a:tint val="75000"/>
                  </a:schemeClr>
                </a:solidFill>
              </a:defRPr>
            </a:lvl4pPr>
            <a:lvl5pPr marL="2434499" indent="0" algn="ctr">
              <a:buNone/>
              <a:defRPr>
                <a:solidFill>
                  <a:schemeClr val="tx1">
                    <a:tint val="75000"/>
                  </a:schemeClr>
                </a:solidFill>
              </a:defRPr>
            </a:lvl5pPr>
            <a:lvl6pPr marL="3043123" indent="0" algn="ctr">
              <a:buNone/>
              <a:defRPr>
                <a:solidFill>
                  <a:schemeClr val="tx1">
                    <a:tint val="75000"/>
                  </a:schemeClr>
                </a:solidFill>
              </a:defRPr>
            </a:lvl6pPr>
            <a:lvl7pPr marL="3651748" indent="0" algn="ctr">
              <a:buNone/>
              <a:defRPr>
                <a:solidFill>
                  <a:schemeClr val="tx1">
                    <a:tint val="75000"/>
                  </a:schemeClr>
                </a:solidFill>
              </a:defRPr>
            </a:lvl7pPr>
            <a:lvl8pPr marL="4260372" indent="0" algn="ctr">
              <a:buNone/>
              <a:defRPr>
                <a:solidFill>
                  <a:schemeClr val="tx1">
                    <a:tint val="75000"/>
                  </a:schemeClr>
                </a:solidFill>
              </a:defRPr>
            </a:lvl8pPr>
            <a:lvl9pPr marL="4868997"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217249"/>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20070229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217249"/>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36988584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53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700">
                <a:solidFill>
                  <a:schemeClr val="tx1">
                    <a:tint val="75000"/>
                  </a:schemeClr>
                </a:solidFill>
              </a:defRPr>
            </a:lvl1pPr>
            <a:lvl2pPr marL="608625" indent="0">
              <a:buNone/>
              <a:defRPr sz="2400">
                <a:solidFill>
                  <a:schemeClr val="tx1">
                    <a:tint val="75000"/>
                  </a:schemeClr>
                </a:solidFill>
              </a:defRPr>
            </a:lvl2pPr>
            <a:lvl3pPr marL="1217249" indent="0">
              <a:buNone/>
              <a:defRPr sz="2100">
                <a:solidFill>
                  <a:schemeClr val="tx1">
                    <a:tint val="75000"/>
                  </a:schemeClr>
                </a:solidFill>
              </a:defRPr>
            </a:lvl3pPr>
            <a:lvl4pPr marL="1825874" indent="0">
              <a:buNone/>
              <a:defRPr sz="1900">
                <a:solidFill>
                  <a:schemeClr val="tx1">
                    <a:tint val="75000"/>
                  </a:schemeClr>
                </a:solidFill>
              </a:defRPr>
            </a:lvl4pPr>
            <a:lvl5pPr marL="2434499" indent="0">
              <a:buNone/>
              <a:defRPr sz="1900">
                <a:solidFill>
                  <a:schemeClr val="tx1">
                    <a:tint val="75000"/>
                  </a:schemeClr>
                </a:solidFill>
              </a:defRPr>
            </a:lvl5pPr>
            <a:lvl6pPr marL="3043123" indent="0">
              <a:buNone/>
              <a:defRPr sz="1900">
                <a:solidFill>
                  <a:schemeClr val="tx1">
                    <a:tint val="75000"/>
                  </a:schemeClr>
                </a:solidFill>
              </a:defRPr>
            </a:lvl6pPr>
            <a:lvl7pPr marL="3651748" indent="0">
              <a:buNone/>
              <a:defRPr sz="1900">
                <a:solidFill>
                  <a:schemeClr val="tx1">
                    <a:tint val="75000"/>
                  </a:schemeClr>
                </a:solidFill>
              </a:defRPr>
            </a:lvl7pPr>
            <a:lvl8pPr marL="4260372" indent="0">
              <a:buNone/>
              <a:defRPr sz="1900">
                <a:solidFill>
                  <a:schemeClr val="tx1">
                    <a:tint val="75000"/>
                  </a:schemeClr>
                </a:solidFill>
              </a:defRPr>
            </a:lvl8pPr>
            <a:lvl9pPr marL="4868997"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217249"/>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42062938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2"/>
            <a:ext cx="5384800" cy="4525963"/>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2"/>
            <a:ext cx="5384800" cy="4525963"/>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217249"/>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7816929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4"/>
            <a:ext cx="5386918" cy="639763"/>
          </a:xfrm>
        </p:spPr>
        <p:txBody>
          <a:bodyPr anchor="b"/>
          <a:lstStyle>
            <a:lvl1pPr marL="0" indent="0">
              <a:buNone/>
              <a:defRPr sz="3200" b="1"/>
            </a:lvl1pPr>
            <a:lvl2pPr marL="608625" indent="0">
              <a:buNone/>
              <a:defRPr sz="2700" b="1"/>
            </a:lvl2pPr>
            <a:lvl3pPr marL="1217249" indent="0">
              <a:buNone/>
              <a:defRPr sz="2400" b="1"/>
            </a:lvl3pPr>
            <a:lvl4pPr marL="1825874" indent="0">
              <a:buNone/>
              <a:defRPr sz="2100" b="1"/>
            </a:lvl4pPr>
            <a:lvl5pPr marL="2434499" indent="0">
              <a:buNone/>
              <a:defRPr sz="2100" b="1"/>
            </a:lvl5pPr>
            <a:lvl6pPr marL="3043123" indent="0">
              <a:buNone/>
              <a:defRPr sz="2100" b="1"/>
            </a:lvl6pPr>
            <a:lvl7pPr marL="3651748" indent="0">
              <a:buNone/>
              <a:defRPr sz="2100" b="1"/>
            </a:lvl7pPr>
            <a:lvl8pPr marL="4260372" indent="0">
              <a:buNone/>
              <a:defRPr sz="2100" b="1"/>
            </a:lvl8pPr>
            <a:lvl9pPr marL="4868997" indent="0">
              <a:buNone/>
              <a:defRPr sz="2100" b="1"/>
            </a:lvl9pPr>
          </a:lstStyle>
          <a:p>
            <a:pPr lvl="0"/>
            <a:r>
              <a:rPr lang="en-US"/>
              <a:t>Click to edit Master text styles</a:t>
            </a:r>
          </a:p>
        </p:txBody>
      </p:sp>
      <p:sp>
        <p:nvSpPr>
          <p:cNvPr id="4" name="Content Placeholder 3"/>
          <p:cNvSpPr>
            <a:spLocks noGrp="1"/>
          </p:cNvSpPr>
          <p:nvPr>
            <p:ph sz="half" idx="2"/>
          </p:nvPr>
        </p:nvSpPr>
        <p:spPr>
          <a:xfrm>
            <a:off x="609600" y="2174875"/>
            <a:ext cx="5386918"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4"/>
            <a:ext cx="5389033" cy="639763"/>
          </a:xfrm>
        </p:spPr>
        <p:txBody>
          <a:bodyPr anchor="b"/>
          <a:lstStyle>
            <a:lvl1pPr marL="0" indent="0">
              <a:buNone/>
              <a:defRPr sz="3200" b="1"/>
            </a:lvl1pPr>
            <a:lvl2pPr marL="608625" indent="0">
              <a:buNone/>
              <a:defRPr sz="2700" b="1"/>
            </a:lvl2pPr>
            <a:lvl3pPr marL="1217249" indent="0">
              <a:buNone/>
              <a:defRPr sz="2400" b="1"/>
            </a:lvl3pPr>
            <a:lvl4pPr marL="1825874" indent="0">
              <a:buNone/>
              <a:defRPr sz="2100" b="1"/>
            </a:lvl4pPr>
            <a:lvl5pPr marL="2434499" indent="0">
              <a:buNone/>
              <a:defRPr sz="2100" b="1"/>
            </a:lvl5pPr>
            <a:lvl6pPr marL="3043123" indent="0">
              <a:buNone/>
              <a:defRPr sz="2100" b="1"/>
            </a:lvl6pPr>
            <a:lvl7pPr marL="3651748" indent="0">
              <a:buNone/>
              <a:defRPr sz="2100" b="1"/>
            </a:lvl7pPr>
            <a:lvl8pPr marL="4260372" indent="0">
              <a:buNone/>
              <a:defRPr sz="2100" b="1"/>
            </a:lvl8pPr>
            <a:lvl9pPr marL="4868997"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1217249"/>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39130145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1217249"/>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2710655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7"/>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1" y="3886200"/>
            <a:ext cx="8534400" cy="1752600"/>
          </a:xfrm>
          <a:prstGeom prst="rect">
            <a:avLst/>
          </a:prstGeom>
        </p:spPr>
        <p:txBody>
          <a:bodyPr/>
          <a:lstStyle>
            <a:lvl1pPr marL="0" indent="0" algn="ctr">
              <a:buNone/>
              <a:defRPr>
                <a:solidFill>
                  <a:schemeClr val="tx1">
                    <a:tint val="75000"/>
                  </a:schemeClr>
                </a:solidFill>
              </a:defRPr>
            </a:lvl1pPr>
            <a:lvl2pPr marL="608625" indent="0" algn="ctr">
              <a:buNone/>
              <a:defRPr>
                <a:solidFill>
                  <a:schemeClr val="tx1">
                    <a:tint val="75000"/>
                  </a:schemeClr>
                </a:solidFill>
              </a:defRPr>
            </a:lvl2pPr>
            <a:lvl3pPr marL="1217249" indent="0" algn="ctr">
              <a:buNone/>
              <a:defRPr>
                <a:solidFill>
                  <a:schemeClr val="tx1">
                    <a:tint val="75000"/>
                  </a:schemeClr>
                </a:solidFill>
              </a:defRPr>
            </a:lvl3pPr>
            <a:lvl4pPr marL="1825874" indent="0" algn="ctr">
              <a:buNone/>
              <a:defRPr>
                <a:solidFill>
                  <a:schemeClr val="tx1">
                    <a:tint val="75000"/>
                  </a:schemeClr>
                </a:solidFill>
              </a:defRPr>
            </a:lvl4pPr>
            <a:lvl5pPr marL="2434499" indent="0" algn="ctr">
              <a:buNone/>
              <a:defRPr>
                <a:solidFill>
                  <a:schemeClr val="tx1">
                    <a:tint val="75000"/>
                  </a:schemeClr>
                </a:solidFill>
              </a:defRPr>
            </a:lvl5pPr>
            <a:lvl6pPr marL="3043123" indent="0" algn="ctr">
              <a:buNone/>
              <a:defRPr>
                <a:solidFill>
                  <a:schemeClr val="tx1">
                    <a:tint val="75000"/>
                  </a:schemeClr>
                </a:solidFill>
              </a:defRPr>
            </a:lvl6pPr>
            <a:lvl7pPr marL="3651748" indent="0" algn="ctr">
              <a:buNone/>
              <a:defRPr>
                <a:solidFill>
                  <a:schemeClr val="tx1">
                    <a:tint val="75000"/>
                  </a:schemeClr>
                </a:solidFill>
              </a:defRPr>
            </a:lvl7pPr>
            <a:lvl8pPr marL="4260372" indent="0" algn="ctr">
              <a:buNone/>
              <a:defRPr>
                <a:solidFill>
                  <a:schemeClr val="tx1">
                    <a:tint val="75000"/>
                  </a:schemeClr>
                </a:solidFill>
              </a:defRPr>
            </a:lvl8pPr>
            <a:lvl9pPr marL="4868997"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217249"/>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29792719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1217249"/>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20500720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1"/>
          </a:xfrm>
        </p:spPr>
        <p:txBody>
          <a:bodyPr anchor="b"/>
          <a:lstStyle>
            <a:lvl1pPr algn="l">
              <a:defRPr sz="2700" b="1"/>
            </a:lvl1pPr>
          </a:lstStyle>
          <a:p>
            <a:r>
              <a:rPr lang="en-US"/>
              <a:t>Click to edit Master title style</a:t>
            </a:r>
          </a:p>
        </p:txBody>
      </p:sp>
      <p:sp>
        <p:nvSpPr>
          <p:cNvPr id="3" name="Content Placeholder 2"/>
          <p:cNvSpPr>
            <a:spLocks noGrp="1"/>
          </p:cNvSpPr>
          <p:nvPr>
            <p:ph idx="1"/>
          </p:nvPr>
        </p:nvSpPr>
        <p:spPr>
          <a:xfrm>
            <a:off x="4766734" y="273053"/>
            <a:ext cx="6815666" cy="5853113"/>
          </a:xfrm>
        </p:spPr>
        <p:txBody>
          <a:bodyPr/>
          <a:lstStyle>
            <a:lvl1pPr>
              <a:defRPr sz="4300"/>
            </a:lvl1pPr>
            <a:lvl2pPr>
              <a:defRPr sz="3700"/>
            </a:lvl2pPr>
            <a:lvl3pPr>
              <a:defRPr sz="32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900"/>
            </a:lvl1pPr>
            <a:lvl2pPr marL="608625" indent="0">
              <a:buNone/>
              <a:defRPr sz="1600"/>
            </a:lvl2pPr>
            <a:lvl3pPr marL="1217249" indent="0">
              <a:buNone/>
              <a:defRPr sz="1300"/>
            </a:lvl3pPr>
            <a:lvl4pPr marL="1825874" indent="0">
              <a:buNone/>
              <a:defRPr sz="1200"/>
            </a:lvl4pPr>
            <a:lvl5pPr marL="2434499" indent="0">
              <a:buNone/>
              <a:defRPr sz="1200"/>
            </a:lvl5pPr>
            <a:lvl6pPr marL="3043123" indent="0">
              <a:buNone/>
              <a:defRPr sz="1200"/>
            </a:lvl6pPr>
            <a:lvl7pPr marL="3651748" indent="0">
              <a:buNone/>
              <a:defRPr sz="1200"/>
            </a:lvl7pPr>
            <a:lvl8pPr marL="4260372" indent="0">
              <a:buNone/>
              <a:defRPr sz="1200"/>
            </a:lvl8pPr>
            <a:lvl9pPr marL="4868997"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217249"/>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15017832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8" y="4800601"/>
            <a:ext cx="7315200" cy="566739"/>
          </a:xfrm>
        </p:spPr>
        <p:txBody>
          <a:bodyPr anchor="b"/>
          <a:lstStyle>
            <a:lvl1pPr algn="l">
              <a:defRPr sz="2700" b="1"/>
            </a:lvl1pPr>
          </a:lstStyle>
          <a:p>
            <a:r>
              <a:rPr lang="en-US"/>
              <a:t>Click to edit Master title style</a:t>
            </a:r>
          </a:p>
        </p:txBody>
      </p:sp>
      <p:sp>
        <p:nvSpPr>
          <p:cNvPr id="3" name="Picture Placeholder 2"/>
          <p:cNvSpPr>
            <a:spLocks noGrp="1"/>
          </p:cNvSpPr>
          <p:nvPr>
            <p:ph type="pic" idx="1"/>
          </p:nvPr>
        </p:nvSpPr>
        <p:spPr>
          <a:xfrm>
            <a:off x="2389718" y="612775"/>
            <a:ext cx="7315200" cy="4114800"/>
          </a:xfrm>
        </p:spPr>
        <p:txBody>
          <a:bodyPr/>
          <a:lstStyle>
            <a:lvl1pPr marL="0" indent="0">
              <a:buNone/>
              <a:defRPr sz="4300"/>
            </a:lvl1pPr>
            <a:lvl2pPr marL="608625" indent="0">
              <a:buNone/>
              <a:defRPr sz="3700"/>
            </a:lvl2pPr>
            <a:lvl3pPr marL="1217249" indent="0">
              <a:buNone/>
              <a:defRPr sz="3200"/>
            </a:lvl3pPr>
            <a:lvl4pPr marL="1825874" indent="0">
              <a:buNone/>
              <a:defRPr sz="2700"/>
            </a:lvl4pPr>
            <a:lvl5pPr marL="2434499" indent="0">
              <a:buNone/>
              <a:defRPr sz="2700"/>
            </a:lvl5pPr>
            <a:lvl6pPr marL="3043123" indent="0">
              <a:buNone/>
              <a:defRPr sz="2700"/>
            </a:lvl6pPr>
            <a:lvl7pPr marL="3651748" indent="0">
              <a:buNone/>
              <a:defRPr sz="2700"/>
            </a:lvl7pPr>
            <a:lvl8pPr marL="4260372" indent="0">
              <a:buNone/>
              <a:defRPr sz="2700"/>
            </a:lvl8pPr>
            <a:lvl9pPr marL="4868997" indent="0">
              <a:buNone/>
              <a:defRPr sz="2700"/>
            </a:lvl9pPr>
          </a:lstStyle>
          <a:p>
            <a:endParaRPr lang="en-US"/>
          </a:p>
        </p:txBody>
      </p:sp>
      <p:sp>
        <p:nvSpPr>
          <p:cNvPr id="4" name="Text Placeholder 3"/>
          <p:cNvSpPr>
            <a:spLocks noGrp="1"/>
          </p:cNvSpPr>
          <p:nvPr>
            <p:ph type="body" sz="half" idx="2"/>
          </p:nvPr>
        </p:nvSpPr>
        <p:spPr>
          <a:xfrm>
            <a:off x="2389718" y="5367339"/>
            <a:ext cx="7315200" cy="804863"/>
          </a:xfrm>
        </p:spPr>
        <p:txBody>
          <a:bodyPr/>
          <a:lstStyle>
            <a:lvl1pPr marL="0" indent="0">
              <a:buNone/>
              <a:defRPr sz="1900"/>
            </a:lvl1pPr>
            <a:lvl2pPr marL="608625" indent="0">
              <a:buNone/>
              <a:defRPr sz="1600"/>
            </a:lvl2pPr>
            <a:lvl3pPr marL="1217249" indent="0">
              <a:buNone/>
              <a:defRPr sz="1300"/>
            </a:lvl3pPr>
            <a:lvl4pPr marL="1825874" indent="0">
              <a:buNone/>
              <a:defRPr sz="1200"/>
            </a:lvl4pPr>
            <a:lvl5pPr marL="2434499" indent="0">
              <a:buNone/>
              <a:defRPr sz="1200"/>
            </a:lvl5pPr>
            <a:lvl6pPr marL="3043123" indent="0">
              <a:buNone/>
              <a:defRPr sz="1200"/>
            </a:lvl6pPr>
            <a:lvl7pPr marL="3651748" indent="0">
              <a:buNone/>
              <a:defRPr sz="1200"/>
            </a:lvl7pPr>
            <a:lvl8pPr marL="4260372" indent="0">
              <a:buNone/>
              <a:defRPr sz="1200"/>
            </a:lvl8pPr>
            <a:lvl9pPr marL="4868997"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217249"/>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6306426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217249"/>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16288991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217249"/>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8360762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aption 2">
  <p:cSld name="Caption 2">
    <p:spTree>
      <p:nvGrpSpPr>
        <p:cNvPr id="1" name="Shape 276"/>
        <p:cNvGrpSpPr/>
        <p:nvPr/>
      </p:nvGrpSpPr>
      <p:grpSpPr>
        <a:xfrm>
          <a:off x="0" y="0"/>
          <a:ext cx="0" cy="0"/>
          <a:chOff x="0" y="0"/>
          <a:chExt cx="0" cy="0"/>
        </a:xfrm>
      </p:grpSpPr>
      <p:grpSp>
        <p:nvGrpSpPr>
          <p:cNvPr id="277" name="Google Shape;277;p22"/>
          <p:cNvGrpSpPr/>
          <p:nvPr/>
        </p:nvGrpSpPr>
        <p:grpSpPr>
          <a:xfrm>
            <a:off x="5338134" y="4896633"/>
            <a:ext cx="7120567" cy="3608400"/>
            <a:chOff x="4003600" y="3672475"/>
            <a:chExt cx="5340425" cy="2706300"/>
          </a:xfrm>
        </p:grpSpPr>
        <p:sp>
          <p:nvSpPr>
            <p:cNvPr id="278" name="Google Shape;278;p22"/>
            <p:cNvSpPr/>
            <p:nvPr/>
          </p:nvSpPr>
          <p:spPr>
            <a:xfrm>
              <a:off x="4003600" y="3672475"/>
              <a:ext cx="2706300" cy="2706300"/>
            </a:xfrm>
            <a:prstGeom prst="ellipse">
              <a:avLst/>
            </a:prstGeom>
            <a:solidFill>
              <a:schemeClr val="accent3"/>
            </a:solidFill>
            <a:ln>
              <a:noFill/>
            </a:ln>
          </p:spPr>
          <p:txBody>
            <a:bodyPr spcFirstLastPara="1" wrap="square" lIns="91425" tIns="91425" rIns="91425" bIns="91425" anchor="ctr" anchorCtr="0">
              <a:noAutofit/>
            </a:bodyPr>
            <a:lstStyle/>
            <a:p>
              <a:pPr marL="0" marR="0" lvl="0" indent="0" algn="l" defTabSz="1217249"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279" name="Google Shape;279;p22"/>
            <p:cNvSpPr/>
            <p:nvPr/>
          </p:nvSpPr>
          <p:spPr>
            <a:xfrm>
              <a:off x="5229225" y="3672475"/>
              <a:ext cx="4114800" cy="1652100"/>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defTabSz="1217249"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0" name="Google Shape;280;p22"/>
          <p:cNvSpPr/>
          <p:nvPr/>
        </p:nvSpPr>
        <p:spPr>
          <a:xfrm>
            <a:off x="11764085" y="4167986"/>
            <a:ext cx="1599043"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1" name="Google Shape;281;p22"/>
          <p:cNvSpPr/>
          <p:nvPr/>
        </p:nvSpPr>
        <p:spPr>
          <a:xfrm>
            <a:off x="11220900" y="3841349"/>
            <a:ext cx="1599043"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2" name="Google Shape;282;p22"/>
          <p:cNvSpPr/>
          <p:nvPr/>
        </p:nvSpPr>
        <p:spPr>
          <a:xfrm>
            <a:off x="11167251" y="3171068"/>
            <a:ext cx="409899" cy="409899"/>
          </a:xfrm>
          <a:custGeom>
            <a:avLst/>
            <a:gdLst/>
            <a:ahLst/>
            <a:cxnLst/>
            <a:rect l="l" t="t" r="r" b="b"/>
            <a:pathLst>
              <a:path w="23325" h="23325" fill="none" extrusionOk="0">
                <a:moveTo>
                  <a:pt x="23325" y="9996"/>
                </a:moveTo>
                <a:cubicBezTo>
                  <a:pt x="23325" y="18882"/>
                  <a:pt x="12588" y="23325"/>
                  <a:pt x="6294" y="17031"/>
                </a:cubicBezTo>
                <a:cubicBezTo>
                  <a:pt x="0" y="10737"/>
                  <a:pt x="4443" y="0"/>
                  <a:pt x="13329" y="0"/>
                </a:cubicBezTo>
                <a:cubicBezTo>
                  <a:pt x="18882" y="0"/>
                  <a:pt x="23325" y="4443"/>
                  <a:pt x="23325" y="9996"/>
                </a:cubicBezTo>
                <a:close/>
              </a:path>
            </a:pathLst>
          </a:custGeom>
          <a:noFill/>
          <a:ln w="28575" cap="flat" cmpd="sng">
            <a:solidFill>
              <a:schemeClr val="lt1"/>
            </a:solidFill>
            <a:prstDash val="solid"/>
            <a:miter lim="370229"/>
            <a:headEnd type="none" w="sm" len="sm"/>
            <a:tailEnd type="none" w="sm" len="sm"/>
          </a:ln>
        </p:spPr>
        <p:txBody>
          <a:bodyPr spcFirstLastPara="1" wrap="square" lIns="121705" tIns="121705" rIns="121705" bIns="121705" anchor="ctr" anchorCtr="0">
            <a:noAutofit/>
          </a:bodyPr>
          <a:lstStyle/>
          <a:p>
            <a:pPr marL="0" marR="0" lvl="0" indent="0" algn="l" defTabSz="1217249"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283" name="Google Shape;283;p22"/>
          <p:cNvSpPr/>
          <p:nvPr/>
        </p:nvSpPr>
        <p:spPr>
          <a:xfrm rot="7641468">
            <a:off x="1459949" y="4643887"/>
            <a:ext cx="345775" cy="302011"/>
          </a:xfrm>
          <a:custGeom>
            <a:avLst/>
            <a:gdLst/>
            <a:ahLst/>
            <a:cxnLst/>
            <a:rect l="l" t="t" r="r" b="b"/>
            <a:pathLst>
              <a:path w="29249" h="25547" fill="none" extrusionOk="0">
                <a:moveTo>
                  <a:pt x="14439" y="0"/>
                </a:moveTo>
                <a:lnTo>
                  <a:pt x="0" y="25546"/>
                </a:lnTo>
                <a:lnTo>
                  <a:pt x="29248" y="25546"/>
                </a:lnTo>
                <a:close/>
              </a:path>
            </a:pathLst>
          </a:custGeom>
          <a:noFill/>
          <a:ln w="28575" cap="rnd" cmpd="sng">
            <a:solidFill>
              <a:schemeClr val="lt1"/>
            </a:solidFill>
            <a:prstDash val="solid"/>
            <a:round/>
            <a:headEnd type="none" w="sm" len="sm"/>
            <a:tailEnd type="none" w="sm" len="sm"/>
          </a:ln>
        </p:spPr>
        <p:txBody>
          <a:bodyPr spcFirstLastPara="1" wrap="square" lIns="121705" tIns="121705" rIns="121705" bIns="121705" anchor="ctr" anchorCtr="0">
            <a:noAutofit/>
          </a:bodyPr>
          <a:lstStyle/>
          <a:p>
            <a:pPr marL="0" marR="0" lvl="0" indent="0" algn="l" defTabSz="1217249"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284" name="Google Shape;284;p22"/>
          <p:cNvSpPr/>
          <p:nvPr/>
        </p:nvSpPr>
        <p:spPr>
          <a:xfrm>
            <a:off x="149585" y="5387386"/>
            <a:ext cx="1599043"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5" name="Google Shape;285;p22"/>
          <p:cNvSpPr/>
          <p:nvPr/>
        </p:nvSpPr>
        <p:spPr>
          <a:xfrm>
            <a:off x="-393599" y="5060749"/>
            <a:ext cx="1599043"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6" name="Google Shape;286;p22"/>
          <p:cNvSpPr/>
          <p:nvPr/>
        </p:nvSpPr>
        <p:spPr>
          <a:xfrm>
            <a:off x="315534" y="970182"/>
            <a:ext cx="1599043"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7" name="Google Shape;287;p22"/>
          <p:cNvSpPr/>
          <p:nvPr/>
        </p:nvSpPr>
        <p:spPr>
          <a:xfrm rot="7641468">
            <a:off x="845916" y="501420"/>
            <a:ext cx="345775" cy="302011"/>
          </a:xfrm>
          <a:custGeom>
            <a:avLst/>
            <a:gdLst/>
            <a:ahLst/>
            <a:cxnLst/>
            <a:rect l="l" t="t" r="r" b="b"/>
            <a:pathLst>
              <a:path w="29249" h="25547" fill="none" extrusionOk="0">
                <a:moveTo>
                  <a:pt x="14439" y="0"/>
                </a:moveTo>
                <a:lnTo>
                  <a:pt x="0" y="25546"/>
                </a:lnTo>
                <a:lnTo>
                  <a:pt x="29248" y="25546"/>
                </a:lnTo>
                <a:close/>
              </a:path>
            </a:pathLst>
          </a:custGeom>
          <a:noFill/>
          <a:ln w="28575" cap="rnd" cmpd="sng">
            <a:solidFill>
              <a:schemeClr val="lt1"/>
            </a:solidFill>
            <a:prstDash val="solid"/>
            <a:round/>
            <a:headEnd type="none" w="sm" len="sm"/>
            <a:tailEnd type="none" w="sm" len="sm"/>
          </a:ln>
        </p:spPr>
        <p:txBody>
          <a:bodyPr spcFirstLastPara="1" wrap="square" lIns="121705" tIns="121705" rIns="121705" bIns="121705" anchor="ctr" anchorCtr="0">
            <a:noAutofit/>
          </a:bodyPr>
          <a:lstStyle/>
          <a:p>
            <a:pPr marL="0" marR="0" lvl="0" indent="0" algn="l" defTabSz="1217249"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288" name="Google Shape;288;p22"/>
          <p:cNvSpPr/>
          <p:nvPr/>
        </p:nvSpPr>
        <p:spPr>
          <a:xfrm>
            <a:off x="1427884" y="1294401"/>
            <a:ext cx="409899" cy="409899"/>
          </a:xfrm>
          <a:custGeom>
            <a:avLst/>
            <a:gdLst/>
            <a:ahLst/>
            <a:cxnLst/>
            <a:rect l="l" t="t" r="r" b="b"/>
            <a:pathLst>
              <a:path w="23325" h="23325" fill="none" extrusionOk="0">
                <a:moveTo>
                  <a:pt x="23325" y="9996"/>
                </a:moveTo>
                <a:cubicBezTo>
                  <a:pt x="23325" y="18882"/>
                  <a:pt x="12588" y="23325"/>
                  <a:pt x="6294" y="17031"/>
                </a:cubicBezTo>
                <a:cubicBezTo>
                  <a:pt x="0" y="10737"/>
                  <a:pt x="4443" y="0"/>
                  <a:pt x="13329" y="0"/>
                </a:cubicBezTo>
                <a:cubicBezTo>
                  <a:pt x="18882" y="0"/>
                  <a:pt x="23325" y="4443"/>
                  <a:pt x="23325" y="9996"/>
                </a:cubicBezTo>
                <a:close/>
              </a:path>
            </a:pathLst>
          </a:custGeom>
          <a:noFill/>
          <a:ln w="28575" cap="flat" cmpd="sng">
            <a:solidFill>
              <a:schemeClr val="lt1"/>
            </a:solidFill>
            <a:prstDash val="solid"/>
            <a:miter lim="370229"/>
            <a:headEnd type="none" w="sm" len="sm"/>
            <a:tailEnd type="none" w="sm" len="sm"/>
          </a:ln>
        </p:spPr>
        <p:txBody>
          <a:bodyPr spcFirstLastPara="1" wrap="square" lIns="121705" tIns="121705" rIns="121705" bIns="121705" anchor="ctr" anchorCtr="0">
            <a:noAutofit/>
          </a:bodyPr>
          <a:lstStyle/>
          <a:p>
            <a:pPr marL="0" marR="0" lvl="0" indent="0" algn="l" defTabSz="1217249"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289" name="Google Shape;289;p22"/>
          <p:cNvSpPr txBox="1">
            <a:spLocks noGrp="1"/>
          </p:cNvSpPr>
          <p:nvPr>
            <p:ph type="subTitle" idx="1"/>
          </p:nvPr>
        </p:nvSpPr>
        <p:spPr>
          <a:xfrm flipH="1">
            <a:off x="6535434" y="5422000"/>
            <a:ext cx="4136400" cy="614400"/>
          </a:xfrm>
          <a:prstGeom prst="rect">
            <a:avLst/>
          </a:prstGeom>
        </p:spPr>
        <p:txBody>
          <a:bodyPr spcFirstLastPara="1" wrap="square" lIns="121705" tIns="121705" rIns="121705" bIns="121705" anchor="ctr" anchorCtr="0">
            <a:noAutofit/>
          </a:bodyPr>
          <a:lstStyle>
            <a:lvl1pPr lvl="0" algn="r" rtl="0">
              <a:lnSpc>
                <a:spcPct val="100000"/>
              </a:lnSpc>
              <a:spcBef>
                <a:spcPts val="0"/>
              </a:spcBef>
              <a:spcAft>
                <a:spcPts val="0"/>
              </a:spcAft>
              <a:buNone/>
              <a:defRPr sz="3200" b="1">
                <a:solidFill>
                  <a:schemeClr val="lt1"/>
                </a:solidFill>
                <a:latin typeface="Quicksand"/>
                <a:ea typeface="Quicksand"/>
                <a:cs typeface="Quicksand"/>
                <a:sym typeface="Quicksand"/>
              </a:defRPr>
            </a:lvl1pPr>
            <a:lvl2pPr lvl="1" algn="r" rtl="0">
              <a:lnSpc>
                <a:spcPct val="100000"/>
              </a:lnSpc>
              <a:spcBef>
                <a:spcPts val="0"/>
              </a:spcBef>
              <a:spcAft>
                <a:spcPts val="0"/>
              </a:spcAft>
              <a:buNone/>
              <a:defRPr sz="3200" b="1">
                <a:solidFill>
                  <a:schemeClr val="lt1"/>
                </a:solidFill>
                <a:latin typeface="Quicksand"/>
                <a:ea typeface="Quicksand"/>
                <a:cs typeface="Quicksand"/>
                <a:sym typeface="Quicksand"/>
              </a:defRPr>
            </a:lvl2pPr>
            <a:lvl3pPr lvl="2" algn="r" rtl="0">
              <a:lnSpc>
                <a:spcPct val="100000"/>
              </a:lnSpc>
              <a:spcBef>
                <a:spcPts val="0"/>
              </a:spcBef>
              <a:spcAft>
                <a:spcPts val="0"/>
              </a:spcAft>
              <a:buNone/>
              <a:defRPr sz="3200" b="1">
                <a:solidFill>
                  <a:schemeClr val="lt1"/>
                </a:solidFill>
                <a:latin typeface="Quicksand"/>
                <a:ea typeface="Quicksand"/>
                <a:cs typeface="Quicksand"/>
                <a:sym typeface="Quicksand"/>
              </a:defRPr>
            </a:lvl3pPr>
            <a:lvl4pPr lvl="3" algn="r" rtl="0">
              <a:lnSpc>
                <a:spcPct val="100000"/>
              </a:lnSpc>
              <a:spcBef>
                <a:spcPts val="0"/>
              </a:spcBef>
              <a:spcAft>
                <a:spcPts val="0"/>
              </a:spcAft>
              <a:buNone/>
              <a:defRPr sz="3200" b="1">
                <a:solidFill>
                  <a:schemeClr val="lt1"/>
                </a:solidFill>
                <a:latin typeface="Quicksand"/>
                <a:ea typeface="Quicksand"/>
                <a:cs typeface="Quicksand"/>
                <a:sym typeface="Quicksand"/>
              </a:defRPr>
            </a:lvl4pPr>
            <a:lvl5pPr lvl="4" algn="r" rtl="0">
              <a:lnSpc>
                <a:spcPct val="100000"/>
              </a:lnSpc>
              <a:spcBef>
                <a:spcPts val="0"/>
              </a:spcBef>
              <a:spcAft>
                <a:spcPts val="0"/>
              </a:spcAft>
              <a:buNone/>
              <a:defRPr sz="3200" b="1">
                <a:solidFill>
                  <a:schemeClr val="lt1"/>
                </a:solidFill>
                <a:latin typeface="Quicksand"/>
                <a:ea typeface="Quicksand"/>
                <a:cs typeface="Quicksand"/>
                <a:sym typeface="Quicksand"/>
              </a:defRPr>
            </a:lvl5pPr>
            <a:lvl6pPr lvl="5" algn="r" rtl="0">
              <a:lnSpc>
                <a:spcPct val="100000"/>
              </a:lnSpc>
              <a:spcBef>
                <a:spcPts val="0"/>
              </a:spcBef>
              <a:spcAft>
                <a:spcPts val="0"/>
              </a:spcAft>
              <a:buNone/>
              <a:defRPr sz="3200" b="1">
                <a:solidFill>
                  <a:schemeClr val="lt1"/>
                </a:solidFill>
                <a:latin typeface="Quicksand"/>
                <a:ea typeface="Quicksand"/>
                <a:cs typeface="Quicksand"/>
                <a:sym typeface="Quicksand"/>
              </a:defRPr>
            </a:lvl6pPr>
            <a:lvl7pPr lvl="6" algn="r" rtl="0">
              <a:lnSpc>
                <a:spcPct val="100000"/>
              </a:lnSpc>
              <a:spcBef>
                <a:spcPts val="0"/>
              </a:spcBef>
              <a:spcAft>
                <a:spcPts val="0"/>
              </a:spcAft>
              <a:buNone/>
              <a:defRPr sz="3200" b="1">
                <a:solidFill>
                  <a:schemeClr val="lt1"/>
                </a:solidFill>
                <a:latin typeface="Quicksand"/>
                <a:ea typeface="Quicksand"/>
                <a:cs typeface="Quicksand"/>
                <a:sym typeface="Quicksand"/>
              </a:defRPr>
            </a:lvl7pPr>
            <a:lvl8pPr lvl="7" algn="r" rtl="0">
              <a:lnSpc>
                <a:spcPct val="100000"/>
              </a:lnSpc>
              <a:spcBef>
                <a:spcPts val="0"/>
              </a:spcBef>
              <a:spcAft>
                <a:spcPts val="0"/>
              </a:spcAft>
              <a:buNone/>
              <a:defRPr sz="3200" b="1">
                <a:solidFill>
                  <a:schemeClr val="lt1"/>
                </a:solidFill>
                <a:latin typeface="Quicksand"/>
                <a:ea typeface="Quicksand"/>
                <a:cs typeface="Quicksand"/>
                <a:sym typeface="Quicksand"/>
              </a:defRPr>
            </a:lvl8pPr>
            <a:lvl9pPr lvl="8" algn="r" rtl="0">
              <a:lnSpc>
                <a:spcPct val="100000"/>
              </a:lnSpc>
              <a:spcBef>
                <a:spcPts val="0"/>
              </a:spcBef>
              <a:spcAft>
                <a:spcPts val="0"/>
              </a:spcAft>
              <a:buNone/>
              <a:defRPr sz="3200" b="1">
                <a:solidFill>
                  <a:schemeClr val="lt1"/>
                </a:solidFill>
                <a:latin typeface="Quicksand"/>
                <a:ea typeface="Quicksand"/>
                <a:cs typeface="Quicksand"/>
                <a:sym typeface="Quicksand"/>
              </a:defRPr>
            </a:lvl9pPr>
          </a:lstStyle>
          <a:p>
            <a:endParaRPr/>
          </a:p>
        </p:txBody>
      </p:sp>
    </p:spTree>
    <p:extLst>
      <p:ext uri="{BB962C8B-B14F-4D97-AF65-F5344CB8AC3E}">
        <p14:creationId xmlns:p14="http://schemas.microsoft.com/office/powerpoint/2010/main" val="3944627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7"/>
            <a:ext cx="10363200" cy="1470025"/>
          </a:xfrm>
        </p:spPr>
        <p:txBody>
          <a:bodyPr/>
          <a:lstStyle/>
          <a:p>
            <a:r>
              <a:rPr lang="en-US"/>
              <a:t>Click to edit Master title style</a:t>
            </a:r>
          </a:p>
        </p:txBody>
      </p:sp>
      <p:sp>
        <p:nvSpPr>
          <p:cNvPr id="3" name="Subtitle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608625" indent="0" algn="ctr">
              <a:buNone/>
              <a:defRPr>
                <a:solidFill>
                  <a:schemeClr val="tx1">
                    <a:tint val="75000"/>
                  </a:schemeClr>
                </a:solidFill>
              </a:defRPr>
            </a:lvl2pPr>
            <a:lvl3pPr marL="1217249" indent="0" algn="ctr">
              <a:buNone/>
              <a:defRPr>
                <a:solidFill>
                  <a:schemeClr val="tx1">
                    <a:tint val="75000"/>
                  </a:schemeClr>
                </a:solidFill>
              </a:defRPr>
            </a:lvl3pPr>
            <a:lvl4pPr marL="1825874" indent="0" algn="ctr">
              <a:buNone/>
              <a:defRPr>
                <a:solidFill>
                  <a:schemeClr val="tx1">
                    <a:tint val="75000"/>
                  </a:schemeClr>
                </a:solidFill>
              </a:defRPr>
            </a:lvl4pPr>
            <a:lvl5pPr marL="2434499" indent="0" algn="ctr">
              <a:buNone/>
              <a:defRPr>
                <a:solidFill>
                  <a:schemeClr val="tx1">
                    <a:tint val="75000"/>
                  </a:schemeClr>
                </a:solidFill>
              </a:defRPr>
            </a:lvl5pPr>
            <a:lvl6pPr marL="3043123" indent="0" algn="ctr">
              <a:buNone/>
              <a:defRPr>
                <a:solidFill>
                  <a:schemeClr val="tx1">
                    <a:tint val="75000"/>
                  </a:schemeClr>
                </a:solidFill>
              </a:defRPr>
            </a:lvl6pPr>
            <a:lvl7pPr marL="3651748" indent="0" algn="ctr">
              <a:buNone/>
              <a:defRPr>
                <a:solidFill>
                  <a:schemeClr val="tx1">
                    <a:tint val="75000"/>
                  </a:schemeClr>
                </a:solidFill>
              </a:defRPr>
            </a:lvl7pPr>
            <a:lvl8pPr marL="4260372" indent="0" algn="ctr">
              <a:buNone/>
              <a:defRPr>
                <a:solidFill>
                  <a:schemeClr val="tx1">
                    <a:tint val="75000"/>
                  </a:schemeClr>
                </a:solidFill>
              </a:defRPr>
            </a:lvl8pPr>
            <a:lvl9pPr marL="4868997"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217249"/>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5213214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217249"/>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955259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53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700">
                <a:solidFill>
                  <a:schemeClr val="tx1">
                    <a:tint val="75000"/>
                  </a:schemeClr>
                </a:solidFill>
              </a:defRPr>
            </a:lvl1pPr>
            <a:lvl2pPr marL="608625" indent="0">
              <a:buNone/>
              <a:defRPr sz="2400">
                <a:solidFill>
                  <a:schemeClr val="tx1">
                    <a:tint val="75000"/>
                  </a:schemeClr>
                </a:solidFill>
              </a:defRPr>
            </a:lvl2pPr>
            <a:lvl3pPr marL="1217249" indent="0">
              <a:buNone/>
              <a:defRPr sz="2100">
                <a:solidFill>
                  <a:schemeClr val="tx1">
                    <a:tint val="75000"/>
                  </a:schemeClr>
                </a:solidFill>
              </a:defRPr>
            </a:lvl3pPr>
            <a:lvl4pPr marL="1825874" indent="0">
              <a:buNone/>
              <a:defRPr sz="1900">
                <a:solidFill>
                  <a:schemeClr val="tx1">
                    <a:tint val="75000"/>
                  </a:schemeClr>
                </a:solidFill>
              </a:defRPr>
            </a:lvl4pPr>
            <a:lvl5pPr marL="2434499" indent="0">
              <a:buNone/>
              <a:defRPr sz="1900">
                <a:solidFill>
                  <a:schemeClr val="tx1">
                    <a:tint val="75000"/>
                  </a:schemeClr>
                </a:solidFill>
              </a:defRPr>
            </a:lvl5pPr>
            <a:lvl6pPr marL="3043123" indent="0">
              <a:buNone/>
              <a:defRPr sz="1900">
                <a:solidFill>
                  <a:schemeClr val="tx1">
                    <a:tint val="75000"/>
                  </a:schemeClr>
                </a:solidFill>
              </a:defRPr>
            </a:lvl6pPr>
            <a:lvl7pPr marL="3651748" indent="0">
              <a:buNone/>
              <a:defRPr sz="1900">
                <a:solidFill>
                  <a:schemeClr val="tx1">
                    <a:tint val="75000"/>
                  </a:schemeClr>
                </a:solidFill>
              </a:defRPr>
            </a:lvl7pPr>
            <a:lvl8pPr marL="4260372" indent="0">
              <a:buNone/>
              <a:defRPr sz="1900">
                <a:solidFill>
                  <a:schemeClr val="tx1">
                    <a:tint val="75000"/>
                  </a:schemeClr>
                </a:solidFill>
              </a:defRPr>
            </a:lvl8pPr>
            <a:lvl9pPr marL="4868997"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217249"/>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11675691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2"/>
            <a:ext cx="5384800" cy="4525963"/>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2"/>
            <a:ext cx="5384800" cy="4525963"/>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217249"/>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22248001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77821"/>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0202"/>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217249"/>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27292571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4"/>
            <a:ext cx="5386918" cy="639763"/>
          </a:xfrm>
        </p:spPr>
        <p:txBody>
          <a:bodyPr anchor="b"/>
          <a:lstStyle>
            <a:lvl1pPr marL="0" indent="0">
              <a:buNone/>
              <a:defRPr sz="3200" b="1"/>
            </a:lvl1pPr>
            <a:lvl2pPr marL="608625" indent="0">
              <a:buNone/>
              <a:defRPr sz="2700" b="1"/>
            </a:lvl2pPr>
            <a:lvl3pPr marL="1217249" indent="0">
              <a:buNone/>
              <a:defRPr sz="2400" b="1"/>
            </a:lvl3pPr>
            <a:lvl4pPr marL="1825874" indent="0">
              <a:buNone/>
              <a:defRPr sz="2100" b="1"/>
            </a:lvl4pPr>
            <a:lvl5pPr marL="2434499" indent="0">
              <a:buNone/>
              <a:defRPr sz="2100" b="1"/>
            </a:lvl5pPr>
            <a:lvl6pPr marL="3043123" indent="0">
              <a:buNone/>
              <a:defRPr sz="2100" b="1"/>
            </a:lvl6pPr>
            <a:lvl7pPr marL="3651748" indent="0">
              <a:buNone/>
              <a:defRPr sz="2100" b="1"/>
            </a:lvl7pPr>
            <a:lvl8pPr marL="4260372" indent="0">
              <a:buNone/>
              <a:defRPr sz="2100" b="1"/>
            </a:lvl8pPr>
            <a:lvl9pPr marL="4868997" indent="0">
              <a:buNone/>
              <a:defRPr sz="2100" b="1"/>
            </a:lvl9pPr>
          </a:lstStyle>
          <a:p>
            <a:pPr lvl="0"/>
            <a:r>
              <a:rPr lang="en-US"/>
              <a:t>Click to edit Master text styles</a:t>
            </a:r>
          </a:p>
        </p:txBody>
      </p:sp>
      <p:sp>
        <p:nvSpPr>
          <p:cNvPr id="4" name="Content Placeholder 3"/>
          <p:cNvSpPr>
            <a:spLocks noGrp="1"/>
          </p:cNvSpPr>
          <p:nvPr>
            <p:ph sz="half" idx="2"/>
          </p:nvPr>
        </p:nvSpPr>
        <p:spPr>
          <a:xfrm>
            <a:off x="609600" y="2174875"/>
            <a:ext cx="5386918"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4"/>
            <a:ext cx="5389033" cy="639763"/>
          </a:xfrm>
        </p:spPr>
        <p:txBody>
          <a:bodyPr anchor="b"/>
          <a:lstStyle>
            <a:lvl1pPr marL="0" indent="0">
              <a:buNone/>
              <a:defRPr sz="3200" b="1"/>
            </a:lvl1pPr>
            <a:lvl2pPr marL="608625" indent="0">
              <a:buNone/>
              <a:defRPr sz="2700" b="1"/>
            </a:lvl2pPr>
            <a:lvl3pPr marL="1217249" indent="0">
              <a:buNone/>
              <a:defRPr sz="2400" b="1"/>
            </a:lvl3pPr>
            <a:lvl4pPr marL="1825874" indent="0">
              <a:buNone/>
              <a:defRPr sz="2100" b="1"/>
            </a:lvl4pPr>
            <a:lvl5pPr marL="2434499" indent="0">
              <a:buNone/>
              <a:defRPr sz="2100" b="1"/>
            </a:lvl5pPr>
            <a:lvl6pPr marL="3043123" indent="0">
              <a:buNone/>
              <a:defRPr sz="2100" b="1"/>
            </a:lvl6pPr>
            <a:lvl7pPr marL="3651748" indent="0">
              <a:buNone/>
              <a:defRPr sz="2100" b="1"/>
            </a:lvl7pPr>
            <a:lvl8pPr marL="4260372" indent="0">
              <a:buNone/>
              <a:defRPr sz="2100" b="1"/>
            </a:lvl8pPr>
            <a:lvl9pPr marL="4868997"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1217249"/>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31873369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1217249"/>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5880688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1217249"/>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24719609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1"/>
          </a:xfrm>
        </p:spPr>
        <p:txBody>
          <a:bodyPr anchor="b"/>
          <a:lstStyle>
            <a:lvl1pPr algn="l">
              <a:defRPr sz="2700" b="1"/>
            </a:lvl1pPr>
          </a:lstStyle>
          <a:p>
            <a:r>
              <a:rPr lang="en-US"/>
              <a:t>Click to edit Master title style</a:t>
            </a:r>
          </a:p>
        </p:txBody>
      </p:sp>
      <p:sp>
        <p:nvSpPr>
          <p:cNvPr id="3" name="Content Placeholder 2"/>
          <p:cNvSpPr>
            <a:spLocks noGrp="1"/>
          </p:cNvSpPr>
          <p:nvPr>
            <p:ph idx="1"/>
          </p:nvPr>
        </p:nvSpPr>
        <p:spPr>
          <a:xfrm>
            <a:off x="4766734" y="273053"/>
            <a:ext cx="6815666" cy="5853113"/>
          </a:xfrm>
        </p:spPr>
        <p:txBody>
          <a:bodyPr/>
          <a:lstStyle>
            <a:lvl1pPr>
              <a:defRPr sz="4300"/>
            </a:lvl1pPr>
            <a:lvl2pPr>
              <a:defRPr sz="3700"/>
            </a:lvl2pPr>
            <a:lvl3pPr>
              <a:defRPr sz="32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900"/>
            </a:lvl1pPr>
            <a:lvl2pPr marL="608625" indent="0">
              <a:buNone/>
              <a:defRPr sz="1600"/>
            </a:lvl2pPr>
            <a:lvl3pPr marL="1217249" indent="0">
              <a:buNone/>
              <a:defRPr sz="1300"/>
            </a:lvl3pPr>
            <a:lvl4pPr marL="1825874" indent="0">
              <a:buNone/>
              <a:defRPr sz="1200"/>
            </a:lvl4pPr>
            <a:lvl5pPr marL="2434499" indent="0">
              <a:buNone/>
              <a:defRPr sz="1200"/>
            </a:lvl5pPr>
            <a:lvl6pPr marL="3043123" indent="0">
              <a:buNone/>
              <a:defRPr sz="1200"/>
            </a:lvl6pPr>
            <a:lvl7pPr marL="3651748" indent="0">
              <a:buNone/>
              <a:defRPr sz="1200"/>
            </a:lvl7pPr>
            <a:lvl8pPr marL="4260372" indent="0">
              <a:buNone/>
              <a:defRPr sz="1200"/>
            </a:lvl8pPr>
            <a:lvl9pPr marL="4868997"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217249"/>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36580432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8" y="4800601"/>
            <a:ext cx="7315200" cy="566739"/>
          </a:xfrm>
        </p:spPr>
        <p:txBody>
          <a:bodyPr anchor="b"/>
          <a:lstStyle>
            <a:lvl1pPr algn="l">
              <a:defRPr sz="2700" b="1"/>
            </a:lvl1pPr>
          </a:lstStyle>
          <a:p>
            <a:r>
              <a:rPr lang="en-US"/>
              <a:t>Click to edit Master title style</a:t>
            </a:r>
          </a:p>
        </p:txBody>
      </p:sp>
      <p:sp>
        <p:nvSpPr>
          <p:cNvPr id="3" name="Picture Placeholder 2"/>
          <p:cNvSpPr>
            <a:spLocks noGrp="1"/>
          </p:cNvSpPr>
          <p:nvPr>
            <p:ph type="pic" idx="1"/>
          </p:nvPr>
        </p:nvSpPr>
        <p:spPr>
          <a:xfrm>
            <a:off x="2389718" y="612775"/>
            <a:ext cx="7315200" cy="4114800"/>
          </a:xfrm>
        </p:spPr>
        <p:txBody>
          <a:bodyPr/>
          <a:lstStyle>
            <a:lvl1pPr marL="0" indent="0">
              <a:buNone/>
              <a:defRPr sz="4300"/>
            </a:lvl1pPr>
            <a:lvl2pPr marL="608625" indent="0">
              <a:buNone/>
              <a:defRPr sz="3700"/>
            </a:lvl2pPr>
            <a:lvl3pPr marL="1217249" indent="0">
              <a:buNone/>
              <a:defRPr sz="3200"/>
            </a:lvl3pPr>
            <a:lvl4pPr marL="1825874" indent="0">
              <a:buNone/>
              <a:defRPr sz="2700"/>
            </a:lvl4pPr>
            <a:lvl5pPr marL="2434499" indent="0">
              <a:buNone/>
              <a:defRPr sz="2700"/>
            </a:lvl5pPr>
            <a:lvl6pPr marL="3043123" indent="0">
              <a:buNone/>
              <a:defRPr sz="2700"/>
            </a:lvl6pPr>
            <a:lvl7pPr marL="3651748" indent="0">
              <a:buNone/>
              <a:defRPr sz="2700"/>
            </a:lvl7pPr>
            <a:lvl8pPr marL="4260372" indent="0">
              <a:buNone/>
              <a:defRPr sz="2700"/>
            </a:lvl8pPr>
            <a:lvl9pPr marL="4868997" indent="0">
              <a:buNone/>
              <a:defRPr sz="2700"/>
            </a:lvl9pPr>
          </a:lstStyle>
          <a:p>
            <a:endParaRPr lang="en-US"/>
          </a:p>
        </p:txBody>
      </p:sp>
      <p:sp>
        <p:nvSpPr>
          <p:cNvPr id="4" name="Text Placeholder 3"/>
          <p:cNvSpPr>
            <a:spLocks noGrp="1"/>
          </p:cNvSpPr>
          <p:nvPr>
            <p:ph type="body" sz="half" idx="2"/>
          </p:nvPr>
        </p:nvSpPr>
        <p:spPr>
          <a:xfrm>
            <a:off x="2389718" y="5367339"/>
            <a:ext cx="7315200" cy="804863"/>
          </a:xfrm>
        </p:spPr>
        <p:txBody>
          <a:bodyPr/>
          <a:lstStyle>
            <a:lvl1pPr marL="0" indent="0">
              <a:buNone/>
              <a:defRPr sz="1900"/>
            </a:lvl1pPr>
            <a:lvl2pPr marL="608625" indent="0">
              <a:buNone/>
              <a:defRPr sz="1600"/>
            </a:lvl2pPr>
            <a:lvl3pPr marL="1217249" indent="0">
              <a:buNone/>
              <a:defRPr sz="1300"/>
            </a:lvl3pPr>
            <a:lvl4pPr marL="1825874" indent="0">
              <a:buNone/>
              <a:defRPr sz="1200"/>
            </a:lvl4pPr>
            <a:lvl5pPr marL="2434499" indent="0">
              <a:buNone/>
              <a:defRPr sz="1200"/>
            </a:lvl5pPr>
            <a:lvl6pPr marL="3043123" indent="0">
              <a:buNone/>
              <a:defRPr sz="1200"/>
            </a:lvl6pPr>
            <a:lvl7pPr marL="3651748" indent="0">
              <a:buNone/>
              <a:defRPr sz="1200"/>
            </a:lvl7pPr>
            <a:lvl8pPr marL="4260372" indent="0">
              <a:buNone/>
              <a:defRPr sz="1200"/>
            </a:lvl8pPr>
            <a:lvl9pPr marL="4868997"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217249"/>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65383798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217249"/>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345294118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217249"/>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19330043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aption 2">
  <p:cSld name="Caption 2">
    <p:spTree>
      <p:nvGrpSpPr>
        <p:cNvPr id="1" name="Shape 276"/>
        <p:cNvGrpSpPr/>
        <p:nvPr/>
      </p:nvGrpSpPr>
      <p:grpSpPr>
        <a:xfrm>
          <a:off x="0" y="0"/>
          <a:ext cx="0" cy="0"/>
          <a:chOff x="0" y="0"/>
          <a:chExt cx="0" cy="0"/>
        </a:xfrm>
      </p:grpSpPr>
      <p:grpSp>
        <p:nvGrpSpPr>
          <p:cNvPr id="277" name="Google Shape;277;p22"/>
          <p:cNvGrpSpPr/>
          <p:nvPr/>
        </p:nvGrpSpPr>
        <p:grpSpPr>
          <a:xfrm>
            <a:off x="5338134" y="4896633"/>
            <a:ext cx="7120567" cy="3608400"/>
            <a:chOff x="4003600" y="3672475"/>
            <a:chExt cx="5340425" cy="2706300"/>
          </a:xfrm>
        </p:grpSpPr>
        <p:sp>
          <p:nvSpPr>
            <p:cNvPr id="278" name="Google Shape;278;p22"/>
            <p:cNvSpPr/>
            <p:nvPr/>
          </p:nvSpPr>
          <p:spPr>
            <a:xfrm>
              <a:off x="4003600" y="3672475"/>
              <a:ext cx="2706300" cy="2706300"/>
            </a:xfrm>
            <a:prstGeom prst="ellipse">
              <a:avLst/>
            </a:prstGeom>
            <a:solidFill>
              <a:schemeClr val="accent3"/>
            </a:solidFill>
            <a:ln>
              <a:noFill/>
            </a:ln>
          </p:spPr>
          <p:txBody>
            <a:bodyPr spcFirstLastPara="1" wrap="square" lIns="91425" tIns="91425" rIns="91425" bIns="91425" anchor="ctr" anchorCtr="0">
              <a:noAutofit/>
            </a:bodyPr>
            <a:lstStyle/>
            <a:p>
              <a:pPr marL="0" marR="0" lvl="0" indent="0" algn="l" defTabSz="1217249"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279" name="Google Shape;279;p22"/>
            <p:cNvSpPr/>
            <p:nvPr/>
          </p:nvSpPr>
          <p:spPr>
            <a:xfrm>
              <a:off x="5229225" y="3672475"/>
              <a:ext cx="4114800" cy="1652100"/>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defTabSz="1217249"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0" name="Google Shape;280;p22"/>
          <p:cNvSpPr/>
          <p:nvPr/>
        </p:nvSpPr>
        <p:spPr>
          <a:xfrm>
            <a:off x="11764085" y="4167986"/>
            <a:ext cx="1599043"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1" name="Google Shape;281;p22"/>
          <p:cNvSpPr/>
          <p:nvPr/>
        </p:nvSpPr>
        <p:spPr>
          <a:xfrm>
            <a:off x="11220900" y="3841349"/>
            <a:ext cx="1599043"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2" name="Google Shape;282;p22"/>
          <p:cNvSpPr/>
          <p:nvPr/>
        </p:nvSpPr>
        <p:spPr>
          <a:xfrm>
            <a:off x="11167251" y="3171068"/>
            <a:ext cx="409899" cy="409899"/>
          </a:xfrm>
          <a:custGeom>
            <a:avLst/>
            <a:gdLst/>
            <a:ahLst/>
            <a:cxnLst/>
            <a:rect l="l" t="t" r="r" b="b"/>
            <a:pathLst>
              <a:path w="23325" h="23325" fill="none" extrusionOk="0">
                <a:moveTo>
                  <a:pt x="23325" y="9996"/>
                </a:moveTo>
                <a:cubicBezTo>
                  <a:pt x="23325" y="18882"/>
                  <a:pt x="12588" y="23325"/>
                  <a:pt x="6294" y="17031"/>
                </a:cubicBezTo>
                <a:cubicBezTo>
                  <a:pt x="0" y="10737"/>
                  <a:pt x="4443" y="0"/>
                  <a:pt x="13329" y="0"/>
                </a:cubicBezTo>
                <a:cubicBezTo>
                  <a:pt x="18882" y="0"/>
                  <a:pt x="23325" y="4443"/>
                  <a:pt x="23325" y="9996"/>
                </a:cubicBezTo>
                <a:close/>
              </a:path>
            </a:pathLst>
          </a:custGeom>
          <a:noFill/>
          <a:ln w="28575" cap="flat" cmpd="sng">
            <a:solidFill>
              <a:schemeClr val="lt1"/>
            </a:solidFill>
            <a:prstDash val="solid"/>
            <a:miter lim="370229"/>
            <a:headEnd type="none" w="sm" len="sm"/>
            <a:tailEnd type="none" w="sm" len="sm"/>
          </a:ln>
        </p:spPr>
        <p:txBody>
          <a:bodyPr spcFirstLastPara="1" wrap="square" lIns="121705" tIns="121705" rIns="121705" bIns="121705" anchor="ctr" anchorCtr="0">
            <a:noAutofit/>
          </a:bodyPr>
          <a:lstStyle/>
          <a:p>
            <a:pPr marL="0" marR="0" lvl="0" indent="0" algn="l" defTabSz="1217249"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283" name="Google Shape;283;p22"/>
          <p:cNvSpPr/>
          <p:nvPr/>
        </p:nvSpPr>
        <p:spPr>
          <a:xfrm rot="7641468">
            <a:off x="1459949" y="4643887"/>
            <a:ext cx="345775" cy="302011"/>
          </a:xfrm>
          <a:custGeom>
            <a:avLst/>
            <a:gdLst/>
            <a:ahLst/>
            <a:cxnLst/>
            <a:rect l="l" t="t" r="r" b="b"/>
            <a:pathLst>
              <a:path w="29249" h="25547" fill="none" extrusionOk="0">
                <a:moveTo>
                  <a:pt x="14439" y="0"/>
                </a:moveTo>
                <a:lnTo>
                  <a:pt x="0" y="25546"/>
                </a:lnTo>
                <a:lnTo>
                  <a:pt x="29248" y="25546"/>
                </a:lnTo>
                <a:close/>
              </a:path>
            </a:pathLst>
          </a:custGeom>
          <a:noFill/>
          <a:ln w="28575" cap="rnd" cmpd="sng">
            <a:solidFill>
              <a:schemeClr val="lt1"/>
            </a:solidFill>
            <a:prstDash val="solid"/>
            <a:round/>
            <a:headEnd type="none" w="sm" len="sm"/>
            <a:tailEnd type="none" w="sm" len="sm"/>
          </a:ln>
        </p:spPr>
        <p:txBody>
          <a:bodyPr spcFirstLastPara="1" wrap="square" lIns="121705" tIns="121705" rIns="121705" bIns="121705" anchor="ctr" anchorCtr="0">
            <a:noAutofit/>
          </a:bodyPr>
          <a:lstStyle/>
          <a:p>
            <a:pPr marL="0" marR="0" lvl="0" indent="0" algn="l" defTabSz="1217249"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284" name="Google Shape;284;p22"/>
          <p:cNvSpPr/>
          <p:nvPr/>
        </p:nvSpPr>
        <p:spPr>
          <a:xfrm>
            <a:off x="149585" y="5387386"/>
            <a:ext cx="1599043"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5" name="Google Shape;285;p22"/>
          <p:cNvSpPr/>
          <p:nvPr/>
        </p:nvSpPr>
        <p:spPr>
          <a:xfrm>
            <a:off x="-393599" y="5060749"/>
            <a:ext cx="1599043"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6" name="Google Shape;286;p22"/>
          <p:cNvSpPr/>
          <p:nvPr/>
        </p:nvSpPr>
        <p:spPr>
          <a:xfrm>
            <a:off x="315534" y="970182"/>
            <a:ext cx="1599043"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7" name="Google Shape;287;p22"/>
          <p:cNvSpPr/>
          <p:nvPr/>
        </p:nvSpPr>
        <p:spPr>
          <a:xfrm rot="7641468">
            <a:off x="845916" y="501420"/>
            <a:ext cx="345775" cy="302011"/>
          </a:xfrm>
          <a:custGeom>
            <a:avLst/>
            <a:gdLst/>
            <a:ahLst/>
            <a:cxnLst/>
            <a:rect l="l" t="t" r="r" b="b"/>
            <a:pathLst>
              <a:path w="29249" h="25547" fill="none" extrusionOk="0">
                <a:moveTo>
                  <a:pt x="14439" y="0"/>
                </a:moveTo>
                <a:lnTo>
                  <a:pt x="0" y="25546"/>
                </a:lnTo>
                <a:lnTo>
                  <a:pt x="29248" y="25546"/>
                </a:lnTo>
                <a:close/>
              </a:path>
            </a:pathLst>
          </a:custGeom>
          <a:noFill/>
          <a:ln w="28575" cap="rnd" cmpd="sng">
            <a:solidFill>
              <a:schemeClr val="lt1"/>
            </a:solidFill>
            <a:prstDash val="solid"/>
            <a:round/>
            <a:headEnd type="none" w="sm" len="sm"/>
            <a:tailEnd type="none" w="sm" len="sm"/>
          </a:ln>
        </p:spPr>
        <p:txBody>
          <a:bodyPr spcFirstLastPara="1" wrap="square" lIns="121705" tIns="121705" rIns="121705" bIns="121705" anchor="ctr" anchorCtr="0">
            <a:noAutofit/>
          </a:bodyPr>
          <a:lstStyle/>
          <a:p>
            <a:pPr marL="0" marR="0" lvl="0" indent="0" algn="l" defTabSz="1217249"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288" name="Google Shape;288;p22"/>
          <p:cNvSpPr/>
          <p:nvPr/>
        </p:nvSpPr>
        <p:spPr>
          <a:xfrm>
            <a:off x="1427884" y="1294401"/>
            <a:ext cx="409899" cy="409899"/>
          </a:xfrm>
          <a:custGeom>
            <a:avLst/>
            <a:gdLst/>
            <a:ahLst/>
            <a:cxnLst/>
            <a:rect l="l" t="t" r="r" b="b"/>
            <a:pathLst>
              <a:path w="23325" h="23325" fill="none" extrusionOk="0">
                <a:moveTo>
                  <a:pt x="23325" y="9996"/>
                </a:moveTo>
                <a:cubicBezTo>
                  <a:pt x="23325" y="18882"/>
                  <a:pt x="12588" y="23325"/>
                  <a:pt x="6294" y="17031"/>
                </a:cubicBezTo>
                <a:cubicBezTo>
                  <a:pt x="0" y="10737"/>
                  <a:pt x="4443" y="0"/>
                  <a:pt x="13329" y="0"/>
                </a:cubicBezTo>
                <a:cubicBezTo>
                  <a:pt x="18882" y="0"/>
                  <a:pt x="23325" y="4443"/>
                  <a:pt x="23325" y="9996"/>
                </a:cubicBezTo>
                <a:close/>
              </a:path>
            </a:pathLst>
          </a:custGeom>
          <a:noFill/>
          <a:ln w="28575" cap="flat" cmpd="sng">
            <a:solidFill>
              <a:schemeClr val="lt1"/>
            </a:solidFill>
            <a:prstDash val="solid"/>
            <a:miter lim="370229"/>
            <a:headEnd type="none" w="sm" len="sm"/>
            <a:tailEnd type="none" w="sm" len="sm"/>
          </a:ln>
        </p:spPr>
        <p:txBody>
          <a:bodyPr spcFirstLastPara="1" wrap="square" lIns="121705" tIns="121705" rIns="121705" bIns="121705" anchor="ctr" anchorCtr="0">
            <a:noAutofit/>
          </a:bodyPr>
          <a:lstStyle/>
          <a:p>
            <a:pPr marL="0" marR="0" lvl="0" indent="0" algn="l" defTabSz="1217249"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289" name="Google Shape;289;p22"/>
          <p:cNvSpPr txBox="1">
            <a:spLocks noGrp="1"/>
          </p:cNvSpPr>
          <p:nvPr>
            <p:ph type="subTitle" idx="1"/>
          </p:nvPr>
        </p:nvSpPr>
        <p:spPr>
          <a:xfrm flipH="1">
            <a:off x="6535434" y="5422000"/>
            <a:ext cx="4136400" cy="614400"/>
          </a:xfrm>
          <a:prstGeom prst="rect">
            <a:avLst/>
          </a:prstGeom>
        </p:spPr>
        <p:txBody>
          <a:bodyPr spcFirstLastPara="1" wrap="square" lIns="121705" tIns="121705" rIns="121705" bIns="121705" anchor="ctr" anchorCtr="0">
            <a:noAutofit/>
          </a:bodyPr>
          <a:lstStyle>
            <a:lvl1pPr lvl="0" algn="r" rtl="0">
              <a:lnSpc>
                <a:spcPct val="100000"/>
              </a:lnSpc>
              <a:spcBef>
                <a:spcPts val="0"/>
              </a:spcBef>
              <a:spcAft>
                <a:spcPts val="0"/>
              </a:spcAft>
              <a:buNone/>
              <a:defRPr sz="3200" b="1">
                <a:solidFill>
                  <a:schemeClr val="lt1"/>
                </a:solidFill>
                <a:latin typeface="Quicksand"/>
                <a:ea typeface="Quicksand"/>
                <a:cs typeface="Quicksand"/>
                <a:sym typeface="Quicksand"/>
              </a:defRPr>
            </a:lvl1pPr>
            <a:lvl2pPr lvl="1" algn="r" rtl="0">
              <a:lnSpc>
                <a:spcPct val="100000"/>
              </a:lnSpc>
              <a:spcBef>
                <a:spcPts val="0"/>
              </a:spcBef>
              <a:spcAft>
                <a:spcPts val="0"/>
              </a:spcAft>
              <a:buNone/>
              <a:defRPr sz="3200" b="1">
                <a:solidFill>
                  <a:schemeClr val="lt1"/>
                </a:solidFill>
                <a:latin typeface="Quicksand"/>
                <a:ea typeface="Quicksand"/>
                <a:cs typeface="Quicksand"/>
                <a:sym typeface="Quicksand"/>
              </a:defRPr>
            </a:lvl2pPr>
            <a:lvl3pPr lvl="2" algn="r" rtl="0">
              <a:lnSpc>
                <a:spcPct val="100000"/>
              </a:lnSpc>
              <a:spcBef>
                <a:spcPts val="0"/>
              </a:spcBef>
              <a:spcAft>
                <a:spcPts val="0"/>
              </a:spcAft>
              <a:buNone/>
              <a:defRPr sz="3200" b="1">
                <a:solidFill>
                  <a:schemeClr val="lt1"/>
                </a:solidFill>
                <a:latin typeface="Quicksand"/>
                <a:ea typeface="Quicksand"/>
                <a:cs typeface="Quicksand"/>
                <a:sym typeface="Quicksand"/>
              </a:defRPr>
            </a:lvl3pPr>
            <a:lvl4pPr lvl="3" algn="r" rtl="0">
              <a:lnSpc>
                <a:spcPct val="100000"/>
              </a:lnSpc>
              <a:spcBef>
                <a:spcPts val="0"/>
              </a:spcBef>
              <a:spcAft>
                <a:spcPts val="0"/>
              </a:spcAft>
              <a:buNone/>
              <a:defRPr sz="3200" b="1">
                <a:solidFill>
                  <a:schemeClr val="lt1"/>
                </a:solidFill>
                <a:latin typeface="Quicksand"/>
                <a:ea typeface="Quicksand"/>
                <a:cs typeface="Quicksand"/>
                <a:sym typeface="Quicksand"/>
              </a:defRPr>
            </a:lvl4pPr>
            <a:lvl5pPr lvl="4" algn="r" rtl="0">
              <a:lnSpc>
                <a:spcPct val="100000"/>
              </a:lnSpc>
              <a:spcBef>
                <a:spcPts val="0"/>
              </a:spcBef>
              <a:spcAft>
                <a:spcPts val="0"/>
              </a:spcAft>
              <a:buNone/>
              <a:defRPr sz="3200" b="1">
                <a:solidFill>
                  <a:schemeClr val="lt1"/>
                </a:solidFill>
                <a:latin typeface="Quicksand"/>
                <a:ea typeface="Quicksand"/>
                <a:cs typeface="Quicksand"/>
                <a:sym typeface="Quicksand"/>
              </a:defRPr>
            </a:lvl5pPr>
            <a:lvl6pPr lvl="5" algn="r" rtl="0">
              <a:lnSpc>
                <a:spcPct val="100000"/>
              </a:lnSpc>
              <a:spcBef>
                <a:spcPts val="0"/>
              </a:spcBef>
              <a:spcAft>
                <a:spcPts val="0"/>
              </a:spcAft>
              <a:buNone/>
              <a:defRPr sz="3200" b="1">
                <a:solidFill>
                  <a:schemeClr val="lt1"/>
                </a:solidFill>
                <a:latin typeface="Quicksand"/>
                <a:ea typeface="Quicksand"/>
                <a:cs typeface="Quicksand"/>
                <a:sym typeface="Quicksand"/>
              </a:defRPr>
            </a:lvl6pPr>
            <a:lvl7pPr lvl="6" algn="r" rtl="0">
              <a:lnSpc>
                <a:spcPct val="100000"/>
              </a:lnSpc>
              <a:spcBef>
                <a:spcPts val="0"/>
              </a:spcBef>
              <a:spcAft>
                <a:spcPts val="0"/>
              </a:spcAft>
              <a:buNone/>
              <a:defRPr sz="3200" b="1">
                <a:solidFill>
                  <a:schemeClr val="lt1"/>
                </a:solidFill>
                <a:latin typeface="Quicksand"/>
                <a:ea typeface="Quicksand"/>
                <a:cs typeface="Quicksand"/>
                <a:sym typeface="Quicksand"/>
              </a:defRPr>
            </a:lvl7pPr>
            <a:lvl8pPr lvl="7" algn="r" rtl="0">
              <a:lnSpc>
                <a:spcPct val="100000"/>
              </a:lnSpc>
              <a:spcBef>
                <a:spcPts val="0"/>
              </a:spcBef>
              <a:spcAft>
                <a:spcPts val="0"/>
              </a:spcAft>
              <a:buNone/>
              <a:defRPr sz="3200" b="1">
                <a:solidFill>
                  <a:schemeClr val="lt1"/>
                </a:solidFill>
                <a:latin typeface="Quicksand"/>
                <a:ea typeface="Quicksand"/>
                <a:cs typeface="Quicksand"/>
                <a:sym typeface="Quicksand"/>
              </a:defRPr>
            </a:lvl8pPr>
            <a:lvl9pPr lvl="8" algn="r" rtl="0">
              <a:lnSpc>
                <a:spcPct val="100000"/>
              </a:lnSpc>
              <a:spcBef>
                <a:spcPts val="0"/>
              </a:spcBef>
              <a:spcAft>
                <a:spcPts val="0"/>
              </a:spcAft>
              <a:buNone/>
              <a:defRPr sz="3200" b="1">
                <a:solidFill>
                  <a:schemeClr val="lt1"/>
                </a:solidFill>
                <a:latin typeface="Quicksand"/>
                <a:ea typeface="Quicksand"/>
                <a:cs typeface="Quicksand"/>
                <a:sym typeface="Quicksand"/>
              </a:defRPr>
            </a:lvl9pPr>
          </a:lstStyle>
          <a:p>
            <a:endParaRPr/>
          </a:p>
        </p:txBody>
      </p:sp>
    </p:spTree>
    <p:extLst>
      <p:ext uri="{BB962C8B-B14F-4D97-AF65-F5344CB8AC3E}">
        <p14:creationId xmlns:p14="http://schemas.microsoft.com/office/powerpoint/2010/main" val="179288947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7"/>
            <a:ext cx="10363200" cy="1470025"/>
          </a:xfrm>
        </p:spPr>
        <p:txBody>
          <a:bodyPr/>
          <a:lstStyle/>
          <a:p>
            <a:r>
              <a:rPr lang="en-US"/>
              <a:t>Click to edit Master title style</a:t>
            </a:r>
          </a:p>
        </p:txBody>
      </p:sp>
      <p:sp>
        <p:nvSpPr>
          <p:cNvPr id="3" name="Subtitle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608625" indent="0" algn="ctr">
              <a:buNone/>
              <a:defRPr>
                <a:solidFill>
                  <a:schemeClr val="tx1">
                    <a:tint val="75000"/>
                  </a:schemeClr>
                </a:solidFill>
              </a:defRPr>
            </a:lvl2pPr>
            <a:lvl3pPr marL="1217249" indent="0" algn="ctr">
              <a:buNone/>
              <a:defRPr>
                <a:solidFill>
                  <a:schemeClr val="tx1">
                    <a:tint val="75000"/>
                  </a:schemeClr>
                </a:solidFill>
              </a:defRPr>
            </a:lvl3pPr>
            <a:lvl4pPr marL="1825874" indent="0" algn="ctr">
              <a:buNone/>
              <a:defRPr>
                <a:solidFill>
                  <a:schemeClr val="tx1">
                    <a:tint val="75000"/>
                  </a:schemeClr>
                </a:solidFill>
              </a:defRPr>
            </a:lvl4pPr>
            <a:lvl5pPr marL="2434499" indent="0" algn="ctr">
              <a:buNone/>
              <a:defRPr>
                <a:solidFill>
                  <a:schemeClr val="tx1">
                    <a:tint val="75000"/>
                  </a:schemeClr>
                </a:solidFill>
              </a:defRPr>
            </a:lvl5pPr>
            <a:lvl6pPr marL="3043123" indent="0" algn="ctr">
              <a:buNone/>
              <a:defRPr>
                <a:solidFill>
                  <a:schemeClr val="tx1">
                    <a:tint val="75000"/>
                  </a:schemeClr>
                </a:solidFill>
              </a:defRPr>
            </a:lvl6pPr>
            <a:lvl7pPr marL="3651748" indent="0" algn="ctr">
              <a:buNone/>
              <a:defRPr>
                <a:solidFill>
                  <a:schemeClr val="tx1">
                    <a:tint val="75000"/>
                  </a:schemeClr>
                </a:solidFill>
              </a:defRPr>
            </a:lvl7pPr>
            <a:lvl8pPr marL="4260372" indent="0" algn="ctr">
              <a:buNone/>
              <a:defRPr>
                <a:solidFill>
                  <a:schemeClr val="tx1">
                    <a:tint val="75000"/>
                  </a:schemeClr>
                </a:solidFill>
              </a:defRPr>
            </a:lvl8pPr>
            <a:lvl9pPr marL="4868997"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217249"/>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42067537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217249"/>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4078464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a:prstGeom prst="rect">
            <a:avLst/>
          </a:prstGeom>
        </p:spPr>
        <p:txBody>
          <a:bodyPr anchor="t"/>
          <a:lstStyle>
            <a:lvl1pPr algn="l">
              <a:defRPr sz="53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700">
                <a:solidFill>
                  <a:schemeClr val="tx1">
                    <a:tint val="75000"/>
                  </a:schemeClr>
                </a:solidFill>
              </a:defRPr>
            </a:lvl1pPr>
            <a:lvl2pPr marL="608625" indent="0">
              <a:buNone/>
              <a:defRPr sz="2400">
                <a:solidFill>
                  <a:schemeClr val="tx1">
                    <a:tint val="75000"/>
                  </a:schemeClr>
                </a:solidFill>
              </a:defRPr>
            </a:lvl2pPr>
            <a:lvl3pPr marL="1217249" indent="0">
              <a:buNone/>
              <a:defRPr sz="2100">
                <a:solidFill>
                  <a:schemeClr val="tx1">
                    <a:tint val="75000"/>
                  </a:schemeClr>
                </a:solidFill>
              </a:defRPr>
            </a:lvl3pPr>
            <a:lvl4pPr marL="1825874" indent="0">
              <a:buNone/>
              <a:defRPr sz="1900">
                <a:solidFill>
                  <a:schemeClr val="tx1">
                    <a:tint val="75000"/>
                  </a:schemeClr>
                </a:solidFill>
              </a:defRPr>
            </a:lvl4pPr>
            <a:lvl5pPr marL="2434499" indent="0">
              <a:buNone/>
              <a:defRPr sz="1900">
                <a:solidFill>
                  <a:schemeClr val="tx1">
                    <a:tint val="75000"/>
                  </a:schemeClr>
                </a:solidFill>
              </a:defRPr>
            </a:lvl5pPr>
            <a:lvl6pPr marL="3043123" indent="0">
              <a:buNone/>
              <a:defRPr sz="1900">
                <a:solidFill>
                  <a:schemeClr val="tx1">
                    <a:tint val="75000"/>
                  </a:schemeClr>
                </a:solidFill>
              </a:defRPr>
            </a:lvl6pPr>
            <a:lvl7pPr marL="3651748" indent="0">
              <a:buNone/>
              <a:defRPr sz="1900">
                <a:solidFill>
                  <a:schemeClr val="tx1">
                    <a:tint val="75000"/>
                  </a:schemeClr>
                </a:solidFill>
              </a:defRPr>
            </a:lvl7pPr>
            <a:lvl8pPr marL="4260372" indent="0">
              <a:buNone/>
              <a:defRPr sz="1900">
                <a:solidFill>
                  <a:schemeClr val="tx1">
                    <a:tint val="75000"/>
                  </a:schemeClr>
                </a:solidFill>
              </a:defRPr>
            </a:lvl8pPr>
            <a:lvl9pPr marL="4868997"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217249"/>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175020164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53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700">
                <a:solidFill>
                  <a:schemeClr val="tx1">
                    <a:tint val="75000"/>
                  </a:schemeClr>
                </a:solidFill>
              </a:defRPr>
            </a:lvl1pPr>
            <a:lvl2pPr marL="608625" indent="0">
              <a:buNone/>
              <a:defRPr sz="2400">
                <a:solidFill>
                  <a:schemeClr val="tx1">
                    <a:tint val="75000"/>
                  </a:schemeClr>
                </a:solidFill>
              </a:defRPr>
            </a:lvl2pPr>
            <a:lvl3pPr marL="1217249" indent="0">
              <a:buNone/>
              <a:defRPr sz="2100">
                <a:solidFill>
                  <a:schemeClr val="tx1">
                    <a:tint val="75000"/>
                  </a:schemeClr>
                </a:solidFill>
              </a:defRPr>
            </a:lvl3pPr>
            <a:lvl4pPr marL="1825874" indent="0">
              <a:buNone/>
              <a:defRPr sz="1900">
                <a:solidFill>
                  <a:schemeClr val="tx1">
                    <a:tint val="75000"/>
                  </a:schemeClr>
                </a:solidFill>
              </a:defRPr>
            </a:lvl4pPr>
            <a:lvl5pPr marL="2434499" indent="0">
              <a:buNone/>
              <a:defRPr sz="1900">
                <a:solidFill>
                  <a:schemeClr val="tx1">
                    <a:tint val="75000"/>
                  </a:schemeClr>
                </a:solidFill>
              </a:defRPr>
            </a:lvl5pPr>
            <a:lvl6pPr marL="3043123" indent="0">
              <a:buNone/>
              <a:defRPr sz="1900">
                <a:solidFill>
                  <a:schemeClr val="tx1">
                    <a:tint val="75000"/>
                  </a:schemeClr>
                </a:solidFill>
              </a:defRPr>
            </a:lvl6pPr>
            <a:lvl7pPr marL="3651748" indent="0">
              <a:buNone/>
              <a:defRPr sz="1900">
                <a:solidFill>
                  <a:schemeClr val="tx1">
                    <a:tint val="75000"/>
                  </a:schemeClr>
                </a:solidFill>
              </a:defRPr>
            </a:lvl7pPr>
            <a:lvl8pPr marL="4260372" indent="0">
              <a:buNone/>
              <a:defRPr sz="1900">
                <a:solidFill>
                  <a:schemeClr val="tx1">
                    <a:tint val="75000"/>
                  </a:schemeClr>
                </a:solidFill>
              </a:defRPr>
            </a:lvl8pPr>
            <a:lvl9pPr marL="4868997"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217249"/>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13564790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2"/>
            <a:ext cx="5384800" cy="4525963"/>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2"/>
            <a:ext cx="5384800" cy="4525963"/>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217249"/>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396649692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4"/>
            <a:ext cx="5386918" cy="639763"/>
          </a:xfrm>
        </p:spPr>
        <p:txBody>
          <a:bodyPr anchor="b"/>
          <a:lstStyle>
            <a:lvl1pPr marL="0" indent="0">
              <a:buNone/>
              <a:defRPr sz="3200" b="1"/>
            </a:lvl1pPr>
            <a:lvl2pPr marL="608625" indent="0">
              <a:buNone/>
              <a:defRPr sz="2700" b="1"/>
            </a:lvl2pPr>
            <a:lvl3pPr marL="1217249" indent="0">
              <a:buNone/>
              <a:defRPr sz="2400" b="1"/>
            </a:lvl3pPr>
            <a:lvl4pPr marL="1825874" indent="0">
              <a:buNone/>
              <a:defRPr sz="2100" b="1"/>
            </a:lvl4pPr>
            <a:lvl5pPr marL="2434499" indent="0">
              <a:buNone/>
              <a:defRPr sz="2100" b="1"/>
            </a:lvl5pPr>
            <a:lvl6pPr marL="3043123" indent="0">
              <a:buNone/>
              <a:defRPr sz="2100" b="1"/>
            </a:lvl6pPr>
            <a:lvl7pPr marL="3651748" indent="0">
              <a:buNone/>
              <a:defRPr sz="2100" b="1"/>
            </a:lvl7pPr>
            <a:lvl8pPr marL="4260372" indent="0">
              <a:buNone/>
              <a:defRPr sz="2100" b="1"/>
            </a:lvl8pPr>
            <a:lvl9pPr marL="4868997" indent="0">
              <a:buNone/>
              <a:defRPr sz="2100" b="1"/>
            </a:lvl9pPr>
          </a:lstStyle>
          <a:p>
            <a:pPr lvl="0"/>
            <a:r>
              <a:rPr lang="en-US"/>
              <a:t>Click to edit Master text styles</a:t>
            </a:r>
          </a:p>
        </p:txBody>
      </p:sp>
      <p:sp>
        <p:nvSpPr>
          <p:cNvPr id="4" name="Content Placeholder 3"/>
          <p:cNvSpPr>
            <a:spLocks noGrp="1"/>
          </p:cNvSpPr>
          <p:nvPr>
            <p:ph sz="half" idx="2"/>
          </p:nvPr>
        </p:nvSpPr>
        <p:spPr>
          <a:xfrm>
            <a:off x="609600" y="2174875"/>
            <a:ext cx="5386918"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4"/>
            <a:ext cx="5389033" cy="639763"/>
          </a:xfrm>
        </p:spPr>
        <p:txBody>
          <a:bodyPr anchor="b"/>
          <a:lstStyle>
            <a:lvl1pPr marL="0" indent="0">
              <a:buNone/>
              <a:defRPr sz="3200" b="1"/>
            </a:lvl1pPr>
            <a:lvl2pPr marL="608625" indent="0">
              <a:buNone/>
              <a:defRPr sz="2700" b="1"/>
            </a:lvl2pPr>
            <a:lvl3pPr marL="1217249" indent="0">
              <a:buNone/>
              <a:defRPr sz="2400" b="1"/>
            </a:lvl3pPr>
            <a:lvl4pPr marL="1825874" indent="0">
              <a:buNone/>
              <a:defRPr sz="2100" b="1"/>
            </a:lvl4pPr>
            <a:lvl5pPr marL="2434499" indent="0">
              <a:buNone/>
              <a:defRPr sz="2100" b="1"/>
            </a:lvl5pPr>
            <a:lvl6pPr marL="3043123" indent="0">
              <a:buNone/>
              <a:defRPr sz="2100" b="1"/>
            </a:lvl6pPr>
            <a:lvl7pPr marL="3651748" indent="0">
              <a:buNone/>
              <a:defRPr sz="2100" b="1"/>
            </a:lvl7pPr>
            <a:lvl8pPr marL="4260372" indent="0">
              <a:buNone/>
              <a:defRPr sz="2100" b="1"/>
            </a:lvl8pPr>
            <a:lvl9pPr marL="4868997"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1217249"/>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7585782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1217249"/>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416375923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1217249"/>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330569958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1"/>
          </a:xfrm>
        </p:spPr>
        <p:txBody>
          <a:bodyPr anchor="b"/>
          <a:lstStyle>
            <a:lvl1pPr algn="l">
              <a:defRPr sz="2700" b="1"/>
            </a:lvl1pPr>
          </a:lstStyle>
          <a:p>
            <a:r>
              <a:rPr lang="en-US"/>
              <a:t>Click to edit Master title style</a:t>
            </a:r>
          </a:p>
        </p:txBody>
      </p:sp>
      <p:sp>
        <p:nvSpPr>
          <p:cNvPr id="3" name="Content Placeholder 2"/>
          <p:cNvSpPr>
            <a:spLocks noGrp="1"/>
          </p:cNvSpPr>
          <p:nvPr>
            <p:ph idx="1"/>
          </p:nvPr>
        </p:nvSpPr>
        <p:spPr>
          <a:xfrm>
            <a:off x="4766734" y="273053"/>
            <a:ext cx="6815666" cy="5853113"/>
          </a:xfrm>
        </p:spPr>
        <p:txBody>
          <a:bodyPr/>
          <a:lstStyle>
            <a:lvl1pPr>
              <a:defRPr sz="4300"/>
            </a:lvl1pPr>
            <a:lvl2pPr>
              <a:defRPr sz="3700"/>
            </a:lvl2pPr>
            <a:lvl3pPr>
              <a:defRPr sz="32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900"/>
            </a:lvl1pPr>
            <a:lvl2pPr marL="608625" indent="0">
              <a:buNone/>
              <a:defRPr sz="1600"/>
            </a:lvl2pPr>
            <a:lvl3pPr marL="1217249" indent="0">
              <a:buNone/>
              <a:defRPr sz="1300"/>
            </a:lvl3pPr>
            <a:lvl4pPr marL="1825874" indent="0">
              <a:buNone/>
              <a:defRPr sz="1200"/>
            </a:lvl4pPr>
            <a:lvl5pPr marL="2434499" indent="0">
              <a:buNone/>
              <a:defRPr sz="1200"/>
            </a:lvl5pPr>
            <a:lvl6pPr marL="3043123" indent="0">
              <a:buNone/>
              <a:defRPr sz="1200"/>
            </a:lvl6pPr>
            <a:lvl7pPr marL="3651748" indent="0">
              <a:buNone/>
              <a:defRPr sz="1200"/>
            </a:lvl7pPr>
            <a:lvl8pPr marL="4260372" indent="0">
              <a:buNone/>
              <a:defRPr sz="1200"/>
            </a:lvl8pPr>
            <a:lvl9pPr marL="4868997"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217249"/>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100269001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8" y="4800601"/>
            <a:ext cx="7315200" cy="566739"/>
          </a:xfrm>
        </p:spPr>
        <p:txBody>
          <a:bodyPr anchor="b"/>
          <a:lstStyle>
            <a:lvl1pPr algn="l">
              <a:defRPr sz="2700" b="1"/>
            </a:lvl1pPr>
          </a:lstStyle>
          <a:p>
            <a:r>
              <a:rPr lang="en-US"/>
              <a:t>Click to edit Master title style</a:t>
            </a:r>
          </a:p>
        </p:txBody>
      </p:sp>
      <p:sp>
        <p:nvSpPr>
          <p:cNvPr id="3" name="Picture Placeholder 2"/>
          <p:cNvSpPr>
            <a:spLocks noGrp="1"/>
          </p:cNvSpPr>
          <p:nvPr>
            <p:ph type="pic" idx="1"/>
          </p:nvPr>
        </p:nvSpPr>
        <p:spPr>
          <a:xfrm>
            <a:off x="2389718" y="612775"/>
            <a:ext cx="7315200" cy="4114800"/>
          </a:xfrm>
        </p:spPr>
        <p:txBody>
          <a:bodyPr/>
          <a:lstStyle>
            <a:lvl1pPr marL="0" indent="0">
              <a:buNone/>
              <a:defRPr sz="4300"/>
            </a:lvl1pPr>
            <a:lvl2pPr marL="608625" indent="0">
              <a:buNone/>
              <a:defRPr sz="3700"/>
            </a:lvl2pPr>
            <a:lvl3pPr marL="1217249" indent="0">
              <a:buNone/>
              <a:defRPr sz="3200"/>
            </a:lvl3pPr>
            <a:lvl4pPr marL="1825874" indent="0">
              <a:buNone/>
              <a:defRPr sz="2700"/>
            </a:lvl4pPr>
            <a:lvl5pPr marL="2434499" indent="0">
              <a:buNone/>
              <a:defRPr sz="2700"/>
            </a:lvl5pPr>
            <a:lvl6pPr marL="3043123" indent="0">
              <a:buNone/>
              <a:defRPr sz="2700"/>
            </a:lvl6pPr>
            <a:lvl7pPr marL="3651748" indent="0">
              <a:buNone/>
              <a:defRPr sz="2700"/>
            </a:lvl7pPr>
            <a:lvl8pPr marL="4260372" indent="0">
              <a:buNone/>
              <a:defRPr sz="2700"/>
            </a:lvl8pPr>
            <a:lvl9pPr marL="4868997" indent="0">
              <a:buNone/>
              <a:defRPr sz="2700"/>
            </a:lvl9pPr>
          </a:lstStyle>
          <a:p>
            <a:endParaRPr lang="en-US"/>
          </a:p>
        </p:txBody>
      </p:sp>
      <p:sp>
        <p:nvSpPr>
          <p:cNvPr id="4" name="Text Placeholder 3"/>
          <p:cNvSpPr>
            <a:spLocks noGrp="1"/>
          </p:cNvSpPr>
          <p:nvPr>
            <p:ph type="body" sz="half" idx="2"/>
          </p:nvPr>
        </p:nvSpPr>
        <p:spPr>
          <a:xfrm>
            <a:off x="2389718" y="5367339"/>
            <a:ext cx="7315200" cy="804863"/>
          </a:xfrm>
        </p:spPr>
        <p:txBody>
          <a:bodyPr/>
          <a:lstStyle>
            <a:lvl1pPr marL="0" indent="0">
              <a:buNone/>
              <a:defRPr sz="1900"/>
            </a:lvl1pPr>
            <a:lvl2pPr marL="608625" indent="0">
              <a:buNone/>
              <a:defRPr sz="1600"/>
            </a:lvl2pPr>
            <a:lvl3pPr marL="1217249" indent="0">
              <a:buNone/>
              <a:defRPr sz="1300"/>
            </a:lvl3pPr>
            <a:lvl4pPr marL="1825874" indent="0">
              <a:buNone/>
              <a:defRPr sz="1200"/>
            </a:lvl4pPr>
            <a:lvl5pPr marL="2434499" indent="0">
              <a:buNone/>
              <a:defRPr sz="1200"/>
            </a:lvl5pPr>
            <a:lvl6pPr marL="3043123" indent="0">
              <a:buNone/>
              <a:defRPr sz="1200"/>
            </a:lvl6pPr>
            <a:lvl7pPr marL="3651748" indent="0">
              <a:buNone/>
              <a:defRPr sz="1200"/>
            </a:lvl7pPr>
            <a:lvl8pPr marL="4260372" indent="0">
              <a:buNone/>
              <a:defRPr sz="1200"/>
            </a:lvl8pPr>
            <a:lvl9pPr marL="4868997"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217249"/>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211539387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217249"/>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12823288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217249"/>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392281079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Caption 2">
  <p:cSld name="Caption 2">
    <p:spTree>
      <p:nvGrpSpPr>
        <p:cNvPr id="1" name="Shape 276"/>
        <p:cNvGrpSpPr/>
        <p:nvPr/>
      </p:nvGrpSpPr>
      <p:grpSpPr>
        <a:xfrm>
          <a:off x="0" y="0"/>
          <a:ext cx="0" cy="0"/>
          <a:chOff x="0" y="0"/>
          <a:chExt cx="0" cy="0"/>
        </a:xfrm>
      </p:grpSpPr>
      <p:grpSp>
        <p:nvGrpSpPr>
          <p:cNvPr id="277" name="Google Shape;277;p22"/>
          <p:cNvGrpSpPr/>
          <p:nvPr/>
        </p:nvGrpSpPr>
        <p:grpSpPr>
          <a:xfrm>
            <a:off x="5338134" y="4896633"/>
            <a:ext cx="7120567" cy="3608400"/>
            <a:chOff x="4003600" y="3672475"/>
            <a:chExt cx="5340425" cy="2706300"/>
          </a:xfrm>
        </p:grpSpPr>
        <p:sp>
          <p:nvSpPr>
            <p:cNvPr id="278" name="Google Shape;278;p22"/>
            <p:cNvSpPr/>
            <p:nvPr/>
          </p:nvSpPr>
          <p:spPr>
            <a:xfrm>
              <a:off x="4003600" y="3672475"/>
              <a:ext cx="2706300" cy="2706300"/>
            </a:xfrm>
            <a:prstGeom prst="ellipse">
              <a:avLst/>
            </a:prstGeom>
            <a:solidFill>
              <a:schemeClr val="accent3"/>
            </a:solidFill>
            <a:ln>
              <a:noFill/>
            </a:ln>
          </p:spPr>
          <p:txBody>
            <a:bodyPr spcFirstLastPara="1" wrap="square" lIns="91425" tIns="91425" rIns="91425" bIns="91425" anchor="ctr" anchorCtr="0">
              <a:noAutofit/>
            </a:bodyPr>
            <a:lstStyle/>
            <a:p>
              <a:pPr marL="0" marR="0" lvl="0" indent="0" algn="l" defTabSz="1217249"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279" name="Google Shape;279;p22"/>
            <p:cNvSpPr/>
            <p:nvPr/>
          </p:nvSpPr>
          <p:spPr>
            <a:xfrm>
              <a:off x="5229225" y="3672475"/>
              <a:ext cx="4114800" cy="1652100"/>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defTabSz="1217249"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0" name="Google Shape;280;p22"/>
          <p:cNvSpPr/>
          <p:nvPr/>
        </p:nvSpPr>
        <p:spPr>
          <a:xfrm>
            <a:off x="11764085" y="4167986"/>
            <a:ext cx="1599043"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1" name="Google Shape;281;p22"/>
          <p:cNvSpPr/>
          <p:nvPr/>
        </p:nvSpPr>
        <p:spPr>
          <a:xfrm>
            <a:off x="11220900" y="3841349"/>
            <a:ext cx="1599043"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2" name="Google Shape;282;p22"/>
          <p:cNvSpPr/>
          <p:nvPr/>
        </p:nvSpPr>
        <p:spPr>
          <a:xfrm>
            <a:off x="11167251" y="3171068"/>
            <a:ext cx="409899" cy="409899"/>
          </a:xfrm>
          <a:custGeom>
            <a:avLst/>
            <a:gdLst/>
            <a:ahLst/>
            <a:cxnLst/>
            <a:rect l="l" t="t" r="r" b="b"/>
            <a:pathLst>
              <a:path w="23325" h="23325" fill="none" extrusionOk="0">
                <a:moveTo>
                  <a:pt x="23325" y="9996"/>
                </a:moveTo>
                <a:cubicBezTo>
                  <a:pt x="23325" y="18882"/>
                  <a:pt x="12588" y="23325"/>
                  <a:pt x="6294" y="17031"/>
                </a:cubicBezTo>
                <a:cubicBezTo>
                  <a:pt x="0" y="10737"/>
                  <a:pt x="4443" y="0"/>
                  <a:pt x="13329" y="0"/>
                </a:cubicBezTo>
                <a:cubicBezTo>
                  <a:pt x="18882" y="0"/>
                  <a:pt x="23325" y="4443"/>
                  <a:pt x="23325" y="9996"/>
                </a:cubicBezTo>
                <a:close/>
              </a:path>
            </a:pathLst>
          </a:custGeom>
          <a:noFill/>
          <a:ln w="28575" cap="flat" cmpd="sng">
            <a:solidFill>
              <a:schemeClr val="lt1"/>
            </a:solidFill>
            <a:prstDash val="solid"/>
            <a:miter lim="370229"/>
            <a:headEnd type="none" w="sm" len="sm"/>
            <a:tailEnd type="none" w="sm" len="sm"/>
          </a:ln>
        </p:spPr>
        <p:txBody>
          <a:bodyPr spcFirstLastPara="1" wrap="square" lIns="121705" tIns="121705" rIns="121705" bIns="121705" anchor="ctr" anchorCtr="0">
            <a:noAutofit/>
          </a:bodyPr>
          <a:lstStyle/>
          <a:p>
            <a:pPr marL="0" marR="0" lvl="0" indent="0" algn="l" defTabSz="1217249"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283" name="Google Shape;283;p22"/>
          <p:cNvSpPr/>
          <p:nvPr/>
        </p:nvSpPr>
        <p:spPr>
          <a:xfrm rot="7641468">
            <a:off x="1459949" y="4643887"/>
            <a:ext cx="345775" cy="302011"/>
          </a:xfrm>
          <a:custGeom>
            <a:avLst/>
            <a:gdLst/>
            <a:ahLst/>
            <a:cxnLst/>
            <a:rect l="l" t="t" r="r" b="b"/>
            <a:pathLst>
              <a:path w="29249" h="25547" fill="none" extrusionOk="0">
                <a:moveTo>
                  <a:pt x="14439" y="0"/>
                </a:moveTo>
                <a:lnTo>
                  <a:pt x="0" y="25546"/>
                </a:lnTo>
                <a:lnTo>
                  <a:pt x="29248" y="25546"/>
                </a:lnTo>
                <a:close/>
              </a:path>
            </a:pathLst>
          </a:custGeom>
          <a:noFill/>
          <a:ln w="28575" cap="rnd" cmpd="sng">
            <a:solidFill>
              <a:schemeClr val="lt1"/>
            </a:solidFill>
            <a:prstDash val="solid"/>
            <a:round/>
            <a:headEnd type="none" w="sm" len="sm"/>
            <a:tailEnd type="none" w="sm" len="sm"/>
          </a:ln>
        </p:spPr>
        <p:txBody>
          <a:bodyPr spcFirstLastPara="1" wrap="square" lIns="121705" tIns="121705" rIns="121705" bIns="121705" anchor="ctr" anchorCtr="0">
            <a:noAutofit/>
          </a:bodyPr>
          <a:lstStyle/>
          <a:p>
            <a:pPr marL="0" marR="0" lvl="0" indent="0" algn="l" defTabSz="1217249"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284" name="Google Shape;284;p22"/>
          <p:cNvSpPr/>
          <p:nvPr/>
        </p:nvSpPr>
        <p:spPr>
          <a:xfrm>
            <a:off x="149585" y="5387386"/>
            <a:ext cx="1599043"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5" name="Google Shape;285;p22"/>
          <p:cNvSpPr/>
          <p:nvPr/>
        </p:nvSpPr>
        <p:spPr>
          <a:xfrm>
            <a:off x="-393599" y="5060749"/>
            <a:ext cx="1599043"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6" name="Google Shape;286;p22"/>
          <p:cNvSpPr/>
          <p:nvPr/>
        </p:nvSpPr>
        <p:spPr>
          <a:xfrm>
            <a:off x="315534" y="970182"/>
            <a:ext cx="1599043"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7" name="Google Shape;287;p22"/>
          <p:cNvSpPr/>
          <p:nvPr/>
        </p:nvSpPr>
        <p:spPr>
          <a:xfrm rot="7641468">
            <a:off x="845916" y="501420"/>
            <a:ext cx="345775" cy="302011"/>
          </a:xfrm>
          <a:custGeom>
            <a:avLst/>
            <a:gdLst/>
            <a:ahLst/>
            <a:cxnLst/>
            <a:rect l="l" t="t" r="r" b="b"/>
            <a:pathLst>
              <a:path w="29249" h="25547" fill="none" extrusionOk="0">
                <a:moveTo>
                  <a:pt x="14439" y="0"/>
                </a:moveTo>
                <a:lnTo>
                  <a:pt x="0" y="25546"/>
                </a:lnTo>
                <a:lnTo>
                  <a:pt x="29248" y="25546"/>
                </a:lnTo>
                <a:close/>
              </a:path>
            </a:pathLst>
          </a:custGeom>
          <a:noFill/>
          <a:ln w="28575" cap="rnd" cmpd="sng">
            <a:solidFill>
              <a:schemeClr val="lt1"/>
            </a:solidFill>
            <a:prstDash val="solid"/>
            <a:round/>
            <a:headEnd type="none" w="sm" len="sm"/>
            <a:tailEnd type="none" w="sm" len="sm"/>
          </a:ln>
        </p:spPr>
        <p:txBody>
          <a:bodyPr spcFirstLastPara="1" wrap="square" lIns="121705" tIns="121705" rIns="121705" bIns="121705" anchor="ctr" anchorCtr="0">
            <a:noAutofit/>
          </a:bodyPr>
          <a:lstStyle/>
          <a:p>
            <a:pPr marL="0" marR="0" lvl="0" indent="0" algn="l" defTabSz="1217249"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288" name="Google Shape;288;p22"/>
          <p:cNvSpPr/>
          <p:nvPr/>
        </p:nvSpPr>
        <p:spPr>
          <a:xfrm>
            <a:off x="1427884" y="1294401"/>
            <a:ext cx="409899" cy="409899"/>
          </a:xfrm>
          <a:custGeom>
            <a:avLst/>
            <a:gdLst/>
            <a:ahLst/>
            <a:cxnLst/>
            <a:rect l="l" t="t" r="r" b="b"/>
            <a:pathLst>
              <a:path w="23325" h="23325" fill="none" extrusionOk="0">
                <a:moveTo>
                  <a:pt x="23325" y="9996"/>
                </a:moveTo>
                <a:cubicBezTo>
                  <a:pt x="23325" y="18882"/>
                  <a:pt x="12588" y="23325"/>
                  <a:pt x="6294" y="17031"/>
                </a:cubicBezTo>
                <a:cubicBezTo>
                  <a:pt x="0" y="10737"/>
                  <a:pt x="4443" y="0"/>
                  <a:pt x="13329" y="0"/>
                </a:cubicBezTo>
                <a:cubicBezTo>
                  <a:pt x="18882" y="0"/>
                  <a:pt x="23325" y="4443"/>
                  <a:pt x="23325" y="9996"/>
                </a:cubicBezTo>
                <a:close/>
              </a:path>
            </a:pathLst>
          </a:custGeom>
          <a:noFill/>
          <a:ln w="28575" cap="flat" cmpd="sng">
            <a:solidFill>
              <a:schemeClr val="lt1"/>
            </a:solidFill>
            <a:prstDash val="solid"/>
            <a:miter lim="370229"/>
            <a:headEnd type="none" w="sm" len="sm"/>
            <a:tailEnd type="none" w="sm" len="sm"/>
          </a:ln>
        </p:spPr>
        <p:txBody>
          <a:bodyPr spcFirstLastPara="1" wrap="square" lIns="121705" tIns="121705" rIns="121705" bIns="121705" anchor="ctr" anchorCtr="0">
            <a:noAutofit/>
          </a:bodyPr>
          <a:lstStyle/>
          <a:p>
            <a:pPr marL="0" marR="0" lvl="0" indent="0" algn="l" defTabSz="1217249"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289" name="Google Shape;289;p22"/>
          <p:cNvSpPr txBox="1">
            <a:spLocks noGrp="1"/>
          </p:cNvSpPr>
          <p:nvPr>
            <p:ph type="subTitle" idx="1"/>
          </p:nvPr>
        </p:nvSpPr>
        <p:spPr>
          <a:xfrm flipH="1">
            <a:off x="6535434" y="5422000"/>
            <a:ext cx="4136400" cy="614400"/>
          </a:xfrm>
          <a:prstGeom prst="rect">
            <a:avLst/>
          </a:prstGeom>
        </p:spPr>
        <p:txBody>
          <a:bodyPr spcFirstLastPara="1" wrap="square" lIns="121705" tIns="121705" rIns="121705" bIns="121705" anchor="ctr" anchorCtr="0">
            <a:noAutofit/>
          </a:bodyPr>
          <a:lstStyle>
            <a:lvl1pPr lvl="0" algn="r" rtl="0">
              <a:lnSpc>
                <a:spcPct val="100000"/>
              </a:lnSpc>
              <a:spcBef>
                <a:spcPts val="0"/>
              </a:spcBef>
              <a:spcAft>
                <a:spcPts val="0"/>
              </a:spcAft>
              <a:buNone/>
              <a:defRPr sz="3200" b="1">
                <a:solidFill>
                  <a:schemeClr val="lt1"/>
                </a:solidFill>
                <a:latin typeface="Quicksand"/>
                <a:ea typeface="Quicksand"/>
                <a:cs typeface="Quicksand"/>
                <a:sym typeface="Quicksand"/>
              </a:defRPr>
            </a:lvl1pPr>
            <a:lvl2pPr lvl="1" algn="r" rtl="0">
              <a:lnSpc>
                <a:spcPct val="100000"/>
              </a:lnSpc>
              <a:spcBef>
                <a:spcPts val="0"/>
              </a:spcBef>
              <a:spcAft>
                <a:spcPts val="0"/>
              </a:spcAft>
              <a:buNone/>
              <a:defRPr sz="3200" b="1">
                <a:solidFill>
                  <a:schemeClr val="lt1"/>
                </a:solidFill>
                <a:latin typeface="Quicksand"/>
                <a:ea typeface="Quicksand"/>
                <a:cs typeface="Quicksand"/>
                <a:sym typeface="Quicksand"/>
              </a:defRPr>
            </a:lvl2pPr>
            <a:lvl3pPr lvl="2" algn="r" rtl="0">
              <a:lnSpc>
                <a:spcPct val="100000"/>
              </a:lnSpc>
              <a:spcBef>
                <a:spcPts val="0"/>
              </a:spcBef>
              <a:spcAft>
                <a:spcPts val="0"/>
              </a:spcAft>
              <a:buNone/>
              <a:defRPr sz="3200" b="1">
                <a:solidFill>
                  <a:schemeClr val="lt1"/>
                </a:solidFill>
                <a:latin typeface="Quicksand"/>
                <a:ea typeface="Quicksand"/>
                <a:cs typeface="Quicksand"/>
                <a:sym typeface="Quicksand"/>
              </a:defRPr>
            </a:lvl3pPr>
            <a:lvl4pPr lvl="3" algn="r" rtl="0">
              <a:lnSpc>
                <a:spcPct val="100000"/>
              </a:lnSpc>
              <a:spcBef>
                <a:spcPts val="0"/>
              </a:spcBef>
              <a:spcAft>
                <a:spcPts val="0"/>
              </a:spcAft>
              <a:buNone/>
              <a:defRPr sz="3200" b="1">
                <a:solidFill>
                  <a:schemeClr val="lt1"/>
                </a:solidFill>
                <a:latin typeface="Quicksand"/>
                <a:ea typeface="Quicksand"/>
                <a:cs typeface="Quicksand"/>
                <a:sym typeface="Quicksand"/>
              </a:defRPr>
            </a:lvl4pPr>
            <a:lvl5pPr lvl="4" algn="r" rtl="0">
              <a:lnSpc>
                <a:spcPct val="100000"/>
              </a:lnSpc>
              <a:spcBef>
                <a:spcPts val="0"/>
              </a:spcBef>
              <a:spcAft>
                <a:spcPts val="0"/>
              </a:spcAft>
              <a:buNone/>
              <a:defRPr sz="3200" b="1">
                <a:solidFill>
                  <a:schemeClr val="lt1"/>
                </a:solidFill>
                <a:latin typeface="Quicksand"/>
                <a:ea typeface="Quicksand"/>
                <a:cs typeface="Quicksand"/>
                <a:sym typeface="Quicksand"/>
              </a:defRPr>
            </a:lvl5pPr>
            <a:lvl6pPr lvl="5" algn="r" rtl="0">
              <a:lnSpc>
                <a:spcPct val="100000"/>
              </a:lnSpc>
              <a:spcBef>
                <a:spcPts val="0"/>
              </a:spcBef>
              <a:spcAft>
                <a:spcPts val="0"/>
              </a:spcAft>
              <a:buNone/>
              <a:defRPr sz="3200" b="1">
                <a:solidFill>
                  <a:schemeClr val="lt1"/>
                </a:solidFill>
                <a:latin typeface="Quicksand"/>
                <a:ea typeface="Quicksand"/>
                <a:cs typeface="Quicksand"/>
                <a:sym typeface="Quicksand"/>
              </a:defRPr>
            </a:lvl6pPr>
            <a:lvl7pPr lvl="6" algn="r" rtl="0">
              <a:lnSpc>
                <a:spcPct val="100000"/>
              </a:lnSpc>
              <a:spcBef>
                <a:spcPts val="0"/>
              </a:spcBef>
              <a:spcAft>
                <a:spcPts val="0"/>
              </a:spcAft>
              <a:buNone/>
              <a:defRPr sz="3200" b="1">
                <a:solidFill>
                  <a:schemeClr val="lt1"/>
                </a:solidFill>
                <a:latin typeface="Quicksand"/>
                <a:ea typeface="Quicksand"/>
                <a:cs typeface="Quicksand"/>
                <a:sym typeface="Quicksand"/>
              </a:defRPr>
            </a:lvl7pPr>
            <a:lvl8pPr lvl="7" algn="r" rtl="0">
              <a:lnSpc>
                <a:spcPct val="100000"/>
              </a:lnSpc>
              <a:spcBef>
                <a:spcPts val="0"/>
              </a:spcBef>
              <a:spcAft>
                <a:spcPts val="0"/>
              </a:spcAft>
              <a:buNone/>
              <a:defRPr sz="3200" b="1">
                <a:solidFill>
                  <a:schemeClr val="lt1"/>
                </a:solidFill>
                <a:latin typeface="Quicksand"/>
                <a:ea typeface="Quicksand"/>
                <a:cs typeface="Quicksand"/>
                <a:sym typeface="Quicksand"/>
              </a:defRPr>
            </a:lvl8pPr>
            <a:lvl9pPr lvl="8" algn="r" rtl="0">
              <a:lnSpc>
                <a:spcPct val="100000"/>
              </a:lnSpc>
              <a:spcBef>
                <a:spcPts val="0"/>
              </a:spcBef>
              <a:spcAft>
                <a:spcPts val="0"/>
              </a:spcAft>
              <a:buNone/>
              <a:defRPr sz="3200" b="1">
                <a:solidFill>
                  <a:schemeClr val="lt1"/>
                </a:solidFill>
                <a:latin typeface="Quicksand"/>
                <a:ea typeface="Quicksand"/>
                <a:cs typeface="Quicksand"/>
                <a:sym typeface="Quicksand"/>
              </a:defRPr>
            </a:lvl9pPr>
          </a:lstStyle>
          <a:p>
            <a:endParaRPr/>
          </a:p>
        </p:txBody>
      </p:sp>
    </p:spTree>
    <p:extLst>
      <p:ext uri="{BB962C8B-B14F-4D97-AF65-F5344CB8AC3E}">
        <p14:creationId xmlns:p14="http://schemas.microsoft.com/office/powerpoint/2010/main" val="1244751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77821"/>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1600202"/>
            <a:ext cx="5384800" cy="4525963"/>
          </a:xfrm>
          <a:prstGeom prst="rect">
            <a:avLst/>
          </a:prstGeo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2"/>
            <a:ext cx="5384800" cy="4525963"/>
          </a:xfrm>
          <a:prstGeom prst="rect">
            <a:avLst/>
          </a:prstGeo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217249"/>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53357758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7"/>
            <a:ext cx="10363200" cy="1470025"/>
          </a:xfrm>
        </p:spPr>
        <p:txBody>
          <a:bodyPr/>
          <a:lstStyle/>
          <a:p>
            <a:r>
              <a:rPr lang="en-US"/>
              <a:t>Click to edit Master title style</a:t>
            </a:r>
          </a:p>
        </p:txBody>
      </p:sp>
      <p:sp>
        <p:nvSpPr>
          <p:cNvPr id="3" name="Subtitle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608625" indent="0" algn="ctr">
              <a:buNone/>
              <a:defRPr>
                <a:solidFill>
                  <a:schemeClr val="tx1">
                    <a:tint val="75000"/>
                  </a:schemeClr>
                </a:solidFill>
              </a:defRPr>
            </a:lvl2pPr>
            <a:lvl3pPr marL="1217249" indent="0" algn="ctr">
              <a:buNone/>
              <a:defRPr>
                <a:solidFill>
                  <a:schemeClr val="tx1">
                    <a:tint val="75000"/>
                  </a:schemeClr>
                </a:solidFill>
              </a:defRPr>
            </a:lvl3pPr>
            <a:lvl4pPr marL="1825874" indent="0" algn="ctr">
              <a:buNone/>
              <a:defRPr>
                <a:solidFill>
                  <a:schemeClr val="tx1">
                    <a:tint val="75000"/>
                  </a:schemeClr>
                </a:solidFill>
              </a:defRPr>
            </a:lvl4pPr>
            <a:lvl5pPr marL="2434499" indent="0" algn="ctr">
              <a:buNone/>
              <a:defRPr>
                <a:solidFill>
                  <a:schemeClr val="tx1">
                    <a:tint val="75000"/>
                  </a:schemeClr>
                </a:solidFill>
              </a:defRPr>
            </a:lvl5pPr>
            <a:lvl6pPr marL="3043123" indent="0" algn="ctr">
              <a:buNone/>
              <a:defRPr>
                <a:solidFill>
                  <a:schemeClr val="tx1">
                    <a:tint val="75000"/>
                  </a:schemeClr>
                </a:solidFill>
              </a:defRPr>
            </a:lvl6pPr>
            <a:lvl7pPr marL="3651748" indent="0" algn="ctr">
              <a:buNone/>
              <a:defRPr>
                <a:solidFill>
                  <a:schemeClr val="tx1">
                    <a:tint val="75000"/>
                  </a:schemeClr>
                </a:solidFill>
              </a:defRPr>
            </a:lvl7pPr>
            <a:lvl8pPr marL="4260372" indent="0" algn="ctr">
              <a:buNone/>
              <a:defRPr>
                <a:solidFill>
                  <a:schemeClr val="tx1">
                    <a:tint val="75000"/>
                  </a:schemeClr>
                </a:solidFill>
              </a:defRPr>
            </a:lvl8pPr>
            <a:lvl9pPr marL="4868997"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217249"/>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355262415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217249"/>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291168733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53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700">
                <a:solidFill>
                  <a:schemeClr val="tx1">
                    <a:tint val="75000"/>
                  </a:schemeClr>
                </a:solidFill>
              </a:defRPr>
            </a:lvl1pPr>
            <a:lvl2pPr marL="608625" indent="0">
              <a:buNone/>
              <a:defRPr sz="2400">
                <a:solidFill>
                  <a:schemeClr val="tx1">
                    <a:tint val="75000"/>
                  </a:schemeClr>
                </a:solidFill>
              </a:defRPr>
            </a:lvl2pPr>
            <a:lvl3pPr marL="1217249" indent="0">
              <a:buNone/>
              <a:defRPr sz="2100">
                <a:solidFill>
                  <a:schemeClr val="tx1">
                    <a:tint val="75000"/>
                  </a:schemeClr>
                </a:solidFill>
              </a:defRPr>
            </a:lvl3pPr>
            <a:lvl4pPr marL="1825874" indent="0">
              <a:buNone/>
              <a:defRPr sz="1900">
                <a:solidFill>
                  <a:schemeClr val="tx1">
                    <a:tint val="75000"/>
                  </a:schemeClr>
                </a:solidFill>
              </a:defRPr>
            </a:lvl4pPr>
            <a:lvl5pPr marL="2434499" indent="0">
              <a:buNone/>
              <a:defRPr sz="1900">
                <a:solidFill>
                  <a:schemeClr val="tx1">
                    <a:tint val="75000"/>
                  </a:schemeClr>
                </a:solidFill>
              </a:defRPr>
            </a:lvl5pPr>
            <a:lvl6pPr marL="3043123" indent="0">
              <a:buNone/>
              <a:defRPr sz="1900">
                <a:solidFill>
                  <a:schemeClr val="tx1">
                    <a:tint val="75000"/>
                  </a:schemeClr>
                </a:solidFill>
              </a:defRPr>
            </a:lvl6pPr>
            <a:lvl7pPr marL="3651748" indent="0">
              <a:buNone/>
              <a:defRPr sz="1900">
                <a:solidFill>
                  <a:schemeClr val="tx1">
                    <a:tint val="75000"/>
                  </a:schemeClr>
                </a:solidFill>
              </a:defRPr>
            </a:lvl7pPr>
            <a:lvl8pPr marL="4260372" indent="0">
              <a:buNone/>
              <a:defRPr sz="1900">
                <a:solidFill>
                  <a:schemeClr val="tx1">
                    <a:tint val="75000"/>
                  </a:schemeClr>
                </a:solidFill>
              </a:defRPr>
            </a:lvl8pPr>
            <a:lvl9pPr marL="4868997"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217249"/>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66547614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2"/>
            <a:ext cx="5384800" cy="4525963"/>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2"/>
            <a:ext cx="5384800" cy="4525963"/>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217249"/>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386991724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4"/>
            <a:ext cx="5386918" cy="639763"/>
          </a:xfrm>
        </p:spPr>
        <p:txBody>
          <a:bodyPr anchor="b"/>
          <a:lstStyle>
            <a:lvl1pPr marL="0" indent="0">
              <a:buNone/>
              <a:defRPr sz="3200" b="1"/>
            </a:lvl1pPr>
            <a:lvl2pPr marL="608625" indent="0">
              <a:buNone/>
              <a:defRPr sz="2700" b="1"/>
            </a:lvl2pPr>
            <a:lvl3pPr marL="1217249" indent="0">
              <a:buNone/>
              <a:defRPr sz="2400" b="1"/>
            </a:lvl3pPr>
            <a:lvl4pPr marL="1825874" indent="0">
              <a:buNone/>
              <a:defRPr sz="2100" b="1"/>
            </a:lvl4pPr>
            <a:lvl5pPr marL="2434499" indent="0">
              <a:buNone/>
              <a:defRPr sz="2100" b="1"/>
            </a:lvl5pPr>
            <a:lvl6pPr marL="3043123" indent="0">
              <a:buNone/>
              <a:defRPr sz="2100" b="1"/>
            </a:lvl6pPr>
            <a:lvl7pPr marL="3651748" indent="0">
              <a:buNone/>
              <a:defRPr sz="2100" b="1"/>
            </a:lvl7pPr>
            <a:lvl8pPr marL="4260372" indent="0">
              <a:buNone/>
              <a:defRPr sz="2100" b="1"/>
            </a:lvl8pPr>
            <a:lvl9pPr marL="4868997" indent="0">
              <a:buNone/>
              <a:defRPr sz="2100" b="1"/>
            </a:lvl9pPr>
          </a:lstStyle>
          <a:p>
            <a:pPr lvl="0"/>
            <a:r>
              <a:rPr lang="en-US"/>
              <a:t>Click to edit Master text styles</a:t>
            </a:r>
          </a:p>
        </p:txBody>
      </p:sp>
      <p:sp>
        <p:nvSpPr>
          <p:cNvPr id="4" name="Content Placeholder 3"/>
          <p:cNvSpPr>
            <a:spLocks noGrp="1"/>
          </p:cNvSpPr>
          <p:nvPr>
            <p:ph sz="half" idx="2"/>
          </p:nvPr>
        </p:nvSpPr>
        <p:spPr>
          <a:xfrm>
            <a:off x="609600" y="2174875"/>
            <a:ext cx="5386918"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4"/>
            <a:ext cx="5389033" cy="639763"/>
          </a:xfrm>
        </p:spPr>
        <p:txBody>
          <a:bodyPr anchor="b"/>
          <a:lstStyle>
            <a:lvl1pPr marL="0" indent="0">
              <a:buNone/>
              <a:defRPr sz="3200" b="1"/>
            </a:lvl1pPr>
            <a:lvl2pPr marL="608625" indent="0">
              <a:buNone/>
              <a:defRPr sz="2700" b="1"/>
            </a:lvl2pPr>
            <a:lvl3pPr marL="1217249" indent="0">
              <a:buNone/>
              <a:defRPr sz="2400" b="1"/>
            </a:lvl3pPr>
            <a:lvl4pPr marL="1825874" indent="0">
              <a:buNone/>
              <a:defRPr sz="2100" b="1"/>
            </a:lvl4pPr>
            <a:lvl5pPr marL="2434499" indent="0">
              <a:buNone/>
              <a:defRPr sz="2100" b="1"/>
            </a:lvl5pPr>
            <a:lvl6pPr marL="3043123" indent="0">
              <a:buNone/>
              <a:defRPr sz="2100" b="1"/>
            </a:lvl6pPr>
            <a:lvl7pPr marL="3651748" indent="0">
              <a:buNone/>
              <a:defRPr sz="2100" b="1"/>
            </a:lvl7pPr>
            <a:lvl8pPr marL="4260372" indent="0">
              <a:buNone/>
              <a:defRPr sz="2100" b="1"/>
            </a:lvl8pPr>
            <a:lvl9pPr marL="4868997"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1217249"/>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84411980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1217249"/>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432257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1217249"/>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194735757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1"/>
          </a:xfrm>
        </p:spPr>
        <p:txBody>
          <a:bodyPr anchor="b"/>
          <a:lstStyle>
            <a:lvl1pPr algn="l">
              <a:defRPr sz="2700" b="1"/>
            </a:lvl1pPr>
          </a:lstStyle>
          <a:p>
            <a:r>
              <a:rPr lang="en-US"/>
              <a:t>Click to edit Master title style</a:t>
            </a:r>
          </a:p>
        </p:txBody>
      </p:sp>
      <p:sp>
        <p:nvSpPr>
          <p:cNvPr id="3" name="Content Placeholder 2"/>
          <p:cNvSpPr>
            <a:spLocks noGrp="1"/>
          </p:cNvSpPr>
          <p:nvPr>
            <p:ph idx="1"/>
          </p:nvPr>
        </p:nvSpPr>
        <p:spPr>
          <a:xfrm>
            <a:off x="4766734" y="273053"/>
            <a:ext cx="6815666" cy="5853113"/>
          </a:xfrm>
        </p:spPr>
        <p:txBody>
          <a:bodyPr/>
          <a:lstStyle>
            <a:lvl1pPr>
              <a:defRPr sz="4300"/>
            </a:lvl1pPr>
            <a:lvl2pPr>
              <a:defRPr sz="3700"/>
            </a:lvl2pPr>
            <a:lvl3pPr>
              <a:defRPr sz="32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900"/>
            </a:lvl1pPr>
            <a:lvl2pPr marL="608625" indent="0">
              <a:buNone/>
              <a:defRPr sz="1600"/>
            </a:lvl2pPr>
            <a:lvl3pPr marL="1217249" indent="0">
              <a:buNone/>
              <a:defRPr sz="1300"/>
            </a:lvl3pPr>
            <a:lvl4pPr marL="1825874" indent="0">
              <a:buNone/>
              <a:defRPr sz="1200"/>
            </a:lvl4pPr>
            <a:lvl5pPr marL="2434499" indent="0">
              <a:buNone/>
              <a:defRPr sz="1200"/>
            </a:lvl5pPr>
            <a:lvl6pPr marL="3043123" indent="0">
              <a:buNone/>
              <a:defRPr sz="1200"/>
            </a:lvl6pPr>
            <a:lvl7pPr marL="3651748" indent="0">
              <a:buNone/>
              <a:defRPr sz="1200"/>
            </a:lvl7pPr>
            <a:lvl8pPr marL="4260372" indent="0">
              <a:buNone/>
              <a:defRPr sz="1200"/>
            </a:lvl8pPr>
            <a:lvl9pPr marL="4868997"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217249"/>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267813773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8" y="4800601"/>
            <a:ext cx="7315200" cy="566739"/>
          </a:xfrm>
        </p:spPr>
        <p:txBody>
          <a:bodyPr anchor="b"/>
          <a:lstStyle>
            <a:lvl1pPr algn="l">
              <a:defRPr sz="2700" b="1"/>
            </a:lvl1pPr>
          </a:lstStyle>
          <a:p>
            <a:r>
              <a:rPr lang="en-US"/>
              <a:t>Click to edit Master title style</a:t>
            </a:r>
          </a:p>
        </p:txBody>
      </p:sp>
      <p:sp>
        <p:nvSpPr>
          <p:cNvPr id="3" name="Picture Placeholder 2"/>
          <p:cNvSpPr>
            <a:spLocks noGrp="1"/>
          </p:cNvSpPr>
          <p:nvPr>
            <p:ph type="pic" idx="1"/>
          </p:nvPr>
        </p:nvSpPr>
        <p:spPr>
          <a:xfrm>
            <a:off x="2389718" y="612775"/>
            <a:ext cx="7315200" cy="4114800"/>
          </a:xfrm>
        </p:spPr>
        <p:txBody>
          <a:bodyPr/>
          <a:lstStyle>
            <a:lvl1pPr marL="0" indent="0">
              <a:buNone/>
              <a:defRPr sz="4300"/>
            </a:lvl1pPr>
            <a:lvl2pPr marL="608625" indent="0">
              <a:buNone/>
              <a:defRPr sz="3700"/>
            </a:lvl2pPr>
            <a:lvl3pPr marL="1217249" indent="0">
              <a:buNone/>
              <a:defRPr sz="3200"/>
            </a:lvl3pPr>
            <a:lvl4pPr marL="1825874" indent="0">
              <a:buNone/>
              <a:defRPr sz="2700"/>
            </a:lvl4pPr>
            <a:lvl5pPr marL="2434499" indent="0">
              <a:buNone/>
              <a:defRPr sz="2700"/>
            </a:lvl5pPr>
            <a:lvl6pPr marL="3043123" indent="0">
              <a:buNone/>
              <a:defRPr sz="2700"/>
            </a:lvl6pPr>
            <a:lvl7pPr marL="3651748" indent="0">
              <a:buNone/>
              <a:defRPr sz="2700"/>
            </a:lvl7pPr>
            <a:lvl8pPr marL="4260372" indent="0">
              <a:buNone/>
              <a:defRPr sz="2700"/>
            </a:lvl8pPr>
            <a:lvl9pPr marL="4868997" indent="0">
              <a:buNone/>
              <a:defRPr sz="2700"/>
            </a:lvl9pPr>
          </a:lstStyle>
          <a:p>
            <a:endParaRPr lang="en-US"/>
          </a:p>
        </p:txBody>
      </p:sp>
      <p:sp>
        <p:nvSpPr>
          <p:cNvPr id="4" name="Text Placeholder 3"/>
          <p:cNvSpPr>
            <a:spLocks noGrp="1"/>
          </p:cNvSpPr>
          <p:nvPr>
            <p:ph type="body" sz="half" idx="2"/>
          </p:nvPr>
        </p:nvSpPr>
        <p:spPr>
          <a:xfrm>
            <a:off x="2389718" y="5367339"/>
            <a:ext cx="7315200" cy="804863"/>
          </a:xfrm>
        </p:spPr>
        <p:txBody>
          <a:bodyPr/>
          <a:lstStyle>
            <a:lvl1pPr marL="0" indent="0">
              <a:buNone/>
              <a:defRPr sz="1900"/>
            </a:lvl1pPr>
            <a:lvl2pPr marL="608625" indent="0">
              <a:buNone/>
              <a:defRPr sz="1600"/>
            </a:lvl2pPr>
            <a:lvl3pPr marL="1217249" indent="0">
              <a:buNone/>
              <a:defRPr sz="1300"/>
            </a:lvl3pPr>
            <a:lvl4pPr marL="1825874" indent="0">
              <a:buNone/>
              <a:defRPr sz="1200"/>
            </a:lvl4pPr>
            <a:lvl5pPr marL="2434499" indent="0">
              <a:buNone/>
              <a:defRPr sz="1200"/>
            </a:lvl5pPr>
            <a:lvl6pPr marL="3043123" indent="0">
              <a:buNone/>
              <a:defRPr sz="1200"/>
            </a:lvl6pPr>
            <a:lvl7pPr marL="3651748" indent="0">
              <a:buNone/>
              <a:defRPr sz="1200"/>
            </a:lvl7pPr>
            <a:lvl8pPr marL="4260372" indent="0">
              <a:buNone/>
              <a:defRPr sz="1200"/>
            </a:lvl8pPr>
            <a:lvl9pPr marL="4868997"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217249"/>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360496511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217249"/>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11027825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19200" y="-77821"/>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4"/>
            <a:ext cx="5386918" cy="639763"/>
          </a:xfrm>
          <a:prstGeom prst="rect">
            <a:avLst/>
          </a:prstGeom>
        </p:spPr>
        <p:txBody>
          <a:bodyPr anchor="b"/>
          <a:lstStyle>
            <a:lvl1pPr marL="0" indent="0">
              <a:buNone/>
              <a:defRPr sz="3200" b="1"/>
            </a:lvl1pPr>
            <a:lvl2pPr marL="608625" indent="0">
              <a:buNone/>
              <a:defRPr sz="2700" b="1"/>
            </a:lvl2pPr>
            <a:lvl3pPr marL="1217249" indent="0">
              <a:buNone/>
              <a:defRPr sz="2400" b="1"/>
            </a:lvl3pPr>
            <a:lvl4pPr marL="1825874" indent="0">
              <a:buNone/>
              <a:defRPr sz="2100" b="1"/>
            </a:lvl4pPr>
            <a:lvl5pPr marL="2434499" indent="0">
              <a:buNone/>
              <a:defRPr sz="2100" b="1"/>
            </a:lvl5pPr>
            <a:lvl6pPr marL="3043123" indent="0">
              <a:buNone/>
              <a:defRPr sz="2100" b="1"/>
            </a:lvl6pPr>
            <a:lvl7pPr marL="3651748" indent="0">
              <a:buNone/>
              <a:defRPr sz="2100" b="1"/>
            </a:lvl7pPr>
            <a:lvl8pPr marL="4260372" indent="0">
              <a:buNone/>
              <a:defRPr sz="2100" b="1"/>
            </a:lvl8pPr>
            <a:lvl9pPr marL="4868997" indent="0">
              <a:buNone/>
              <a:defRPr sz="2100" b="1"/>
            </a:lvl9pPr>
          </a:lstStyle>
          <a:p>
            <a:pPr lvl="0"/>
            <a:r>
              <a:rPr lang="en-US"/>
              <a:t>Click to edit Master text styles</a:t>
            </a:r>
          </a:p>
        </p:txBody>
      </p:sp>
      <p:sp>
        <p:nvSpPr>
          <p:cNvPr id="4" name="Content Placeholder 3"/>
          <p:cNvSpPr>
            <a:spLocks noGrp="1"/>
          </p:cNvSpPr>
          <p:nvPr>
            <p:ph sz="half" idx="2"/>
          </p:nvPr>
        </p:nvSpPr>
        <p:spPr>
          <a:xfrm>
            <a:off x="609600" y="2174875"/>
            <a:ext cx="5386918" cy="3951288"/>
          </a:xfrm>
          <a:prstGeom prst="rect">
            <a:avLst/>
          </a:prstGeo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4"/>
            <a:ext cx="5389033" cy="639763"/>
          </a:xfrm>
          <a:prstGeom prst="rect">
            <a:avLst/>
          </a:prstGeom>
        </p:spPr>
        <p:txBody>
          <a:bodyPr anchor="b"/>
          <a:lstStyle>
            <a:lvl1pPr marL="0" indent="0">
              <a:buNone/>
              <a:defRPr sz="3200" b="1"/>
            </a:lvl1pPr>
            <a:lvl2pPr marL="608625" indent="0">
              <a:buNone/>
              <a:defRPr sz="2700" b="1"/>
            </a:lvl2pPr>
            <a:lvl3pPr marL="1217249" indent="0">
              <a:buNone/>
              <a:defRPr sz="2400" b="1"/>
            </a:lvl3pPr>
            <a:lvl4pPr marL="1825874" indent="0">
              <a:buNone/>
              <a:defRPr sz="2100" b="1"/>
            </a:lvl4pPr>
            <a:lvl5pPr marL="2434499" indent="0">
              <a:buNone/>
              <a:defRPr sz="2100" b="1"/>
            </a:lvl5pPr>
            <a:lvl6pPr marL="3043123" indent="0">
              <a:buNone/>
              <a:defRPr sz="2100" b="1"/>
            </a:lvl6pPr>
            <a:lvl7pPr marL="3651748" indent="0">
              <a:buNone/>
              <a:defRPr sz="2100" b="1"/>
            </a:lvl7pPr>
            <a:lvl8pPr marL="4260372" indent="0">
              <a:buNone/>
              <a:defRPr sz="2100" b="1"/>
            </a:lvl8pPr>
            <a:lvl9pPr marL="4868997"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a:prstGeom prst="rect">
            <a:avLst/>
          </a:prstGeo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1217249"/>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80197199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217249"/>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187643598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Caption 2">
  <p:cSld name="Caption 2">
    <p:spTree>
      <p:nvGrpSpPr>
        <p:cNvPr id="1" name="Shape 276"/>
        <p:cNvGrpSpPr/>
        <p:nvPr/>
      </p:nvGrpSpPr>
      <p:grpSpPr>
        <a:xfrm>
          <a:off x="0" y="0"/>
          <a:ext cx="0" cy="0"/>
          <a:chOff x="0" y="0"/>
          <a:chExt cx="0" cy="0"/>
        </a:xfrm>
      </p:grpSpPr>
      <p:grpSp>
        <p:nvGrpSpPr>
          <p:cNvPr id="277" name="Google Shape;277;p22"/>
          <p:cNvGrpSpPr/>
          <p:nvPr/>
        </p:nvGrpSpPr>
        <p:grpSpPr>
          <a:xfrm>
            <a:off x="5338134" y="4896633"/>
            <a:ext cx="7120567" cy="3608400"/>
            <a:chOff x="4003600" y="3672475"/>
            <a:chExt cx="5340425" cy="2706300"/>
          </a:xfrm>
        </p:grpSpPr>
        <p:sp>
          <p:nvSpPr>
            <p:cNvPr id="278" name="Google Shape;278;p22"/>
            <p:cNvSpPr/>
            <p:nvPr/>
          </p:nvSpPr>
          <p:spPr>
            <a:xfrm>
              <a:off x="4003600" y="3672475"/>
              <a:ext cx="2706300" cy="2706300"/>
            </a:xfrm>
            <a:prstGeom prst="ellipse">
              <a:avLst/>
            </a:prstGeom>
            <a:solidFill>
              <a:schemeClr val="accent3"/>
            </a:solidFill>
            <a:ln>
              <a:noFill/>
            </a:ln>
          </p:spPr>
          <p:txBody>
            <a:bodyPr spcFirstLastPara="1" wrap="square" lIns="91425" tIns="91425" rIns="91425" bIns="91425" anchor="ctr" anchorCtr="0">
              <a:noAutofit/>
            </a:bodyPr>
            <a:lstStyle/>
            <a:p>
              <a:pPr marL="0" marR="0" lvl="0" indent="0" algn="l" defTabSz="1217249"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279" name="Google Shape;279;p22"/>
            <p:cNvSpPr/>
            <p:nvPr/>
          </p:nvSpPr>
          <p:spPr>
            <a:xfrm>
              <a:off x="5229225" y="3672475"/>
              <a:ext cx="4114800" cy="1652100"/>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defTabSz="1217249"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0" name="Google Shape;280;p22"/>
          <p:cNvSpPr/>
          <p:nvPr/>
        </p:nvSpPr>
        <p:spPr>
          <a:xfrm>
            <a:off x="11764085" y="4167986"/>
            <a:ext cx="1599043"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1" name="Google Shape;281;p22"/>
          <p:cNvSpPr/>
          <p:nvPr/>
        </p:nvSpPr>
        <p:spPr>
          <a:xfrm>
            <a:off x="11220900" y="3841349"/>
            <a:ext cx="1599043"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2" name="Google Shape;282;p22"/>
          <p:cNvSpPr/>
          <p:nvPr/>
        </p:nvSpPr>
        <p:spPr>
          <a:xfrm>
            <a:off x="11167251" y="3171068"/>
            <a:ext cx="409899" cy="409899"/>
          </a:xfrm>
          <a:custGeom>
            <a:avLst/>
            <a:gdLst/>
            <a:ahLst/>
            <a:cxnLst/>
            <a:rect l="l" t="t" r="r" b="b"/>
            <a:pathLst>
              <a:path w="23325" h="23325" fill="none" extrusionOk="0">
                <a:moveTo>
                  <a:pt x="23325" y="9996"/>
                </a:moveTo>
                <a:cubicBezTo>
                  <a:pt x="23325" y="18882"/>
                  <a:pt x="12588" y="23325"/>
                  <a:pt x="6294" y="17031"/>
                </a:cubicBezTo>
                <a:cubicBezTo>
                  <a:pt x="0" y="10737"/>
                  <a:pt x="4443" y="0"/>
                  <a:pt x="13329" y="0"/>
                </a:cubicBezTo>
                <a:cubicBezTo>
                  <a:pt x="18882" y="0"/>
                  <a:pt x="23325" y="4443"/>
                  <a:pt x="23325" y="9996"/>
                </a:cubicBezTo>
                <a:close/>
              </a:path>
            </a:pathLst>
          </a:custGeom>
          <a:noFill/>
          <a:ln w="28575" cap="flat" cmpd="sng">
            <a:solidFill>
              <a:schemeClr val="lt1"/>
            </a:solidFill>
            <a:prstDash val="solid"/>
            <a:miter lim="370229"/>
            <a:headEnd type="none" w="sm" len="sm"/>
            <a:tailEnd type="none" w="sm" len="sm"/>
          </a:ln>
        </p:spPr>
        <p:txBody>
          <a:bodyPr spcFirstLastPara="1" wrap="square" lIns="121705" tIns="121705" rIns="121705" bIns="121705" anchor="ctr" anchorCtr="0">
            <a:noAutofit/>
          </a:bodyPr>
          <a:lstStyle/>
          <a:p>
            <a:pPr marL="0" marR="0" lvl="0" indent="0" algn="l" defTabSz="1217249"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283" name="Google Shape;283;p22"/>
          <p:cNvSpPr/>
          <p:nvPr/>
        </p:nvSpPr>
        <p:spPr>
          <a:xfrm rot="7641468">
            <a:off x="1459949" y="4643887"/>
            <a:ext cx="345775" cy="302011"/>
          </a:xfrm>
          <a:custGeom>
            <a:avLst/>
            <a:gdLst/>
            <a:ahLst/>
            <a:cxnLst/>
            <a:rect l="l" t="t" r="r" b="b"/>
            <a:pathLst>
              <a:path w="29249" h="25547" fill="none" extrusionOk="0">
                <a:moveTo>
                  <a:pt x="14439" y="0"/>
                </a:moveTo>
                <a:lnTo>
                  <a:pt x="0" y="25546"/>
                </a:lnTo>
                <a:lnTo>
                  <a:pt x="29248" y="25546"/>
                </a:lnTo>
                <a:close/>
              </a:path>
            </a:pathLst>
          </a:custGeom>
          <a:noFill/>
          <a:ln w="28575" cap="rnd" cmpd="sng">
            <a:solidFill>
              <a:schemeClr val="lt1"/>
            </a:solidFill>
            <a:prstDash val="solid"/>
            <a:round/>
            <a:headEnd type="none" w="sm" len="sm"/>
            <a:tailEnd type="none" w="sm" len="sm"/>
          </a:ln>
        </p:spPr>
        <p:txBody>
          <a:bodyPr spcFirstLastPara="1" wrap="square" lIns="121705" tIns="121705" rIns="121705" bIns="121705" anchor="ctr" anchorCtr="0">
            <a:noAutofit/>
          </a:bodyPr>
          <a:lstStyle/>
          <a:p>
            <a:pPr marL="0" marR="0" lvl="0" indent="0" algn="l" defTabSz="1217249"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284" name="Google Shape;284;p22"/>
          <p:cNvSpPr/>
          <p:nvPr/>
        </p:nvSpPr>
        <p:spPr>
          <a:xfrm>
            <a:off x="149585" y="5387386"/>
            <a:ext cx="1599043"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5" name="Google Shape;285;p22"/>
          <p:cNvSpPr/>
          <p:nvPr/>
        </p:nvSpPr>
        <p:spPr>
          <a:xfrm>
            <a:off x="-393599" y="5060749"/>
            <a:ext cx="1599043"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6" name="Google Shape;286;p22"/>
          <p:cNvSpPr/>
          <p:nvPr/>
        </p:nvSpPr>
        <p:spPr>
          <a:xfrm>
            <a:off x="315534" y="970182"/>
            <a:ext cx="1599043"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7" name="Google Shape;287;p22"/>
          <p:cNvSpPr/>
          <p:nvPr/>
        </p:nvSpPr>
        <p:spPr>
          <a:xfrm rot="7641468">
            <a:off x="845916" y="501420"/>
            <a:ext cx="345775" cy="302011"/>
          </a:xfrm>
          <a:custGeom>
            <a:avLst/>
            <a:gdLst/>
            <a:ahLst/>
            <a:cxnLst/>
            <a:rect l="l" t="t" r="r" b="b"/>
            <a:pathLst>
              <a:path w="29249" h="25547" fill="none" extrusionOk="0">
                <a:moveTo>
                  <a:pt x="14439" y="0"/>
                </a:moveTo>
                <a:lnTo>
                  <a:pt x="0" y="25546"/>
                </a:lnTo>
                <a:lnTo>
                  <a:pt x="29248" y="25546"/>
                </a:lnTo>
                <a:close/>
              </a:path>
            </a:pathLst>
          </a:custGeom>
          <a:noFill/>
          <a:ln w="28575" cap="rnd" cmpd="sng">
            <a:solidFill>
              <a:schemeClr val="lt1"/>
            </a:solidFill>
            <a:prstDash val="solid"/>
            <a:round/>
            <a:headEnd type="none" w="sm" len="sm"/>
            <a:tailEnd type="none" w="sm" len="sm"/>
          </a:ln>
        </p:spPr>
        <p:txBody>
          <a:bodyPr spcFirstLastPara="1" wrap="square" lIns="121705" tIns="121705" rIns="121705" bIns="121705" anchor="ctr" anchorCtr="0">
            <a:noAutofit/>
          </a:bodyPr>
          <a:lstStyle/>
          <a:p>
            <a:pPr marL="0" marR="0" lvl="0" indent="0" algn="l" defTabSz="1217249"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288" name="Google Shape;288;p22"/>
          <p:cNvSpPr/>
          <p:nvPr/>
        </p:nvSpPr>
        <p:spPr>
          <a:xfrm>
            <a:off x="1427884" y="1294401"/>
            <a:ext cx="409899" cy="409899"/>
          </a:xfrm>
          <a:custGeom>
            <a:avLst/>
            <a:gdLst/>
            <a:ahLst/>
            <a:cxnLst/>
            <a:rect l="l" t="t" r="r" b="b"/>
            <a:pathLst>
              <a:path w="23325" h="23325" fill="none" extrusionOk="0">
                <a:moveTo>
                  <a:pt x="23325" y="9996"/>
                </a:moveTo>
                <a:cubicBezTo>
                  <a:pt x="23325" y="18882"/>
                  <a:pt x="12588" y="23325"/>
                  <a:pt x="6294" y="17031"/>
                </a:cubicBezTo>
                <a:cubicBezTo>
                  <a:pt x="0" y="10737"/>
                  <a:pt x="4443" y="0"/>
                  <a:pt x="13329" y="0"/>
                </a:cubicBezTo>
                <a:cubicBezTo>
                  <a:pt x="18882" y="0"/>
                  <a:pt x="23325" y="4443"/>
                  <a:pt x="23325" y="9996"/>
                </a:cubicBezTo>
                <a:close/>
              </a:path>
            </a:pathLst>
          </a:custGeom>
          <a:noFill/>
          <a:ln w="28575" cap="flat" cmpd="sng">
            <a:solidFill>
              <a:schemeClr val="lt1"/>
            </a:solidFill>
            <a:prstDash val="solid"/>
            <a:miter lim="370229"/>
            <a:headEnd type="none" w="sm" len="sm"/>
            <a:tailEnd type="none" w="sm" len="sm"/>
          </a:ln>
        </p:spPr>
        <p:txBody>
          <a:bodyPr spcFirstLastPara="1" wrap="square" lIns="121705" tIns="121705" rIns="121705" bIns="121705" anchor="ctr" anchorCtr="0">
            <a:noAutofit/>
          </a:bodyPr>
          <a:lstStyle/>
          <a:p>
            <a:pPr marL="0" marR="0" lvl="0" indent="0" algn="l" defTabSz="1217249"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289" name="Google Shape;289;p22"/>
          <p:cNvSpPr txBox="1">
            <a:spLocks noGrp="1"/>
          </p:cNvSpPr>
          <p:nvPr>
            <p:ph type="subTitle" idx="1"/>
          </p:nvPr>
        </p:nvSpPr>
        <p:spPr>
          <a:xfrm flipH="1">
            <a:off x="6535434" y="5422000"/>
            <a:ext cx="4136400" cy="614400"/>
          </a:xfrm>
          <a:prstGeom prst="rect">
            <a:avLst/>
          </a:prstGeom>
        </p:spPr>
        <p:txBody>
          <a:bodyPr spcFirstLastPara="1" wrap="square" lIns="121705" tIns="121705" rIns="121705" bIns="121705" anchor="ctr" anchorCtr="0">
            <a:noAutofit/>
          </a:bodyPr>
          <a:lstStyle>
            <a:lvl1pPr lvl="0" algn="r" rtl="0">
              <a:lnSpc>
                <a:spcPct val="100000"/>
              </a:lnSpc>
              <a:spcBef>
                <a:spcPts val="0"/>
              </a:spcBef>
              <a:spcAft>
                <a:spcPts val="0"/>
              </a:spcAft>
              <a:buNone/>
              <a:defRPr sz="3200" b="1">
                <a:solidFill>
                  <a:schemeClr val="lt1"/>
                </a:solidFill>
                <a:latin typeface="Quicksand"/>
                <a:ea typeface="Quicksand"/>
                <a:cs typeface="Quicksand"/>
                <a:sym typeface="Quicksand"/>
              </a:defRPr>
            </a:lvl1pPr>
            <a:lvl2pPr lvl="1" algn="r" rtl="0">
              <a:lnSpc>
                <a:spcPct val="100000"/>
              </a:lnSpc>
              <a:spcBef>
                <a:spcPts val="0"/>
              </a:spcBef>
              <a:spcAft>
                <a:spcPts val="0"/>
              </a:spcAft>
              <a:buNone/>
              <a:defRPr sz="3200" b="1">
                <a:solidFill>
                  <a:schemeClr val="lt1"/>
                </a:solidFill>
                <a:latin typeface="Quicksand"/>
                <a:ea typeface="Quicksand"/>
                <a:cs typeface="Quicksand"/>
                <a:sym typeface="Quicksand"/>
              </a:defRPr>
            </a:lvl2pPr>
            <a:lvl3pPr lvl="2" algn="r" rtl="0">
              <a:lnSpc>
                <a:spcPct val="100000"/>
              </a:lnSpc>
              <a:spcBef>
                <a:spcPts val="0"/>
              </a:spcBef>
              <a:spcAft>
                <a:spcPts val="0"/>
              </a:spcAft>
              <a:buNone/>
              <a:defRPr sz="3200" b="1">
                <a:solidFill>
                  <a:schemeClr val="lt1"/>
                </a:solidFill>
                <a:latin typeface="Quicksand"/>
                <a:ea typeface="Quicksand"/>
                <a:cs typeface="Quicksand"/>
                <a:sym typeface="Quicksand"/>
              </a:defRPr>
            </a:lvl3pPr>
            <a:lvl4pPr lvl="3" algn="r" rtl="0">
              <a:lnSpc>
                <a:spcPct val="100000"/>
              </a:lnSpc>
              <a:spcBef>
                <a:spcPts val="0"/>
              </a:spcBef>
              <a:spcAft>
                <a:spcPts val="0"/>
              </a:spcAft>
              <a:buNone/>
              <a:defRPr sz="3200" b="1">
                <a:solidFill>
                  <a:schemeClr val="lt1"/>
                </a:solidFill>
                <a:latin typeface="Quicksand"/>
                <a:ea typeface="Quicksand"/>
                <a:cs typeface="Quicksand"/>
                <a:sym typeface="Quicksand"/>
              </a:defRPr>
            </a:lvl4pPr>
            <a:lvl5pPr lvl="4" algn="r" rtl="0">
              <a:lnSpc>
                <a:spcPct val="100000"/>
              </a:lnSpc>
              <a:spcBef>
                <a:spcPts val="0"/>
              </a:spcBef>
              <a:spcAft>
                <a:spcPts val="0"/>
              </a:spcAft>
              <a:buNone/>
              <a:defRPr sz="3200" b="1">
                <a:solidFill>
                  <a:schemeClr val="lt1"/>
                </a:solidFill>
                <a:latin typeface="Quicksand"/>
                <a:ea typeface="Quicksand"/>
                <a:cs typeface="Quicksand"/>
                <a:sym typeface="Quicksand"/>
              </a:defRPr>
            </a:lvl5pPr>
            <a:lvl6pPr lvl="5" algn="r" rtl="0">
              <a:lnSpc>
                <a:spcPct val="100000"/>
              </a:lnSpc>
              <a:spcBef>
                <a:spcPts val="0"/>
              </a:spcBef>
              <a:spcAft>
                <a:spcPts val="0"/>
              </a:spcAft>
              <a:buNone/>
              <a:defRPr sz="3200" b="1">
                <a:solidFill>
                  <a:schemeClr val="lt1"/>
                </a:solidFill>
                <a:latin typeface="Quicksand"/>
                <a:ea typeface="Quicksand"/>
                <a:cs typeface="Quicksand"/>
                <a:sym typeface="Quicksand"/>
              </a:defRPr>
            </a:lvl6pPr>
            <a:lvl7pPr lvl="6" algn="r" rtl="0">
              <a:lnSpc>
                <a:spcPct val="100000"/>
              </a:lnSpc>
              <a:spcBef>
                <a:spcPts val="0"/>
              </a:spcBef>
              <a:spcAft>
                <a:spcPts val="0"/>
              </a:spcAft>
              <a:buNone/>
              <a:defRPr sz="3200" b="1">
                <a:solidFill>
                  <a:schemeClr val="lt1"/>
                </a:solidFill>
                <a:latin typeface="Quicksand"/>
                <a:ea typeface="Quicksand"/>
                <a:cs typeface="Quicksand"/>
                <a:sym typeface="Quicksand"/>
              </a:defRPr>
            </a:lvl7pPr>
            <a:lvl8pPr lvl="7" algn="r" rtl="0">
              <a:lnSpc>
                <a:spcPct val="100000"/>
              </a:lnSpc>
              <a:spcBef>
                <a:spcPts val="0"/>
              </a:spcBef>
              <a:spcAft>
                <a:spcPts val="0"/>
              </a:spcAft>
              <a:buNone/>
              <a:defRPr sz="3200" b="1">
                <a:solidFill>
                  <a:schemeClr val="lt1"/>
                </a:solidFill>
                <a:latin typeface="Quicksand"/>
                <a:ea typeface="Quicksand"/>
                <a:cs typeface="Quicksand"/>
                <a:sym typeface="Quicksand"/>
              </a:defRPr>
            </a:lvl8pPr>
            <a:lvl9pPr lvl="8" algn="r" rtl="0">
              <a:lnSpc>
                <a:spcPct val="100000"/>
              </a:lnSpc>
              <a:spcBef>
                <a:spcPts val="0"/>
              </a:spcBef>
              <a:spcAft>
                <a:spcPts val="0"/>
              </a:spcAft>
              <a:buNone/>
              <a:defRPr sz="3200" b="1">
                <a:solidFill>
                  <a:schemeClr val="lt1"/>
                </a:solidFill>
                <a:latin typeface="Quicksand"/>
                <a:ea typeface="Quicksand"/>
                <a:cs typeface="Quicksand"/>
                <a:sym typeface="Quicksand"/>
              </a:defRPr>
            </a:lvl9pPr>
          </a:lstStyle>
          <a:p>
            <a:endParaRPr/>
          </a:p>
        </p:txBody>
      </p:sp>
    </p:spTree>
    <p:extLst>
      <p:ext uri="{BB962C8B-B14F-4D97-AF65-F5344CB8AC3E}">
        <p14:creationId xmlns:p14="http://schemas.microsoft.com/office/powerpoint/2010/main" val="260116447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B79E33F-BB37-4F63-B5DD-B3FEDCE47ABC}"/>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BF17433-6495-49A9-A384-029F8C8AD4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65154F77-C6EE-4F45-BE71-D998AE83EE5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6936974-49F8-4A5C-B7ED-3319CCC645F6}" type="datetimeFigureOut">
              <a:rPr kumimoji="0" lang="zh-CN" altLang="en-US" sz="1200" b="0" i="0" u="none" strike="noStrike" kern="1200" cap="none" spc="0" normalizeH="0" baseline="0" noProof="0" smtClean="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2022/1/6</a:t>
            </a:fld>
            <a:endParaRPr kumimoji="0" lang="zh-CN" altLang="en-US" sz="1200" b="0" i="0" u="none" strike="noStrike" kern="1200" cap="none" spc="0" normalizeH="0" baseline="0" noProof="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endParaRPr>
          </a:p>
        </p:txBody>
      </p:sp>
      <p:sp>
        <p:nvSpPr>
          <p:cNvPr id="5" name="页脚占位符 4">
            <a:extLst>
              <a:ext uri="{FF2B5EF4-FFF2-40B4-BE49-F238E27FC236}">
                <a16:creationId xmlns:a16="http://schemas.microsoft.com/office/drawing/2014/main" id="{CE2A5A22-C677-4102-B470-2EE208CDF08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endParaRPr>
          </a:p>
        </p:txBody>
      </p:sp>
      <p:sp>
        <p:nvSpPr>
          <p:cNvPr id="6" name="灯片编号占位符 5">
            <a:extLst>
              <a:ext uri="{FF2B5EF4-FFF2-40B4-BE49-F238E27FC236}">
                <a16:creationId xmlns:a16="http://schemas.microsoft.com/office/drawing/2014/main" id="{AB951826-EDEB-461A-9A87-A8674071EEC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76276-FEA2-4158-8176-C7D2C18AF9F0}" type="slidenum">
              <a:rPr kumimoji="0" lang="zh-CN" altLang="en-US" sz="1200" b="0" i="0" u="none" strike="noStrike" kern="1200" cap="none" spc="0" normalizeH="0" baseline="0" noProof="0" smtClean="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endParaRPr>
          </a:p>
        </p:txBody>
      </p:sp>
    </p:spTree>
    <p:extLst>
      <p:ext uri="{BB962C8B-B14F-4D97-AF65-F5344CB8AC3E}">
        <p14:creationId xmlns:p14="http://schemas.microsoft.com/office/powerpoint/2010/main" val="423694461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36C3FC0-B42E-4C90-98E2-DF34485A1A2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9014F63-FBF0-4006-B11B-BDFA53CEC91E}"/>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80760EE-1121-416D-B93C-F8771EECF20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6936974-49F8-4A5C-B7ED-3319CCC645F6}" type="datetimeFigureOut">
              <a:rPr kumimoji="0" lang="zh-CN" altLang="en-US" sz="1200" b="0" i="0" u="none" strike="noStrike" kern="1200" cap="none" spc="0" normalizeH="0" baseline="0" noProof="0" smtClean="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2022/1/6</a:t>
            </a:fld>
            <a:endParaRPr kumimoji="0" lang="zh-CN" altLang="en-US" sz="1200" b="0" i="0" u="none" strike="noStrike" kern="1200" cap="none" spc="0" normalizeH="0" baseline="0" noProof="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endParaRPr>
          </a:p>
        </p:txBody>
      </p:sp>
      <p:sp>
        <p:nvSpPr>
          <p:cNvPr id="5" name="页脚占位符 4">
            <a:extLst>
              <a:ext uri="{FF2B5EF4-FFF2-40B4-BE49-F238E27FC236}">
                <a16:creationId xmlns:a16="http://schemas.microsoft.com/office/drawing/2014/main" id="{8755307E-DA7E-4ACA-9569-6CCF6914490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endParaRPr>
          </a:p>
        </p:txBody>
      </p:sp>
      <p:sp>
        <p:nvSpPr>
          <p:cNvPr id="6" name="灯片编号占位符 5">
            <a:extLst>
              <a:ext uri="{FF2B5EF4-FFF2-40B4-BE49-F238E27FC236}">
                <a16:creationId xmlns:a16="http://schemas.microsoft.com/office/drawing/2014/main" id="{0901090A-7276-4CE3-833A-4163E44984D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76276-FEA2-4158-8176-C7D2C18AF9F0}" type="slidenum">
              <a:rPr kumimoji="0" lang="zh-CN" altLang="en-US" sz="1200" b="0" i="0" u="none" strike="noStrike" kern="1200" cap="none" spc="0" normalizeH="0" baseline="0" noProof="0" smtClean="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endParaRPr>
          </a:p>
        </p:txBody>
      </p:sp>
      <p:sp>
        <p:nvSpPr>
          <p:cNvPr id="7" name="TextBox 6">
            <a:extLst>
              <a:ext uri="{FF2B5EF4-FFF2-40B4-BE49-F238E27FC236}">
                <a16:creationId xmlns:a16="http://schemas.microsoft.com/office/drawing/2014/main" id="{F8A5DCCB-20E0-4EA6-9A7D-FD503127C479}"/>
              </a:ext>
            </a:extLst>
          </p:cNvPr>
          <p:cNvSpPr txBox="1"/>
          <p:nvPr userDrawn="1"/>
        </p:nvSpPr>
        <p:spPr>
          <a:xfrm>
            <a:off x="13281099" y="2906713"/>
            <a:ext cx="213153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70AD47">
                    <a:lumMod val="20000"/>
                    <a:lumOff val="80000"/>
                  </a:srgbClr>
                </a:solidFill>
                <a:effectLst/>
                <a:uLnTx/>
                <a:uFillTx/>
                <a:latin typeface="UVF Fiolex Girls" panose="020B0603050302020204" pitchFamily="34" charset="0"/>
                <a:ea typeface="+mn-ea"/>
                <a:cs typeface="+mn-cs"/>
              </a:rPr>
              <a:t>Diệu Hiền</a:t>
            </a:r>
          </a:p>
        </p:txBody>
      </p:sp>
    </p:spTree>
    <p:extLst>
      <p:ext uri="{BB962C8B-B14F-4D97-AF65-F5344CB8AC3E}">
        <p14:creationId xmlns:p14="http://schemas.microsoft.com/office/powerpoint/2010/main" val="307918953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FD7A4F0-AFDA-4EBA-A5C5-B72965277FFD}"/>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0D159A6F-D18B-461E-BCFE-C4B52DAC3F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C4542B0F-2B5E-4CAB-BFD8-CBE2BBBB877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6936974-49F8-4A5C-B7ED-3319CCC645F6}" type="datetimeFigureOut">
              <a:rPr kumimoji="0" lang="zh-CN" altLang="en-US" sz="1200" b="0" i="0" u="none" strike="noStrike" kern="1200" cap="none" spc="0" normalizeH="0" baseline="0" noProof="0" smtClean="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2022/1/6</a:t>
            </a:fld>
            <a:endParaRPr kumimoji="0" lang="zh-CN" altLang="en-US" sz="1200" b="0" i="0" u="none" strike="noStrike" kern="1200" cap="none" spc="0" normalizeH="0" baseline="0" noProof="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endParaRPr>
          </a:p>
        </p:txBody>
      </p:sp>
      <p:sp>
        <p:nvSpPr>
          <p:cNvPr id="5" name="页脚占位符 4">
            <a:extLst>
              <a:ext uri="{FF2B5EF4-FFF2-40B4-BE49-F238E27FC236}">
                <a16:creationId xmlns:a16="http://schemas.microsoft.com/office/drawing/2014/main" id="{6E1FFFF8-4E84-4E61-B015-259ECAA8388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endParaRPr>
          </a:p>
        </p:txBody>
      </p:sp>
      <p:sp>
        <p:nvSpPr>
          <p:cNvPr id="6" name="灯片编号占位符 5">
            <a:extLst>
              <a:ext uri="{FF2B5EF4-FFF2-40B4-BE49-F238E27FC236}">
                <a16:creationId xmlns:a16="http://schemas.microsoft.com/office/drawing/2014/main" id="{DC01593C-A31E-4A0D-BBFD-3CEBA92DEF6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76276-FEA2-4158-8176-C7D2C18AF9F0}" type="slidenum">
              <a:rPr kumimoji="0" lang="zh-CN" altLang="en-US" sz="1200" b="0" i="0" u="none" strike="noStrike" kern="1200" cap="none" spc="0" normalizeH="0" baseline="0" noProof="0" smtClean="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endParaRPr>
          </a:p>
        </p:txBody>
      </p:sp>
      <p:pic>
        <p:nvPicPr>
          <p:cNvPr id="7" name="Picture 6">
            <a:extLst>
              <a:ext uri="{FF2B5EF4-FFF2-40B4-BE49-F238E27FC236}">
                <a16:creationId xmlns:a16="http://schemas.microsoft.com/office/drawing/2014/main" id="{2874043B-D75D-4FAA-B6B4-657260E3947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21763" y="9739423"/>
            <a:ext cx="1181796" cy="2009665"/>
          </a:xfrm>
          <a:prstGeom prst="rect">
            <a:avLst/>
          </a:prstGeom>
        </p:spPr>
      </p:pic>
    </p:spTree>
    <p:extLst>
      <p:ext uri="{BB962C8B-B14F-4D97-AF65-F5344CB8AC3E}">
        <p14:creationId xmlns:p14="http://schemas.microsoft.com/office/powerpoint/2010/main" val="287718557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5350E71-6BA8-4ABB-A227-02CAD785E9F1}"/>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DE28FA1-0418-4EB4-A15C-AAA2D60988E4}"/>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3BF75C0D-584B-4003-8AA0-09C581076B13}"/>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2F6FA1E3-6062-4F4C-A94E-05DF3FBA232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6936974-49F8-4A5C-B7ED-3319CCC645F6}" type="datetimeFigureOut">
              <a:rPr kumimoji="0" lang="zh-CN" altLang="en-US" sz="1200" b="0" i="0" u="none" strike="noStrike" kern="1200" cap="none" spc="0" normalizeH="0" baseline="0" noProof="0" smtClean="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2022/1/6</a:t>
            </a:fld>
            <a:endParaRPr kumimoji="0" lang="zh-CN" altLang="en-US" sz="1200" b="0" i="0" u="none" strike="noStrike" kern="1200" cap="none" spc="0" normalizeH="0" baseline="0" noProof="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endParaRPr>
          </a:p>
        </p:txBody>
      </p:sp>
      <p:sp>
        <p:nvSpPr>
          <p:cNvPr id="6" name="页脚占位符 5">
            <a:extLst>
              <a:ext uri="{FF2B5EF4-FFF2-40B4-BE49-F238E27FC236}">
                <a16:creationId xmlns:a16="http://schemas.microsoft.com/office/drawing/2014/main" id="{510F42CE-B94F-4D53-864E-48A5A40DDD2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endParaRPr>
          </a:p>
        </p:txBody>
      </p:sp>
      <p:sp>
        <p:nvSpPr>
          <p:cNvPr id="7" name="灯片编号占位符 6">
            <a:extLst>
              <a:ext uri="{FF2B5EF4-FFF2-40B4-BE49-F238E27FC236}">
                <a16:creationId xmlns:a16="http://schemas.microsoft.com/office/drawing/2014/main" id="{5CD74223-38AE-4275-BD2E-38D4D72928D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76276-FEA2-4158-8176-C7D2C18AF9F0}" type="slidenum">
              <a:rPr kumimoji="0" lang="zh-CN" altLang="en-US" sz="1200" b="0" i="0" u="none" strike="noStrike" kern="1200" cap="none" spc="0" normalizeH="0" baseline="0" noProof="0" smtClean="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endParaRPr>
          </a:p>
        </p:txBody>
      </p:sp>
    </p:spTree>
    <p:extLst>
      <p:ext uri="{BB962C8B-B14F-4D97-AF65-F5344CB8AC3E}">
        <p14:creationId xmlns:p14="http://schemas.microsoft.com/office/powerpoint/2010/main" val="56736467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DEAC24E-8A33-4244-81D6-5B86E3EF73C4}"/>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E9B3010-151B-4661-9E5C-B9AC423659C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0713D36A-B6F3-422A-9ACD-253C59400494}"/>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3F33CA4A-726D-4093-AE9D-8013B7763AD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7A0D78DF-538B-4912-BCB1-829202DAD562}"/>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881A6AF9-4B04-4D83-8632-1CD5019E4F8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6936974-49F8-4A5C-B7ED-3319CCC645F6}" type="datetimeFigureOut">
              <a:rPr kumimoji="0" lang="zh-CN" altLang="en-US" sz="1200" b="0" i="0" u="none" strike="noStrike" kern="1200" cap="none" spc="0" normalizeH="0" baseline="0" noProof="0" smtClean="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2022/1/6</a:t>
            </a:fld>
            <a:endParaRPr kumimoji="0" lang="zh-CN" altLang="en-US" sz="1200" b="0" i="0" u="none" strike="noStrike" kern="1200" cap="none" spc="0" normalizeH="0" baseline="0" noProof="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endParaRPr>
          </a:p>
        </p:txBody>
      </p:sp>
      <p:sp>
        <p:nvSpPr>
          <p:cNvPr id="8" name="页脚占位符 7">
            <a:extLst>
              <a:ext uri="{FF2B5EF4-FFF2-40B4-BE49-F238E27FC236}">
                <a16:creationId xmlns:a16="http://schemas.microsoft.com/office/drawing/2014/main" id="{38A28D09-0A9B-438E-8327-B7567592C15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endParaRPr>
          </a:p>
        </p:txBody>
      </p:sp>
      <p:sp>
        <p:nvSpPr>
          <p:cNvPr id="9" name="灯片编号占位符 8">
            <a:extLst>
              <a:ext uri="{FF2B5EF4-FFF2-40B4-BE49-F238E27FC236}">
                <a16:creationId xmlns:a16="http://schemas.microsoft.com/office/drawing/2014/main" id="{2A1C21D0-6122-4FB2-B1FC-63081DC38CA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76276-FEA2-4158-8176-C7D2C18AF9F0}" type="slidenum">
              <a:rPr kumimoji="0" lang="zh-CN" altLang="en-US" sz="1200" b="0" i="0" u="none" strike="noStrike" kern="1200" cap="none" spc="0" normalizeH="0" baseline="0" noProof="0" smtClean="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endParaRPr>
          </a:p>
        </p:txBody>
      </p:sp>
    </p:spTree>
    <p:extLst>
      <p:ext uri="{BB962C8B-B14F-4D97-AF65-F5344CB8AC3E}">
        <p14:creationId xmlns:p14="http://schemas.microsoft.com/office/powerpoint/2010/main" val="218352136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312798-BC08-4FF0-9497-918004E76818}"/>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4975B3E1-80EE-45DA-93DB-BA982BE1D92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6936974-49F8-4A5C-B7ED-3319CCC645F6}" type="datetimeFigureOut">
              <a:rPr kumimoji="0" lang="zh-CN" altLang="en-US" sz="1200" b="0" i="0" u="none" strike="noStrike" kern="1200" cap="none" spc="0" normalizeH="0" baseline="0" noProof="0" smtClean="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2022/1/6</a:t>
            </a:fld>
            <a:endParaRPr kumimoji="0" lang="zh-CN" altLang="en-US" sz="1200" b="0" i="0" u="none" strike="noStrike" kern="1200" cap="none" spc="0" normalizeH="0" baseline="0" noProof="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endParaRPr>
          </a:p>
        </p:txBody>
      </p:sp>
      <p:sp>
        <p:nvSpPr>
          <p:cNvPr id="4" name="页脚占位符 3">
            <a:extLst>
              <a:ext uri="{FF2B5EF4-FFF2-40B4-BE49-F238E27FC236}">
                <a16:creationId xmlns:a16="http://schemas.microsoft.com/office/drawing/2014/main" id="{8BEC14E0-A9AC-473E-A1B6-2D5BC09DB4C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endParaRPr>
          </a:p>
        </p:txBody>
      </p:sp>
      <p:sp>
        <p:nvSpPr>
          <p:cNvPr id="5" name="灯片编号占位符 4">
            <a:extLst>
              <a:ext uri="{FF2B5EF4-FFF2-40B4-BE49-F238E27FC236}">
                <a16:creationId xmlns:a16="http://schemas.microsoft.com/office/drawing/2014/main" id="{844D46D5-5E22-40EE-81AD-EA93E6E3BA3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76276-FEA2-4158-8176-C7D2C18AF9F0}" type="slidenum">
              <a:rPr kumimoji="0" lang="zh-CN" altLang="en-US" sz="1200" b="0" i="0" u="none" strike="noStrike" kern="1200" cap="none" spc="0" normalizeH="0" baseline="0" noProof="0" smtClean="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endParaRPr>
          </a:p>
        </p:txBody>
      </p:sp>
    </p:spTree>
    <p:extLst>
      <p:ext uri="{BB962C8B-B14F-4D97-AF65-F5344CB8AC3E}">
        <p14:creationId xmlns:p14="http://schemas.microsoft.com/office/powerpoint/2010/main" val="388875746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0D9F73A2-9D91-4152-9F2F-69FD28213CD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750" t="56668"/>
          <a:stretch/>
        </p:blipFill>
        <p:spPr>
          <a:xfrm>
            <a:off x="1066800" y="5622288"/>
            <a:ext cx="11125200" cy="1235308"/>
          </a:xfrm>
          <a:prstGeom prst="rect">
            <a:avLst/>
          </a:prstGeom>
        </p:spPr>
      </p:pic>
      <p:pic>
        <p:nvPicPr>
          <p:cNvPr id="7" name="图片 6">
            <a:extLst>
              <a:ext uri="{FF2B5EF4-FFF2-40B4-BE49-F238E27FC236}">
                <a16:creationId xmlns:a16="http://schemas.microsoft.com/office/drawing/2014/main" id="{65B34A44-BD60-4552-AFE9-043E644036E8}"/>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59862"/>
          <a:stretch/>
        </p:blipFill>
        <p:spPr>
          <a:xfrm>
            <a:off x="0" y="5391149"/>
            <a:ext cx="12192000" cy="1482423"/>
          </a:xfrm>
          <a:prstGeom prst="rect">
            <a:avLst/>
          </a:prstGeom>
        </p:spPr>
      </p:pic>
      <p:pic>
        <p:nvPicPr>
          <p:cNvPr id="8" name="图片 7">
            <a:extLst>
              <a:ext uri="{FF2B5EF4-FFF2-40B4-BE49-F238E27FC236}">
                <a16:creationId xmlns:a16="http://schemas.microsoft.com/office/drawing/2014/main" id="{38FA29B6-8AD9-4A98-9B9B-156F8190865D}"/>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42110" t="87921"/>
          <a:stretch/>
        </p:blipFill>
        <p:spPr>
          <a:xfrm>
            <a:off x="5133974" y="6388985"/>
            <a:ext cx="7058025" cy="484588"/>
          </a:xfrm>
          <a:prstGeom prst="rect">
            <a:avLst/>
          </a:prstGeom>
        </p:spPr>
      </p:pic>
      <p:pic>
        <p:nvPicPr>
          <p:cNvPr id="5" name="图片 4">
            <a:extLst>
              <a:ext uri="{FF2B5EF4-FFF2-40B4-BE49-F238E27FC236}">
                <a16:creationId xmlns:a16="http://schemas.microsoft.com/office/drawing/2014/main" id="{DE39A82C-9A74-4592-B1E5-048844569E3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14961" y="136525"/>
            <a:ext cx="12406961" cy="6584950"/>
          </a:xfrm>
          <a:prstGeom prst="rect">
            <a:avLst/>
          </a:prstGeom>
        </p:spPr>
      </p:pic>
      <p:sp>
        <p:nvSpPr>
          <p:cNvPr id="9" name="TextBox 8">
            <a:extLst>
              <a:ext uri="{FF2B5EF4-FFF2-40B4-BE49-F238E27FC236}">
                <a16:creationId xmlns:a16="http://schemas.microsoft.com/office/drawing/2014/main" id="{C9462B57-FE06-4C7F-8184-A69EDA57D6E8}"/>
              </a:ext>
            </a:extLst>
          </p:cNvPr>
          <p:cNvSpPr txBox="1"/>
          <p:nvPr userDrawn="1"/>
        </p:nvSpPr>
        <p:spPr>
          <a:xfrm>
            <a:off x="13281099" y="2906713"/>
            <a:ext cx="213153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70AD47">
                    <a:lumMod val="20000"/>
                    <a:lumOff val="80000"/>
                  </a:srgbClr>
                </a:solidFill>
                <a:effectLst/>
                <a:uLnTx/>
                <a:uFillTx/>
                <a:latin typeface="UVF Fiolex Girls" panose="020B0603050302020204" pitchFamily="34" charset="0"/>
                <a:ea typeface="+mn-ea"/>
                <a:cs typeface="+mn-cs"/>
              </a:rPr>
              <a:t>Diệu Hiền</a:t>
            </a:r>
          </a:p>
        </p:txBody>
      </p:sp>
      <p:pic>
        <p:nvPicPr>
          <p:cNvPr id="10" name="Picture 9">
            <a:extLst>
              <a:ext uri="{FF2B5EF4-FFF2-40B4-BE49-F238E27FC236}">
                <a16:creationId xmlns:a16="http://schemas.microsoft.com/office/drawing/2014/main" id="{9D936223-943F-40BB-84E1-17AFCE8E16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7735107" y="9412536"/>
            <a:ext cx="998871" cy="1698598"/>
          </a:xfrm>
          <a:prstGeom prst="rect">
            <a:avLst/>
          </a:prstGeom>
        </p:spPr>
      </p:pic>
    </p:spTree>
    <p:extLst>
      <p:ext uri="{BB962C8B-B14F-4D97-AF65-F5344CB8AC3E}">
        <p14:creationId xmlns:p14="http://schemas.microsoft.com/office/powerpoint/2010/main" val="3286588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par>
                                <p:cTn id="13" presetID="14" presetClass="entr" presetSubtype="1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randombar(horizontal)">
                                      <p:cBhvr>
                                        <p:cTn id="15" dur="500"/>
                                        <p:tgtEl>
                                          <p:spTgt spid="7"/>
                                        </p:tgtEl>
                                      </p:cBhvr>
                                    </p:animEffect>
                                  </p:childTnLst>
                                </p:cTn>
                              </p:par>
                              <p:par>
                                <p:cTn id="16" presetID="14" presetClass="entr" presetSubtype="1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randombar(horizontal)">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63D0E43-0BAE-471E-80A7-E016AE7718D8}"/>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970EEE8-DBF9-4DA5-8CB1-53CF01AD73C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ABEEFFC7-A2DD-4CB0-9AC4-0AD5C5EEE5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732B4A92-7C6B-4664-8B29-16C76FA0725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6936974-49F8-4A5C-B7ED-3319CCC645F6}" type="datetimeFigureOut">
              <a:rPr kumimoji="0" lang="zh-CN" altLang="en-US" sz="1200" b="0" i="0" u="none" strike="noStrike" kern="1200" cap="none" spc="0" normalizeH="0" baseline="0" noProof="0" smtClean="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2022/1/6</a:t>
            </a:fld>
            <a:endParaRPr kumimoji="0" lang="zh-CN" altLang="en-US" sz="1200" b="0" i="0" u="none" strike="noStrike" kern="1200" cap="none" spc="0" normalizeH="0" baseline="0" noProof="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endParaRPr>
          </a:p>
        </p:txBody>
      </p:sp>
      <p:sp>
        <p:nvSpPr>
          <p:cNvPr id="6" name="页脚占位符 5">
            <a:extLst>
              <a:ext uri="{FF2B5EF4-FFF2-40B4-BE49-F238E27FC236}">
                <a16:creationId xmlns:a16="http://schemas.microsoft.com/office/drawing/2014/main" id="{C7B7416D-9B4F-47B0-ACE1-7F56F1B29E3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endParaRPr>
          </a:p>
        </p:txBody>
      </p:sp>
      <p:sp>
        <p:nvSpPr>
          <p:cNvPr id="7" name="灯片编号占位符 6">
            <a:extLst>
              <a:ext uri="{FF2B5EF4-FFF2-40B4-BE49-F238E27FC236}">
                <a16:creationId xmlns:a16="http://schemas.microsoft.com/office/drawing/2014/main" id="{5087A921-7CB9-4C56-B77B-5224A338D87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76276-FEA2-4158-8176-C7D2C18AF9F0}" type="slidenum">
              <a:rPr kumimoji="0" lang="zh-CN" altLang="en-US" sz="1200" b="0" i="0" u="none" strike="noStrike" kern="1200" cap="none" spc="0" normalizeH="0" baseline="0" noProof="0" smtClean="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endParaRPr>
          </a:p>
        </p:txBody>
      </p:sp>
    </p:spTree>
    <p:extLst>
      <p:ext uri="{BB962C8B-B14F-4D97-AF65-F5344CB8AC3E}">
        <p14:creationId xmlns:p14="http://schemas.microsoft.com/office/powerpoint/2010/main" val="13330549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219200" y="-77821"/>
            <a:ext cx="109728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1217249"/>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267187410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29DBE0A-414C-465E-8230-D9CDB399A746}"/>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1F18CAF3-6474-4BDA-AE93-FF8B5D7D65A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3F095E69-54F8-44F1-BF52-44246942E6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E9046C16-C9F3-4D7E-A1A9-D32C32E1D84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6936974-49F8-4A5C-B7ED-3319CCC645F6}" type="datetimeFigureOut">
              <a:rPr kumimoji="0" lang="zh-CN" altLang="en-US" sz="1200" b="0" i="0" u="none" strike="noStrike" kern="1200" cap="none" spc="0" normalizeH="0" baseline="0" noProof="0" smtClean="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2022/1/6</a:t>
            </a:fld>
            <a:endParaRPr kumimoji="0" lang="zh-CN" altLang="en-US" sz="1200" b="0" i="0" u="none" strike="noStrike" kern="1200" cap="none" spc="0" normalizeH="0" baseline="0" noProof="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endParaRPr>
          </a:p>
        </p:txBody>
      </p:sp>
      <p:sp>
        <p:nvSpPr>
          <p:cNvPr id="6" name="页脚占位符 5">
            <a:extLst>
              <a:ext uri="{FF2B5EF4-FFF2-40B4-BE49-F238E27FC236}">
                <a16:creationId xmlns:a16="http://schemas.microsoft.com/office/drawing/2014/main" id="{320C5C1A-5BE3-48C3-83F2-5A505C6CD20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endParaRPr>
          </a:p>
        </p:txBody>
      </p:sp>
      <p:sp>
        <p:nvSpPr>
          <p:cNvPr id="7" name="灯片编号占位符 6">
            <a:extLst>
              <a:ext uri="{FF2B5EF4-FFF2-40B4-BE49-F238E27FC236}">
                <a16:creationId xmlns:a16="http://schemas.microsoft.com/office/drawing/2014/main" id="{F054640B-C2D5-4631-87CE-F6F5EBA5100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76276-FEA2-4158-8176-C7D2C18AF9F0}" type="slidenum">
              <a:rPr kumimoji="0" lang="zh-CN" altLang="en-US" sz="1200" b="0" i="0" u="none" strike="noStrike" kern="1200" cap="none" spc="0" normalizeH="0" baseline="0" noProof="0" smtClean="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endParaRPr>
          </a:p>
        </p:txBody>
      </p:sp>
    </p:spTree>
    <p:extLst>
      <p:ext uri="{BB962C8B-B14F-4D97-AF65-F5344CB8AC3E}">
        <p14:creationId xmlns:p14="http://schemas.microsoft.com/office/powerpoint/2010/main" val="223030621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35759D6-033A-46F1-88BB-F179F474DA73}"/>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4CA9AD6F-00C4-41F8-A667-1237DEE48EEB}"/>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A7BA700-C01A-4353-AA75-B2FC58B641D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6936974-49F8-4A5C-B7ED-3319CCC645F6}" type="datetimeFigureOut">
              <a:rPr kumimoji="0" lang="zh-CN" altLang="en-US" sz="1200" b="0" i="0" u="none" strike="noStrike" kern="1200" cap="none" spc="0" normalizeH="0" baseline="0" noProof="0" smtClean="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2022/1/6</a:t>
            </a:fld>
            <a:endParaRPr kumimoji="0" lang="zh-CN" altLang="en-US" sz="1200" b="0" i="0" u="none" strike="noStrike" kern="1200" cap="none" spc="0" normalizeH="0" baseline="0" noProof="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endParaRPr>
          </a:p>
        </p:txBody>
      </p:sp>
      <p:sp>
        <p:nvSpPr>
          <p:cNvPr id="5" name="页脚占位符 4">
            <a:extLst>
              <a:ext uri="{FF2B5EF4-FFF2-40B4-BE49-F238E27FC236}">
                <a16:creationId xmlns:a16="http://schemas.microsoft.com/office/drawing/2014/main" id="{878F5294-72A9-45F6-8C0E-DC7E2966A5C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endParaRPr>
          </a:p>
        </p:txBody>
      </p:sp>
      <p:sp>
        <p:nvSpPr>
          <p:cNvPr id="6" name="灯片编号占位符 5">
            <a:extLst>
              <a:ext uri="{FF2B5EF4-FFF2-40B4-BE49-F238E27FC236}">
                <a16:creationId xmlns:a16="http://schemas.microsoft.com/office/drawing/2014/main" id="{566164AB-FB60-4FBA-B16F-005D6F6B0CA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76276-FEA2-4158-8176-C7D2C18AF9F0}" type="slidenum">
              <a:rPr kumimoji="0" lang="zh-CN" altLang="en-US" sz="1200" b="0" i="0" u="none" strike="noStrike" kern="1200" cap="none" spc="0" normalizeH="0" baseline="0" noProof="0" smtClean="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endParaRPr>
          </a:p>
        </p:txBody>
      </p:sp>
    </p:spTree>
    <p:extLst>
      <p:ext uri="{BB962C8B-B14F-4D97-AF65-F5344CB8AC3E}">
        <p14:creationId xmlns:p14="http://schemas.microsoft.com/office/powerpoint/2010/main" val="257851238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B137ED74-C04C-473E-9049-363C762AB458}"/>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4FE29EB0-1DFA-4F23-857E-5405DF7DC93A}"/>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44BC25F4-112E-4D60-A648-C2C64F44166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6936974-49F8-4A5C-B7ED-3319CCC645F6}" type="datetimeFigureOut">
              <a:rPr kumimoji="0" lang="zh-CN" altLang="en-US" sz="1200" b="0" i="0" u="none" strike="noStrike" kern="1200" cap="none" spc="0" normalizeH="0" baseline="0" noProof="0" smtClean="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2022/1/6</a:t>
            </a:fld>
            <a:endParaRPr kumimoji="0" lang="zh-CN" altLang="en-US" sz="1200" b="0" i="0" u="none" strike="noStrike" kern="1200" cap="none" spc="0" normalizeH="0" baseline="0" noProof="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endParaRPr>
          </a:p>
        </p:txBody>
      </p:sp>
      <p:sp>
        <p:nvSpPr>
          <p:cNvPr id="5" name="页脚占位符 4">
            <a:extLst>
              <a:ext uri="{FF2B5EF4-FFF2-40B4-BE49-F238E27FC236}">
                <a16:creationId xmlns:a16="http://schemas.microsoft.com/office/drawing/2014/main" id="{8270686D-52D8-485D-A475-46EF80729C3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endParaRPr>
          </a:p>
        </p:txBody>
      </p:sp>
      <p:sp>
        <p:nvSpPr>
          <p:cNvPr id="6" name="灯片编号占位符 5">
            <a:extLst>
              <a:ext uri="{FF2B5EF4-FFF2-40B4-BE49-F238E27FC236}">
                <a16:creationId xmlns:a16="http://schemas.microsoft.com/office/drawing/2014/main" id="{23B300EA-8F96-4B87-A7FE-67A550EC811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76276-FEA2-4158-8176-C7D2C18AF9F0}" type="slidenum">
              <a:rPr kumimoji="0" lang="zh-CN" altLang="en-US" sz="1200" b="0" i="0" u="none" strike="noStrike" kern="1200" cap="none" spc="0" normalizeH="0" baseline="0" noProof="0" smtClean="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endParaRPr>
          </a:p>
        </p:txBody>
      </p:sp>
    </p:spTree>
    <p:extLst>
      <p:ext uri="{BB962C8B-B14F-4D97-AF65-F5344CB8AC3E}">
        <p14:creationId xmlns:p14="http://schemas.microsoft.com/office/powerpoint/2010/main" val="402511430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fourObj">
  <p:cSld name="标题和四项内容">
    <p:spTree>
      <p:nvGrpSpPr>
        <p:cNvPr id="1" name=""/>
        <p:cNvGrpSpPr/>
        <p:nvPr/>
      </p:nvGrpSpPr>
      <p:grpSpPr>
        <a:xfrm>
          <a:off x="0" y="0"/>
          <a:ext cx="0" cy="0"/>
          <a:chOff x="0" y="0"/>
          <a:chExt cx="0" cy="0"/>
        </a:xfrm>
      </p:grpSpPr>
      <p:sp>
        <p:nvSpPr>
          <p:cNvPr id="2" name="标题 1"/>
          <p:cNvSpPr>
            <a:spLocks noGrp="1"/>
          </p:cNvSpPr>
          <p:nvPr>
            <p:ph type="title" sz="quarter"/>
          </p:nvPr>
        </p:nvSpPr>
        <p:spPr>
          <a:xfrm>
            <a:off x="402167" y="228600"/>
            <a:ext cx="11387667" cy="1143000"/>
          </a:xfrm>
        </p:spPr>
        <p:txBody>
          <a:bodyPr/>
          <a:lstStyle/>
          <a:p>
            <a:r>
              <a:rPr lang="zh-CN" altLang="en-US"/>
              <a:t>单击此处编辑母版标题样式</a:t>
            </a:r>
          </a:p>
        </p:txBody>
      </p:sp>
      <p:sp>
        <p:nvSpPr>
          <p:cNvPr id="3" name="内容占位符 2"/>
          <p:cNvSpPr>
            <a:spLocks noGrp="1"/>
          </p:cNvSpPr>
          <p:nvPr>
            <p:ph sz="quarter" idx="1"/>
          </p:nvPr>
        </p:nvSpPr>
        <p:spPr>
          <a:xfrm>
            <a:off x="402168" y="1600200"/>
            <a:ext cx="5592233" cy="21732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quarter" idx="2"/>
          </p:nvPr>
        </p:nvSpPr>
        <p:spPr>
          <a:xfrm>
            <a:off x="6197601" y="1600200"/>
            <a:ext cx="5592233" cy="21732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内容占位符 4"/>
          <p:cNvSpPr>
            <a:spLocks noGrp="1"/>
          </p:cNvSpPr>
          <p:nvPr>
            <p:ph sz="quarter" idx="3"/>
          </p:nvPr>
        </p:nvSpPr>
        <p:spPr>
          <a:xfrm>
            <a:off x="402168" y="3925889"/>
            <a:ext cx="5592233" cy="2173287"/>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内容占位符 5"/>
          <p:cNvSpPr>
            <a:spLocks noGrp="1"/>
          </p:cNvSpPr>
          <p:nvPr>
            <p:ph sz="quarter" idx="4"/>
          </p:nvPr>
        </p:nvSpPr>
        <p:spPr>
          <a:xfrm>
            <a:off x="6197601" y="3925889"/>
            <a:ext cx="5592233" cy="2173287"/>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0283425-7A0C-4E33-9CF4-C37CE0F26F66}" type="datetimeFigureOut">
              <a:rPr kumimoji="0" lang="zh-CN" altLang="en-US" sz="1200" b="0" i="0" u="none" strike="noStrike" kern="1200" cap="none" spc="0" normalizeH="0" baseline="0" noProof="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2022/1/6</a:t>
            </a:fld>
            <a:endParaRPr kumimoji="0" lang="en-US" altLang="zh-CN" sz="1200" b="0" i="0" u="none" strike="noStrike" kern="1200" cap="none" spc="0" normalizeH="0" baseline="0" noProof="0" dirty="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endParaRPr>
          </a:p>
        </p:txBody>
      </p:sp>
      <p:sp>
        <p:nvSpPr>
          <p:cNvPr id="8" name="页脚占位符 7"/>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200" b="0" i="0" u="none" strike="noStrike" kern="1200" cap="none" spc="0" normalizeH="0" baseline="0" noProof="0" dirty="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endParaRPr>
          </a:p>
        </p:txBody>
      </p:sp>
      <p:sp>
        <p:nvSpPr>
          <p:cNvPr id="9" name="灯片编号占位符 8"/>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32134A3-DDCB-4E34-B13E-0C93A73EBFAE}" type="slidenum">
              <a:rPr kumimoji="0" lang="zh-CN" altLang="en-US" sz="1200" b="0" i="0" u="none" strike="noStrike" kern="1200" cap="none" spc="0" normalizeH="0" baseline="0" noProof="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zh-CN" sz="1200" b="0" i="0" u="none" strike="noStrike" kern="1200" cap="none" spc="0" normalizeH="0" baseline="0" noProof="0" dirty="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endParaRPr>
          </a:p>
        </p:txBody>
      </p:sp>
    </p:spTree>
    <p:extLst>
      <p:ext uri="{BB962C8B-B14F-4D97-AF65-F5344CB8AC3E}">
        <p14:creationId xmlns:p14="http://schemas.microsoft.com/office/powerpoint/2010/main" val="630153348"/>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E36E50-BAEE-4DA5-BC02-440E32B4FF44}"/>
              </a:ext>
            </a:extLst>
          </p:cNvPr>
          <p:cNvSpPr>
            <a:spLocks noGrp="1"/>
          </p:cNvSpPr>
          <p:nvPr>
            <p:ph type="title"/>
          </p:nvPr>
        </p:nvSpPr>
        <p:spPr>
          <a:xfrm>
            <a:off x="838200" y="365125"/>
            <a:ext cx="10515600" cy="1325563"/>
          </a:xfrm>
        </p:spPr>
        <p:txBody>
          <a:bodyPr/>
          <a:lstStyle/>
          <a:p>
            <a:r>
              <a:rPr lang="en-US"/>
              <a:t>Click to edit Master title style</a:t>
            </a:r>
          </a:p>
        </p:txBody>
      </p:sp>
      <p:sp>
        <p:nvSpPr>
          <p:cNvPr id="7" name="Text Placeholder 7">
            <a:extLst>
              <a:ext uri="{FF2B5EF4-FFF2-40B4-BE49-F238E27FC236}">
                <a16:creationId xmlns:a16="http://schemas.microsoft.com/office/drawing/2014/main" id="{8E206C6B-0705-484B-97B2-4864A86ECB90}"/>
              </a:ext>
            </a:extLst>
          </p:cNvPr>
          <p:cNvSpPr>
            <a:spLocks noGrp="1"/>
          </p:cNvSpPr>
          <p:nvPr>
            <p:ph type="body" sz="quarter" idx="10"/>
          </p:nvPr>
        </p:nvSpPr>
        <p:spPr>
          <a:xfrm>
            <a:off x="838200" y="1993900"/>
            <a:ext cx="105156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20031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1217249"/>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42369117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1"/>
          </a:xfrm>
          <a:prstGeom prst="rect">
            <a:avLst/>
          </a:prstGeom>
        </p:spPr>
        <p:txBody>
          <a:bodyPr anchor="b"/>
          <a:lstStyle>
            <a:lvl1pPr algn="l">
              <a:defRPr sz="2700" b="1"/>
            </a:lvl1pPr>
          </a:lstStyle>
          <a:p>
            <a:r>
              <a:rPr lang="en-US"/>
              <a:t>Click to edit Master title style</a:t>
            </a:r>
          </a:p>
        </p:txBody>
      </p:sp>
      <p:sp>
        <p:nvSpPr>
          <p:cNvPr id="3" name="Content Placeholder 2"/>
          <p:cNvSpPr>
            <a:spLocks noGrp="1"/>
          </p:cNvSpPr>
          <p:nvPr>
            <p:ph idx="1"/>
          </p:nvPr>
        </p:nvSpPr>
        <p:spPr>
          <a:xfrm>
            <a:off x="4766734" y="273053"/>
            <a:ext cx="6815666" cy="5853113"/>
          </a:xfrm>
          <a:prstGeom prst="rect">
            <a:avLst/>
          </a:prstGeom>
        </p:spPr>
        <p:txBody>
          <a:bodyPr/>
          <a:lstStyle>
            <a:lvl1pPr>
              <a:defRPr sz="4300"/>
            </a:lvl1pPr>
            <a:lvl2pPr>
              <a:defRPr sz="3700"/>
            </a:lvl2pPr>
            <a:lvl3pPr>
              <a:defRPr sz="32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a:prstGeom prst="rect">
            <a:avLst/>
          </a:prstGeom>
        </p:spPr>
        <p:txBody>
          <a:bodyPr/>
          <a:lstStyle>
            <a:lvl1pPr marL="0" indent="0">
              <a:buNone/>
              <a:defRPr sz="1900"/>
            </a:lvl1pPr>
            <a:lvl2pPr marL="608625" indent="0">
              <a:buNone/>
              <a:defRPr sz="1600"/>
            </a:lvl2pPr>
            <a:lvl3pPr marL="1217249" indent="0">
              <a:buNone/>
              <a:defRPr sz="1300"/>
            </a:lvl3pPr>
            <a:lvl4pPr marL="1825874" indent="0">
              <a:buNone/>
              <a:defRPr sz="1200"/>
            </a:lvl4pPr>
            <a:lvl5pPr marL="2434499" indent="0">
              <a:buNone/>
              <a:defRPr sz="1200"/>
            </a:lvl5pPr>
            <a:lvl6pPr marL="3043123" indent="0">
              <a:buNone/>
              <a:defRPr sz="1200"/>
            </a:lvl6pPr>
            <a:lvl7pPr marL="3651748" indent="0">
              <a:buNone/>
              <a:defRPr sz="1200"/>
            </a:lvl7pPr>
            <a:lvl8pPr marL="4260372" indent="0">
              <a:buNone/>
              <a:defRPr sz="1200"/>
            </a:lvl8pPr>
            <a:lvl9pPr marL="4868997"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217249"/>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Tree>
    <p:extLst>
      <p:ext uri="{BB962C8B-B14F-4D97-AF65-F5344CB8AC3E}">
        <p14:creationId xmlns:p14="http://schemas.microsoft.com/office/powerpoint/2010/main" val="4862998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image" Target="../media/image2.png"/><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3.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2.pn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4.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image" Target="../media/image2.png"/><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image" Target="../media/image3.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theme" Target="../theme/theme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image" Target="../media/image2.png"/><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theme" Target="../theme/theme6.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5" Type="http://schemas.openxmlformats.org/officeDocument/2006/relationships/image" Target="../media/image2.png"/><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image" Target="../media/image1.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slideLayout" Target="../slideLayouts/slideLayout74.xml"/><Relationship Id="rId18" Type="http://schemas.openxmlformats.org/officeDocument/2006/relationships/image" Target="../media/image2.png"/><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17" Type="http://schemas.openxmlformats.org/officeDocument/2006/relationships/image" Target="../media/image6.png"/><Relationship Id="rId2" Type="http://schemas.openxmlformats.org/officeDocument/2006/relationships/slideLayout" Target="../slideLayouts/slideLayout63.xml"/><Relationship Id="rId16" Type="http://schemas.openxmlformats.org/officeDocument/2006/relationships/image" Target="../media/image5.png"/><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5" Type="http://schemas.openxmlformats.org/officeDocument/2006/relationships/image" Target="../media/image4.png"/><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52A9A1"/>
        </a:solidFill>
        <a:effectLst/>
      </p:bgPr>
    </p:bg>
    <p:spTree>
      <p:nvGrpSpPr>
        <p:cNvPr id="1" name=""/>
        <p:cNvGrpSpPr/>
        <p:nvPr/>
      </p:nvGrpSpPr>
      <p:grpSpPr>
        <a:xfrm>
          <a:off x="0" y="0"/>
          <a:ext cx="0" cy="0"/>
          <a:chOff x="0" y="0"/>
          <a:chExt cx="0" cy="0"/>
        </a:xfrm>
      </p:grpSpPr>
      <p:sp>
        <p:nvSpPr>
          <p:cNvPr id="2" name="TextBox 1"/>
          <p:cNvSpPr txBox="1"/>
          <p:nvPr userDrawn="1"/>
        </p:nvSpPr>
        <p:spPr>
          <a:xfrm>
            <a:off x="0" y="0"/>
            <a:ext cx="1276738" cy="261610"/>
          </a:xfrm>
          <a:prstGeom prst="rect">
            <a:avLst/>
          </a:prstGeom>
          <a:noFill/>
        </p:spPr>
        <p:txBody>
          <a:bodyPr wrap="square" rtlCol="0">
            <a:spAutoFit/>
          </a:bodyPr>
          <a:lstStyle/>
          <a:p>
            <a:r>
              <a:rPr lang="en-US" sz="1100" dirty="0">
                <a:solidFill>
                  <a:schemeClr val="accent5">
                    <a:lumMod val="75000"/>
                  </a:schemeClr>
                </a:solidFill>
                <a:latin typeface="UTM Androgyne" panose="02040603050506020204" pitchFamily="18" charset="0"/>
              </a:rPr>
              <a:t>MĂNGNON</a:t>
            </a:r>
          </a:p>
        </p:txBody>
      </p:sp>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32671" y="1025750"/>
            <a:ext cx="862096" cy="1466010"/>
          </a:xfrm>
          <a:prstGeom prst="rect">
            <a:avLst/>
          </a:prstGeom>
        </p:spPr>
      </p:pic>
      <p:sp>
        <p:nvSpPr>
          <p:cNvPr id="4" name="TextBox 3">
            <a:extLst>
              <a:ext uri="{FF2B5EF4-FFF2-40B4-BE49-F238E27FC236}">
                <a16:creationId xmlns:a16="http://schemas.microsoft.com/office/drawing/2014/main" id="{FF059262-A519-4ED5-8F9D-8AA4EE0134F3}"/>
              </a:ext>
            </a:extLst>
          </p:cNvPr>
          <p:cNvSpPr txBox="1"/>
          <p:nvPr userDrawn="1"/>
        </p:nvSpPr>
        <p:spPr>
          <a:xfrm>
            <a:off x="1902339" y="7016048"/>
            <a:ext cx="8640416" cy="1754326"/>
          </a:xfrm>
          <a:prstGeom prst="rect">
            <a:avLst/>
          </a:prstGeom>
          <a:noFill/>
        </p:spPr>
        <p:txBody>
          <a:bodyPr wrap="square">
            <a:spAutoFit/>
          </a:body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algn="ctr"/>
            <a:r>
              <a:rPr lang="en-US" sz="1800" b="1" dirty="0">
                <a:solidFill>
                  <a:srgbClr val="DA148A"/>
                </a:solidFill>
                <a:latin typeface="SVN-Newton" panose="02040603050506020204" pitchFamily="18" charset="0"/>
                <a:cs typeface="Times New Roman" panose="02020603050405020304" pitchFamily="18" charset="0"/>
              </a:rPr>
              <a:t>CHUYÊN GIÁO ÁN ĐIỆN TỬ THEO TUẦN KHỐI 4 </a:t>
            </a:r>
          </a:p>
          <a:p>
            <a:pPr algn="ctr"/>
            <a:r>
              <a:rPr lang="en-US" sz="1800" b="1" dirty="0">
                <a:solidFill>
                  <a:srgbClr val="DA148A"/>
                </a:solidFill>
                <a:latin typeface="SVN-Newton" panose="02040603050506020204" pitchFamily="18" charset="0"/>
                <a:cs typeface="Times New Roman" panose="02020603050405020304" pitchFamily="18" charset="0"/>
              </a:rPr>
              <a:t>BÀI THAO GIẢNG – ELEARNING</a:t>
            </a:r>
          </a:p>
          <a:p>
            <a:pPr algn="ctr"/>
            <a:r>
              <a:rPr lang="en-US" sz="1800" dirty="0" err="1">
                <a:solidFill>
                  <a:schemeClr val="accent6">
                    <a:lumMod val="50000"/>
                  </a:schemeClr>
                </a:solidFill>
                <a:latin typeface="SVN-Newton" panose="02040603050506020204" pitchFamily="18" charset="0"/>
                <a:cs typeface="Times New Roman" panose="02020603050405020304" pitchFamily="18" charset="0"/>
              </a:rPr>
              <a:t>Nhóm</a:t>
            </a:r>
            <a:r>
              <a:rPr lang="en-US" sz="1800" dirty="0">
                <a:solidFill>
                  <a:schemeClr val="accent6">
                    <a:lumMod val="50000"/>
                  </a:schemeClr>
                </a:solidFill>
                <a:latin typeface="SVN-Newton" panose="02040603050506020204" pitchFamily="18" charset="0"/>
                <a:cs typeface="Times New Roman" panose="02020603050405020304" pitchFamily="18" charset="0"/>
              </a:rPr>
              <a:t> chia </a:t>
            </a:r>
            <a:r>
              <a:rPr lang="en-US" sz="1800" dirty="0" err="1">
                <a:solidFill>
                  <a:schemeClr val="accent6">
                    <a:lumMod val="50000"/>
                  </a:schemeClr>
                </a:solidFill>
                <a:latin typeface="SVN-Newton" panose="02040603050506020204" pitchFamily="18" charset="0"/>
                <a:cs typeface="Times New Roman" panose="02020603050405020304" pitchFamily="18" charset="0"/>
              </a:rPr>
              <a:t>sẻ</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 </a:t>
            </a:r>
            <a:r>
              <a:rPr lang="en-US" sz="1800" dirty="0" err="1">
                <a:solidFill>
                  <a:schemeClr val="accent6">
                    <a:lumMod val="50000"/>
                  </a:schemeClr>
                </a:solidFill>
                <a:latin typeface="SVN-Newton" panose="02040603050506020204" pitchFamily="18" charset="0"/>
                <a:cs typeface="Times New Roman" panose="02020603050405020304" pitchFamily="18" charset="0"/>
              </a:rPr>
              <a:t>Quà</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tặng</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Măng</a:t>
            </a:r>
            <a:r>
              <a:rPr lang="en-US" sz="1800" dirty="0">
                <a:solidFill>
                  <a:schemeClr val="accent6">
                    <a:lumMod val="50000"/>
                  </a:schemeClr>
                </a:solidFill>
                <a:latin typeface="SVN-Newton" panose="02040603050506020204" pitchFamily="18" charset="0"/>
                <a:cs typeface="Times New Roman" panose="02020603050405020304" pitchFamily="18" charset="0"/>
              </a:rPr>
              <a:t> Non –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Tiểu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học</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dirty="0">
                <a:solidFill>
                  <a:schemeClr val="accent6">
                    <a:lumMod val="50000"/>
                  </a:schemeClr>
                </a:solidFill>
                <a:latin typeface="SVN-Newton" panose="02040603050506020204" pitchFamily="18" charset="0"/>
                <a:cs typeface="Times New Roman" panose="02020603050405020304" pitchFamily="18" charset="0"/>
              </a:rPr>
              <a:t>Page: </a:t>
            </a:r>
            <a:r>
              <a:rPr lang="en-US" sz="1800" dirty="0" err="1">
                <a:solidFill>
                  <a:schemeClr val="accent6">
                    <a:lumMod val="50000"/>
                  </a:schemeClr>
                </a:solidFill>
                <a:latin typeface="SVN-Newton" panose="02040603050506020204" pitchFamily="18" charset="0"/>
                <a:cs typeface="Times New Roman" panose="02020603050405020304" pitchFamily="18" charset="0"/>
              </a:rPr>
              <a:t>Măng</a:t>
            </a:r>
            <a:r>
              <a:rPr lang="en-US" sz="1800" dirty="0">
                <a:solidFill>
                  <a:schemeClr val="accent6">
                    <a:lumMod val="50000"/>
                  </a:schemeClr>
                </a:solidFill>
                <a:latin typeface="SVN-Newton" panose="02040603050506020204" pitchFamily="18" charset="0"/>
                <a:cs typeface="Times New Roman" panose="02020603050405020304" pitchFamily="18" charset="0"/>
              </a:rPr>
              <a:t> Non –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Tiểu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học</a:t>
            </a:r>
            <a:r>
              <a:rPr lang="en-US" sz="1800" dirty="0">
                <a:solidFill>
                  <a:schemeClr val="accent6">
                    <a:lumMod val="50000"/>
                  </a:schemeClr>
                </a:solidFill>
                <a:latin typeface="SVN-Newton" panose="02040603050506020204" pitchFamily="18" charset="0"/>
                <a:cs typeface="Times New Roman" panose="02020603050405020304" pitchFamily="18" charset="0"/>
              </a:rPr>
              <a:t> </a:t>
            </a: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485F14D3-D921-4F3A-BBE6-C085CD1D10DB}"/>
              </a:ext>
            </a:extLst>
          </p:cNvPr>
          <p:cNvPicPr>
            <a:picLocks noChangeAspect="1"/>
          </p:cNvPicPr>
          <p:nvPr userDrawn="1"/>
        </p:nvPicPr>
        <p:blipFill>
          <a:blip r:embed="rId4"/>
          <a:stretch>
            <a:fillRect/>
          </a:stretch>
        </p:blipFill>
        <p:spPr>
          <a:xfrm>
            <a:off x="0" y="0"/>
            <a:ext cx="12192000" cy="6858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09600" y="6356352"/>
            <a:ext cx="2844800" cy="365125"/>
          </a:xfrm>
          <a:prstGeom prst="rect">
            <a:avLst/>
          </a:prstGeom>
        </p:spPr>
        <p:txBody>
          <a:bodyPr vert="horz" lIns="121725" tIns="60862" rIns="121725" bIns="60862" rtlCol="0" anchor="ctr"/>
          <a:lstStyle>
            <a:lvl1pPr algn="l">
              <a:defRPr sz="1600">
                <a:solidFill>
                  <a:schemeClr val="tx1">
                    <a:tint val="75000"/>
                  </a:schemeClr>
                </a:solidFill>
              </a:defRPr>
            </a:lvl1p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5" name="Footer Placeholder 4"/>
          <p:cNvSpPr>
            <a:spLocks noGrp="1"/>
          </p:cNvSpPr>
          <p:nvPr>
            <p:ph type="ftr" sz="quarter" idx="3"/>
          </p:nvPr>
        </p:nvSpPr>
        <p:spPr>
          <a:xfrm>
            <a:off x="4165601" y="6356352"/>
            <a:ext cx="3860800" cy="365125"/>
          </a:xfrm>
          <a:prstGeom prst="rect">
            <a:avLst/>
          </a:prstGeom>
        </p:spPr>
        <p:txBody>
          <a:bodyPr vert="horz" lIns="121725" tIns="60862" rIns="121725" bIns="60862" rtlCol="0" anchor="ctr"/>
          <a:lstStyle>
            <a:lvl1pPr algn="ctr">
              <a:defRPr sz="1600">
                <a:solidFill>
                  <a:schemeClr val="tx1">
                    <a:tint val="75000"/>
                  </a:schemeClr>
                </a:solidFill>
              </a:defRPr>
            </a:lvl1pPr>
          </a:lstStyle>
          <a:p>
            <a:pPr defTabSz="1217249"/>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121725" tIns="60862" rIns="121725" bIns="60862" rtlCol="0" anchor="ctr"/>
          <a:lstStyle>
            <a:lvl1pPr algn="r">
              <a:defRPr sz="1600">
                <a:solidFill>
                  <a:schemeClr val="tx1">
                    <a:tint val="75000"/>
                  </a:schemeClr>
                </a:solidFill>
              </a:defRPr>
            </a:lvl1p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
        <p:nvSpPr>
          <p:cNvPr id="7" name="TextBox 6"/>
          <p:cNvSpPr txBox="1"/>
          <p:nvPr userDrawn="1"/>
        </p:nvSpPr>
        <p:spPr>
          <a:xfrm>
            <a:off x="0" y="0"/>
            <a:ext cx="1276738" cy="261610"/>
          </a:xfrm>
          <a:prstGeom prst="rect">
            <a:avLst/>
          </a:prstGeom>
          <a:noFill/>
        </p:spPr>
        <p:txBody>
          <a:bodyPr wrap="square" rtlCol="0">
            <a:spAutoFit/>
          </a:bodyPr>
          <a:lstStyle/>
          <a:p>
            <a:r>
              <a:rPr lang="en-US" sz="1100" dirty="0">
                <a:solidFill>
                  <a:schemeClr val="accent5">
                    <a:lumMod val="75000"/>
                  </a:schemeClr>
                </a:solidFill>
                <a:latin typeface="UTM Androgyne" panose="02040603050506020204" pitchFamily="18" charset="0"/>
              </a:rPr>
              <a:t>MĂNGNON</a:t>
            </a:r>
          </a:p>
        </p:txBody>
      </p:sp>
      <p:pic>
        <p:nvPicPr>
          <p:cNvPr id="8" name="Picture 7"/>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012824" y="1055994"/>
            <a:ext cx="862096" cy="1466010"/>
          </a:xfrm>
          <a:prstGeom prst="rect">
            <a:avLst/>
          </a:prstGeom>
        </p:spPr>
      </p:pic>
      <p:sp>
        <p:nvSpPr>
          <p:cNvPr id="9" name="TextBox 8">
            <a:extLst>
              <a:ext uri="{FF2B5EF4-FFF2-40B4-BE49-F238E27FC236}">
                <a16:creationId xmlns:a16="http://schemas.microsoft.com/office/drawing/2014/main" id="{36FD3043-C1CD-4C8B-82A7-E6971DF95C06}"/>
              </a:ext>
            </a:extLst>
          </p:cNvPr>
          <p:cNvSpPr txBox="1"/>
          <p:nvPr userDrawn="1"/>
        </p:nvSpPr>
        <p:spPr>
          <a:xfrm>
            <a:off x="1775792" y="7016048"/>
            <a:ext cx="8640416" cy="1754326"/>
          </a:xfrm>
          <a:prstGeom prst="rect">
            <a:avLst/>
          </a:prstGeom>
          <a:noFill/>
        </p:spPr>
        <p:txBody>
          <a:bodyPr wrap="square">
            <a:spAutoFit/>
          </a:body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algn="ctr"/>
            <a:r>
              <a:rPr lang="en-US" sz="1800" b="1" dirty="0">
                <a:solidFill>
                  <a:srgbClr val="DA148A"/>
                </a:solidFill>
                <a:latin typeface="SVN-Newton" panose="02040603050506020204" pitchFamily="18" charset="0"/>
                <a:cs typeface="Times New Roman" panose="02020603050405020304" pitchFamily="18" charset="0"/>
              </a:rPr>
              <a:t>CHUYÊN GIÁO ÁN ĐIỆN TỬ THEO TUẦN KHỐI 4 </a:t>
            </a:r>
          </a:p>
          <a:p>
            <a:pPr algn="ctr"/>
            <a:r>
              <a:rPr lang="en-US" sz="1800" b="1" dirty="0">
                <a:solidFill>
                  <a:srgbClr val="DA148A"/>
                </a:solidFill>
                <a:latin typeface="SVN-Newton" panose="02040603050506020204" pitchFamily="18" charset="0"/>
                <a:cs typeface="Times New Roman" panose="02020603050405020304" pitchFamily="18" charset="0"/>
              </a:rPr>
              <a:t>BÀI THAO GIẢNG – ELEARNING</a:t>
            </a:r>
          </a:p>
          <a:p>
            <a:pPr algn="ctr"/>
            <a:r>
              <a:rPr lang="en-US" sz="1800" dirty="0" err="1">
                <a:solidFill>
                  <a:schemeClr val="accent6">
                    <a:lumMod val="50000"/>
                  </a:schemeClr>
                </a:solidFill>
                <a:latin typeface="SVN-Newton" panose="02040603050506020204" pitchFamily="18" charset="0"/>
                <a:cs typeface="Times New Roman" panose="02020603050405020304" pitchFamily="18" charset="0"/>
              </a:rPr>
              <a:t>Nhóm</a:t>
            </a:r>
            <a:r>
              <a:rPr lang="en-US" sz="1800" dirty="0">
                <a:solidFill>
                  <a:schemeClr val="accent6">
                    <a:lumMod val="50000"/>
                  </a:schemeClr>
                </a:solidFill>
                <a:latin typeface="SVN-Newton" panose="02040603050506020204" pitchFamily="18" charset="0"/>
                <a:cs typeface="Times New Roman" panose="02020603050405020304" pitchFamily="18" charset="0"/>
              </a:rPr>
              <a:t> chia </a:t>
            </a:r>
            <a:r>
              <a:rPr lang="en-US" sz="1800" dirty="0" err="1">
                <a:solidFill>
                  <a:schemeClr val="accent6">
                    <a:lumMod val="50000"/>
                  </a:schemeClr>
                </a:solidFill>
                <a:latin typeface="SVN-Newton" panose="02040603050506020204" pitchFamily="18" charset="0"/>
                <a:cs typeface="Times New Roman" panose="02020603050405020304" pitchFamily="18" charset="0"/>
              </a:rPr>
              <a:t>sẻ</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 </a:t>
            </a:r>
            <a:r>
              <a:rPr lang="en-US" sz="1800" dirty="0" err="1">
                <a:solidFill>
                  <a:schemeClr val="accent6">
                    <a:lumMod val="50000"/>
                  </a:schemeClr>
                </a:solidFill>
                <a:latin typeface="SVN-Newton" panose="02040603050506020204" pitchFamily="18" charset="0"/>
                <a:cs typeface="Times New Roman" panose="02020603050405020304" pitchFamily="18" charset="0"/>
              </a:rPr>
              <a:t>Quà</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tặng</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Măng</a:t>
            </a:r>
            <a:r>
              <a:rPr lang="en-US" sz="1800" dirty="0">
                <a:solidFill>
                  <a:schemeClr val="accent6">
                    <a:lumMod val="50000"/>
                  </a:schemeClr>
                </a:solidFill>
                <a:latin typeface="SVN-Newton" panose="02040603050506020204" pitchFamily="18" charset="0"/>
                <a:cs typeface="Times New Roman" panose="02020603050405020304" pitchFamily="18" charset="0"/>
              </a:rPr>
              <a:t> Non –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Tiểu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học</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dirty="0">
                <a:solidFill>
                  <a:schemeClr val="accent6">
                    <a:lumMod val="50000"/>
                  </a:schemeClr>
                </a:solidFill>
                <a:latin typeface="SVN-Newton" panose="02040603050506020204" pitchFamily="18" charset="0"/>
                <a:cs typeface="Times New Roman" panose="02020603050405020304" pitchFamily="18" charset="0"/>
              </a:rPr>
              <a:t>Page: </a:t>
            </a:r>
            <a:r>
              <a:rPr lang="en-US" sz="1800" dirty="0" err="1">
                <a:solidFill>
                  <a:schemeClr val="accent6">
                    <a:lumMod val="50000"/>
                  </a:schemeClr>
                </a:solidFill>
                <a:latin typeface="SVN-Newton" panose="02040603050506020204" pitchFamily="18" charset="0"/>
                <a:cs typeface="Times New Roman" panose="02020603050405020304" pitchFamily="18" charset="0"/>
              </a:rPr>
              <a:t>Măng</a:t>
            </a:r>
            <a:r>
              <a:rPr lang="en-US" sz="1800" dirty="0">
                <a:solidFill>
                  <a:schemeClr val="accent6">
                    <a:lumMod val="50000"/>
                  </a:schemeClr>
                </a:solidFill>
                <a:latin typeface="SVN-Newton" panose="02040603050506020204" pitchFamily="18" charset="0"/>
                <a:cs typeface="Times New Roman" panose="02020603050405020304" pitchFamily="18" charset="0"/>
              </a:rPr>
              <a:t> Non –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Tiểu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học</a:t>
            </a:r>
            <a:r>
              <a:rPr lang="en-US" sz="1800" dirty="0">
                <a:solidFill>
                  <a:schemeClr val="accent6">
                    <a:lumMod val="50000"/>
                  </a:schemeClr>
                </a:solidFill>
                <a:latin typeface="SVN-Newton" panose="02040603050506020204" pitchFamily="18" charset="0"/>
                <a:cs typeface="Times New Roman" panose="02020603050405020304" pitchFamily="18" charset="0"/>
              </a:rPr>
              <a:t> </a:t>
            </a: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57CC02BE-1249-41AB-ADE7-4ED38E7DE6D0}"/>
              </a:ext>
            </a:extLst>
          </p:cNvPr>
          <p:cNvPicPr>
            <a:picLocks noChangeAspect="1"/>
          </p:cNvPicPr>
          <p:nvPr userDrawn="1"/>
        </p:nvPicPr>
        <p:blipFill>
          <a:blip r:embed="rId15"/>
          <a:stretch>
            <a:fillRect/>
          </a:stretch>
        </p:blipFill>
        <p:spPr>
          <a:xfrm>
            <a:off x="0" y="0"/>
            <a:ext cx="12192000" cy="6858000"/>
          </a:xfrm>
          <a:prstGeom prst="rect">
            <a:avLst/>
          </a:prstGeom>
        </p:spPr>
      </p:pic>
    </p:spTree>
    <p:extLst>
      <p:ext uri="{BB962C8B-B14F-4D97-AF65-F5344CB8AC3E}">
        <p14:creationId xmlns:p14="http://schemas.microsoft.com/office/powerpoint/2010/main" val="2431197632"/>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Lst>
  <p:txStyles>
    <p:titleStyle>
      <a:lvl1pPr algn="ctr" defTabSz="1217249" rtl="0" eaLnBrk="1" latinLnBrk="0" hangingPunct="1">
        <a:spcBef>
          <a:spcPct val="0"/>
        </a:spcBef>
        <a:buNone/>
        <a:defRPr sz="5900" kern="1200">
          <a:solidFill>
            <a:schemeClr val="tx1"/>
          </a:solidFill>
          <a:latin typeface="+mj-lt"/>
          <a:ea typeface="+mj-ea"/>
          <a:cs typeface="+mj-cs"/>
        </a:defRPr>
      </a:lvl1pPr>
    </p:titleStyle>
    <p:bodyStyle>
      <a:lvl1pPr marL="456468" indent="-456468" algn="l" defTabSz="1217249" rtl="0" eaLnBrk="1" latinLnBrk="0" hangingPunct="1">
        <a:spcBef>
          <a:spcPct val="20000"/>
        </a:spcBef>
        <a:buFont typeface="Arial" pitchFamily="34" charset="0"/>
        <a:buChar char="•"/>
        <a:defRPr sz="4300" kern="1200">
          <a:solidFill>
            <a:schemeClr val="tx1"/>
          </a:solidFill>
          <a:latin typeface="+mn-lt"/>
          <a:ea typeface="+mn-ea"/>
          <a:cs typeface="+mn-cs"/>
        </a:defRPr>
      </a:lvl1pPr>
      <a:lvl2pPr marL="989015" indent="-380390" algn="l" defTabSz="1217249" rtl="0" eaLnBrk="1" latinLnBrk="0" hangingPunct="1">
        <a:spcBef>
          <a:spcPct val="20000"/>
        </a:spcBef>
        <a:buFont typeface="Arial" pitchFamily="34" charset="0"/>
        <a:buChar char="–"/>
        <a:defRPr sz="3700" kern="1200">
          <a:solidFill>
            <a:schemeClr val="tx1"/>
          </a:solidFill>
          <a:latin typeface="+mn-lt"/>
          <a:ea typeface="+mn-ea"/>
          <a:cs typeface="+mn-cs"/>
        </a:defRPr>
      </a:lvl2pPr>
      <a:lvl3pPr marL="1521562" indent="-304312" algn="l" defTabSz="1217249"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0186" indent="-304312" algn="l" defTabSz="1217249"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38811" indent="-304312" algn="l" defTabSz="1217249"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347436" indent="-304312" algn="l" defTabSz="1217249"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56060" indent="-304312" algn="l" defTabSz="1217249"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64685" indent="-304312" algn="l" defTabSz="1217249"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73309" indent="-304312" algn="l" defTabSz="1217249"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7249" rtl="0" eaLnBrk="1" latinLnBrk="0" hangingPunct="1">
        <a:defRPr sz="2400" kern="1200">
          <a:solidFill>
            <a:schemeClr val="tx1"/>
          </a:solidFill>
          <a:latin typeface="+mn-lt"/>
          <a:ea typeface="+mn-ea"/>
          <a:cs typeface="+mn-cs"/>
        </a:defRPr>
      </a:lvl1pPr>
      <a:lvl2pPr marL="608625" algn="l" defTabSz="1217249" rtl="0" eaLnBrk="1" latinLnBrk="0" hangingPunct="1">
        <a:defRPr sz="2400" kern="1200">
          <a:solidFill>
            <a:schemeClr val="tx1"/>
          </a:solidFill>
          <a:latin typeface="+mn-lt"/>
          <a:ea typeface="+mn-ea"/>
          <a:cs typeface="+mn-cs"/>
        </a:defRPr>
      </a:lvl2pPr>
      <a:lvl3pPr marL="1217249" algn="l" defTabSz="1217249" rtl="0" eaLnBrk="1" latinLnBrk="0" hangingPunct="1">
        <a:defRPr sz="2400" kern="1200">
          <a:solidFill>
            <a:schemeClr val="tx1"/>
          </a:solidFill>
          <a:latin typeface="+mn-lt"/>
          <a:ea typeface="+mn-ea"/>
          <a:cs typeface="+mn-cs"/>
        </a:defRPr>
      </a:lvl3pPr>
      <a:lvl4pPr marL="1825874" algn="l" defTabSz="1217249" rtl="0" eaLnBrk="1" latinLnBrk="0" hangingPunct="1">
        <a:defRPr sz="2400" kern="1200">
          <a:solidFill>
            <a:schemeClr val="tx1"/>
          </a:solidFill>
          <a:latin typeface="+mn-lt"/>
          <a:ea typeface="+mn-ea"/>
          <a:cs typeface="+mn-cs"/>
        </a:defRPr>
      </a:lvl4pPr>
      <a:lvl5pPr marL="2434499" algn="l" defTabSz="1217249" rtl="0" eaLnBrk="1" latinLnBrk="0" hangingPunct="1">
        <a:defRPr sz="2400" kern="1200">
          <a:solidFill>
            <a:schemeClr val="tx1"/>
          </a:solidFill>
          <a:latin typeface="+mn-lt"/>
          <a:ea typeface="+mn-ea"/>
          <a:cs typeface="+mn-cs"/>
        </a:defRPr>
      </a:lvl5pPr>
      <a:lvl6pPr marL="3043123" algn="l" defTabSz="1217249" rtl="0" eaLnBrk="1" latinLnBrk="0" hangingPunct="1">
        <a:defRPr sz="2400" kern="1200">
          <a:solidFill>
            <a:schemeClr val="tx1"/>
          </a:solidFill>
          <a:latin typeface="+mn-lt"/>
          <a:ea typeface="+mn-ea"/>
          <a:cs typeface="+mn-cs"/>
        </a:defRPr>
      </a:lvl6pPr>
      <a:lvl7pPr marL="3651748" algn="l" defTabSz="1217249" rtl="0" eaLnBrk="1" latinLnBrk="0" hangingPunct="1">
        <a:defRPr sz="2400" kern="1200">
          <a:solidFill>
            <a:schemeClr val="tx1"/>
          </a:solidFill>
          <a:latin typeface="+mn-lt"/>
          <a:ea typeface="+mn-ea"/>
          <a:cs typeface="+mn-cs"/>
        </a:defRPr>
      </a:lvl7pPr>
      <a:lvl8pPr marL="4260372" algn="l" defTabSz="1217249" rtl="0" eaLnBrk="1" latinLnBrk="0" hangingPunct="1">
        <a:defRPr sz="2400" kern="1200">
          <a:solidFill>
            <a:schemeClr val="tx1"/>
          </a:solidFill>
          <a:latin typeface="+mn-lt"/>
          <a:ea typeface="+mn-ea"/>
          <a:cs typeface="+mn-cs"/>
        </a:defRPr>
      </a:lvl8pPr>
      <a:lvl9pPr marL="4868997" algn="l" defTabSz="1217249"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121725" tIns="60862" rIns="121725" bIns="60862" rtlCol="0" anchor="ctr">
            <a:normAutofit/>
          </a:bodyPr>
          <a:lstStyle/>
          <a:p>
            <a:r>
              <a:rPr lang="en-US"/>
              <a:t>Click to edit Master title style</a:t>
            </a:r>
          </a:p>
        </p:txBody>
      </p:sp>
      <p:sp>
        <p:nvSpPr>
          <p:cNvPr id="3" name="Text Placeholder 2"/>
          <p:cNvSpPr>
            <a:spLocks noGrp="1"/>
          </p:cNvSpPr>
          <p:nvPr>
            <p:ph type="body" idx="1"/>
          </p:nvPr>
        </p:nvSpPr>
        <p:spPr>
          <a:xfrm>
            <a:off x="609600" y="1600202"/>
            <a:ext cx="10972800" cy="4525963"/>
          </a:xfrm>
          <a:prstGeom prst="rect">
            <a:avLst/>
          </a:prstGeom>
        </p:spPr>
        <p:txBody>
          <a:bodyPr vert="horz" lIns="121725" tIns="60862" rIns="121725" bIns="60862"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121725" tIns="60862" rIns="121725" bIns="60862" rtlCol="0" anchor="ctr"/>
          <a:lstStyle>
            <a:lvl1pPr algn="l">
              <a:defRPr sz="1600">
                <a:solidFill>
                  <a:schemeClr val="tx1">
                    <a:tint val="75000"/>
                  </a:schemeClr>
                </a:solidFill>
              </a:defRPr>
            </a:lvl1p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5" name="Footer Placeholder 4"/>
          <p:cNvSpPr>
            <a:spLocks noGrp="1"/>
          </p:cNvSpPr>
          <p:nvPr>
            <p:ph type="ftr" sz="quarter" idx="3"/>
          </p:nvPr>
        </p:nvSpPr>
        <p:spPr>
          <a:xfrm>
            <a:off x="4165601" y="6356352"/>
            <a:ext cx="3860800" cy="365125"/>
          </a:xfrm>
          <a:prstGeom prst="rect">
            <a:avLst/>
          </a:prstGeom>
        </p:spPr>
        <p:txBody>
          <a:bodyPr vert="horz" lIns="121725" tIns="60862" rIns="121725" bIns="60862" rtlCol="0" anchor="ctr"/>
          <a:lstStyle>
            <a:lvl1pPr algn="ctr">
              <a:defRPr sz="1600">
                <a:solidFill>
                  <a:schemeClr val="tx1">
                    <a:tint val="75000"/>
                  </a:schemeClr>
                </a:solidFill>
              </a:defRPr>
            </a:lvl1pPr>
          </a:lstStyle>
          <a:p>
            <a:pPr defTabSz="1217249"/>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121725" tIns="60862" rIns="121725" bIns="60862" rtlCol="0" anchor="ctr"/>
          <a:lstStyle>
            <a:lvl1pPr algn="r">
              <a:defRPr sz="1600">
                <a:solidFill>
                  <a:schemeClr val="tx1">
                    <a:tint val="75000"/>
                  </a:schemeClr>
                </a:solidFill>
              </a:defRPr>
            </a:lvl1p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sp>
        <p:nvSpPr>
          <p:cNvPr id="7" name="TextBox 6"/>
          <p:cNvSpPr txBox="1"/>
          <p:nvPr userDrawn="1"/>
        </p:nvSpPr>
        <p:spPr>
          <a:xfrm>
            <a:off x="61626" y="-918376"/>
            <a:ext cx="1276738" cy="261610"/>
          </a:xfrm>
          <a:prstGeom prst="rect">
            <a:avLst/>
          </a:prstGeom>
          <a:noFill/>
        </p:spPr>
        <p:txBody>
          <a:bodyPr wrap="square" rtlCol="0">
            <a:spAutoFit/>
          </a:bodyPr>
          <a:lstStyle/>
          <a:p>
            <a:r>
              <a:rPr lang="en-US" sz="1100" dirty="0">
                <a:solidFill>
                  <a:schemeClr val="accent5">
                    <a:lumMod val="75000"/>
                  </a:schemeClr>
                </a:solidFill>
                <a:latin typeface="UTM Androgyne" panose="02040603050506020204" pitchFamily="18" charset="0"/>
              </a:rPr>
              <a:t>MĂNGNON</a:t>
            </a:r>
          </a:p>
        </p:txBody>
      </p:sp>
      <p:pic>
        <p:nvPicPr>
          <p:cNvPr id="8" name="Picture 7"/>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549794" y="867197"/>
            <a:ext cx="862096" cy="1466010"/>
          </a:xfrm>
          <a:prstGeom prst="rect">
            <a:avLst/>
          </a:prstGeom>
        </p:spPr>
      </p:pic>
      <p:sp>
        <p:nvSpPr>
          <p:cNvPr id="9" name="TextBox 8">
            <a:extLst>
              <a:ext uri="{FF2B5EF4-FFF2-40B4-BE49-F238E27FC236}">
                <a16:creationId xmlns:a16="http://schemas.microsoft.com/office/drawing/2014/main" id="{13AD9852-2ADC-4239-8B35-4DA7AF0D256C}"/>
              </a:ext>
            </a:extLst>
          </p:cNvPr>
          <p:cNvSpPr txBox="1"/>
          <p:nvPr userDrawn="1"/>
        </p:nvSpPr>
        <p:spPr>
          <a:xfrm>
            <a:off x="2032000" y="7040563"/>
            <a:ext cx="8640416" cy="1754326"/>
          </a:xfrm>
          <a:prstGeom prst="rect">
            <a:avLst/>
          </a:prstGeom>
          <a:noFill/>
        </p:spPr>
        <p:txBody>
          <a:bodyPr wrap="square">
            <a:spAutoFit/>
          </a:body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algn="ctr"/>
            <a:r>
              <a:rPr lang="en-US" sz="1800" b="1" dirty="0">
                <a:solidFill>
                  <a:srgbClr val="DA148A"/>
                </a:solidFill>
                <a:latin typeface="SVN-Newton" panose="02040603050506020204" pitchFamily="18" charset="0"/>
                <a:cs typeface="Times New Roman" panose="02020603050405020304" pitchFamily="18" charset="0"/>
              </a:rPr>
              <a:t>CHUYÊN GIÁO ÁN ĐIỆN TỬ THEO TUẦN KHỐI 4 </a:t>
            </a:r>
          </a:p>
          <a:p>
            <a:pPr algn="ctr"/>
            <a:r>
              <a:rPr lang="en-US" sz="1800" b="1" dirty="0">
                <a:solidFill>
                  <a:srgbClr val="DA148A"/>
                </a:solidFill>
                <a:latin typeface="SVN-Newton" panose="02040603050506020204" pitchFamily="18" charset="0"/>
                <a:cs typeface="Times New Roman" panose="02020603050405020304" pitchFamily="18" charset="0"/>
              </a:rPr>
              <a:t>BÀI THAO GIẢNG – ELEARNING</a:t>
            </a:r>
          </a:p>
          <a:p>
            <a:pPr algn="ctr"/>
            <a:r>
              <a:rPr lang="en-US" sz="1800" dirty="0" err="1">
                <a:solidFill>
                  <a:schemeClr val="accent6">
                    <a:lumMod val="50000"/>
                  </a:schemeClr>
                </a:solidFill>
                <a:latin typeface="SVN-Newton" panose="02040603050506020204" pitchFamily="18" charset="0"/>
                <a:cs typeface="Times New Roman" panose="02020603050405020304" pitchFamily="18" charset="0"/>
              </a:rPr>
              <a:t>Nhóm</a:t>
            </a:r>
            <a:r>
              <a:rPr lang="en-US" sz="1800" dirty="0">
                <a:solidFill>
                  <a:schemeClr val="accent6">
                    <a:lumMod val="50000"/>
                  </a:schemeClr>
                </a:solidFill>
                <a:latin typeface="SVN-Newton" panose="02040603050506020204" pitchFamily="18" charset="0"/>
                <a:cs typeface="Times New Roman" panose="02020603050405020304" pitchFamily="18" charset="0"/>
              </a:rPr>
              <a:t> chia </a:t>
            </a:r>
            <a:r>
              <a:rPr lang="en-US" sz="1800" dirty="0" err="1">
                <a:solidFill>
                  <a:schemeClr val="accent6">
                    <a:lumMod val="50000"/>
                  </a:schemeClr>
                </a:solidFill>
                <a:latin typeface="SVN-Newton" panose="02040603050506020204" pitchFamily="18" charset="0"/>
                <a:cs typeface="Times New Roman" panose="02020603050405020304" pitchFamily="18" charset="0"/>
              </a:rPr>
              <a:t>sẻ</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 </a:t>
            </a:r>
            <a:r>
              <a:rPr lang="en-US" sz="1800" dirty="0" err="1">
                <a:solidFill>
                  <a:schemeClr val="accent6">
                    <a:lumMod val="50000"/>
                  </a:schemeClr>
                </a:solidFill>
                <a:latin typeface="SVN-Newton" panose="02040603050506020204" pitchFamily="18" charset="0"/>
                <a:cs typeface="Times New Roman" panose="02020603050405020304" pitchFamily="18" charset="0"/>
              </a:rPr>
              <a:t>Quà</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tặng</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Măng</a:t>
            </a:r>
            <a:r>
              <a:rPr lang="en-US" sz="1800" dirty="0">
                <a:solidFill>
                  <a:schemeClr val="accent6">
                    <a:lumMod val="50000"/>
                  </a:schemeClr>
                </a:solidFill>
                <a:latin typeface="SVN-Newton" panose="02040603050506020204" pitchFamily="18" charset="0"/>
                <a:cs typeface="Times New Roman" panose="02020603050405020304" pitchFamily="18" charset="0"/>
              </a:rPr>
              <a:t> Non –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Tiểu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học</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dirty="0">
                <a:solidFill>
                  <a:schemeClr val="accent6">
                    <a:lumMod val="50000"/>
                  </a:schemeClr>
                </a:solidFill>
                <a:latin typeface="SVN-Newton" panose="02040603050506020204" pitchFamily="18" charset="0"/>
                <a:cs typeface="Times New Roman" panose="02020603050405020304" pitchFamily="18" charset="0"/>
              </a:rPr>
              <a:t>Page: </a:t>
            </a:r>
            <a:r>
              <a:rPr lang="en-US" sz="1800" dirty="0" err="1">
                <a:solidFill>
                  <a:schemeClr val="accent6">
                    <a:lumMod val="50000"/>
                  </a:schemeClr>
                </a:solidFill>
                <a:latin typeface="SVN-Newton" panose="02040603050506020204" pitchFamily="18" charset="0"/>
                <a:cs typeface="Times New Roman" panose="02020603050405020304" pitchFamily="18" charset="0"/>
              </a:rPr>
              <a:t>Măng</a:t>
            </a:r>
            <a:r>
              <a:rPr lang="en-US" sz="1800" dirty="0">
                <a:solidFill>
                  <a:schemeClr val="accent6">
                    <a:lumMod val="50000"/>
                  </a:schemeClr>
                </a:solidFill>
                <a:latin typeface="SVN-Newton" panose="02040603050506020204" pitchFamily="18" charset="0"/>
                <a:cs typeface="Times New Roman" panose="02020603050405020304" pitchFamily="18" charset="0"/>
              </a:rPr>
              <a:t> Non –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Tiểu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học</a:t>
            </a:r>
            <a:r>
              <a:rPr lang="en-US" sz="1800" dirty="0">
                <a:solidFill>
                  <a:schemeClr val="accent6">
                    <a:lumMod val="50000"/>
                  </a:schemeClr>
                </a:solidFill>
                <a:latin typeface="SVN-Newton" panose="02040603050506020204" pitchFamily="18" charset="0"/>
                <a:cs typeface="Times New Roman" panose="02020603050405020304" pitchFamily="18" charset="0"/>
              </a:rPr>
              <a:t> </a:t>
            </a: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77FAAB08-2A07-4CCB-BA7E-0C300628CB92}"/>
              </a:ext>
            </a:extLst>
          </p:cNvPr>
          <p:cNvPicPr>
            <a:picLocks noChangeAspect="1"/>
          </p:cNvPicPr>
          <p:nvPr userDrawn="1"/>
        </p:nvPicPr>
        <p:blipFill>
          <a:blip r:embed="rId15"/>
          <a:stretch>
            <a:fillRect/>
          </a:stretch>
        </p:blipFill>
        <p:spPr>
          <a:xfrm>
            <a:off x="0" y="0"/>
            <a:ext cx="12192000" cy="6858000"/>
          </a:xfrm>
          <a:prstGeom prst="rect">
            <a:avLst/>
          </a:prstGeom>
        </p:spPr>
      </p:pic>
    </p:spTree>
    <p:extLst>
      <p:ext uri="{BB962C8B-B14F-4D97-AF65-F5344CB8AC3E}">
        <p14:creationId xmlns:p14="http://schemas.microsoft.com/office/powerpoint/2010/main" val="2362412808"/>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Lst>
  <p:txStyles>
    <p:titleStyle>
      <a:lvl1pPr algn="ctr" defTabSz="1217249" rtl="0" eaLnBrk="1" latinLnBrk="0" hangingPunct="1">
        <a:spcBef>
          <a:spcPct val="0"/>
        </a:spcBef>
        <a:buNone/>
        <a:defRPr sz="5900" kern="1200">
          <a:solidFill>
            <a:schemeClr val="tx1"/>
          </a:solidFill>
          <a:latin typeface="+mj-lt"/>
          <a:ea typeface="+mj-ea"/>
          <a:cs typeface="+mj-cs"/>
        </a:defRPr>
      </a:lvl1pPr>
    </p:titleStyle>
    <p:bodyStyle>
      <a:lvl1pPr marL="456468" indent="-456468" algn="l" defTabSz="1217249" rtl="0" eaLnBrk="1" latinLnBrk="0" hangingPunct="1">
        <a:spcBef>
          <a:spcPct val="20000"/>
        </a:spcBef>
        <a:buFont typeface="Arial" pitchFamily="34" charset="0"/>
        <a:buChar char="•"/>
        <a:defRPr sz="4300" kern="1200">
          <a:solidFill>
            <a:schemeClr val="tx1"/>
          </a:solidFill>
          <a:latin typeface="+mn-lt"/>
          <a:ea typeface="+mn-ea"/>
          <a:cs typeface="+mn-cs"/>
        </a:defRPr>
      </a:lvl1pPr>
      <a:lvl2pPr marL="989015" indent="-380390" algn="l" defTabSz="1217249" rtl="0" eaLnBrk="1" latinLnBrk="0" hangingPunct="1">
        <a:spcBef>
          <a:spcPct val="20000"/>
        </a:spcBef>
        <a:buFont typeface="Arial" pitchFamily="34" charset="0"/>
        <a:buChar char="–"/>
        <a:defRPr sz="3700" kern="1200">
          <a:solidFill>
            <a:schemeClr val="tx1"/>
          </a:solidFill>
          <a:latin typeface="+mn-lt"/>
          <a:ea typeface="+mn-ea"/>
          <a:cs typeface="+mn-cs"/>
        </a:defRPr>
      </a:lvl2pPr>
      <a:lvl3pPr marL="1521562" indent="-304312" algn="l" defTabSz="1217249"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0186" indent="-304312" algn="l" defTabSz="1217249"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38811" indent="-304312" algn="l" defTabSz="1217249"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347436" indent="-304312" algn="l" defTabSz="1217249"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56060" indent="-304312" algn="l" defTabSz="1217249"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64685" indent="-304312" algn="l" defTabSz="1217249"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73309" indent="-304312" algn="l" defTabSz="1217249"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7249" rtl="0" eaLnBrk="1" latinLnBrk="0" hangingPunct="1">
        <a:defRPr sz="2400" kern="1200">
          <a:solidFill>
            <a:schemeClr val="tx1"/>
          </a:solidFill>
          <a:latin typeface="+mn-lt"/>
          <a:ea typeface="+mn-ea"/>
          <a:cs typeface="+mn-cs"/>
        </a:defRPr>
      </a:lvl1pPr>
      <a:lvl2pPr marL="608625" algn="l" defTabSz="1217249" rtl="0" eaLnBrk="1" latinLnBrk="0" hangingPunct="1">
        <a:defRPr sz="2400" kern="1200">
          <a:solidFill>
            <a:schemeClr val="tx1"/>
          </a:solidFill>
          <a:latin typeface="+mn-lt"/>
          <a:ea typeface="+mn-ea"/>
          <a:cs typeface="+mn-cs"/>
        </a:defRPr>
      </a:lvl2pPr>
      <a:lvl3pPr marL="1217249" algn="l" defTabSz="1217249" rtl="0" eaLnBrk="1" latinLnBrk="0" hangingPunct="1">
        <a:defRPr sz="2400" kern="1200">
          <a:solidFill>
            <a:schemeClr val="tx1"/>
          </a:solidFill>
          <a:latin typeface="+mn-lt"/>
          <a:ea typeface="+mn-ea"/>
          <a:cs typeface="+mn-cs"/>
        </a:defRPr>
      </a:lvl3pPr>
      <a:lvl4pPr marL="1825874" algn="l" defTabSz="1217249" rtl="0" eaLnBrk="1" latinLnBrk="0" hangingPunct="1">
        <a:defRPr sz="2400" kern="1200">
          <a:solidFill>
            <a:schemeClr val="tx1"/>
          </a:solidFill>
          <a:latin typeface="+mn-lt"/>
          <a:ea typeface="+mn-ea"/>
          <a:cs typeface="+mn-cs"/>
        </a:defRPr>
      </a:lvl4pPr>
      <a:lvl5pPr marL="2434499" algn="l" defTabSz="1217249" rtl="0" eaLnBrk="1" latinLnBrk="0" hangingPunct="1">
        <a:defRPr sz="2400" kern="1200">
          <a:solidFill>
            <a:schemeClr val="tx1"/>
          </a:solidFill>
          <a:latin typeface="+mn-lt"/>
          <a:ea typeface="+mn-ea"/>
          <a:cs typeface="+mn-cs"/>
        </a:defRPr>
      </a:lvl5pPr>
      <a:lvl6pPr marL="3043123" algn="l" defTabSz="1217249" rtl="0" eaLnBrk="1" latinLnBrk="0" hangingPunct="1">
        <a:defRPr sz="2400" kern="1200">
          <a:solidFill>
            <a:schemeClr val="tx1"/>
          </a:solidFill>
          <a:latin typeface="+mn-lt"/>
          <a:ea typeface="+mn-ea"/>
          <a:cs typeface="+mn-cs"/>
        </a:defRPr>
      </a:lvl6pPr>
      <a:lvl7pPr marL="3651748" algn="l" defTabSz="1217249" rtl="0" eaLnBrk="1" latinLnBrk="0" hangingPunct="1">
        <a:defRPr sz="2400" kern="1200">
          <a:solidFill>
            <a:schemeClr val="tx1"/>
          </a:solidFill>
          <a:latin typeface="+mn-lt"/>
          <a:ea typeface="+mn-ea"/>
          <a:cs typeface="+mn-cs"/>
        </a:defRPr>
      </a:lvl7pPr>
      <a:lvl8pPr marL="4260372" algn="l" defTabSz="1217249" rtl="0" eaLnBrk="1" latinLnBrk="0" hangingPunct="1">
        <a:defRPr sz="2400" kern="1200">
          <a:solidFill>
            <a:schemeClr val="tx1"/>
          </a:solidFill>
          <a:latin typeface="+mn-lt"/>
          <a:ea typeface="+mn-ea"/>
          <a:cs typeface="+mn-cs"/>
        </a:defRPr>
      </a:lvl8pPr>
      <a:lvl9pPr marL="4868997" algn="l" defTabSz="1217249"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121725" tIns="60862" rIns="121725" bIns="60862" rtlCol="0" anchor="ctr">
            <a:normAutofit/>
          </a:bodyPr>
          <a:lstStyle/>
          <a:p>
            <a:r>
              <a:rPr lang="en-US"/>
              <a:t>Click to edit Master title style</a:t>
            </a:r>
          </a:p>
        </p:txBody>
      </p:sp>
      <p:sp>
        <p:nvSpPr>
          <p:cNvPr id="3" name="Text Placeholder 2"/>
          <p:cNvSpPr>
            <a:spLocks noGrp="1"/>
          </p:cNvSpPr>
          <p:nvPr>
            <p:ph type="body" idx="1"/>
          </p:nvPr>
        </p:nvSpPr>
        <p:spPr>
          <a:xfrm>
            <a:off x="609600" y="1600202"/>
            <a:ext cx="10972800" cy="4525963"/>
          </a:xfrm>
          <a:prstGeom prst="rect">
            <a:avLst/>
          </a:prstGeom>
        </p:spPr>
        <p:txBody>
          <a:bodyPr vert="horz" lIns="121725" tIns="60862" rIns="121725" bIns="60862"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121725" tIns="60862" rIns="121725" bIns="60862" rtlCol="0" anchor="ctr"/>
          <a:lstStyle>
            <a:lvl1pPr algn="l">
              <a:defRPr sz="1600">
                <a:solidFill>
                  <a:schemeClr val="tx1">
                    <a:tint val="75000"/>
                  </a:schemeClr>
                </a:solidFill>
              </a:defRPr>
            </a:lvl1p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5" name="Footer Placeholder 4"/>
          <p:cNvSpPr>
            <a:spLocks noGrp="1"/>
          </p:cNvSpPr>
          <p:nvPr>
            <p:ph type="ftr" sz="quarter" idx="3"/>
          </p:nvPr>
        </p:nvSpPr>
        <p:spPr>
          <a:xfrm>
            <a:off x="4165601" y="6356352"/>
            <a:ext cx="3860800" cy="365125"/>
          </a:xfrm>
          <a:prstGeom prst="rect">
            <a:avLst/>
          </a:prstGeom>
        </p:spPr>
        <p:txBody>
          <a:bodyPr vert="horz" lIns="121725" tIns="60862" rIns="121725" bIns="60862" rtlCol="0" anchor="ctr"/>
          <a:lstStyle>
            <a:lvl1pPr algn="ctr">
              <a:defRPr sz="1600">
                <a:solidFill>
                  <a:schemeClr val="tx1">
                    <a:tint val="75000"/>
                  </a:schemeClr>
                </a:solidFill>
              </a:defRPr>
            </a:lvl1pPr>
          </a:lstStyle>
          <a:p>
            <a:pPr defTabSz="1217249"/>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121725" tIns="60862" rIns="121725" bIns="60862" rtlCol="0" anchor="ctr"/>
          <a:lstStyle>
            <a:lvl1pPr algn="r">
              <a:defRPr sz="1600">
                <a:solidFill>
                  <a:schemeClr val="tx1">
                    <a:tint val="75000"/>
                  </a:schemeClr>
                </a:solidFill>
              </a:defRPr>
            </a:lvl1p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pic>
        <p:nvPicPr>
          <p:cNvPr id="7" name="Picture 6"/>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324109" y="1270002"/>
            <a:ext cx="862096" cy="1473197"/>
          </a:xfrm>
          <a:prstGeom prst="rect">
            <a:avLst/>
          </a:prstGeom>
        </p:spPr>
      </p:pic>
      <p:sp>
        <p:nvSpPr>
          <p:cNvPr id="8" name="TextBox 7">
            <a:extLst>
              <a:ext uri="{FF2B5EF4-FFF2-40B4-BE49-F238E27FC236}">
                <a16:creationId xmlns:a16="http://schemas.microsoft.com/office/drawing/2014/main" id="{4D84D892-A203-4F22-A2D7-81D8401CE292}"/>
              </a:ext>
            </a:extLst>
          </p:cNvPr>
          <p:cNvSpPr txBox="1"/>
          <p:nvPr userDrawn="1"/>
        </p:nvSpPr>
        <p:spPr>
          <a:xfrm>
            <a:off x="1775792" y="7040563"/>
            <a:ext cx="8640416" cy="1754326"/>
          </a:xfrm>
          <a:prstGeom prst="rect">
            <a:avLst/>
          </a:prstGeom>
          <a:noFill/>
        </p:spPr>
        <p:txBody>
          <a:bodyPr wrap="square">
            <a:spAutoFit/>
          </a:body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algn="ctr"/>
            <a:r>
              <a:rPr lang="en-US" sz="1800" b="1" dirty="0">
                <a:solidFill>
                  <a:srgbClr val="DA148A"/>
                </a:solidFill>
                <a:latin typeface="SVN-Newton" panose="02040603050506020204" pitchFamily="18" charset="0"/>
                <a:cs typeface="Times New Roman" panose="02020603050405020304" pitchFamily="18" charset="0"/>
              </a:rPr>
              <a:t>CHUYÊN GIÁO ÁN ĐIỆN TỬ THEO TUẦN KHỐI 4 </a:t>
            </a:r>
          </a:p>
          <a:p>
            <a:pPr algn="ctr"/>
            <a:r>
              <a:rPr lang="en-US" sz="1800" b="1" dirty="0">
                <a:solidFill>
                  <a:srgbClr val="DA148A"/>
                </a:solidFill>
                <a:latin typeface="SVN-Newton" panose="02040603050506020204" pitchFamily="18" charset="0"/>
                <a:cs typeface="Times New Roman" panose="02020603050405020304" pitchFamily="18" charset="0"/>
              </a:rPr>
              <a:t>BÀI THAO GIẢNG – ELEARNING</a:t>
            </a:r>
          </a:p>
          <a:p>
            <a:pPr algn="ctr"/>
            <a:r>
              <a:rPr lang="en-US" sz="1800" dirty="0" err="1">
                <a:solidFill>
                  <a:schemeClr val="accent6">
                    <a:lumMod val="50000"/>
                  </a:schemeClr>
                </a:solidFill>
                <a:latin typeface="SVN-Newton" panose="02040603050506020204" pitchFamily="18" charset="0"/>
                <a:cs typeface="Times New Roman" panose="02020603050405020304" pitchFamily="18" charset="0"/>
              </a:rPr>
              <a:t>Nhóm</a:t>
            </a:r>
            <a:r>
              <a:rPr lang="en-US" sz="1800" dirty="0">
                <a:solidFill>
                  <a:schemeClr val="accent6">
                    <a:lumMod val="50000"/>
                  </a:schemeClr>
                </a:solidFill>
                <a:latin typeface="SVN-Newton" panose="02040603050506020204" pitchFamily="18" charset="0"/>
                <a:cs typeface="Times New Roman" panose="02020603050405020304" pitchFamily="18" charset="0"/>
              </a:rPr>
              <a:t> chia </a:t>
            </a:r>
            <a:r>
              <a:rPr lang="en-US" sz="1800" dirty="0" err="1">
                <a:solidFill>
                  <a:schemeClr val="accent6">
                    <a:lumMod val="50000"/>
                  </a:schemeClr>
                </a:solidFill>
                <a:latin typeface="SVN-Newton" panose="02040603050506020204" pitchFamily="18" charset="0"/>
                <a:cs typeface="Times New Roman" panose="02020603050405020304" pitchFamily="18" charset="0"/>
              </a:rPr>
              <a:t>sẻ</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 </a:t>
            </a:r>
            <a:r>
              <a:rPr lang="en-US" sz="1800" dirty="0" err="1">
                <a:solidFill>
                  <a:schemeClr val="accent6">
                    <a:lumMod val="50000"/>
                  </a:schemeClr>
                </a:solidFill>
                <a:latin typeface="SVN-Newton" panose="02040603050506020204" pitchFamily="18" charset="0"/>
                <a:cs typeface="Times New Roman" panose="02020603050405020304" pitchFamily="18" charset="0"/>
              </a:rPr>
              <a:t>Quà</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tặng</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Măng</a:t>
            </a:r>
            <a:r>
              <a:rPr lang="en-US" sz="1800" dirty="0">
                <a:solidFill>
                  <a:schemeClr val="accent6">
                    <a:lumMod val="50000"/>
                  </a:schemeClr>
                </a:solidFill>
                <a:latin typeface="SVN-Newton" panose="02040603050506020204" pitchFamily="18" charset="0"/>
                <a:cs typeface="Times New Roman" panose="02020603050405020304" pitchFamily="18" charset="0"/>
              </a:rPr>
              <a:t> Non –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Tiểu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học</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dirty="0">
                <a:solidFill>
                  <a:schemeClr val="accent6">
                    <a:lumMod val="50000"/>
                  </a:schemeClr>
                </a:solidFill>
                <a:latin typeface="SVN-Newton" panose="02040603050506020204" pitchFamily="18" charset="0"/>
                <a:cs typeface="Times New Roman" panose="02020603050405020304" pitchFamily="18" charset="0"/>
              </a:rPr>
              <a:t>Page: </a:t>
            </a:r>
            <a:r>
              <a:rPr lang="en-US" sz="1800" dirty="0" err="1">
                <a:solidFill>
                  <a:schemeClr val="accent6">
                    <a:lumMod val="50000"/>
                  </a:schemeClr>
                </a:solidFill>
                <a:latin typeface="SVN-Newton" panose="02040603050506020204" pitchFamily="18" charset="0"/>
                <a:cs typeface="Times New Roman" panose="02020603050405020304" pitchFamily="18" charset="0"/>
              </a:rPr>
              <a:t>Măng</a:t>
            </a:r>
            <a:r>
              <a:rPr lang="en-US" sz="1800" dirty="0">
                <a:solidFill>
                  <a:schemeClr val="accent6">
                    <a:lumMod val="50000"/>
                  </a:schemeClr>
                </a:solidFill>
                <a:latin typeface="SVN-Newton" panose="02040603050506020204" pitchFamily="18" charset="0"/>
                <a:cs typeface="Times New Roman" panose="02020603050405020304" pitchFamily="18" charset="0"/>
              </a:rPr>
              <a:t> Non –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Tiểu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học</a:t>
            </a:r>
            <a:r>
              <a:rPr lang="en-US" sz="1800" dirty="0">
                <a:solidFill>
                  <a:schemeClr val="accent6">
                    <a:lumMod val="50000"/>
                  </a:schemeClr>
                </a:solidFill>
                <a:latin typeface="SVN-Newton" panose="02040603050506020204" pitchFamily="18" charset="0"/>
                <a:cs typeface="Times New Roman" panose="02020603050405020304" pitchFamily="18" charset="0"/>
              </a:rPr>
              <a:t> </a:t>
            </a: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0F5A2D85-8583-4D28-B19A-39A9E6ED9B41}"/>
              </a:ext>
            </a:extLst>
          </p:cNvPr>
          <p:cNvPicPr>
            <a:picLocks noChangeAspect="1"/>
          </p:cNvPicPr>
          <p:nvPr userDrawn="1"/>
        </p:nvPicPr>
        <p:blipFill>
          <a:blip r:embed="rId15"/>
          <a:stretch>
            <a:fillRect/>
          </a:stretch>
        </p:blipFill>
        <p:spPr>
          <a:xfrm>
            <a:off x="0" y="0"/>
            <a:ext cx="12192000" cy="6858000"/>
          </a:xfrm>
          <a:prstGeom prst="rect">
            <a:avLst/>
          </a:prstGeom>
        </p:spPr>
      </p:pic>
    </p:spTree>
    <p:extLst>
      <p:ext uri="{BB962C8B-B14F-4D97-AF65-F5344CB8AC3E}">
        <p14:creationId xmlns:p14="http://schemas.microsoft.com/office/powerpoint/2010/main" val="179732611"/>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Lst>
  <p:txStyles>
    <p:titleStyle>
      <a:lvl1pPr algn="ctr" defTabSz="1217249" rtl="0" eaLnBrk="1" latinLnBrk="0" hangingPunct="1">
        <a:spcBef>
          <a:spcPct val="0"/>
        </a:spcBef>
        <a:buNone/>
        <a:defRPr sz="5900" kern="1200">
          <a:solidFill>
            <a:schemeClr val="tx1"/>
          </a:solidFill>
          <a:latin typeface="+mj-lt"/>
          <a:ea typeface="+mj-ea"/>
          <a:cs typeface="+mj-cs"/>
        </a:defRPr>
      </a:lvl1pPr>
    </p:titleStyle>
    <p:bodyStyle>
      <a:lvl1pPr marL="456468" indent="-456468" algn="l" defTabSz="1217249" rtl="0" eaLnBrk="1" latinLnBrk="0" hangingPunct="1">
        <a:spcBef>
          <a:spcPct val="20000"/>
        </a:spcBef>
        <a:buFont typeface="Arial" pitchFamily="34" charset="0"/>
        <a:buChar char="•"/>
        <a:defRPr sz="4300" kern="1200">
          <a:solidFill>
            <a:schemeClr val="tx1"/>
          </a:solidFill>
          <a:latin typeface="+mn-lt"/>
          <a:ea typeface="+mn-ea"/>
          <a:cs typeface="+mn-cs"/>
        </a:defRPr>
      </a:lvl1pPr>
      <a:lvl2pPr marL="989015" indent="-380390" algn="l" defTabSz="1217249" rtl="0" eaLnBrk="1" latinLnBrk="0" hangingPunct="1">
        <a:spcBef>
          <a:spcPct val="20000"/>
        </a:spcBef>
        <a:buFont typeface="Arial" pitchFamily="34" charset="0"/>
        <a:buChar char="–"/>
        <a:defRPr sz="3700" kern="1200">
          <a:solidFill>
            <a:schemeClr val="tx1"/>
          </a:solidFill>
          <a:latin typeface="+mn-lt"/>
          <a:ea typeface="+mn-ea"/>
          <a:cs typeface="+mn-cs"/>
        </a:defRPr>
      </a:lvl2pPr>
      <a:lvl3pPr marL="1521562" indent="-304312" algn="l" defTabSz="1217249"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0186" indent="-304312" algn="l" defTabSz="1217249"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38811" indent="-304312" algn="l" defTabSz="1217249"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347436" indent="-304312" algn="l" defTabSz="1217249"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56060" indent="-304312" algn="l" defTabSz="1217249"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64685" indent="-304312" algn="l" defTabSz="1217249"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73309" indent="-304312" algn="l" defTabSz="1217249"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7249" rtl="0" eaLnBrk="1" latinLnBrk="0" hangingPunct="1">
        <a:defRPr sz="2400" kern="1200">
          <a:solidFill>
            <a:schemeClr val="tx1"/>
          </a:solidFill>
          <a:latin typeface="+mn-lt"/>
          <a:ea typeface="+mn-ea"/>
          <a:cs typeface="+mn-cs"/>
        </a:defRPr>
      </a:lvl1pPr>
      <a:lvl2pPr marL="608625" algn="l" defTabSz="1217249" rtl="0" eaLnBrk="1" latinLnBrk="0" hangingPunct="1">
        <a:defRPr sz="2400" kern="1200">
          <a:solidFill>
            <a:schemeClr val="tx1"/>
          </a:solidFill>
          <a:latin typeface="+mn-lt"/>
          <a:ea typeface="+mn-ea"/>
          <a:cs typeface="+mn-cs"/>
        </a:defRPr>
      </a:lvl2pPr>
      <a:lvl3pPr marL="1217249" algn="l" defTabSz="1217249" rtl="0" eaLnBrk="1" latinLnBrk="0" hangingPunct="1">
        <a:defRPr sz="2400" kern="1200">
          <a:solidFill>
            <a:schemeClr val="tx1"/>
          </a:solidFill>
          <a:latin typeface="+mn-lt"/>
          <a:ea typeface="+mn-ea"/>
          <a:cs typeface="+mn-cs"/>
        </a:defRPr>
      </a:lvl3pPr>
      <a:lvl4pPr marL="1825874" algn="l" defTabSz="1217249" rtl="0" eaLnBrk="1" latinLnBrk="0" hangingPunct="1">
        <a:defRPr sz="2400" kern="1200">
          <a:solidFill>
            <a:schemeClr val="tx1"/>
          </a:solidFill>
          <a:latin typeface="+mn-lt"/>
          <a:ea typeface="+mn-ea"/>
          <a:cs typeface="+mn-cs"/>
        </a:defRPr>
      </a:lvl4pPr>
      <a:lvl5pPr marL="2434499" algn="l" defTabSz="1217249" rtl="0" eaLnBrk="1" latinLnBrk="0" hangingPunct="1">
        <a:defRPr sz="2400" kern="1200">
          <a:solidFill>
            <a:schemeClr val="tx1"/>
          </a:solidFill>
          <a:latin typeface="+mn-lt"/>
          <a:ea typeface="+mn-ea"/>
          <a:cs typeface="+mn-cs"/>
        </a:defRPr>
      </a:lvl5pPr>
      <a:lvl6pPr marL="3043123" algn="l" defTabSz="1217249" rtl="0" eaLnBrk="1" latinLnBrk="0" hangingPunct="1">
        <a:defRPr sz="2400" kern="1200">
          <a:solidFill>
            <a:schemeClr val="tx1"/>
          </a:solidFill>
          <a:latin typeface="+mn-lt"/>
          <a:ea typeface="+mn-ea"/>
          <a:cs typeface="+mn-cs"/>
        </a:defRPr>
      </a:lvl6pPr>
      <a:lvl7pPr marL="3651748" algn="l" defTabSz="1217249" rtl="0" eaLnBrk="1" latinLnBrk="0" hangingPunct="1">
        <a:defRPr sz="2400" kern="1200">
          <a:solidFill>
            <a:schemeClr val="tx1"/>
          </a:solidFill>
          <a:latin typeface="+mn-lt"/>
          <a:ea typeface="+mn-ea"/>
          <a:cs typeface="+mn-cs"/>
        </a:defRPr>
      </a:lvl7pPr>
      <a:lvl8pPr marL="4260372" algn="l" defTabSz="1217249" rtl="0" eaLnBrk="1" latinLnBrk="0" hangingPunct="1">
        <a:defRPr sz="2400" kern="1200">
          <a:solidFill>
            <a:schemeClr val="tx1"/>
          </a:solidFill>
          <a:latin typeface="+mn-lt"/>
          <a:ea typeface="+mn-ea"/>
          <a:cs typeface="+mn-cs"/>
        </a:defRPr>
      </a:lvl8pPr>
      <a:lvl9pPr marL="4868997" algn="l" defTabSz="1217249"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121725" tIns="60862" rIns="121725" bIns="60862" rtlCol="0" anchor="ctr">
            <a:normAutofit/>
          </a:bodyPr>
          <a:lstStyle/>
          <a:p>
            <a:r>
              <a:rPr lang="en-US"/>
              <a:t>Click to edit Master title style</a:t>
            </a:r>
          </a:p>
        </p:txBody>
      </p:sp>
      <p:sp>
        <p:nvSpPr>
          <p:cNvPr id="3" name="Text Placeholder 2"/>
          <p:cNvSpPr>
            <a:spLocks noGrp="1"/>
          </p:cNvSpPr>
          <p:nvPr>
            <p:ph type="body" idx="1"/>
          </p:nvPr>
        </p:nvSpPr>
        <p:spPr>
          <a:xfrm>
            <a:off x="609600" y="1600202"/>
            <a:ext cx="10972800" cy="4525963"/>
          </a:xfrm>
          <a:prstGeom prst="rect">
            <a:avLst/>
          </a:prstGeom>
        </p:spPr>
        <p:txBody>
          <a:bodyPr vert="horz" lIns="121725" tIns="60862" rIns="121725" bIns="60862"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121725" tIns="60862" rIns="121725" bIns="60862" rtlCol="0" anchor="ctr"/>
          <a:lstStyle>
            <a:lvl1pPr algn="l">
              <a:defRPr sz="1600">
                <a:solidFill>
                  <a:schemeClr val="tx1">
                    <a:tint val="75000"/>
                  </a:schemeClr>
                </a:solidFill>
              </a:defRPr>
            </a:lvl1p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5" name="Footer Placeholder 4"/>
          <p:cNvSpPr>
            <a:spLocks noGrp="1"/>
          </p:cNvSpPr>
          <p:nvPr>
            <p:ph type="ftr" sz="quarter" idx="3"/>
          </p:nvPr>
        </p:nvSpPr>
        <p:spPr>
          <a:xfrm>
            <a:off x="4165601" y="6356352"/>
            <a:ext cx="3860800" cy="365125"/>
          </a:xfrm>
          <a:prstGeom prst="rect">
            <a:avLst/>
          </a:prstGeom>
        </p:spPr>
        <p:txBody>
          <a:bodyPr vert="horz" lIns="121725" tIns="60862" rIns="121725" bIns="60862" rtlCol="0" anchor="ctr"/>
          <a:lstStyle>
            <a:lvl1pPr algn="ctr">
              <a:defRPr sz="1600">
                <a:solidFill>
                  <a:schemeClr val="tx1">
                    <a:tint val="75000"/>
                  </a:schemeClr>
                </a:solidFill>
              </a:defRPr>
            </a:lvl1pPr>
          </a:lstStyle>
          <a:p>
            <a:pPr defTabSz="1217249"/>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121725" tIns="60862" rIns="121725" bIns="60862" rtlCol="0" anchor="ctr"/>
          <a:lstStyle>
            <a:lvl1pPr algn="r">
              <a:defRPr sz="1600">
                <a:solidFill>
                  <a:schemeClr val="tx1">
                    <a:tint val="75000"/>
                  </a:schemeClr>
                </a:solidFill>
              </a:defRPr>
            </a:lvl1p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pic>
        <p:nvPicPr>
          <p:cNvPr id="7" name="Picture 6"/>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452518" y="2126037"/>
            <a:ext cx="862096" cy="1466010"/>
          </a:xfrm>
          <a:prstGeom prst="rect">
            <a:avLst/>
          </a:prstGeom>
        </p:spPr>
      </p:pic>
      <p:sp>
        <p:nvSpPr>
          <p:cNvPr id="8" name="TextBox 7">
            <a:extLst>
              <a:ext uri="{FF2B5EF4-FFF2-40B4-BE49-F238E27FC236}">
                <a16:creationId xmlns:a16="http://schemas.microsoft.com/office/drawing/2014/main" id="{0B3D0C8D-C9B8-4FFE-B31E-B8780EC736B9}"/>
              </a:ext>
            </a:extLst>
          </p:cNvPr>
          <p:cNvSpPr txBox="1"/>
          <p:nvPr userDrawn="1"/>
        </p:nvSpPr>
        <p:spPr>
          <a:xfrm>
            <a:off x="2032000" y="7034668"/>
            <a:ext cx="8640416" cy="1754326"/>
          </a:xfrm>
          <a:prstGeom prst="rect">
            <a:avLst/>
          </a:prstGeom>
          <a:noFill/>
        </p:spPr>
        <p:txBody>
          <a:bodyPr wrap="square">
            <a:spAutoFit/>
          </a:body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algn="ctr"/>
            <a:r>
              <a:rPr lang="en-US" sz="1800" b="1" dirty="0">
                <a:solidFill>
                  <a:srgbClr val="DA148A"/>
                </a:solidFill>
                <a:latin typeface="SVN-Newton" panose="02040603050506020204" pitchFamily="18" charset="0"/>
                <a:cs typeface="Times New Roman" panose="02020603050405020304" pitchFamily="18" charset="0"/>
              </a:rPr>
              <a:t>CHUYÊN GIÁO ÁN ĐIỆN TỬ THEO TUẦN KHỐI 4 </a:t>
            </a:r>
          </a:p>
          <a:p>
            <a:pPr algn="ctr"/>
            <a:r>
              <a:rPr lang="en-US" sz="1800" b="1" dirty="0">
                <a:solidFill>
                  <a:srgbClr val="DA148A"/>
                </a:solidFill>
                <a:latin typeface="SVN-Newton" panose="02040603050506020204" pitchFamily="18" charset="0"/>
                <a:cs typeface="Times New Roman" panose="02020603050405020304" pitchFamily="18" charset="0"/>
              </a:rPr>
              <a:t>BÀI THAO GIẢNG – ELEARNING</a:t>
            </a:r>
          </a:p>
          <a:p>
            <a:pPr algn="ctr"/>
            <a:r>
              <a:rPr lang="en-US" sz="1800" dirty="0" err="1">
                <a:solidFill>
                  <a:schemeClr val="accent6">
                    <a:lumMod val="50000"/>
                  </a:schemeClr>
                </a:solidFill>
                <a:latin typeface="SVN-Newton" panose="02040603050506020204" pitchFamily="18" charset="0"/>
                <a:cs typeface="Times New Roman" panose="02020603050405020304" pitchFamily="18" charset="0"/>
              </a:rPr>
              <a:t>Nhóm</a:t>
            </a:r>
            <a:r>
              <a:rPr lang="en-US" sz="1800" dirty="0">
                <a:solidFill>
                  <a:schemeClr val="accent6">
                    <a:lumMod val="50000"/>
                  </a:schemeClr>
                </a:solidFill>
                <a:latin typeface="SVN-Newton" panose="02040603050506020204" pitchFamily="18" charset="0"/>
                <a:cs typeface="Times New Roman" panose="02020603050405020304" pitchFamily="18" charset="0"/>
              </a:rPr>
              <a:t> chia </a:t>
            </a:r>
            <a:r>
              <a:rPr lang="en-US" sz="1800" dirty="0" err="1">
                <a:solidFill>
                  <a:schemeClr val="accent6">
                    <a:lumMod val="50000"/>
                  </a:schemeClr>
                </a:solidFill>
                <a:latin typeface="SVN-Newton" panose="02040603050506020204" pitchFamily="18" charset="0"/>
                <a:cs typeface="Times New Roman" panose="02020603050405020304" pitchFamily="18" charset="0"/>
              </a:rPr>
              <a:t>sẻ</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 </a:t>
            </a:r>
            <a:r>
              <a:rPr lang="en-US" sz="1800" dirty="0" err="1">
                <a:solidFill>
                  <a:schemeClr val="accent6">
                    <a:lumMod val="50000"/>
                  </a:schemeClr>
                </a:solidFill>
                <a:latin typeface="SVN-Newton" panose="02040603050506020204" pitchFamily="18" charset="0"/>
                <a:cs typeface="Times New Roman" panose="02020603050405020304" pitchFamily="18" charset="0"/>
              </a:rPr>
              <a:t>Quà</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tặng</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Măng</a:t>
            </a:r>
            <a:r>
              <a:rPr lang="en-US" sz="1800" dirty="0">
                <a:solidFill>
                  <a:schemeClr val="accent6">
                    <a:lumMod val="50000"/>
                  </a:schemeClr>
                </a:solidFill>
                <a:latin typeface="SVN-Newton" panose="02040603050506020204" pitchFamily="18" charset="0"/>
                <a:cs typeface="Times New Roman" panose="02020603050405020304" pitchFamily="18" charset="0"/>
              </a:rPr>
              <a:t> Non –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Tiểu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học</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dirty="0">
                <a:solidFill>
                  <a:schemeClr val="accent6">
                    <a:lumMod val="50000"/>
                  </a:schemeClr>
                </a:solidFill>
                <a:latin typeface="SVN-Newton" panose="02040603050506020204" pitchFamily="18" charset="0"/>
                <a:cs typeface="Times New Roman" panose="02020603050405020304" pitchFamily="18" charset="0"/>
              </a:rPr>
              <a:t>Page: </a:t>
            </a:r>
            <a:r>
              <a:rPr lang="en-US" sz="1800" dirty="0" err="1">
                <a:solidFill>
                  <a:schemeClr val="accent6">
                    <a:lumMod val="50000"/>
                  </a:schemeClr>
                </a:solidFill>
                <a:latin typeface="SVN-Newton" panose="02040603050506020204" pitchFamily="18" charset="0"/>
                <a:cs typeface="Times New Roman" panose="02020603050405020304" pitchFamily="18" charset="0"/>
              </a:rPr>
              <a:t>Măng</a:t>
            </a:r>
            <a:r>
              <a:rPr lang="en-US" sz="1800" dirty="0">
                <a:solidFill>
                  <a:schemeClr val="accent6">
                    <a:lumMod val="50000"/>
                  </a:schemeClr>
                </a:solidFill>
                <a:latin typeface="SVN-Newton" panose="02040603050506020204" pitchFamily="18" charset="0"/>
                <a:cs typeface="Times New Roman" panose="02020603050405020304" pitchFamily="18" charset="0"/>
              </a:rPr>
              <a:t> Non –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Tiểu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học</a:t>
            </a:r>
            <a:r>
              <a:rPr lang="en-US" sz="1800" dirty="0">
                <a:solidFill>
                  <a:schemeClr val="accent6">
                    <a:lumMod val="50000"/>
                  </a:schemeClr>
                </a:solidFill>
                <a:latin typeface="SVN-Newton" panose="02040603050506020204" pitchFamily="18" charset="0"/>
                <a:cs typeface="Times New Roman" panose="02020603050405020304" pitchFamily="18" charset="0"/>
              </a:rPr>
              <a:t> </a:t>
            </a: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0D601755-3069-42CC-AB73-76070AF3E79C}"/>
              </a:ext>
            </a:extLst>
          </p:cNvPr>
          <p:cNvPicPr>
            <a:picLocks noChangeAspect="1"/>
          </p:cNvPicPr>
          <p:nvPr userDrawn="1"/>
        </p:nvPicPr>
        <p:blipFill>
          <a:blip r:embed="rId15"/>
          <a:stretch>
            <a:fillRect/>
          </a:stretch>
        </p:blipFill>
        <p:spPr>
          <a:xfrm>
            <a:off x="0" y="0"/>
            <a:ext cx="12192000" cy="6858000"/>
          </a:xfrm>
          <a:prstGeom prst="rect">
            <a:avLst/>
          </a:prstGeom>
        </p:spPr>
      </p:pic>
    </p:spTree>
    <p:extLst>
      <p:ext uri="{BB962C8B-B14F-4D97-AF65-F5344CB8AC3E}">
        <p14:creationId xmlns:p14="http://schemas.microsoft.com/office/powerpoint/2010/main" val="426702802"/>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Lst>
  <p:txStyles>
    <p:titleStyle>
      <a:lvl1pPr algn="ctr" defTabSz="1217249" rtl="0" eaLnBrk="1" latinLnBrk="0" hangingPunct="1">
        <a:spcBef>
          <a:spcPct val="0"/>
        </a:spcBef>
        <a:buNone/>
        <a:defRPr sz="5900" kern="1200">
          <a:solidFill>
            <a:schemeClr val="tx1"/>
          </a:solidFill>
          <a:latin typeface="+mj-lt"/>
          <a:ea typeface="+mj-ea"/>
          <a:cs typeface="+mj-cs"/>
        </a:defRPr>
      </a:lvl1pPr>
    </p:titleStyle>
    <p:bodyStyle>
      <a:lvl1pPr marL="456468" indent="-456468" algn="l" defTabSz="1217249" rtl="0" eaLnBrk="1" latinLnBrk="0" hangingPunct="1">
        <a:spcBef>
          <a:spcPct val="20000"/>
        </a:spcBef>
        <a:buFont typeface="Arial" pitchFamily="34" charset="0"/>
        <a:buChar char="•"/>
        <a:defRPr sz="4300" kern="1200">
          <a:solidFill>
            <a:schemeClr val="tx1"/>
          </a:solidFill>
          <a:latin typeface="+mn-lt"/>
          <a:ea typeface="+mn-ea"/>
          <a:cs typeface="+mn-cs"/>
        </a:defRPr>
      </a:lvl1pPr>
      <a:lvl2pPr marL="989015" indent="-380390" algn="l" defTabSz="1217249" rtl="0" eaLnBrk="1" latinLnBrk="0" hangingPunct="1">
        <a:spcBef>
          <a:spcPct val="20000"/>
        </a:spcBef>
        <a:buFont typeface="Arial" pitchFamily="34" charset="0"/>
        <a:buChar char="–"/>
        <a:defRPr sz="3700" kern="1200">
          <a:solidFill>
            <a:schemeClr val="tx1"/>
          </a:solidFill>
          <a:latin typeface="+mn-lt"/>
          <a:ea typeface="+mn-ea"/>
          <a:cs typeface="+mn-cs"/>
        </a:defRPr>
      </a:lvl2pPr>
      <a:lvl3pPr marL="1521562" indent="-304312" algn="l" defTabSz="1217249"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0186" indent="-304312" algn="l" defTabSz="1217249"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38811" indent="-304312" algn="l" defTabSz="1217249"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347436" indent="-304312" algn="l" defTabSz="1217249"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56060" indent="-304312" algn="l" defTabSz="1217249"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64685" indent="-304312" algn="l" defTabSz="1217249"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73309" indent="-304312" algn="l" defTabSz="1217249"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7249" rtl="0" eaLnBrk="1" latinLnBrk="0" hangingPunct="1">
        <a:defRPr sz="2400" kern="1200">
          <a:solidFill>
            <a:schemeClr val="tx1"/>
          </a:solidFill>
          <a:latin typeface="+mn-lt"/>
          <a:ea typeface="+mn-ea"/>
          <a:cs typeface="+mn-cs"/>
        </a:defRPr>
      </a:lvl1pPr>
      <a:lvl2pPr marL="608625" algn="l" defTabSz="1217249" rtl="0" eaLnBrk="1" latinLnBrk="0" hangingPunct="1">
        <a:defRPr sz="2400" kern="1200">
          <a:solidFill>
            <a:schemeClr val="tx1"/>
          </a:solidFill>
          <a:latin typeface="+mn-lt"/>
          <a:ea typeface="+mn-ea"/>
          <a:cs typeface="+mn-cs"/>
        </a:defRPr>
      </a:lvl2pPr>
      <a:lvl3pPr marL="1217249" algn="l" defTabSz="1217249" rtl="0" eaLnBrk="1" latinLnBrk="0" hangingPunct="1">
        <a:defRPr sz="2400" kern="1200">
          <a:solidFill>
            <a:schemeClr val="tx1"/>
          </a:solidFill>
          <a:latin typeface="+mn-lt"/>
          <a:ea typeface="+mn-ea"/>
          <a:cs typeface="+mn-cs"/>
        </a:defRPr>
      </a:lvl3pPr>
      <a:lvl4pPr marL="1825874" algn="l" defTabSz="1217249" rtl="0" eaLnBrk="1" latinLnBrk="0" hangingPunct="1">
        <a:defRPr sz="2400" kern="1200">
          <a:solidFill>
            <a:schemeClr val="tx1"/>
          </a:solidFill>
          <a:latin typeface="+mn-lt"/>
          <a:ea typeface="+mn-ea"/>
          <a:cs typeface="+mn-cs"/>
        </a:defRPr>
      </a:lvl4pPr>
      <a:lvl5pPr marL="2434499" algn="l" defTabSz="1217249" rtl="0" eaLnBrk="1" latinLnBrk="0" hangingPunct="1">
        <a:defRPr sz="2400" kern="1200">
          <a:solidFill>
            <a:schemeClr val="tx1"/>
          </a:solidFill>
          <a:latin typeface="+mn-lt"/>
          <a:ea typeface="+mn-ea"/>
          <a:cs typeface="+mn-cs"/>
        </a:defRPr>
      </a:lvl5pPr>
      <a:lvl6pPr marL="3043123" algn="l" defTabSz="1217249" rtl="0" eaLnBrk="1" latinLnBrk="0" hangingPunct="1">
        <a:defRPr sz="2400" kern="1200">
          <a:solidFill>
            <a:schemeClr val="tx1"/>
          </a:solidFill>
          <a:latin typeface="+mn-lt"/>
          <a:ea typeface="+mn-ea"/>
          <a:cs typeface="+mn-cs"/>
        </a:defRPr>
      </a:lvl6pPr>
      <a:lvl7pPr marL="3651748" algn="l" defTabSz="1217249" rtl="0" eaLnBrk="1" latinLnBrk="0" hangingPunct="1">
        <a:defRPr sz="2400" kern="1200">
          <a:solidFill>
            <a:schemeClr val="tx1"/>
          </a:solidFill>
          <a:latin typeface="+mn-lt"/>
          <a:ea typeface="+mn-ea"/>
          <a:cs typeface="+mn-cs"/>
        </a:defRPr>
      </a:lvl7pPr>
      <a:lvl8pPr marL="4260372" algn="l" defTabSz="1217249" rtl="0" eaLnBrk="1" latinLnBrk="0" hangingPunct="1">
        <a:defRPr sz="2400" kern="1200">
          <a:solidFill>
            <a:schemeClr val="tx1"/>
          </a:solidFill>
          <a:latin typeface="+mn-lt"/>
          <a:ea typeface="+mn-ea"/>
          <a:cs typeface="+mn-cs"/>
        </a:defRPr>
      </a:lvl8pPr>
      <a:lvl9pPr marL="4868997" algn="l" defTabSz="1217249"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121725" tIns="60862" rIns="121725" bIns="60862" rtlCol="0" anchor="ctr">
            <a:normAutofit/>
          </a:bodyPr>
          <a:lstStyle/>
          <a:p>
            <a:r>
              <a:rPr lang="en-US"/>
              <a:t>Click to edit Master title style</a:t>
            </a:r>
          </a:p>
        </p:txBody>
      </p:sp>
      <p:sp>
        <p:nvSpPr>
          <p:cNvPr id="3" name="Text Placeholder 2"/>
          <p:cNvSpPr>
            <a:spLocks noGrp="1"/>
          </p:cNvSpPr>
          <p:nvPr>
            <p:ph type="body" idx="1"/>
          </p:nvPr>
        </p:nvSpPr>
        <p:spPr>
          <a:xfrm>
            <a:off x="609600" y="1600202"/>
            <a:ext cx="10972800" cy="4525963"/>
          </a:xfrm>
          <a:prstGeom prst="rect">
            <a:avLst/>
          </a:prstGeom>
        </p:spPr>
        <p:txBody>
          <a:bodyPr vert="horz" lIns="121725" tIns="60862" rIns="121725" bIns="60862"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121725" tIns="60862" rIns="121725" bIns="60862" rtlCol="0" anchor="ctr"/>
          <a:lstStyle>
            <a:lvl1pPr algn="l">
              <a:defRPr sz="1600">
                <a:solidFill>
                  <a:schemeClr val="tx1">
                    <a:tint val="75000"/>
                  </a:schemeClr>
                </a:solidFill>
              </a:defRPr>
            </a:lvl1pPr>
          </a:lstStyle>
          <a:p>
            <a:pPr defTabSz="1217249"/>
            <a:fld id="{99966A6A-5068-46EF-827D-CC5B5F6D8E70}" type="datetimeFigureOut">
              <a:rPr lang="en-US" smtClean="0">
                <a:solidFill>
                  <a:prstClr val="black">
                    <a:tint val="75000"/>
                  </a:prstClr>
                </a:solidFill>
              </a:rPr>
              <a:pPr defTabSz="1217249"/>
              <a:t>1/6/2022</a:t>
            </a:fld>
            <a:endParaRPr lang="en-US">
              <a:solidFill>
                <a:prstClr val="black">
                  <a:tint val="75000"/>
                </a:prstClr>
              </a:solidFill>
            </a:endParaRPr>
          </a:p>
        </p:txBody>
      </p:sp>
      <p:sp>
        <p:nvSpPr>
          <p:cNvPr id="5" name="Footer Placeholder 4"/>
          <p:cNvSpPr>
            <a:spLocks noGrp="1"/>
          </p:cNvSpPr>
          <p:nvPr>
            <p:ph type="ftr" sz="quarter" idx="3"/>
          </p:nvPr>
        </p:nvSpPr>
        <p:spPr>
          <a:xfrm>
            <a:off x="4165601" y="6356352"/>
            <a:ext cx="3860800" cy="365125"/>
          </a:xfrm>
          <a:prstGeom prst="rect">
            <a:avLst/>
          </a:prstGeom>
        </p:spPr>
        <p:txBody>
          <a:bodyPr vert="horz" lIns="121725" tIns="60862" rIns="121725" bIns="60862" rtlCol="0" anchor="ctr"/>
          <a:lstStyle>
            <a:lvl1pPr algn="ctr">
              <a:defRPr sz="1600">
                <a:solidFill>
                  <a:schemeClr val="tx1">
                    <a:tint val="75000"/>
                  </a:schemeClr>
                </a:solidFill>
              </a:defRPr>
            </a:lvl1pPr>
          </a:lstStyle>
          <a:p>
            <a:pPr defTabSz="1217249"/>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121725" tIns="60862" rIns="121725" bIns="60862" rtlCol="0" anchor="ctr"/>
          <a:lstStyle>
            <a:lvl1pPr algn="r">
              <a:defRPr sz="1600">
                <a:solidFill>
                  <a:schemeClr val="tx1">
                    <a:tint val="75000"/>
                  </a:schemeClr>
                </a:solidFill>
              </a:defRPr>
            </a:lvl1pPr>
          </a:lstStyle>
          <a:p>
            <a:pPr defTabSz="1217249"/>
            <a:fld id="{A7EE991E-0642-4439-BE5A-84458EAAA3FD}" type="slidenum">
              <a:rPr lang="en-US" smtClean="0">
                <a:solidFill>
                  <a:prstClr val="black">
                    <a:tint val="75000"/>
                  </a:prstClr>
                </a:solidFill>
              </a:rPr>
              <a:pPr defTabSz="1217249"/>
              <a:t>‹#›</a:t>
            </a:fld>
            <a:endParaRPr lang="en-US">
              <a:solidFill>
                <a:prstClr val="black">
                  <a:tint val="75000"/>
                </a:prstClr>
              </a:solidFill>
            </a:endParaRPr>
          </a:p>
        </p:txBody>
      </p:sp>
      <p:pic>
        <p:nvPicPr>
          <p:cNvPr id="7" name="Picture 6"/>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421386" y="1600202"/>
            <a:ext cx="862096" cy="1466010"/>
          </a:xfrm>
          <a:prstGeom prst="rect">
            <a:avLst/>
          </a:prstGeom>
        </p:spPr>
      </p:pic>
      <p:sp>
        <p:nvSpPr>
          <p:cNvPr id="8" name="TextBox 7">
            <a:extLst>
              <a:ext uri="{FF2B5EF4-FFF2-40B4-BE49-F238E27FC236}">
                <a16:creationId xmlns:a16="http://schemas.microsoft.com/office/drawing/2014/main" id="{B5473787-36E6-47F7-A388-6F67D25EE5E6}"/>
              </a:ext>
            </a:extLst>
          </p:cNvPr>
          <p:cNvSpPr txBox="1"/>
          <p:nvPr userDrawn="1"/>
        </p:nvSpPr>
        <p:spPr>
          <a:xfrm>
            <a:off x="1775792" y="6951664"/>
            <a:ext cx="8640416" cy="1754326"/>
          </a:xfrm>
          <a:prstGeom prst="rect">
            <a:avLst/>
          </a:prstGeom>
          <a:noFill/>
        </p:spPr>
        <p:txBody>
          <a:bodyPr wrap="square">
            <a:spAutoFit/>
          </a:body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algn="ctr"/>
            <a:r>
              <a:rPr lang="en-US" sz="1800" b="1" dirty="0">
                <a:solidFill>
                  <a:srgbClr val="DA148A"/>
                </a:solidFill>
                <a:latin typeface="SVN-Newton" panose="02040603050506020204" pitchFamily="18" charset="0"/>
                <a:cs typeface="Times New Roman" panose="02020603050405020304" pitchFamily="18" charset="0"/>
              </a:rPr>
              <a:t>CHUYÊN GIÁO ÁN ĐIỆN TỬ THEO TUẦN KHỐI 4 </a:t>
            </a:r>
          </a:p>
          <a:p>
            <a:pPr algn="ctr"/>
            <a:r>
              <a:rPr lang="en-US" sz="1800" b="1" dirty="0">
                <a:solidFill>
                  <a:srgbClr val="DA148A"/>
                </a:solidFill>
                <a:latin typeface="SVN-Newton" panose="02040603050506020204" pitchFamily="18" charset="0"/>
                <a:cs typeface="Times New Roman" panose="02020603050405020304" pitchFamily="18" charset="0"/>
              </a:rPr>
              <a:t>BÀI THAO GIẢNG – ELEARNING</a:t>
            </a:r>
          </a:p>
          <a:p>
            <a:pPr algn="ctr"/>
            <a:r>
              <a:rPr lang="en-US" sz="1800" dirty="0" err="1">
                <a:solidFill>
                  <a:schemeClr val="accent6">
                    <a:lumMod val="50000"/>
                  </a:schemeClr>
                </a:solidFill>
                <a:latin typeface="SVN-Newton" panose="02040603050506020204" pitchFamily="18" charset="0"/>
                <a:cs typeface="Times New Roman" panose="02020603050405020304" pitchFamily="18" charset="0"/>
              </a:rPr>
              <a:t>Nhóm</a:t>
            </a:r>
            <a:r>
              <a:rPr lang="en-US" sz="1800" dirty="0">
                <a:solidFill>
                  <a:schemeClr val="accent6">
                    <a:lumMod val="50000"/>
                  </a:schemeClr>
                </a:solidFill>
                <a:latin typeface="SVN-Newton" panose="02040603050506020204" pitchFamily="18" charset="0"/>
                <a:cs typeface="Times New Roman" panose="02020603050405020304" pitchFamily="18" charset="0"/>
              </a:rPr>
              <a:t> chia </a:t>
            </a:r>
            <a:r>
              <a:rPr lang="en-US" sz="1800" dirty="0" err="1">
                <a:solidFill>
                  <a:schemeClr val="accent6">
                    <a:lumMod val="50000"/>
                  </a:schemeClr>
                </a:solidFill>
                <a:latin typeface="SVN-Newton" panose="02040603050506020204" pitchFamily="18" charset="0"/>
                <a:cs typeface="Times New Roman" panose="02020603050405020304" pitchFamily="18" charset="0"/>
              </a:rPr>
              <a:t>sẻ</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 </a:t>
            </a:r>
            <a:r>
              <a:rPr lang="en-US" sz="1800" dirty="0" err="1">
                <a:solidFill>
                  <a:schemeClr val="accent6">
                    <a:lumMod val="50000"/>
                  </a:schemeClr>
                </a:solidFill>
                <a:latin typeface="SVN-Newton" panose="02040603050506020204" pitchFamily="18" charset="0"/>
                <a:cs typeface="Times New Roman" panose="02020603050405020304" pitchFamily="18" charset="0"/>
              </a:rPr>
              <a:t>Quà</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tặng</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Măng</a:t>
            </a:r>
            <a:r>
              <a:rPr lang="en-US" sz="1800" dirty="0">
                <a:solidFill>
                  <a:schemeClr val="accent6">
                    <a:lumMod val="50000"/>
                  </a:schemeClr>
                </a:solidFill>
                <a:latin typeface="SVN-Newton" panose="02040603050506020204" pitchFamily="18" charset="0"/>
                <a:cs typeface="Times New Roman" panose="02020603050405020304" pitchFamily="18" charset="0"/>
              </a:rPr>
              <a:t> Non –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Tiểu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học</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dirty="0">
                <a:solidFill>
                  <a:schemeClr val="accent6">
                    <a:lumMod val="50000"/>
                  </a:schemeClr>
                </a:solidFill>
                <a:latin typeface="SVN-Newton" panose="02040603050506020204" pitchFamily="18" charset="0"/>
                <a:cs typeface="Times New Roman" panose="02020603050405020304" pitchFamily="18" charset="0"/>
              </a:rPr>
              <a:t>Page: </a:t>
            </a:r>
            <a:r>
              <a:rPr lang="en-US" sz="1800" dirty="0" err="1">
                <a:solidFill>
                  <a:schemeClr val="accent6">
                    <a:lumMod val="50000"/>
                  </a:schemeClr>
                </a:solidFill>
                <a:latin typeface="SVN-Newton" panose="02040603050506020204" pitchFamily="18" charset="0"/>
                <a:cs typeface="Times New Roman" panose="02020603050405020304" pitchFamily="18" charset="0"/>
              </a:rPr>
              <a:t>Măng</a:t>
            </a:r>
            <a:r>
              <a:rPr lang="en-US" sz="1800" dirty="0">
                <a:solidFill>
                  <a:schemeClr val="accent6">
                    <a:lumMod val="50000"/>
                  </a:schemeClr>
                </a:solidFill>
                <a:latin typeface="SVN-Newton" panose="02040603050506020204" pitchFamily="18" charset="0"/>
                <a:cs typeface="Times New Roman" panose="02020603050405020304" pitchFamily="18" charset="0"/>
              </a:rPr>
              <a:t> Non –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Tiểu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học</a:t>
            </a:r>
            <a:r>
              <a:rPr lang="en-US" sz="1800" dirty="0">
                <a:solidFill>
                  <a:schemeClr val="accent6">
                    <a:lumMod val="50000"/>
                  </a:schemeClr>
                </a:solidFill>
                <a:latin typeface="SVN-Newton" panose="02040603050506020204" pitchFamily="18" charset="0"/>
                <a:cs typeface="Times New Roman" panose="02020603050405020304" pitchFamily="18" charset="0"/>
              </a:rPr>
              <a:t> </a:t>
            </a: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82D6BD0A-1286-4AFE-8B77-37EC3A707914}"/>
              </a:ext>
            </a:extLst>
          </p:cNvPr>
          <p:cNvPicPr>
            <a:picLocks noChangeAspect="1"/>
          </p:cNvPicPr>
          <p:nvPr userDrawn="1"/>
        </p:nvPicPr>
        <p:blipFill>
          <a:blip r:embed="rId15"/>
          <a:stretch>
            <a:fillRect/>
          </a:stretch>
        </p:blipFill>
        <p:spPr>
          <a:xfrm>
            <a:off x="0" y="0"/>
            <a:ext cx="12192000" cy="6858000"/>
          </a:xfrm>
          <a:prstGeom prst="rect">
            <a:avLst/>
          </a:prstGeom>
        </p:spPr>
      </p:pic>
    </p:spTree>
    <p:extLst>
      <p:ext uri="{BB962C8B-B14F-4D97-AF65-F5344CB8AC3E}">
        <p14:creationId xmlns:p14="http://schemas.microsoft.com/office/powerpoint/2010/main" val="93277457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Lst>
  <p:txStyles>
    <p:titleStyle>
      <a:lvl1pPr algn="ctr" defTabSz="1217249" rtl="0" eaLnBrk="1" latinLnBrk="0" hangingPunct="1">
        <a:spcBef>
          <a:spcPct val="0"/>
        </a:spcBef>
        <a:buNone/>
        <a:defRPr sz="5900" kern="1200">
          <a:solidFill>
            <a:schemeClr val="tx1"/>
          </a:solidFill>
          <a:latin typeface="+mj-lt"/>
          <a:ea typeface="+mj-ea"/>
          <a:cs typeface="+mj-cs"/>
        </a:defRPr>
      </a:lvl1pPr>
    </p:titleStyle>
    <p:bodyStyle>
      <a:lvl1pPr marL="456468" indent="-456468" algn="l" defTabSz="1217249" rtl="0" eaLnBrk="1" latinLnBrk="0" hangingPunct="1">
        <a:spcBef>
          <a:spcPct val="20000"/>
        </a:spcBef>
        <a:buFont typeface="Arial" pitchFamily="34" charset="0"/>
        <a:buChar char="•"/>
        <a:defRPr sz="4300" kern="1200">
          <a:solidFill>
            <a:schemeClr val="tx1"/>
          </a:solidFill>
          <a:latin typeface="+mn-lt"/>
          <a:ea typeface="+mn-ea"/>
          <a:cs typeface="+mn-cs"/>
        </a:defRPr>
      </a:lvl1pPr>
      <a:lvl2pPr marL="989015" indent="-380390" algn="l" defTabSz="1217249" rtl="0" eaLnBrk="1" latinLnBrk="0" hangingPunct="1">
        <a:spcBef>
          <a:spcPct val="20000"/>
        </a:spcBef>
        <a:buFont typeface="Arial" pitchFamily="34" charset="0"/>
        <a:buChar char="–"/>
        <a:defRPr sz="3700" kern="1200">
          <a:solidFill>
            <a:schemeClr val="tx1"/>
          </a:solidFill>
          <a:latin typeface="+mn-lt"/>
          <a:ea typeface="+mn-ea"/>
          <a:cs typeface="+mn-cs"/>
        </a:defRPr>
      </a:lvl2pPr>
      <a:lvl3pPr marL="1521562" indent="-304312" algn="l" defTabSz="1217249"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0186" indent="-304312" algn="l" defTabSz="1217249"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38811" indent="-304312" algn="l" defTabSz="1217249"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347436" indent="-304312" algn="l" defTabSz="1217249"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56060" indent="-304312" algn="l" defTabSz="1217249"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64685" indent="-304312" algn="l" defTabSz="1217249"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73309" indent="-304312" algn="l" defTabSz="1217249"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7249" rtl="0" eaLnBrk="1" latinLnBrk="0" hangingPunct="1">
        <a:defRPr sz="2400" kern="1200">
          <a:solidFill>
            <a:schemeClr val="tx1"/>
          </a:solidFill>
          <a:latin typeface="+mn-lt"/>
          <a:ea typeface="+mn-ea"/>
          <a:cs typeface="+mn-cs"/>
        </a:defRPr>
      </a:lvl1pPr>
      <a:lvl2pPr marL="608625" algn="l" defTabSz="1217249" rtl="0" eaLnBrk="1" latinLnBrk="0" hangingPunct="1">
        <a:defRPr sz="2400" kern="1200">
          <a:solidFill>
            <a:schemeClr val="tx1"/>
          </a:solidFill>
          <a:latin typeface="+mn-lt"/>
          <a:ea typeface="+mn-ea"/>
          <a:cs typeface="+mn-cs"/>
        </a:defRPr>
      </a:lvl2pPr>
      <a:lvl3pPr marL="1217249" algn="l" defTabSz="1217249" rtl="0" eaLnBrk="1" latinLnBrk="0" hangingPunct="1">
        <a:defRPr sz="2400" kern="1200">
          <a:solidFill>
            <a:schemeClr val="tx1"/>
          </a:solidFill>
          <a:latin typeface="+mn-lt"/>
          <a:ea typeface="+mn-ea"/>
          <a:cs typeface="+mn-cs"/>
        </a:defRPr>
      </a:lvl3pPr>
      <a:lvl4pPr marL="1825874" algn="l" defTabSz="1217249" rtl="0" eaLnBrk="1" latinLnBrk="0" hangingPunct="1">
        <a:defRPr sz="2400" kern="1200">
          <a:solidFill>
            <a:schemeClr val="tx1"/>
          </a:solidFill>
          <a:latin typeface="+mn-lt"/>
          <a:ea typeface="+mn-ea"/>
          <a:cs typeface="+mn-cs"/>
        </a:defRPr>
      </a:lvl4pPr>
      <a:lvl5pPr marL="2434499" algn="l" defTabSz="1217249" rtl="0" eaLnBrk="1" latinLnBrk="0" hangingPunct="1">
        <a:defRPr sz="2400" kern="1200">
          <a:solidFill>
            <a:schemeClr val="tx1"/>
          </a:solidFill>
          <a:latin typeface="+mn-lt"/>
          <a:ea typeface="+mn-ea"/>
          <a:cs typeface="+mn-cs"/>
        </a:defRPr>
      </a:lvl5pPr>
      <a:lvl6pPr marL="3043123" algn="l" defTabSz="1217249" rtl="0" eaLnBrk="1" latinLnBrk="0" hangingPunct="1">
        <a:defRPr sz="2400" kern="1200">
          <a:solidFill>
            <a:schemeClr val="tx1"/>
          </a:solidFill>
          <a:latin typeface="+mn-lt"/>
          <a:ea typeface="+mn-ea"/>
          <a:cs typeface="+mn-cs"/>
        </a:defRPr>
      </a:lvl6pPr>
      <a:lvl7pPr marL="3651748" algn="l" defTabSz="1217249" rtl="0" eaLnBrk="1" latinLnBrk="0" hangingPunct="1">
        <a:defRPr sz="2400" kern="1200">
          <a:solidFill>
            <a:schemeClr val="tx1"/>
          </a:solidFill>
          <a:latin typeface="+mn-lt"/>
          <a:ea typeface="+mn-ea"/>
          <a:cs typeface="+mn-cs"/>
        </a:defRPr>
      </a:lvl7pPr>
      <a:lvl8pPr marL="4260372" algn="l" defTabSz="1217249" rtl="0" eaLnBrk="1" latinLnBrk="0" hangingPunct="1">
        <a:defRPr sz="2400" kern="1200">
          <a:solidFill>
            <a:schemeClr val="tx1"/>
          </a:solidFill>
          <a:latin typeface="+mn-lt"/>
          <a:ea typeface="+mn-ea"/>
          <a:cs typeface="+mn-cs"/>
        </a:defRPr>
      </a:lvl8pPr>
      <a:lvl9pPr marL="4868997" algn="l" defTabSz="1217249"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548FB393-E3B8-40BC-9973-4534F6FF52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5EEE83CB-073D-463F-A9BF-43896B36E9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42E587D9-C950-4598-95B1-0CABAC6F2C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accent6">
                    <a:lumMod val="20000"/>
                    <a:lumOff val="80000"/>
                  </a:schemeClr>
                </a:solidFill>
                <a:latin typeface="UVF Fiolex Girls" panose="020B06030503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6936974-49F8-4A5C-B7ED-3319CCC645F6}" type="datetimeFigureOut">
              <a:rPr kumimoji="0" lang="zh-CN" altLang="en-US" sz="1200" b="0" i="0" u="none" strike="noStrike" kern="1200" cap="none" spc="0" normalizeH="0" baseline="0" noProof="0" smtClean="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2022/1/6</a:t>
            </a:fld>
            <a:endParaRPr kumimoji="0" lang="zh-CN" altLang="en-US" sz="1200" b="0" i="0" u="none" strike="noStrike" kern="1200" cap="none" spc="0" normalizeH="0" baseline="0" noProof="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endParaRPr>
          </a:p>
        </p:txBody>
      </p:sp>
      <p:sp>
        <p:nvSpPr>
          <p:cNvPr id="5" name="页脚占位符 4">
            <a:extLst>
              <a:ext uri="{FF2B5EF4-FFF2-40B4-BE49-F238E27FC236}">
                <a16:creationId xmlns:a16="http://schemas.microsoft.com/office/drawing/2014/main" id="{9E7D65F5-4415-4F01-9AB2-E89F296044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accent6">
                    <a:lumMod val="20000"/>
                    <a:lumOff val="80000"/>
                  </a:schemeClr>
                </a:solidFill>
                <a:latin typeface="UVF Fiolex Girls" panose="020B06030503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endParaRPr>
          </a:p>
        </p:txBody>
      </p:sp>
      <p:sp>
        <p:nvSpPr>
          <p:cNvPr id="6" name="灯片编号占位符 5">
            <a:extLst>
              <a:ext uri="{FF2B5EF4-FFF2-40B4-BE49-F238E27FC236}">
                <a16:creationId xmlns:a16="http://schemas.microsoft.com/office/drawing/2014/main" id="{FF77E155-53A0-48FF-98C8-013F6CC561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accent6">
                    <a:lumMod val="20000"/>
                    <a:lumOff val="80000"/>
                  </a:schemeClr>
                </a:solidFill>
                <a:latin typeface="UVF Fiolex Girls" panose="020B060305030202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1176276-FEA2-4158-8176-C7D2C18AF9F0}" type="slidenum">
              <a:rPr kumimoji="0" lang="zh-CN" altLang="en-US" sz="1200" b="0" i="0" u="none" strike="noStrike" kern="1200" cap="none" spc="0" normalizeH="0" baseline="0" noProof="0" smtClean="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70AD47">
                  <a:lumMod val="20000"/>
                  <a:lumOff val="80000"/>
                </a:srgbClr>
              </a:solidFill>
              <a:effectLst/>
              <a:uLnTx/>
              <a:uFillTx/>
              <a:latin typeface="UVF Fiolex Girls" panose="020B0603050302020204" pitchFamily="34" charset="0"/>
              <a:ea typeface="等线" panose="020B0604020202020204" charset="-122"/>
              <a:cs typeface="+mn-cs"/>
            </a:endParaRPr>
          </a:p>
        </p:txBody>
      </p:sp>
      <p:pic>
        <p:nvPicPr>
          <p:cNvPr id="7" name="图片 6">
            <a:extLst>
              <a:ext uri="{FF2B5EF4-FFF2-40B4-BE49-F238E27FC236}">
                <a16:creationId xmlns:a16="http://schemas.microsoft.com/office/drawing/2014/main" id="{62A81FE1-9668-4116-8F25-5570C2A3D278}"/>
              </a:ext>
            </a:extLst>
          </p:cNvPr>
          <p:cNvPicPr>
            <a:picLocks noChangeAspect="1"/>
          </p:cNvPicPr>
          <p:nvPr userDrawn="1"/>
        </p:nvPicPr>
        <p:blipFill>
          <a:blip r:embed="rId15"/>
          <a:stretch>
            <a:fillRect/>
          </a:stretch>
        </p:blipFill>
        <p:spPr>
          <a:xfrm>
            <a:off x="3840" y="1638"/>
            <a:ext cx="12188160" cy="6855034"/>
          </a:xfrm>
          <a:prstGeom prst="rect">
            <a:avLst/>
          </a:prstGeom>
        </p:spPr>
      </p:pic>
      <p:sp>
        <p:nvSpPr>
          <p:cNvPr id="8" name="TextBox 7">
            <a:extLst>
              <a:ext uri="{FF2B5EF4-FFF2-40B4-BE49-F238E27FC236}">
                <a16:creationId xmlns:a16="http://schemas.microsoft.com/office/drawing/2014/main" id="{2515359E-A2B8-4605-9397-1428793DDE18}"/>
              </a:ext>
            </a:extLst>
          </p:cNvPr>
          <p:cNvSpPr txBox="1"/>
          <p:nvPr userDrawn="1"/>
        </p:nvSpPr>
        <p:spPr>
          <a:xfrm>
            <a:off x="191386" y="0"/>
            <a:ext cx="213153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70AD47">
                    <a:lumMod val="40000"/>
                    <a:lumOff val="60000"/>
                  </a:srgbClr>
                </a:solidFill>
                <a:effectLst/>
                <a:uLnTx/>
                <a:uFillTx/>
                <a:latin typeface="UVF Fiolex Girls" panose="020B0603050302020204" pitchFamily="34" charset="0"/>
                <a:ea typeface="+mn-ea"/>
                <a:cs typeface="+mn-cs"/>
              </a:rPr>
              <a:t>MĂNG NON</a:t>
            </a:r>
          </a:p>
        </p:txBody>
      </p:sp>
      <p:sp>
        <p:nvSpPr>
          <p:cNvPr id="9" name="TextBox 8">
            <a:extLst>
              <a:ext uri="{FF2B5EF4-FFF2-40B4-BE49-F238E27FC236}">
                <a16:creationId xmlns:a16="http://schemas.microsoft.com/office/drawing/2014/main" id="{0E0CA9EC-AA7A-42FA-A943-238CDB66AE96}"/>
              </a:ext>
            </a:extLst>
          </p:cNvPr>
          <p:cNvSpPr txBox="1"/>
          <p:nvPr userDrawn="1"/>
        </p:nvSpPr>
        <p:spPr>
          <a:xfrm>
            <a:off x="5030234" y="-549437"/>
            <a:ext cx="213153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70AD47">
                    <a:lumMod val="20000"/>
                    <a:lumOff val="80000"/>
                  </a:srgbClr>
                </a:solidFill>
                <a:effectLst/>
                <a:uLnTx/>
                <a:uFillTx/>
                <a:latin typeface="UVF Fiolex Girls" panose="020B0603050302020204" pitchFamily="34" charset="0"/>
                <a:ea typeface="+mn-ea"/>
                <a:cs typeface="+mn-cs"/>
              </a:rPr>
              <a:t>Diệu Hiền</a:t>
            </a:r>
          </a:p>
        </p:txBody>
      </p:sp>
      <p:sp>
        <p:nvSpPr>
          <p:cNvPr id="10" name="TextBox 9">
            <a:extLst>
              <a:ext uri="{FF2B5EF4-FFF2-40B4-BE49-F238E27FC236}">
                <a16:creationId xmlns:a16="http://schemas.microsoft.com/office/drawing/2014/main" id="{F366C020-708B-4719-951C-0FC0B00A1A4F}"/>
              </a:ext>
            </a:extLst>
          </p:cNvPr>
          <p:cNvSpPr txBox="1"/>
          <p:nvPr userDrawn="1"/>
        </p:nvSpPr>
        <p:spPr>
          <a:xfrm>
            <a:off x="11352176" y="6469690"/>
            <a:ext cx="213153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70AD47">
                    <a:lumMod val="20000"/>
                    <a:lumOff val="80000"/>
                  </a:srgbClr>
                </a:solidFill>
                <a:effectLst/>
                <a:uLnTx/>
                <a:uFillTx/>
                <a:latin typeface="UVF Fiolex Girls" panose="020B0603050302020204" pitchFamily="34" charset="0"/>
                <a:ea typeface="+mn-ea"/>
                <a:cs typeface="+mn-cs"/>
              </a:rPr>
              <a:t>Diệu Hiền</a:t>
            </a:r>
          </a:p>
        </p:txBody>
      </p:sp>
      <p:sp>
        <p:nvSpPr>
          <p:cNvPr id="11" name="TextBox 10">
            <a:extLst>
              <a:ext uri="{FF2B5EF4-FFF2-40B4-BE49-F238E27FC236}">
                <a16:creationId xmlns:a16="http://schemas.microsoft.com/office/drawing/2014/main" id="{0F150647-6A89-4480-81C3-DA4BD2258EB7}"/>
              </a:ext>
            </a:extLst>
          </p:cNvPr>
          <p:cNvSpPr txBox="1"/>
          <p:nvPr userDrawn="1"/>
        </p:nvSpPr>
        <p:spPr>
          <a:xfrm>
            <a:off x="13281099" y="2906713"/>
            <a:ext cx="213153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70AD47">
                    <a:lumMod val="20000"/>
                    <a:lumOff val="80000"/>
                  </a:srgbClr>
                </a:solidFill>
                <a:effectLst/>
                <a:uLnTx/>
                <a:uFillTx/>
                <a:latin typeface="UVF Fiolex Girls" panose="020B0603050302020204" pitchFamily="34" charset="0"/>
                <a:ea typeface="+mn-ea"/>
                <a:cs typeface="+mn-cs"/>
              </a:rPr>
              <a:t>Diệu Hiền</a:t>
            </a:r>
          </a:p>
        </p:txBody>
      </p:sp>
      <p:pic>
        <p:nvPicPr>
          <p:cNvPr id="13" name="Picture 12">
            <a:extLst>
              <a:ext uri="{FF2B5EF4-FFF2-40B4-BE49-F238E27FC236}">
                <a16:creationId xmlns:a16="http://schemas.microsoft.com/office/drawing/2014/main" id="{42FE4246-636F-4A13-8EED-3CFDD02624FA}"/>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2478961" y="-872018"/>
            <a:ext cx="1832147" cy="3115599"/>
          </a:xfrm>
          <a:prstGeom prst="rect">
            <a:avLst/>
          </a:prstGeom>
        </p:spPr>
      </p:pic>
      <p:pic>
        <p:nvPicPr>
          <p:cNvPr id="14" name="Picture 13">
            <a:extLst>
              <a:ext uri="{FF2B5EF4-FFF2-40B4-BE49-F238E27FC236}">
                <a16:creationId xmlns:a16="http://schemas.microsoft.com/office/drawing/2014/main" id="{B447A2E0-4F56-4A0A-932D-755BE9695C8E}"/>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8548970" y="10279910"/>
            <a:ext cx="978589" cy="1664108"/>
          </a:xfrm>
          <a:prstGeom prst="rect">
            <a:avLst/>
          </a:prstGeom>
        </p:spPr>
      </p:pic>
      <p:sp>
        <p:nvSpPr>
          <p:cNvPr id="15" name="TextBox 14">
            <a:extLst>
              <a:ext uri="{FF2B5EF4-FFF2-40B4-BE49-F238E27FC236}">
                <a16:creationId xmlns:a16="http://schemas.microsoft.com/office/drawing/2014/main" id="{4B24D258-7A4E-4B82-A8CE-0D5612762D2B}"/>
              </a:ext>
            </a:extLst>
          </p:cNvPr>
          <p:cNvSpPr txBox="1"/>
          <p:nvPr userDrawn="1"/>
        </p:nvSpPr>
        <p:spPr>
          <a:xfrm>
            <a:off x="2209800" y="6991609"/>
            <a:ext cx="8640416" cy="1754326"/>
          </a:xfrm>
          <a:prstGeom prst="rect">
            <a:avLst/>
          </a:prstGeom>
          <a:noFill/>
        </p:spPr>
        <p:txBody>
          <a:bodyPr wrap="square">
            <a:spAutoFit/>
          </a:body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algn="ctr"/>
            <a:r>
              <a:rPr lang="en-US" sz="1800" b="1" dirty="0">
                <a:solidFill>
                  <a:srgbClr val="DA148A"/>
                </a:solidFill>
                <a:latin typeface="SVN-Newton" panose="02040603050506020204" pitchFamily="18" charset="0"/>
                <a:cs typeface="Times New Roman" panose="02020603050405020304" pitchFamily="18" charset="0"/>
              </a:rPr>
              <a:t>CHUYÊN GIÁO ÁN ĐIỆN TỬ THEO TUẦN KHỐI 4 </a:t>
            </a:r>
          </a:p>
          <a:p>
            <a:pPr algn="ctr"/>
            <a:r>
              <a:rPr lang="en-US" sz="1800" b="1" dirty="0">
                <a:solidFill>
                  <a:srgbClr val="DA148A"/>
                </a:solidFill>
                <a:latin typeface="SVN-Newton" panose="02040603050506020204" pitchFamily="18" charset="0"/>
                <a:cs typeface="Times New Roman" panose="02020603050405020304" pitchFamily="18" charset="0"/>
              </a:rPr>
              <a:t>BÀI THAO GIẢNG – ELEARNING</a:t>
            </a:r>
          </a:p>
          <a:p>
            <a:pPr algn="ctr"/>
            <a:r>
              <a:rPr lang="en-US" sz="1800" dirty="0" err="1">
                <a:solidFill>
                  <a:schemeClr val="accent6">
                    <a:lumMod val="50000"/>
                  </a:schemeClr>
                </a:solidFill>
                <a:latin typeface="SVN-Newton" panose="02040603050506020204" pitchFamily="18" charset="0"/>
                <a:cs typeface="Times New Roman" panose="02020603050405020304" pitchFamily="18" charset="0"/>
              </a:rPr>
              <a:t>Nhóm</a:t>
            </a:r>
            <a:r>
              <a:rPr lang="en-US" sz="1800" dirty="0">
                <a:solidFill>
                  <a:schemeClr val="accent6">
                    <a:lumMod val="50000"/>
                  </a:schemeClr>
                </a:solidFill>
                <a:latin typeface="SVN-Newton" panose="02040603050506020204" pitchFamily="18" charset="0"/>
                <a:cs typeface="Times New Roman" panose="02020603050405020304" pitchFamily="18" charset="0"/>
              </a:rPr>
              <a:t> chia </a:t>
            </a:r>
            <a:r>
              <a:rPr lang="en-US" sz="1800" dirty="0" err="1">
                <a:solidFill>
                  <a:schemeClr val="accent6">
                    <a:lumMod val="50000"/>
                  </a:schemeClr>
                </a:solidFill>
                <a:latin typeface="SVN-Newton" panose="02040603050506020204" pitchFamily="18" charset="0"/>
                <a:cs typeface="Times New Roman" panose="02020603050405020304" pitchFamily="18" charset="0"/>
              </a:rPr>
              <a:t>sẻ</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 </a:t>
            </a:r>
            <a:r>
              <a:rPr lang="en-US" sz="1800" dirty="0" err="1">
                <a:solidFill>
                  <a:schemeClr val="accent6">
                    <a:lumMod val="50000"/>
                  </a:schemeClr>
                </a:solidFill>
                <a:latin typeface="SVN-Newton" panose="02040603050506020204" pitchFamily="18" charset="0"/>
                <a:cs typeface="Times New Roman" panose="02020603050405020304" pitchFamily="18" charset="0"/>
              </a:rPr>
              <a:t>Quà</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tặng</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Măng</a:t>
            </a:r>
            <a:r>
              <a:rPr lang="en-US" sz="1800" dirty="0">
                <a:solidFill>
                  <a:schemeClr val="accent6">
                    <a:lumMod val="50000"/>
                  </a:schemeClr>
                </a:solidFill>
                <a:latin typeface="SVN-Newton" panose="02040603050506020204" pitchFamily="18" charset="0"/>
                <a:cs typeface="Times New Roman" panose="02020603050405020304" pitchFamily="18" charset="0"/>
              </a:rPr>
              <a:t> Non –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Tiểu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học</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dirty="0">
                <a:solidFill>
                  <a:schemeClr val="accent6">
                    <a:lumMod val="50000"/>
                  </a:schemeClr>
                </a:solidFill>
                <a:latin typeface="SVN-Newton" panose="02040603050506020204" pitchFamily="18" charset="0"/>
                <a:cs typeface="Times New Roman" panose="02020603050405020304" pitchFamily="18" charset="0"/>
              </a:rPr>
              <a:t>Page: </a:t>
            </a:r>
            <a:r>
              <a:rPr lang="en-US" sz="1800" dirty="0" err="1">
                <a:solidFill>
                  <a:schemeClr val="accent6">
                    <a:lumMod val="50000"/>
                  </a:schemeClr>
                </a:solidFill>
                <a:latin typeface="SVN-Newton" panose="02040603050506020204" pitchFamily="18" charset="0"/>
                <a:cs typeface="Times New Roman" panose="02020603050405020304" pitchFamily="18" charset="0"/>
              </a:rPr>
              <a:t>Măng</a:t>
            </a:r>
            <a:r>
              <a:rPr lang="en-US" sz="1800" dirty="0">
                <a:solidFill>
                  <a:schemeClr val="accent6">
                    <a:lumMod val="50000"/>
                  </a:schemeClr>
                </a:solidFill>
                <a:latin typeface="SVN-Newton" panose="02040603050506020204" pitchFamily="18" charset="0"/>
                <a:cs typeface="Times New Roman" panose="02020603050405020304" pitchFamily="18" charset="0"/>
              </a:rPr>
              <a:t> Non –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Tiểu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học</a:t>
            </a:r>
            <a:r>
              <a:rPr lang="en-US" sz="1800" dirty="0">
                <a:solidFill>
                  <a:schemeClr val="accent6">
                    <a:lumMod val="50000"/>
                  </a:schemeClr>
                </a:solidFill>
                <a:latin typeface="SVN-Newton" panose="02040603050506020204" pitchFamily="18" charset="0"/>
                <a:cs typeface="Times New Roman" panose="02020603050405020304" pitchFamily="18" charset="0"/>
              </a:rPr>
              <a:t> </a:t>
            </a: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16" name="Picture 15">
            <a:extLst>
              <a:ext uri="{FF2B5EF4-FFF2-40B4-BE49-F238E27FC236}">
                <a16:creationId xmlns:a16="http://schemas.microsoft.com/office/drawing/2014/main" id="{02DD2F3B-C0A4-4F29-9618-EAD14BC0FC70}"/>
              </a:ext>
            </a:extLst>
          </p:cNvPr>
          <p:cNvPicPr>
            <a:picLocks noChangeAspect="1"/>
          </p:cNvPicPr>
          <p:nvPr userDrawn="1"/>
        </p:nvPicPr>
        <p:blipFill>
          <a:blip r:embed="rId18"/>
          <a:stretch>
            <a:fillRect/>
          </a:stretch>
        </p:blipFill>
        <p:spPr>
          <a:xfrm>
            <a:off x="0" y="0"/>
            <a:ext cx="12192000" cy="6858000"/>
          </a:xfrm>
          <a:prstGeom prst="rect">
            <a:avLst/>
          </a:prstGeom>
        </p:spPr>
      </p:pic>
    </p:spTree>
    <p:extLst>
      <p:ext uri="{BB962C8B-B14F-4D97-AF65-F5344CB8AC3E}">
        <p14:creationId xmlns:p14="http://schemas.microsoft.com/office/powerpoint/2010/main" val="593175947"/>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Lst>
  <p:txStyles>
    <p:titleStyle>
      <a:lvl1pPr algn="l" defTabSz="914400" rtl="0" eaLnBrk="1" latinLnBrk="0" hangingPunct="1">
        <a:lnSpc>
          <a:spcPct val="90000"/>
        </a:lnSpc>
        <a:spcBef>
          <a:spcPct val="0"/>
        </a:spcBef>
        <a:buNone/>
        <a:defRPr sz="4400" kern="1200">
          <a:solidFill>
            <a:schemeClr val="accent6">
              <a:lumMod val="20000"/>
              <a:lumOff val="80000"/>
            </a:schemeClr>
          </a:solidFill>
          <a:latin typeface="UVF Fiolex Girls" panose="020B06030503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lumMod val="20000"/>
              <a:lumOff val="80000"/>
            </a:schemeClr>
          </a:solidFill>
          <a:latin typeface="UVF Fiolex Girls" panose="020B06030503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lumMod val="20000"/>
              <a:lumOff val="80000"/>
            </a:schemeClr>
          </a:solidFill>
          <a:latin typeface="UVF Fiolex Girls" panose="020B06030503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lumMod val="20000"/>
              <a:lumOff val="80000"/>
            </a:schemeClr>
          </a:solidFill>
          <a:latin typeface="UVF Fiolex Girls" panose="020B06030503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lumMod val="20000"/>
              <a:lumOff val="80000"/>
            </a:schemeClr>
          </a:solidFill>
          <a:latin typeface="UVF Fiolex Girls" panose="020B06030503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lumMod val="20000"/>
              <a:lumOff val="80000"/>
            </a:schemeClr>
          </a:solidFill>
          <a:latin typeface="UVF Fiolex Girls" panose="020B06030503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9.xml"/><Relationship Id="rId13" Type="http://schemas.microsoft.com/office/2007/relationships/hdphoto" Target="../media/hdphoto1.wdp"/><Relationship Id="rId18" Type="http://schemas.openxmlformats.org/officeDocument/2006/relationships/image" Target="../media/image19.png"/><Relationship Id="rId3" Type="http://schemas.openxmlformats.org/officeDocument/2006/relationships/tags" Target="../tags/tag4.xml"/><Relationship Id="rId7" Type="http://schemas.openxmlformats.org/officeDocument/2006/relationships/tags" Target="../tags/tag8.xml"/><Relationship Id="rId12" Type="http://schemas.openxmlformats.org/officeDocument/2006/relationships/image" Target="../media/image16.png"/><Relationship Id="rId17" Type="http://schemas.openxmlformats.org/officeDocument/2006/relationships/image" Target="../media/image18.png"/><Relationship Id="rId2" Type="http://schemas.openxmlformats.org/officeDocument/2006/relationships/tags" Target="../tags/tag3.xml"/><Relationship Id="rId16" Type="http://schemas.microsoft.com/office/2007/relationships/hdphoto" Target="../media/hdphoto2.wdp"/><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image" Target="../media/image15.png"/><Relationship Id="rId5" Type="http://schemas.openxmlformats.org/officeDocument/2006/relationships/tags" Target="../tags/tag6.xml"/><Relationship Id="rId15" Type="http://schemas.openxmlformats.org/officeDocument/2006/relationships/image" Target="../media/image17.png"/><Relationship Id="rId10" Type="http://schemas.openxmlformats.org/officeDocument/2006/relationships/image" Target="../media/image14.emf"/><Relationship Id="rId19" Type="http://schemas.openxmlformats.org/officeDocument/2006/relationships/image" Target="../media/image20.png"/><Relationship Id="rId4" Type="http://schemas.openxmlformats.org/officeDocument/2006/relationships/tags" Target="../tags/tag5.xml"/><Relationship Id="rId9" Type="http://schemas.openxmlformats.org/officeDocument/2006/relationships/slideLayout" Target="../slideLayouts/slideLayout1.xml"/><Relationship Id="rId1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35.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7" Type="http://schemas.microsoft.com/office/2007/relationships/hdphoto" Target="../media/hdphoto14.wdp"/><Relationship Id="rId2" Type="http://schemas.openxmlformats.org/officeDocument/2006/relationships/image" Target="../media/image37.jpeg"/><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9.jpeg"/><Relationship Id="rId4" Type="http://schemas.microsoft.com/office/2007/relationships/hdphoto" Target="../media/hdphoto13.wdp"/></Relationships>
</file>

<file path=ppt/slides/_rels/slide1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1.xml"/><Relationship Id="rId6" Type="http://schemas.microsoft.com/office/2007/relationships/hdphoto" Target="../media/hdphoto16.wdp"/><Relationship Id="rId5" Type="http://schemas.openxmlformats.org/officeDocument/2006/relationships/image" Target="../media/image43.png"/><Relationship Id="rId4" Type="http://schemas.microsoft.com/office/2007/relationships/hdphoto" Target="../media/hdphoto15.wdp"/></Relationships>
</file>

<file path=ppt/slides/_rels/slide14.xml.rels><?xml version="1.0" encoding="UTF-8" standalone="yes"?>
<Relationships xmlns="http://schemas.openxmlformats.org/package/2006/relationships"><Relationship Id="rId8" Type="http://schemas.openxmlformats.org/officeDocument/2006/relationships/image" Target="../media/image14.emf"/><Relationship Id="rId13" Type="http://schemas.openxmlformats.org/officeDocument/2006/relationships/image" Target="../media/image50.png"/><Relationship Id="rId3" Type="http://schemas.openxmlformats.org/officeDocument/2006/relationships/image" Target="../media/image45.png"/><Relationship Id="rId7" Type="http://schemas.microsoft.com/office/2007/relationships/hdphoto" Target="../media/hdphoto16.wdp"/><Relationship Id="rId12" Type="http://schemas.microsoft.com/office/2007/relationships/hdphoto" Target="../media/hdphoto18.wdp"/><Relationship Id="rId2" Type="http://schemas.openxmlformats.org/officeDocument/2006/relationships/image" Target="../media/image44.png"/><Relationship Id="rId1" Type="http://schemas.openxmlformats.org/officeDocument/2006/relationships/slideLayout" Target="../slideLayouts/slideLayout1.xml"/><Relationship Id="rId6" Type="http://schemas.openxmlformats.org/officeDocument/2006/relationships/image" Target="../media/image43.png"/><Relationship Id="rId11" Type="http://schemas.openxmlformats.org/officeDocument/2006/relationships/image" Target="../media/image49.png"/><Relationship Id="rId5" Type="http://schemas.openxmlformats.org/officeDocument/2006/relationships/image" Target="../media/image46.png"/><Relationship Id="rId10" Type="http://schemas.openxmlformats.org/officeDocument/2006/relationships/image" Target="../media/image48.emf"/><Relationship Id="rId4" Type="http://schemas.microsoft.com/office/2007/relationships/hdphoto" Target="../media/hdphoto17.wdp"/><Relationship Id="rId9" Type="http://schemas.openxmlformats.org/officeDocument/2006/relationships/image" Target="../media/image47.gif"/></Relationships>
</file>

<file path=ppt/slides/_rels/slide1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51.png"/><Relationship Id="rId7" Type="http://schemas.openxmlformats.org/officeDocument/2006/relationships/image" Target="../media/image16.png"/><Relationship Id="rId2" Type="http://schemas.openxmlformats.org/officeDocument/2006/relationships/image" Target="../media/image41.emf"/><Relationship Id="rId1" Type="http://schemas.openxmlformats.org/officeDocument/2006/relationships/slideLayout" Target="../slideLayouts/slideLayout1.xml"/><Relationship Id="rId6" Type="http://schemas.microsoft.com/office/2007/relationships/hdphoto" Target="../media/hdphoto20.wdp"/><Relationship Id="rId5" Type="http://schemas.openxmlformats.org/officeDocument/2006/relationships/image" Target="../media/image52.png"/><Relationship Id="rId4" Type="http://schemas.microsoft.com/office/2007/relationships/hdphoto" Target="../media/hdphoto19.wdp"/></Relationships>
</file>

<file path=ppt/slides/_rels/slide16.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44.png"/><Relationship Id="rId1" Type="http://schemas.openxmlformats.org/officeDocument/2006/relationships/slideLayout" Target="../slideLayouts/slideLayout1.xml"/><Relationship Id="rId4" Type="http://schemas.microsoft.com/office/2007/relationships/hdphoto" Target="../media/hdphoto21.wdp"/></Relationships>
</file>

<file path=ppt/slides/_rels/slide1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44.png"/><Relationship Id="rId1" Type="http://schemas.openxmlformats.org/officeDocument/2006/relationships/slideLayout" Target="../slideLayouts/slideLayout1.xml"/><Relationship Id="rId6" Type="http://schemas.microsoft.com/office/2007/relationships/hdphoto" Target="../media/hdphoto23.wdp"/><Relationship Id="rId5" Type="http://schemas.openxmlformats.org/officeDocument/2006/relationships/image" Target="../media/image55.png"/><Relationship Id="rId4" Type="http://schemas.microsoft.com/office/2007/relationships/hdphoto" Target="../media/hdphoto22.wdp"/></Relationships>
</file>

<file path=ppt/slides/_rels/slide1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44.png"/><Relationship Id="rId1" Type="http://schemas.openxmlformats.org/officeDocument/2006/relationships/slideLayout" Target="../slideLayouts/slideLayout1.xml"/><Relationship Id="rId6" Type="http://schemas.microsoft.com/office/2007/relationships/hdphoto" Target="../media/hdphoto25.wdp"/><Relationship Id="rId5" Type="http://schemas.openxmlformats.org/officeDocument/2006/relationships/image" Target="../media/image57.png"/><Relationship Id="rId4" Type="http://schemas.microsoft.com/office/2007/relationships/hdphoto" Target="../media/hdphoto24.wdp"/></Relationships>
</file>

<file path=ppt/slides/_rels/slide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44.png"/><Relationship Id="rId1" Type="http://schemas.openxmlformats.org/officeDocument/2006/relationships/slideLayout" Target="../slideLayouts/slideLayout1.xml"/><Relationship Id="rId6" Type="http://schemas.microsoft.com/office/2007/relationships/hdphoto" Target="../media/hdphoto26.wdp"/><Relationship Id="rId5" Type="http://schemas.openxmlformats.org/officeDocument/2006/relationships/image" Target="../media/image58.png"/><Relationship Id="rId4" Type="http://schemas.microsoft.com/office/2007/relationships/hdphoto" Target="../media/hdphoto25.wdp"/></Relationships>
</file>

<file path=ppt/slides/_rels/slide2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xml"/><Relationship Id="rId4" Type="http://schemas.openxmlformats.org/officeDocument/2006/relationships/image" Target="../media/image62.png"/></Relationships>
</file>

<file path=ppt/slides/_rels/slide2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hyperlink" Target="https://www.facebook.com/groups/629898828017053" TargetMode="External"/><Relationship Id="rId1" Type="http://schemas.openxmlformats.org/officeDocument/2006/relationships/slideLayout" Target="../slideLayouts/slideLayout74.xml"/></Relationships>
</file>

<file path=ppt/slides/_rels/slide3.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26.png"/><Relationship Id="rId13" Type="http://schemas.microsoft.com/office/2007/relationships/hdphoto" Target="../media/hdphoto7.wdp"/><Relationship Id="rId3" Type="http://schemas.openxmlformats.org/officeDocument/2006/relationships/image" Target="../media/image24.png"/><Relationship Id="rId7" Type="http://schemas.microsoft.com/office/2007/relationships/hdphoto" Target="../media/hdphoto4.wdp"/><Relationship Id="rId12" Type="http://schemas.openxmlformats.org/officeDocument/2006/relationships/image" Target="../media/image28.png"/><Relationship Id="rId2" Type="http://schemas.openxmlformats.org/officeDocument/2006/relationships/image" Target="../media/image23.jpg"/><Relationship Id="rId1" Type="http://schemas.openxmlformats.org/officeDocument/2006/relationships/slideLayout" Target="../slideLayouts/slideLayout8.xml"/><Relationship Id="rId6" Type="http://schemas.openxmlformats.org/officeDocument/2006/relationships/image" Target="../media/image25.png"/><Relationship Id="rId11" Type="http://schemas.microsoft.com/office/2007/relationships/hdphoto" Target="../media/hdphoto6.wdp"/><Relationship Id="rId5" Type="http://schemas.openxmlformats.org/officeDocument/2006/relationships/slide" Target="slide7.xml"/><Relationship Id="rId15" Type="http://schemas.microsoft.com/office/2007/relationships/hdphoto" Target="../media/hdphoto8.wdp"/><Relationship Id="rId10" Type="http://schemas.openxmlformats.org/officeDocument/2006/relationships/image" Target="../media/image27.png"/><Relationship Id="rId4" Type="http://schemas.microsoft.com/office/2007/relationships/hdphoto" Target="../media/hdphoto3.wdp"/><Relationship Id="rId9" Type="http://schemas.microsoft.com/office/2007/relationships/hdphoto" Target="../media/hdphoto5.wdp"/><Relationship Id="rId14" Type="http://schemas.openxmlformats.org/officeDocument/2006/relationships/image" Target="../media/image29.png"/></Relationships>
</file>

<file path=ppt/slides/_rels/slide5.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audio" Target="../media/audio2.wav"/><Relationship Id="rId7" Type="http://schemas.openxmlformats.org/officeDocument/2006/relationships/image" Target="../media/image27.png"/><Relationship Id="rId2" Type="http://schemas.openxmlformats.org/officeDocument/2006/relationships/audio" Target="../media/audio1.wav"/><Relationship Id="rId1" Type="http://schemas.openxmlformats.org/officeDocument/2006/relationships/slideLayout" Target="../slideLayouts/slideLayout20.xml"/><Relationship Id="rId6" Type="http://schemas.openxmlformats.org/officeDocument/2006/relationships/slide" Target="slide6.xml"/><Relationship Id="rId5" Type="http://schemas.openxmlformats.org/officeDocument/2006/relationships/image" Target="../media/image30.png"/><Relationship Id="rId10" Type="http://schemas.microsoft.com/office/2007/relationships/hdphoto" Target="../media/hdphoto9.wdp"/><Relationship Id="rId4" Type="http://schemas.openxmlformats.org/officeDocument/2006/relationships/audio" Target="../media/audio3.wav"/><Relationship Id="rId9" Type="http://schemas.openxmlformats.org/officeDocument/2006/relationships/image" Target="../media/image31.png"/></Relationships>
</file>

<file path=ppt/slides/_rels/slide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audio" Target="../media/audio2.wav"/><Relationship Id="rId7" Type="http://schemas.microsoft.com/office/2007/relationships/hdphoto" Target="../media/hdphoto6.wdp"/><Relationship Id="rId2" Type="http://schemas.openxmlformats.org/officeDocument/2006/relationships/audio" Target="../media/audio1.wav"/><Relationship Id="rId1" Type="http://schemas.openxmlformats.org/officeDocument/2006/relationships/slideLayout" Target="../slideLayouts/slideLayout44.xml"/><Relationship Id="rId6" Type="http://schemas.openxmlformats.org/officeDocument/2006/relationships/image" Target="../media/image27.png"/><Relationship Id="rId5" Type="http://schemas.openxmlformats.org/officeDocument/2006/relationships/slide" Target="slide6.xml"/><Relationship Id="rId4" Type="http://schemas.openxmlformats.org/officeDocument/2006/relationships/audio" Target="../media/audio3.wav"/><Relationship Id="rId9" Type="http://schemas.microsoft.com/office/2007/relationships/hdphoto" Target="../media/hdphoto9.wdp"/></Relationships>
</file>

<file path=ppt/slides/_rels/slide7.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audio" Target="../media/audio2.wav"/><Relationship Id="rId7" Type="http://schemas.microsoft.com/office/2007/relationships/hdphoto" Target="../media/hdphoto6.wdp"/><Relationship Id="rId2" Type="http://schemas.openxmlformats.org/officeDocument/2006/relationships/audio" Target="../media/audio1.wav"/><Relationship Id="rId1" Type="http://schemas.openxmlformats.org/officeDocument/2006/relationships/slideLayout" Target="../slideLayouts/slideLayout32.xml"/><Relationship Id="rId6" Type="http://schemas.openxmlformats.org/officeDocument/2006/relationships/image" Target="../media/image27.png"/><Relationship Id="rId5" Type="http://schemas.openxmlformats.org/officeDocument/2006/relationships/slide" Target="slide6.xml"/><Relationship Id="rId4" Type="http://schemas.openxmlformats.org/officeDocument/2006/relationships/audio" Target="../media/audio3.wav"/><Relationship Id="rId9" Type="http://schemas.microsoft.com/office/2007/relationships/hdphoto" Target="../media/hdphoto9.wdp"/></Relationships>
</file>

<file path=ppt/slides/_rels/slide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audio" Target="../media/audio2.wav"/><Relationship Id="rId7" Type="http://schemas.openxmlformats.org/officeDocument/2006/relationships/slide" Target="slide6.xml"/><Relationship Id="rId2" Type="http://schemas.openxmlformats.org/officeDocument/2006/relationships/audio" Target="../media/audio1.wav"/><Relationship Id="rId1" Type="http://schemas.openxmlformats.org/officeDocument/2006/relationships/slideLayout" Target="../slideLayouts/slideLayout56.xml"/><Relationship Id="rId6" Type="http://schemas.openxmlformats.org/officeDocument/2006/relationships/image" Target="../media/image32.png"/><Relationship Id="rId11" Type="http://schemas.microsoft.com/office/2007/relationships/hdphoto" Target="../media/hdphoto10.wdp"/><Relationship Id="rId5" Type="http://schemas.openxmlformats.org/officeDocument/2006/relationships/slide" Target="slide4.xml"/><Relationship Id="rId10" Type="http://schemas.openxmlformats.org/officeDocument/2006/relationships/image" Target="../media/image33.png"/><Relationship Id="rId4" Type="http://schemas.openxmlformats.org/officeDocument/2006/relationships/audio" Target="../media/audio3.wav"/><Relationship Id="rId9" Type="http://schemas.microsoft.com/office/2007/relationships/hdphoto" Target="../media/hdphoto6.wdp"/></Relationships>
</file>

<file path=ppt/slides/_rels/slide9.xml.rels><?xml version="1.0" encoding="UTF-8" standalone="yes"?>
<Relationships xmlns="http://schemas.openxmlformats.org/package/2006/relationships"><Relationship Id="rId8" Type="http://schemas.openxmlformats.org/officeDocument/2006/relationships/image" Target="../media/image26.png"/><Relationship Id="rId13" Type="http://schemas.microsoft.com/office/2007/relationships/hdphoto" Target="../media/hdphoto7.wdp"/><Relationship Id="rId3" Type="http://schemas.openxmlformats.org/officeDocument/2006/relationships/slideLayout" Target="../slideLayouts/slideLayout8.xml"/><Relationship Id="rId7" Type="http://schemas.microsoft.com/office/2007/relationships/hdphoto" Target="../media/hdphoto3.wdp"/><Relationship Id="rId12" Type="http://schemas.openxmlformats.org/officeDocument/2006/relationships/image" Target="../media/image28.png"/><Relationship Id="rId2" Type="http://schemas.openxmlformats.org/officeDocument/2006/relationships/audio" Target="../media/media1.mp3"/><Relationship Id="rId16" Type="http://schemas.openxmlformats.org/officeDocument/2006/relationships/image" Target="../media/image34.png"/><Relationship Id="rId1" Type="http://schemas.microsoft.com/office/2007/relationships/media" Target="../media/media1.mp3"/><Relationship Id="rId6" Type="http://schemas.openxmlformats.org/officeDocument/2006/relationships/image" Target="../media/image24.png"/><Relationship Id="rId11" Type="http://schemas.microsoft.com/office/2007/relationships/hdphoto" Target="../media/hdphoto6.wdp"/><Relationship Id="rId5" Type="http://schemas.openxmlformats.org/officeDocument/2006/relationships/image" Target="../media/image23.jpg"/><Relationship Id="rId15" Type="http://schemas.microsoft.com/office/2007/relationships/hdphoto" Target="../media/hdphoto8.wdp"/><Relationship Id="rId10" Type="http://schemas.openxmlformats.org/officeDocument/2006/relationships/image" Target="../media/image27.png"/><Relationship Id="rId4" Type="http://schemas.openxmlformats.org/officeDocument/2006/relationships/audio" Target="../media/audio2.wav"/><Relationship Id="rId9" Type="http://schemas.microsoft.com/office/2007/relationships/hdphoto" Target="../media/hdphoto5.wdp"/><Relationship Id="rId1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4">
            <a:extLst>
              <a:ext uri="{FF2B5EF4-FFF2-40B4-BE49-F238E27FC236}">
                <a16:creationId xmlns:a16="http://schemas.microsoft.com/office/drawing/2014/main" id="{B956507F-A238-4E30-A12C-FBEE4ED80433}"/>
              </a:ext>
            </a:extLst>
          </p:cNvPr>
          <p:cNvPicPr>
            <a:picLocks noChangeAspect="1"/>
          </p:cNvPicPr>
          <p:nvPr/>
        </p:nvPicPr>
        <p:blipFill>
          <a:blip r:embed="rId10">
            <a:duotone>
              <a:prstClr val="black"/>
              <a:srgbClr val="D9C3A5">
                <a:tint val="50000"/>
                <a:satMod val="180000"/>
              </a:srgbClr>
            </a:duotone>
          </a:blip>
          <a:stretch>
            <a:fillRect/>
          </a:stretch>
        </p:blipFill>
        <p:spPr>
          <a:xfrm rot="21056238">
            <a:off x="8262484" y="20059"/>
            <a:ext cx="2513041" cy="1032083"/>
          </a:xfrm>
          <a:prstGeom prst="rect">
            <a:avLst/>
          </a:prstGeom>
        </p:spPr>
      </p:pic>
      <p:sp>
        <p:nvSpPr>
          <p:cNvPr id="4" name="任意多边形: 形状 2">
            <a:extLst>
              <a:ext uri="{FF2B5EF4-FFF2-40B4-BE49-F238E27FC236}">
                <a16:creationId xmlns:a16="http://schemas.microsoft.com/office/drawing/2014/main" id="{C4FA4488-267B-44F8-92F4-C7F0B1BAF411}"/>
              </a:ext>
            </a:extLst>
          </p:cNvPr>
          <p:cNvSpPr/>
          <p:nvPr/>
        </p:nvSpPr>
        <p:spPr>
          <a:xfrm>
            <a:off x="984830" y="325228"/>
            <a:ext cx="10482151" cy="6315479"/>
          </a:xfrm>
          <a:custGeom>
            <a:avLst/>
            <a:gdLst>
              <a:gd name="connsiteX0" fmla="*/ 267716 w 7816697"/>
              <a:gd name="connsiteY0" fmla="*/ 610524 h 4774669"/>
              <a:gd name="connsiteX1" fmla="*/ 458216 w 7816697"/>
              <a:gd name="connsiteY1" fmla="*/ 248574 h 4774669"/>
              <a:gd name="connsiteX2" fmla="*/ 1563116 w 7816697"/>
              <a:gd name="connsiteY2" fmla="*/ 58074 h 4774669"/>
              <a:gd name="connsiteX3" fmla="*/ 4915916 w 7816697"/>
              <a:gd name="connsiteY3" fmla="*/ 19974 h 4774669"/>
              <a:gd name="connsiteX4" fmla="*/ 6649466 w 7816697"/>
              <a:gd name="connsiteY4" fmla="*/ 343824 h 4774669"/>
              <a:gd name="connsiteX5" fmla="*/ 7506716 w 7816697"/>
              <a:gd name="connsiteY5" fmla="*/ 743874 h 4774669"/>
              <a:gd name="connsiteX6" fmla="*/ 7811516 w 7816697"/>
              <a:gd name="connsiteY6" fmla="*/ 2572674 h 4774669"/>
              <a:gd name="connsiteX7" fmla="*/ 7297166 w 7816697"/>
              <a:gd name="connsiteY7" fmla="*/ 4382424 h 4774669"/>
              <a:gd name="connsiteX8" fmla="*/ 6173216 w 7816697"/>
              <a:gd name="connsiteY8" fmla="*/ 4763424 h 4774669"/>
              <a:gd name="connsiteX9" fmla="*/ 4877816 w 7816697"/>
              <a:gd name="connsiteY9" fmla="*/ 4668174 h 4774669"/>
              <a:gd name="connsiteX10" fmla="*/ 3430016 w 7816697"/>
              <a:gd name="connsiteY10" fmla="*/ 4611024 h 4774669"/>
              <a:gd name="connsiteX11" fmla="*/ 2553716 w 7816697"/>
              <a:gd name="connsiteY11" fmla="*/ 4630074 h 4774669"/>
              <a:gd name="connsiteX12" fmla="*/ 1201166 w 7816697"/>
              <a:gd name="connsiteY12" fmla="*/ 4630074 h 4774669"/>
              <a:gd name="connsiteX13" fmla="*/ 305816 w 7816697"/>
              <a:gd name="connsiteY13" fmla="*/ 4420524 h 4774669"/>
              <a:gd name="connsiteX14" fmla="*/ 1016 w 7816697"/>
              <a:gd name="connsiteY14" fmla="*/ 3410874 h 4774669"/>
              <a:gd name="connsiteX15" fmla="*/ 210566 w 7816697"/>
              <a:gd name="connsiteY15" fmla="*/ 2153574 h 4774669"/>
              <a:gd name="connsiteX16" fmla="*/ 267716 w 7816697"/>
              <a:gd name="connsiteY16" fmla="*/ 610524 h 4774669"/>
              <a:gd name="connsiteX0-1" fmla="*/ 267716 w 7816697"/>
              <a:gd name="connsiteY0-2" fmla="*/ 610524 h 4774669"/>
              <a:gd name="connsiteX1-3" fmla="*/ 458216 w 7816697"/>
              <a:gd name="connsiteY1-4" fmla="*/ 248574 h 4774669"/>
              <a:gd name="connsiteX2-5" fmla="*/ 1563116 w 7816697"/>
              <a:gd name="connsiteY2-6" fmla="*/ 58074 h 4774669"/>
              <a:gd name="connsiteX3-7" fmla="*/ 4915916 w 7816697"/>
              <a:gd name="connsiteY3-8" fmla="*/ 19974 h 4774669"/>
              <a:gd name="connsiteX4-9" fmla="*/ 6649466 w 7816697"/>
              <a:gd name="connsiteY4-10" fmla="*/ 343824 h 4774669"/>
              <a:gd name="connsiteX5-11" fmla="*/ 7506716 w 7816697"/>
              <a:gd name="connsiteY5-12" fmla="*/ 743874 h 4774669"/>
              <a:gd name="connsiteX6-13" fmla="*/ 7811516 w 7816697"/>
              <a:gd name="connsiteY6-14" fmla="*/ 2572674 h 4774669"/>
              <a:gd name="connsiteX7-15" fmla="*/ 7297166 w 7816697"/>
              <a:gd name="connsiteY7-16" fmla="*/ 4382424 h 4774669"/>
              <a:gd name="connsiteX8-17" fmla="*/ 6173216 w 7816697"/>
              <a:gd name="connsiteY8-18" fmla="*/ 4763424 h 4774669"/>
              <a:gd name="connsiteX9-19" fmla="*/ 4877816 w 7816697"/>
              <a:gd name="connsiteY9-20" fmla="*/ 4668174 h 4774669"/>
              <a:gd name="connsiteX10-21" fmla="*/ 3430016 w 7816697"/>
              <a:gd name="connsiteY10-22" fmla="*/ 4611024 h 4774669"/>
              <a:gd name="connsiteX11-23" fmla="*/ 2553716 w 7816697"/>
              <a:gd name="connsiteY11-24" fmla="*/ 4630074 h 4774669"/>
              <a:gd name="connsiteX12-25" fmla="*/ 1201166 w 7816697"/>
              <a:gd name="connsiteY12-26" fmla="*/ 4630074 h 4774669"/>
              <a:gd name="connsiteX13-27" fmla="*/ 305816 w 7816697"/>
              <a:gd name="connsiteY13-28" fmla="*/ 4420524 h 4774669"/>
              <a:gd name="connsiteX14-29" fmla="*/ 1016 w 7816697"/>
              <a:gd name="connsiteY14-30" fmla="*/ 3410874 h 4774669"/>
              <a:gd name="connsiteX15-31" fmla="*/ 210566 w 7816697"/>
              <a:gd name="connsiteY15-32" fmla="*/ 2153574 h 4774669"/>
              <a:gd name="connsiteX16-33" fmla="*/ 267716 w 7816697"/>
              <a:gd name="connsiteY16-34" fmla="*/ 610524 h 4774669"/>
              <a:gd name="connsiteX0-35" fmla="*/ 249006 w 7816649"/>
              <a:gd name="connsiteY0-36" fmla="*/ 610524 h 4774669"/>
              <a:gd name="connsiteX1-37" fmla="*/ 458168 w 7816649"/>
              <a:gd name="connsiteY1-38" fmla="*/ 248574 h 4774669"/>
              <a:gd name="connsiteX2-39" fmla="*/ 1563068 w 7816649"/>
              <a:gd name="connsiteY2-40" fmla="*/ 58074 h 4774669"/>
              <a:gd name="connsiteX3-41" fmla="*/ 4915868 w 7816649"/>
              <a:gd name="connsiteY3-42" fmla="*/ 19974 h 4774669"/>
              <a:gd name="connsiteX4-43" fmla="*/ 6649418 w 7816649"/>
              <a:gd name="connsiteY4-44" fmla="*/ 343824 h 4774669"/>
              <a:gd name="connsiteX5-45" fmla="*/ 7506668 w 7816649"/>
              <a:gd name="connsiteY5-46" fmla="*/ 743874 h 4774669"/>
              <a:gd name="connsiteX6-47" fmla="*/ 7811468 w 7816649"/>
              <a:gd name="connsiteY6-48" fmla="*/ 2572674 h 4774669"/>
              <a:gd name="connsiteX7-49" fmla="*/ 7297118 w 7816649"/>
              <a:gd name="connsiteY7-50" fmla="*/ 4382424 h 4774669"/>
              <a:gd name="connsiteX8-51" fmla="*/ 6173168 w 7816649"/>
              <a:gd name="connsiteY8-52" fmla="*/ 4763424 h 4774669"/>
              <a:gd name="connsiteX9-53" fmla="*/ 4877768 w 7816649"/>
              <a:gd name="connsiteY9-54" fmla="*/ 4668174 h 4774669"/>
              <a:gd name="connsiteX10-55" fmla="*/ 3429968 w 7816649"/>
              <a:gd name="connsiteY10-56" fmla="*/ 4611024 h 4774669"/>
              <a:gd name="connsiteX11-57" fmla="*/ 2553668 w 7816649"/>
              <a:gd name="connsiteY11-58" fmla="*/ 4630074 h 4774669"/>
              <a:gd name="connsiteX12-59" fmla="*/ 1201118 w 7816649"/>
              <a:gd name="connsiteY12-60" fmla="*/ 4630074 h 4774669"/>
              <a:gd name="connsiteX13-61" fmla="*/ 305768 w 7816649"/>
              <a:gd name="connsiteY13-62" fmla="*/ 4420524 h 4774669"/>
              <a:gd name="connsiteX14-63" fmla="*/ 968 w 7816649"/>
              <a:gd name="connsiteY14-64" fmla="*/ 3410874 h 4774669"/>
              <a:gd name="connsiteX15-65" fmla="*/ 210518 w 7816649"/>
              <a:gd name="connsiteY15-66" fmla="*/ 2153574 h 4774669"/>
              <a:gd name="connsiteX16-67" fmla="*/ 249006 w 7816649"/>
              <a:gd name="connsiteY16-68" fmla="*/ 610524 h 4774669"/>
              <a:gd name="connsiteX0-69" fmla="*/ 273848 w 7841491"/>
              <a:gd name="connsiteY0-70" fmla="*/ 610524 h 4774669"/>
              <a:gd name="connsiteX1-71" fmla="*/ 483010 w 7841491"/>
              <a:gd name="connsiteY1-72" fmla="*/ 248574 h 4774669"/>
              <a:gd name="connsiteX2-73" fmla="*/ 1587910 w 7841491"/>
              <a:gd name="connsiteY2-74" fmla="*/ 58074 h 4774669"/>
              <a:gd name="connsiteX3-75" fmla="*/ 4940710 w 7841491"/>
              <a:gd name="connsiteY3-76" fmla="*/ 19974 h 4774669"/>
              <a:gd name="connsiteX4-77" fmla="*/ 6674260 w 7841491"/>
              <a:gd name="connsiteY4-78" fmla="*/ 343824 h 4774669"/>
              <a:gd name="connsiteX5-79" fmla="*/ 7531510 w 7841491"/>
              <a:gd name="connsiteY5-80" fmla="*/ 743874 h 4774669"/>
              <a:gd name="connsiteX6-81" fmla="*/ 7836310 w 7841491"/>
              <a:gd name="connsiteY6-82" fmla="*/ 2572674 h 4774669"/>
              <a:gd name="connsiteX7-83" fmla="*/ 7321960 w 7841491"/>
              <a:gd name="connsiteY7-84" fmla="*/ 4382424 h 4774669"/>
              <a:gd name="connsiteX8-85" fmla="*/ 6198010 w 7841491"/>
              <a:gd name="connsiteY8-86" fmla="*/ 4763424 h 4774669"/>
              <a:gd name="connsiteX9-87" fmla="*/ 4902610 w 7841491"/>
              <a:gd name="connsiteY9-88" fmla="*/ 4668174 h 4774669"/>
              <a:gd name="connsiteX10-89" fmla="*/ 3454810 w 7841491"/>
              <a:gd name="connsiteY10-90" fmla="*/ 4611024 h 4774669"/>
              <a:gd name="connsiteX11-91" fmla="*/ 2578510 w 7841491"/>
              <a:gd name="connsiteY11-92" fmla="*/ 4630074 h 4774669"/>
              <a:gd name="connsiteX12-93" fmla="*/ 1225960 w 7841491"/>
              <a:gd name="connsiteY12-94" fmla="*/ 4630074 h 4774669"/>
              <a:gd name="connsiteX13-95" fmla="*/ 330610 w 7841491"/>
              <a:gd name="connsiteY13-96" fmla="*/ 4420524 h 4774669"/>
              <a:gd name="connsiteX14-97" fmla="*/ 25810 w 7841491"/>
              <a:gd name="connsiteY14-98" fmla="*/ 3410874 h 4774669"/>
              <a:gd name="connsiteX15-99" fmla="*/ 20756 w 7841491"/>
              <a:gd name="connsiteY15-100" fmla="*/ 2106921 h 4774669"/>
              <a:gd name="connsiteX16-101" fmla="*/ 273848 w 7841491"/>
              <a:gd name="connsiteY16-102" fmla="*/ 610524 h 4774669"/>
              <a:gd name="connsiteX0-103" fmla="*/ 273848 w 7841491"/>
              <a:gd name="connsiteY0-104" fmla="*/ 607372 h 4771517"/>
              <a:gd name="connsiteX1-105" fmla="*/ 616360 w 7841491"/>
              <a:gd name="connsiteY1-106" fmla="*/ 131122 h 4771517"/>
              <a:gd name="connsiteX2-107" fmla="*/ 1587910 w 7841491"/>
              <a:gd name="connsiteY2-108" fmla="*/ 54922 h 4771517"/>
              <a:gd name="connsiteX3-109" fmla="*/ 4940710 w 7841491"/>
              <a:gd name="connsiteY3-110" fmla="*/ 16822 h 4771517"/>
              <a:gd name="connsiteX4-111" fmla="*/ 6674260 w 7841491"/>
              <a:gd name="connsiteY4-112" fmla="*/ 340672 h 4771517"/>
              <a:gd name="connsiteX5-113" fmla="*/ 7531510 w 7841491"/>
              <a:gd name="connsiteY5-114" fmla="*/ 740722 h 4771517"/>
              <a:gd name="connsiteX6-115" fmla="*/ 7836310 w 7841491"/>
              <a:gd name="connsiteY6-116" fmla="*/ 2569522 h 4771517"/>
              <a:gd name="connsiteX7-117" fmla="*/ 7321960 w 7841491"/>
              <a:gd name="connsiteY7-118" fmla="*/ 4379272 h 4771517"/>
              <a:gd name="connsiteX8-119" fmla="*/ 6198010 w 7841491"/>
              <a:gd name="connsiteY8-120" fmla="*/ 4760272 h 4771517"/>
              <a:gd name="connsiteX9-121" fmla="*/ 4902610 w 7841491"/>
              <a:gd name="connsiteY9-122" fmla="*/ 4665022 h 4771517"/>
              <a:gd name="connsiteX10-123" fmla="*/ 3454810 w 7841491"/>
              <a:gd name="connsiteY10-124" fmla="*/ 4607872 h 4771517"/>
              <a:gd name="connsiteX11-125" fmla="*/ 2578510 w 7841491"/>
              <a:gd name="connsiteY11-126" fmla="*/ 4626922 h 4771517"/>
              <a:gd name="connsiteX12-127" fmla="*/ 1225960 w 7841491"/>
              <a:gd name="connsiteY12-128" fmla="*/ 4626922 h 4771517"/>
              <a:gd name="connsiteX13-129" fmla="*/ 330610 w 7841491"/>
              <a:gd name="connsiteY13-130" fmla="*/ 4417372 h 4771517"/>
              <a:gd name="connsiteX14-131" fmla="*/ 25810 w 7841491"/>
              <a:gd name="connsiteY14-132" fmla="*/ 3407722 h 4771517"/>
              <a:gd name="connsiteX15-133" fmla="*/ 20756 w 7841491"/>
              <a:gd name="connsiteY15-134" fmla="*/ 2103769 h 4771517"/>
              <a:gd name="connsiteX16-135" fmla="*/ 273848 w 7841491"/>
              <a:gd name="connsiteY16-136" fmla="*/ 607372 h 477151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Lst>
            <a:rect l="l" t="t" r="r" b="b"/>
            <a:pathLst>
              <a:path w="7841491" h="4771517">
                <a:moveTo>
                  <a:pt x="273848" y="607372"/>
                </a:moveTo>
                <a:cubicBezTo>
                  <a:pt x="373115" y="278597"/>
                  <a:pt x="397350" y="223197"/>
                  <a:pt x="616360" y="131122"/>
                </a:cubicBezTo>
                <a:cubicBezTo>
                  <a:pt x="835370" y="39047"/>
                  <a:pt x="867185" y="73972"/>
                  <a:pt x="1587910" y="54922"/>
                </a:cubicBezTo>
                <a:cubicBezTo>
                  <a:pt x="2308635" y="35872"/>
                  <a:pt x="4092985" y="-30803"/>
                  <a:pt x="4940710" y="16822"/>
                </a:cubicBezTo>
                <a:cubicBezTo>
                  <a:pt x="5788435" y="64447"/>
                  <a:pt x="6242460" y="220022"/>
                  <a:pt x="6674260" y="340672"/>
                </a:cubicBezTo>
                <a:cubicBezTo>
                  <a:pt x="7106060" y="461322"/>
                  <a:pt x="7337835" y="369247"/>
                  <a:pt x="7531510" y="740722"/>
                </a:cubicBezTo>
                <a:cubicBezTo>
                  <a:pt x="7725185" y="1112197"/>
                  <a:pt x="7871235" y="1963097"/>
                  <a:pt x="7836310" y="2569522"/>
                </a:cubicBezTo>
                <a:cubicBezTo>
                  <a:pt x="7801385" y="3175947"/>
                  <a:pt x="7595010" y="4014147"/>
                  <a:pt x="7321960" y="4379272"/>
                </a:cubicBezTo>
                <a:cubicBezTo>
                  <a:pt x="7048910" y="4744397"/>
                  <a:pt x="6601235" y="4712647"/>
                  <a:pt x="6198010" y="4760272"/>
                </a:cubicBezTo>
                <a:cubicBezTo>
                  <a:pt x="5794785" y="4807897"/>
                  <a:pt x="5359810" y="4690422"/>
                  <a:pt x="4902610" y="4665022"/>
                </a:cubicBezTo>
                <a:cubicBezTo>
                  <a:pt x="4445410" y="4639622"/>
                  <a:pt x="3842160" y="4614222"/>
                  <a:pt x="3454810" y="4607872"/>
                </a:cubicBezTo>
                <a:lnTo>
                  <a:pt x="2578510" y="4626922"/>
                </a:lnTo>
                <a:cubicBezTo>
                  <a:pt x="2207035" y="4630097"/>
                  <a:pt x="1600610" y="4661847"/>
                  <a:pt x="1225960" y="4626922"/>
                </a:cubicBezTo>
                <a:cubicBezTo>
                  <a:pt x="851310" y="4591997"/>
                  <a:pt x="530635" y="4620572"/>
                  <a:pt x="330610" y="4417372"/>
                </a:cubicBezTo>
                <a:cubicBezTo>
                  <a:pt x="130585" y="4214172"/>
                  <a:pt x="41685" y="3785547"/>
                  <a:pt x="25810" y="3407722"/>
                </a:cubicBezTo>
                <a:cubicBezTo>
                  <a:pt x="9935" y="3029897"/>
                  <a:pt x="-20584" y="2570494"/>
                  <a:pt x="20756" y="2103769"/>
                </a:cubicBezTo>
                <a:cubicBezTo>
                  <a:pt x="62096" y="1637044"/>
                  <a:pt x="174581" y="936147"/>
                  <a:pt x="273848" y="607372"/>
                </a:cubicBezTo>
                <a:close/>
              </a:path>
            </a:pathLst>
          </a:custGeom>
          <a:solidFill>
            <a:schemeClr val="bg1">
              <a:alpha val="62000"/>
            </a:schemeClr>
          </a:solidFill>
          <a:ln w="3810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endParaRPr>
          </a:p>
        </p:txBody>
      </p:sp>
      <p:pic>
        <p:nvPicPr>
          <p:cNvPr id="2050" name="Picture 2" descr="Trẻ Em, Học Tập, Học Bài, Giáo Dục, Tải hình PNG 108 - Free.Vector6.com"/>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214007" y="3661528"/>
            <a:ext cx="3810408" cy="3209294"/>
          </a:xfrm>
          <a:prstGeom prst="rect">
            <a:avLst/>
          </a:prstGeom>
          <a:noFill/>
          <a:extLst>
            <a:ext uri="{909E8E84-426E-40DD-AFC4-6F175D3DCCD1}">
              <a14:hiddenFill xmlns:a14="http://schemas.microsoft.com/office/drawing/2010/main">
                <a:solidFill>
                  <a:srgbClr val="FFFFFF"/>
                </a:solidFill>
              </a14:hiddenFill>
            </a:ext>
          </a:extLst>
        </p:spPr>
      </p:pic>
      <p:grpSp>
        <p:nvGrpSpPr>
          <p:cNvPr id="6" name="组合 1">
            <a:extLst>
              <a:ext uri="{FF2B5EF4-FFF2-40B4-BE49-F238E27FC236}">
                <a16:creationId xmlns:a16="http://schemas.microsoft.com/office/drawing/2014/main" id="{1FFDC58F-CD46-403A-BC0E-59DA0704A4AC}"/>
              </a:ext>
            </a:extLst>
          </p:cNvPr>
          <p:cNvGrpSpPr/>
          <p:nvPr/>
        </p:nvGrpSpPr>
        <p:grpSpPr>
          <a:xfrm>
            <a:off x="107624" y="0"/>
            <a:ext cx="2818315" cy="2475346"/>
            <a:chOff x="2766484" y="2409825"/>
            <a:chExt cx="2870200" cy="2687639"/>
          </a:xfrm>
        </p:grpSpPr>
        <p:cxnSp>
          <p:nvCxnSpPr>
            <p:cNvPr id="7" name="MH_Other_1">
              <a:extLst>
                <a:ext uri="{FF2B5EF4-FFF2-40B4-BE49-F238E27FC236}">
                  <a16:creationId xmlns:a16="http://schemas.microsoft.com/office/drawing/2014/main" id="{43E516CB-A46C-4194-BB1E-89A444672459}"/>
                </a:ext>
              </a:extLst>
            </p:cNvPr>
            <p:cNvCxnSpPr>
              <a:cxnSpLocks/>
              <a:endCxn id="10" idx="2"/>
            </p:cNvCxnSpPr>
            <p:nvPr>
              <p:custDataLst>
                <p:tags r:id="rId1"/>
              </p:custDataLst>
            </p:nvPr>
          </p:nvCxnSpPr>
          <p:spPr bwMode="auto">
            <a:xfrm flipV="1">
              <a:off x="3252789" y="2552254"/>
              <a:ext cx="1239837" cy="1027562"/>
            </a:xfrm>
            <a:prstGeom prst="line">
              <a:avLst/>
            </a:prstGeom>
            <a:gradFill>
              <a:gsLst>
                <a:gs pos="0">
                  <a:schemeClr val="accent1">
                    <a:lumMod val="60000"/>
                    <a:lumOff val="40000"/>
                  </a:schemeClr>
                </a:gs>
                <a:gs pos="100000">
                  <a:schemeClr val="accent1">
                    <a:lumMod val="75000"/>
                  </a:schemeClr>
                </a:gs>
              </a:gsLst>
              <a:lin ang="5400000" scaled="0"/>
            </a:gradFill>
            <a:ln w="28575">
              <a:solidFill>
                <a:srgbClr val="90C8ED"/>
              </a:solidFill>
            </a:ln>
          </p:spPr>
          <p:style>
            <a:lnRef idx="1">
              <a:schemeClr val="accent1"/>
            </a:lnRef>
            <a:fillRef idx="0">
              <a:schemeClr val="accent1"/>
            </a:fillRef>
            <a:effectRef idx="0">
              <a:schemeClr val="accent1"/>
            </a:effectRef>
            <a:fontRef idx="minor">
              <a:schemeClr val="tx1"/>
            </a:fontRef>
          </p:style>
        </p:cxnSp>
        <p:cxnSp>
          <p:nvCxnSpPr>
            <p:cNvPr id="8" name="MH_Other_2">
              <a:extLst>
                <a:ext uri="{FF2B5EF4-FFF2-40B4-BE49-F238E27FC236}">
                  <a16:creationId xmlns:a16="http://schemas.microsoft.com/office/drawing/2014/main" id="{4F5E0CF9-2CC0-41AB-97E9-8266A1C66793}"/>
                </a:ext>
              </a:extLst>
            </p:cNvPr>
            <p:cNvCxnSpPr>
              <a:cxnSpLocks/>
              <a:stCxn id="10" idx="6"/>
            </p:cNvCxnSpPr>
            <p:nvPr>
              <p:custDataLst>
                <p:tags r:id="rId2"/>
              </p:custDataLst>
            </p:nvPr>
          </p:nvCxnSpPr>
          <p:spPr bwMode="auto">
            <a:xfrm>
              <a:off x="4685086" y="2552254"/>
              <a:ext cx="512391" cy="848172"/>
            </a:xfrm>
            <a:prstGeom prst="line">
              <a:avLst/>
            </a:prstGeom>
            <a:gradFill>
              <a:gsLst>
                <a:gs pos="0">
                  <a:schemeClr val="accent1">
                    <a:lumMod val="60000"/>
                    <a:lumOff val="40000"/>
                  </a:schemeClr>
                </a:gs>
                <a:gs pos="100000">
                  <a:schemeClr val="accent1">
                    <a:lumMod val="75000"/>
                  </a:schemeClr>
                </a:gs>
              </a:gsLst>
              <a:lin ang="5400000" scaled="0"/>
            </a:gradFill>
            <a:ln w="28575">
              <a:solidFill>
                <a:srgbClr val="90C8ED"/>
              </a:solidFill>
            </a:ln>
          </p:spPr>
          <p:style>
            <a:lnRef idx="1">
              <a:schemeClr val="accent1"/>
            </a:lnRef>
            <a:fillRef idx="0">
              <a:schemeClr val="accent1"/>
            </a:fillRef>
            <a:effectRef idx="0">
              <a:schemeClr val="accent1"/>
            </a:effectRef>
            <a:fontRef idx="minor">
              <a:schemeClr val="tx1"/>
            </a:fontRef>
          </p:style>
        </p:cxnSp>
        <p:sp>
          <p:nvSpPr>
            <p:cNvPr id="9" name="MH_Other_3">
              <a:extLst>
                <a:ext uri="{FF2B5EF4-FFF2-40B4-BE49-F238E27FC236}">
                  <a16:creationId xmlns:a16="http://schemas.microsoft.com/office/drawing/2014/main" id="{4A3BBD4C-352C-4A89-93A4-120C2CC17F64}"/>
                </a:ext>
              </a:extLst>
            </p:cNvPr>
            <p:cNvSpPr/>
            <p:nvPr>
              <p:custDataLst>
                <p:tags r:id="rId3"/>
              </p:custDataLst>
            </p:nvPr>
          </p:nvSpPr>
          <p:spPr bwMode="auto">
            <a:xfrm>
              <a:off x="4424364" y="2409825"/>
              <a:ext cx="325437" cy="325438"/>
            </a:xfrm>
            <a:prstGeom prst="ellipse">
              <a:avLst/>
            </a:prstGeom>
            <a:gradFill>
              <a:gsLst>
                <a:gs pos="0">
                  <a:srgbClr val="90C8ED"/>
                </a:gs>
                <a:gs pos="100000">
                  <a:srgbClr val="0070C0"/>
                </a:gs>
              </a:gsLst>
              <a:lin ang="5400000" scaled="0"/>
            </a:gra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a:solidFill>
                  <a:schemeClr val="tx1"/>
                </a:solidFill>
                <a:latin typeface="Arial" panose="020B0604020202020204" pitchFamily="34" charset="0"/>
              </a:endParaRPr>
            </a:p>
          </p:txBody>
        </p:sp>
        <p:sp>
          <p:nvSpPr>
            <p:cNvPr id="10" name="MH_Other_4">
              <a:extLst>
                <a:ext uri="{FF2B5EF4-FFF2-40B4-BE49-F238E27FC236}">
                  <a16:creationId xmlns:a16="http://schemas.microsoft.com/office/drawing/2014/main" id="{C51DBEDF-7FFA-414E-8483-8C529E50FB40}"/>
                </a:ext>
              </a:extLst>
            </p:cNvPr>
            <p:cNvSpPr/>
            <p:nvPr>
              <p:custDataLst>
                <p:tags r:id="rId4"/>
              </p:custDataLst>
            </p:nvPr>
          </p:nvSpPr>
          <p:spPr bwMode="auto">
            <a:xfrm>
              <a:off x="4492626" y="2437508"/>
              <a:ext cx="192460" cy="229492"/>
            </a:xfrm>
            <a:prstGeom prst="ellipse">
              <a:avLst/>
            </a:prstGeom>
            <a:solidFill>
              <a:schemeClr val="accent1">
                <a:lumMod val="75000"/>
              </a:schemeClr>
            </a:solidFill>
            <a:ln w="3175">
              <a:solidFill>
                <a:srgbClr val="FFFF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a:solidFill>
                  <a:schemeClr val="tx1"/>
                </a:solidFill>
                <a:latin typeface="Arial" panose="020B0604020202020204" pitchFamily="34" charset="0"/>
              </a:endParaRPr>
            </a:p>
          </p:txBody>
        </p:sp>
        <p:sp>
          <p:nvSpPr>
            <p:cNvPr id="11" name="MH_Other_5">
              <a:extLst>
                <a:ext uri="{FF2B5EF4-FFF2-40B4-BE49-F238E27FC236}">
                  <a16:creationId xmlns:a16="http://schemas.microsoft.com/office/drawing/2014/main" id="{EF3FEE29-0D60-4C09-93F1-902EDEC30C48}"/>
                </a:ext>
              </a:extLst>
            </p:cNvPr>
            <p:cNvSpPr/>
            <p:nvPr>
              <p:custDataLst>
                <p:tags r:id="rId5"/>
              </p:custDataLst>
            </p:nvPr>
          </p:nvSpPr>
          <p:spPr bwMode="auto">
            <a:xfrm rot="21295192">
              <a:off x="2766484" y="3455989"/>
              <a:ext cx="2870200" cy="1641475"/>
            </a:xfrm>
            <a:custGeom>
              <a:avLst/>
              <a:gdLst>
                <a:gd name="connsiteX0" fmla="*/ 2696097 w 2870929"/>
                <a:gd name="connsiteY0" fmla="*/ 0 h 1640509"/>
                <a:gd name="connsiteX1" fmla="*/ 2866543 w 2870929"/>
                <a:gd name="connsiteY1" fmla="*/ 169292 h 1640509"/>
                <a:gd name="connsiteX2" fmla="*/ 2870929 w 2870929"/>
                <a:gd name="connsiteY2" fmla="*/ 1461495 h 1640509"/>
                <a:gd name="connsiteX3" fmla="*/ 2701636 w 2870929"/>
                <a:gd name="connsiteY3" fmla="*/ 1631941 h 1640509"/>
                <a:gd name="connsiteX4" fmla="*/ 177541 w 2870929"/>
                <a:gd name="connsiteY4" fmla="*/ 1640509 h 1640509"/>
                <a:gd name="connsiteX5" fmla="*/ 7095 w 2870929"/>
                <a:gd name="connsiteY5" fmla="*/ 1471216 h 1640509"/>
                <a:gd name="connsiteX6" fmla="*/ 4834 w 2870929"/>
                <a:gd name="connsiteY6" fmla="*/ 805013 h 1640509"/>
                <a:gd name="connsiteX7" fmla="*/ 0 w 2870929"/>
                <a:gd name="connsiteY7" fmla="*/ 805013 h 1640509"/>
                <a:gd name="connsiteX8" fmla="*/ 0 w 2870929"/>
                <a:gd name="connsiteY8" fmla="*/ 144881 h 1640509"/>
                <a:gd name="connsiteX9" fmla="*/ 132030 w 2870929"/>
                <a:gd name="connsiteY9" fmla="*/ 12851 h 1640509"/>
                <a:gd name="connsiteX10" fmla="*/ 151150 w 2870929"/>
                <a:gd name="connsiteY10" fmla="*/ 12851 h 1640509"/>
                <a:gd name="connsiteX11" fmla="*/ 172001 w 2870929"/>
                <a:gd name="connsiteY11" fmla="*/ 8568 h 1640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70929" h="1640509">
                  <a:moveTo>
                    <a:pt x="2696097" y="0"/>
                  </a:moveTo>
                  <a:cubicBezTo>
                    <a:pt x="2789914" y="-318"/>
                    <a:pt x="2866224" y="75476"/>
                    <a:pt x="2866543" y="169292"/>
                  </a:cubicBezTo>
                  <a:lnTo>
                    <a:pt x="2870929" y="1461495"/>
                  </a:lnTo>
                  <a:cubicBezTo>
                    <a:pt x="2871247" y="1555311"/>
                    <a:pt x="2795453" y="1631622"/>
                    <a:pt x="2701636" y="1631941"/>
                  </a:cubicBezTo>
                  <a:lnTo>
                    <a:pt x="177541" y="1640509"/>
                  </a:lnTo>
                  <a:cubicBezTo>
                    <a:pt x="83724" y="1640827"/>
                    <a:pt x="7414" y="1565032"/>
                    <a:pt x="7095" y="1471216"/>
                  </a:cubicBezTo>
                  <a:lnTo>
                    <a:pt x="4834" y="805013"/>
                  </a:lnTo>
                  <a:lnTo>
                    <a:pt x="0" y="805013"/>
                  </a:lnTo>
                  <a:lnTo>
                    <a:pt x="0" y="144881"/>
                  </a:lnTo>
                  <a:cubicBezTo>
                    <a:pt x="0" y="71963"/>
                    <a:pt x="59112" y="12851"/>
                    <a:pt x="132030" y="12851"/>
                  </a:cubicBezTo>
                  <a:lnTo>
                    <a:pt x="151150" y="12851"/>
                  </a:lnTo>
                  <a:lnTo>
                    <a:pt x="172001" y="8568"/>
                  </a:lnTo>
                  <a:close/>
                </a:path>
              </a:pathLst>
            </a:custGeom>
            <a:solidFill>
              <a:srgbClr val="90C8E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a:solidFill>
                  <a:schemeClr val="tx1"/>
                </a:solidFill>
                <a:latin typeface="Arial" panose="020B0604020202020204" pitchFamily="34" charset="0"/>
              </a:endParaRPr>
            </a:p>
          </p:txBody>
        </p:sp>
        <p:sp>
          <p:nvSpPr>
            <p:cNvPr id="12" name="MH_SubTitle_1">
              <a:extLst>
                <a:ext uri="{FF2B5EF4-FFF2-40B4-BE49-F238E27FC236}">
                  <a16:creationId xmlns:a16="http://schemas.microsoft.com/office/drawing/2014/main" id="{AD70F0D7-BBDC-4368-83D9-D99825FB03C0}"/>
                </a:ext>
              </a:extLst>
            </p:cNvPr>
            <p:cNvSpPr/>
            <p:nvPr>
              <p:custDataLst>
                <p:tags r:id="rId6"/>
              </p:custDataLst>
            </p:nvPr>
          </p:nvSpPr>
          <p:spPr bwMode="auto">
            <a:xfrm rot="21283523">
              <a:off x="2951163" y="3619500"/>
              <a:ext cx="2620962" cy="1346200"/>
            </a:xfrm>
            <a:prstGeom prst="roundRect">
              <a:avLst>
                <a:gd name="adj" fmla="val 7418"/>
              </a:avLst>
            </a:prstGeom>
            <a:solidFill>
              <a:srgbClr val="FFFFFF"/>
            </a:solid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lnSpc>
                  <a:spcPct val="150000"/>
                </a:lnSpc>
                <a:buClr>
                  <a:srgbClr val="404040"/>
                </a:buClr>
                <a:buSzPts val="1600"/>
                <a:defRPr/>
              </a:pPr>
              <a:endParaRPr lang="zh-CN" altLang="en-US" dirty="0">
                <a:solidFill>
                  <a:srgbClr val="0070C0"/>
                </a:solidFill>
              </a:endParaRPr>
            </a:p>
          </p:txBody>
        </p:sp>
        <p:sp>
          <p:nvSpPr>
            <p:cNvPr id="13" name="MH_Other_6">
              <a:extLst>
                <a:ext uri="{FF2B5EF4-FFF2-40B4-BE49-F238E27FC236}">
                  <a16:creationId xmlns:a16="http://schemas.microsoft.com/office/drawing/2014/main" id="{FF8EC8D3-DBF6-445A-BE7E-7A15443A5293}"/>
                </a:ext>
              </a:extLst>
            </p:cNvPr>
            <p:cNvSpPr/>
            <p:nvPr>
              <p:custDataLst>
                <p:tags r:id="rId7"/>
              </p:custDataLst>
            </p:nvPr>
          </p:nvSpPr>
          <p:spPr bwMode="auto">
            <a:xfrm rot="21283523">
              <a:off x="3198813" y="3579813"/>
              <a:ext cx="119062" cy="119062"/>
            </a:xfrm>
            <a:prstGeom prst="ellipse">
              <a:avLst/>
            </a:prstGeom>
            <a:gradFill>
              <a:gsLst>
                <a:gs pos="0">
                  <a:schemeClr val="accent1">
                    <a:lumMod val="60000"/>
                    <a:lumOff val="40000"/>
                  </a:schemeClr>
                </a:gs>
                <a:gs pos="100000">
                  <a:schemeClr val="accent1">
                    <a:lumMod val="75000"/>
                  </a:schemeClr>
                </a:gs>
              </a:gsLst>
              <a:lin ang="5400000" scaled="0"/>
            </a:gradFill>
            <a:ln w="3175">
              <a:solidFill>
                <a:srgbClr val="FFFF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a:solidFill>
                  <a:schemeClr val="tx1"/>
                </a:solidFill>
                <a:latin typeface="Arial" panose="020B0604020202020204" pitchFamily="34" charset="0"/>
              </a:endParaRPr>
            </a:p>
          </p:txBody>
        </p:sp>
        <p:sp>
          <p:nvSpPr>
            <p:cNvPr id="14" name="MH_Other_7">
              <a:extLst>
                <a:ext uri="{FF2B5EF4-FFF2-40B4-BE49-F238E27FC236}">
                  <a16:creationId xmlns:a16="http://schemas.microsoft.com/office/drawing/2014/main" id="{FB084647-E6B3-4B95-8A50-C2ECFB135809}"/>
                </a:ext>
              </a:extLst>
            </p:cNvPr>
            <p:cNvSpPr/>
            <p:nvPr>
              <p:custDataLst>
                <p:tags r:id="rId8"/>
              </p:custDataLst>
            </p:nvPr>
          </p:nvSpPr>
          <p:spPr bwMode="auto">
            <a:xfrm rot="21283523">
              <a:off x="5143501" y="3400426"/>
              <a:ext cx="119063" cy="119063"/>
            </a:xfrm>
            <a:prstGeom prst="ellipse">
              <a:avLst/>
            </a:prstGeom>
            <a:gradFill>
              <a:gsLst>
                <a:gs pos="0">
                  <a:schemeClr val="accent1">
                    <a:lumMod val="60000"/>
                    <a:lumOff val="40000"/>
                  </a:schemeClr>
                </a:gs>
                <a:gs pos="100000">
                  <a:schemeClr val="accent1">
                    <a:lumMod val="75000"/>
                  </a:schemeClr>
                </a:gs>
              </a:gsLst>
              <a:lin ang="5400000" scaled="0"/>
            </a:gradFill>
            <a:ln w="3175">
              <a:solidFill>
                <a:srgbClr val="FFFF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a:solidFill>
                  <a:schemeClr val="tx1"/>
                </a:solidFill>
                <a:latin typeface="Arial" panose="020B0604020202020204" pitchFamily="34" charset="0"/>
              </a:endParaRPr>
            </a:p>
          </p:txBody>
        </p:sp>
      </p:grpSp>
      <p:sp>
        <p:nvSpPr>
          <p:cNvPr id="15" name="矩形 13">
            <a:extLst>
              <a:ext uri="{FF2B5EF4-FFF2-40B4-BE49-F238E27FC236}">
                <a16:creationId xmlns:a16="http://schemas.microsoft.com/office/drawing/2014/main" id="{B5C301CF-0DD8-4411-93C8-EA72B518B550}"/>
              </a:ext>
            </a:extLst>
          </p:cNvPr>
          <p:cNvSpPr/>
          <p:nvPr/>
        </p:nvSpPr>
        <p:spPr>
          <a:xfrm rot="21359500">
            <a:off x="252368" y="1537861"/>
            <a:ext cx="2630272" cy="461665"/>
          </a:xfrm>
          <a:prstGeom prst="rect">
            <a:avLst/>
          </a:prstGeom>
          <a:effectLst>
            <a:glow rad="228600">
              <a:schemeClr val="accent1">
                <a:satMod val="175000"/>
                <a:alpha val="40000"/>
              </a:schemeClr>
            </a:glow>
          </a:effectLst>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2400" b="1" dirty="0">
                <a:solidFill>
                  <a:srgbClr val="002060"/>
                </a:solidFill>
                <a:effectLst>
                  <a:glow rad="228600">
                    <a:schemeClr val="accent1">
                      <a:satMod val="175000"/>
                      <a:alpha val="40000"/>
                    </a:schemeClr>
                  </a:glow>
                  <a:outerShdw blurRad="38100" dist="38100" dir="2700000" algn="tl">
                    <a:srgbClr val="000000">
                      <a:alpha val="43137"/>
                    </a:srgbClr>
                  </a:outerShdw>
                </a:effectLst>
                <a:latin typeface="UTM Cookies" panose="02040603050506020204" pitchFamily="18" charset="0"/>
                <a:ea typeface="仓耳暖男手札体 W01" panose="02020400000000000000" pitchFamily="18" charset="-122"/>
              </a:rPr>
              <a:t>LUYỆN TỪ VÀ CÂU</a:t>
            </a:r>
            <a:endParaRPr kumimoji="0" lang="zh-CN" altLang="en-US" sz="2400" b="1" i="0" u="none" strike="noStrike" kern="1200" cap="none" spc="0" normalizeH="0" baseline="0" noProof="0" dirty="0">
              <a:ln>
                <a:noFill/>
              </a:ln>
              <a:solidFill>
                <a:srgbClr val="002060"/>
              </a:solidFill>
              <a:effectLst>
                <a:glow rad="228600">
                  <a:schemeClr val="accent1">
                    <a:satMod val="175000"/>
                    <a:alpha val="40000"/>
                  </a:schemeClr>
                </a:glow>
                <a:outerShdw blurRad="38100" dist="38100" dir="2700000" algn="tl">
                  <a:srgbClr val="000000">
                    <a:alpha val="43137"/>
                  </a:srgbClr>
                </a:outerShdw>
              </a:effectLst>
              <a:uLnTx/>
              <a:uFillTx/>
              <a:latin typeface="UTM Cookies" panose="02040603050506020204" pitchFamily="18" charset="0"/>
              <a:ea typeface="仓耳暖男手札体 W01" panose="02020400000000000000" pitchFamily="18" charset="-122"/>
            </a:endParaRPr>
          </a:p>
        </p:txBody>
      </p:sp>
      <p:pic>
        <p:nvPicPr>
          <p:cNvPr id="16" name="图片 4">
            <a:extLst>
              <a:ext uri="{FF2B5EF4-FFF2-40B4-BE49-F238E27FC236}">
                <a16:creationId xmlns:a16="http://schemas.microsoft.com/office/drawing/2014/main" id="{7E09A259-7235-4627-A0A8-44838C705322}"/>
              </a:ext>
            </a:extLst>
          </p:cNvPr>
          <p:cNvPicPr>
            <a:picLocks noChangeAspect="1"/>
          </p:cNvPicPr>
          <p:nvPr/>
        </p:nvPicPr>
        <p:blipFill>
          <a:blip r:embed="rId10">
            <a:duotone>
              <a:prstClr val="black"/>
              <a:srgbClr val="D9C3A5">
                <a:tint val="50000"/>
                <a:satMod val="180000"/>
              </a:srgbClr>
            </a:duotone>
          </a:blip>
          <a:stretch>
            <a:fillRect/>
          </a:stretch>
        </p:blipFill>
        <p:spPr>
          <a:xfrm rot="21056238">
            <a:off x="10034604" y="164232"/>
            <a:ext cx="1913866" cy="786007"/>
          </a:xfrm>
          <a:prstGeom prst="rect">
            <a:avLst/>
          </a:prstGeom>
        </p:spPr>
      </p:pic>
      <p:pic>
        <p:nvPicPr>
          <p:cNvPr id="18" name="Picture 6" descr="Khinh khí cầu phim Hoạt hình - Khinh khí cầu véc tơ png tải về - Miễn phí  trong suốt Khinh Khí Cầu png Tải về.">
            <a:extLst>
              <a:ext uri="{FF2B5EF4-FFF2-40B4-BE49-F238E27FC236}">
                <a16:creationId xmlns:a16="http://schemas.microsoft.com/office/drawing/2014/main" id="{7212B6F4-D32A-4326-BD94-528D67817245}"/>
              </a:ext>
            </a:extLst>
          </p:cNvPr>
          <p:cNvPicPr>
            <a:picLocks noChangeAspect="1" noChangeArrowheads="1"/>
          </p:cNvPicPr>
          <p:nvPr/>
        </p:nvPicPr>
        <p:blipFill>
          <a:blip r:embed="rId12" cstate="print">
            <a:extLst>
              <a:ext uri="{BEBA8EAE-BF5A-486C-A8C5-ECC9F3942E4B}">
                <a14:imgProps xmlns:a14="http://schemas.microsoft.com/office/drawing/2010/main">
                  <a14:imgLayer r:embed="rId13">
                    <a14:imgEffect>
                      <a14:backgroundRemoval t="0" b="100000" l="3889" r="98111">
                        <a14:foregroundMark x1="78556" y1="28556" x2="78556" y2="40000"/>
                        <a14:foregroundMark x1="15111" y1="57222" x2="8778" y2="44556"/>
                      </a14:backgroundRemoval>
                    </a14:imgEffect>
                  </a14:imgLayer>
                </a14:imgProps>
              </a:ext>
              <a:ext uri="{28A0092B-C50C-407E-A947-70E740481C1C}">
                <a14:useLocalDpi xmlns:a14="http://schemas.microsoft.com/office/drawing/2010/main" val="0"/>
              </a:ext>
            </a:extLst>
          </a:blip>
          <a:srcRect/>
          <a:stretch>
            <a:fillRect/>
          </a:stretch>
        </p:blipFill>
        <p:spPr bwMode="auto">
          <a:xfrm rot="2470486">
            <a:off x="2286164" y="54979"/>
            <a:ext cx="1192164" cy="134282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FB932E75-9524-4F2C-8E5B-3B1FE3B3FAB3}"/>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1746983">
            <a:off x="2678552" y="-552857"/>
            <a:ext cx="862096" cy="1466010"/>
          </a:xfrm>
          <a:prstGeom prst="rect">
            <a:avLst/>
          </a:prstGeom>
        </p:spPr>
      </p:pic>
      <p:pic>
        <p:nvPicPr>
          <p:cNvPr id="22" name="Picture 21">
            <a:extLst>
              <a:ext uri="{FF2B5EF4-FFF2-40B4-BE49-F238E27FC236}">
                <a16:creationId xmlns:a16="http://schemas.microsoft.com/office/drawing/2014/main" id="{07E69E5A-F8FE-477C-8C81-7BC512B53AD4}"/>
              </a:ext>
            </a:extLst>
          </p:cNvPr>
          <p:cNvPicPr>
            <a:picLocks noChangeAspect="1"/>
          </p:cNvPicPr>
          <p:nvPr/>
        </p:nvPicPr>
        <p:blipFill>
          <a:blip r:embed="rId15" cstate="print">
            <a:extLst>
              <a:ext uri="{BEBA8EAE-BF5A-486C-A8C5-ECC9F3942E4B}">
                <a14:imgProps xmlns:a14="http://schemas.microsoft.com/office/drawing/2010/main">
                  <a14:imgLayer r:embed="rId16">
                    <a14:imgEffect>
                      <a14:backgroundRemoval t="1937" b="100000" l="9847" r="88943"/>
                    </a14:imgEffect>
                  </a14:imgLayer>
                </a14:imgProps>
              </a:ext>
              <a:ext uri="{28A0092B-C50C-407E-A947-70E740481C1C}">
                <a14:useLocalDpi xmlns:a14="http://schemas.microsoft.com/office/drawing/2010/main" val="0"/>
              </a:ext>
            </a:extLst>
          </a:blip>
          <a:stretch>
            <a:fillRect/>
          </a:stretch>
        </p:blipFill>
        <p:spPr>
          <a:xfrm flipH="1">
            <a:off x="6595298" y="3430391"/>
            <a:ext cx="3532334" cy="3532334"/>
          </a:xfrm>
          <a:prstGeom prst="rect">
            <a:avLst/>
          </a:prstGeom>
        </p:spPr>
      </p:pic>
      <p:sp>
        <p:nvSpPr>
          <p:cNvPr id="23" name="文本框 40">
            <a:extLst>
              <a:ext uri="{FF2B5EF4-FFF2-40B4-BE49-F238E27FC236}">
                <a16:creationId xmlns:a16="http://schemas.microsoft.com/office/drawing/2014/main" id="{8DEFACB8-B9C6-47FD-9AEA-8ED19FFBDCDA}"/>
              </a:ext>
            </a:extLst>
          </p:cNvPr>
          <p:cNvSpPr txBox="1"/>
          <p:nvPr/>
        </p:nvSpPr>
        <p:spPr>
          <a:xfrm>
            <a:off x="2879480" y="611538"/>
            <a:ext cx="7457722" cy="4062651"/>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spcBef>
                <a:spcPts val="600"/>
              </a:spcBef>
            </a:pPr>
            <a:r>
              <a:rPr lang="en-US" sz="8200" b="1" dirty="0" err="1">
                <a:ln/>
                <a:solidFill>
                  <a:srgbClr val="FFFF00"/>
                </a:solidFill>
                <a:effectLst>
                  <a:glow rad="63500">
                    <a:schemeClr val="accent4">
                      <a:satMod val="175000"/>
                      <a:alpha val="40000"/>
                    </a:schemeClr>
                  </a:glow>
                  <a:innerShdw blurRad="63500" dist="50800" dir="10800000">
                    <a:prstClr val="black">
                      <a:alpha val="50000"/>
                    </a:prstClr>
                  </a:innerShdw>
                </a:effectLst>
                <a:latin typeface="UTM Habano" panose="02040603050506020204" pitchFamily="18" charset="0"/>
              </a:rPr>
              <a:t>Luyện</a:t>
            </a:r>
            <a:r>
              <a:rPr lang="en-US" sz="8200" b="1" dirty="0">
                <a:ln/>
                <a:solidFill>
                  <a:srgbClr val="FFFF00"/>
                </a:solidFill>
                <a:effectLst>
                  <a:glow rad="63500">
                    <a:schemeClr val="accent4">
                      <a:satMod val="175000"/>
                      <a:alpha val="40000"/>
                    </a:schemeClr>
                  </a:glow>
                  <a:innerShdw blurRad="63500" dist="50800" dir="10800000">
                    <a:prstClr val="black">
                      <a:alpha val="50000"/>
                    </a:prstClr>
                  </a:innerShdw>
                </a:effectLst>
                <a:latin typeface="UTM Habano" panose="02040603050506020204" pitchFamily="18" charset="0"/>
              </a:rPr>
              <a:t> </a:t>
            </a:r>
            <a:r>
              <a:rPr lang="en-US" sz="8200" b="1" dirty="0" err="1">
                <a:ln/>
                <a:solidFill>
                  <a:srgbClr val="FFFF00"/>
                </a:solidFill>
                <a:effectLst>
                  <a:glow rad="63500">
                    <a:schemeClr val="accent4">
                      <a:satMod val="175000"/>
                      <a:alpha val="40000"/>
                    </a:schemeClr>
                  </a:glow>
                  <a:innerShdw blurRad="63500" dist="50800" dir="10800000">
                    <a:prstClr val="black">
                      <a:alpha val="50000"/>
                    </a:prstClr>
                  </a:innerShdw>
                </a:effectLst>
                <a:latin typeface="UTM Habano" panose="02040603050506020204" pitchFamily="18" charset="0"/>
              </a:rPr>
              <a:t>tập</a:t>
            </a:r>
            <a:r>
              <a:rPr lang="en-US" sz="8200" b="1" dirty="0">
                <a:ln/>
                <a:solidFill>
                  <a:srgbClr val="FFFF00"/>
                </a:solidFill>
                <a:effectLst>
                  <a:glow rad="63500">
                    <a:schemeClr val="accent4">
                      <a:satMod val="175000"/>
                      <a:alpha val="40000"/>
                    </a:schemeClr>
                  </a:glow>
                  <a:innerShdw blurRad="63500" dist="50800" dir="10800000">
                    <a:prstClr val="black">
                      <a:alpha val="50000"/>
                    </a:prstClr>
                  </a:innerShdw>
                </a:effectLst>
                <a:latin typeface="UTM Habano" panose="02040603050506020204" pitchFamily="18" charset="0"/>
              </a:rPr>
              <a:t> </a:t>
            </a:r>
            <a:r>
              <a:rPr lang="en-US" sz="8200" b="1" dirty="0" err="1">
                <a:ln/>
                <a:solidFill>
                  <a:srgbClr val="FFFF00"/>
                </a:solidFill>
                <a:effectLst>
                  <a:glow rad="63500">
                    <a:schemeClr val="accent4">
                      <a:satMod val="175000"/>
                      <a:alpha val="40000"/>
                    </a:schemeClr>
                  </a:glow>
                  <a:innerShdw blurRad="63500" dist="50800" dir="10800000">
                    <a:prstClr val="black">
                      <a:alpha val="50000"/>
                    </a:prstClr>
                  </a:innerShdw>
                </a:effectLst>
                <a:latin typeface="UTM Habano" panose="02040603050506020204" pitchFamily="18" charset="0"/>
              </a:rPr>
              <a:t>về</a:t>
            </a:r>
            <a:r>
              <a:rPr lang="en-US" sz="8200" b="1" dirty="0">
                <a:ln/>
                <a:solidFill>
                  <a:srgbClr val="FFFF00"/>
                </a:solidFill>
                <a:effectLst>
                  <a:glow rad="63500">
                    <a:schemeClr val="accent4">
                      <a:satMod val="175000"/>
                      <a:alpha val="40000"/>
                    </a:schemeClr>
                  </a:glow>
                  <a:innerShdw blurRad="63500" dist="50800" dir="10800000">
                    <a:prstClr val="black">
                      <a:alpha val="50000"/>
                    </a:prstClr>
                  </a:innerShdw>
                </a:effectLst>
                <a:latin typeface="UTM Habano" panose="02040603050506020204" pitchFamily="18" charset="0"/>
              </a:rPr>
              <a:t> </a:t>
            </a:r>
            <a:r>
              <a:rPr lang="en-US" sz="8200" b="1" dirty="0" err="1">
                <a:ln/>
                <a:solidFill>
                  <a:srgbClr val="FFFF00"/>
                </a:solidFill>
                <a:effectLst>
                  <a:glow rad="63500">
                    <a:schemeClr val="accent4">
                      <a:satMod val="175000"/>
                      <a:alpha val="40000"/>
                    </a:schemeClr>
                  </a:glow>
                  <a:innerShdw blurRad="63500" dist="50800" dir="10800000">
                    <a:prstClr val="black">
                      <a:alpha val="50000"/>
                    </a:prstClr>
                  </a:innerShdw>
                </a:effectLst>
                <a:latin typeface="UTM Habano" panose="02040603050506020204" pitchFamily="18" charset="0"/>
              </a:rPr>
              <a:t>câu</a:t>
            </a:r>
            <a:r>
              <a:rPr lang="en-US" sz="8200" b="1" dirty="0">
                <a:ln/>
                <a:solidFill>
                  <a:srgbClr val="FFFF00"/>
                </a:solidFill>
                <a:effectLst>
                  <a:glow rad="63500">
                    <a:schemeClr val="accent4">
                      <a:satMod val="175000"/>
                      <a:alpha val="40000"/>
                    </a:schemeClr>
                  </a:glow>
                  <a:innerShdw blurRad="63500" dist="50800" dir="10800000">
                    <a:prstClr val="black">
                      <a:alpha val="50000"/>
                    </a:prstClr>
                  </a:innerShdw>
                </a:effectLst>
                <a:latin typeface="UTM Habano" panose="02040603050506020204" pitchFamily="18" charset="0"/>
              </a:rPr>
              <a:t> </a:t>
            </a:r>
            <a:r>
              <a:rPr lang="en-US" sz="8200" b="1" dirty="0" err="1">
                <a:ln/>
                <a:solidFill>
                  <a:srgbClr val="FFFF00"/>
                </a:solidFill>
                <a:effectLst>
                  <a:glow rad="63500">
                    <a:schemeClr val="accent4">
                      <a:satMod val="175000"/>
                      <a:alpha val="40000"/>
                    </a:schemeClr>
                  </a:glow>
                  <a:innerShdw blurRad="63500" dist="50800" dir="10800000">
                    <a:prstClr val="black">
                      <a:alpha val="50000"/>
                    </a:prstClr>
                  </a:innerShdw>
                </a:effectLst>
                <a:latin typeface="UTM Habano" panose="02040603050506020204" pitchFamily="18" charset="0"/>
              </a:rPr>
              <a:t>kể</a:t>
            </a:r>
            <a:r>
              <a:rPr lang="en-US" sz="8200" b="1" dirty="0">
                <a:ln/>
                <a:solidFill>
                  <a:srgbClr val="FFFF00"/>
                </a:solidFill>
                <a:effectLst>
                  <a:glow rad="63500">
                    <a:schemeClr val="accent4">
                      <a:satMod val="175000"/>
                      <a:alpha val="40000"/>
                    </a:schemeClr>
                  </a:glow>
                  <a:innerShdw blurRad="63500" dist="50800" dir="10800000">
                    <a:prstClr val="black">
                      <a:alpha val="50000"/>
                    </a:prstClr>
                  </a:innerShdw>
                </a:effectLst>
                <a:latin typeface="UTM Habano" panose="02040603050506020204" pitchFamily="18" charset="0"/>
              </a:rPr>
              <a:t> </a:t>
            </a:r>
            <a:r>
              <a:rPr lang="en-US" sz="9600" b="1" dirty="0">
                <a:solidFill>
                  <a:srgbClr val="002060"/>
                </a:solidFill>
                <a:effectLst>
                  <a:glow rad="101600">
                    <a:schemeClr val="bg1">
                      <a:alpha val="60000"/>
                    </a:schemeClr>
                  </a:glow>
                  <a:reflection blurRad="6350" stA="50000" endA="300" endPos="50000" dist="29997" dir="5400000" sy="-100000" algn="bl" rotWithShape="0"/>
                </a:effectLst>
                <a:latin typeface="SVN-Adam Gorry" panose="02040603050506020204" pitchFamily="18" charset="0"/>
                <a:ea typeface="Kids" pitchFamily="2" charset="0"/>
                <a:cs typeface="Arial" pitchFamily="34" charset="0"/>
              </a:rPr>
              <a:t>AI LÀM GÌ?</a:t>
            </a:r>
          </a:p>
          <a:p>
            <a:pPr algn="ctr"/>
            <a:endParaRPr lang="zh-CN" altLang="en-US" sz="8000" b="1" dirty="0">
              <a:solidFill>
                <a:schemeClr val="bg1"/>
              </a:solidFill>
              <a:latin typeface="方正姚体" panose="02010601030101010101" pitchFamily="2" charset="-122"/>
              <a:ea typeface="方正姚体" panose="02010601030101010101" pitchFamily="2" charset="-122"/>
            </a:endParaRPr>
          </a:p>
        </p:txBody>
      </p:sp>
      <p:pic>
        <p:nvPicPr>
          <p:cNvPr id="24" name="Google Shape;463;p7">
            <a:extLst>
              <a:ext uri="{FF2B5EF4-FFF2-40B4-BE49-F238E27FC236}">
                <a16:creationId xmlns:a16="http://schemas.microsoft.com/office/drawing/2014/main" id="{91786E4E-27EE-4521-B1B5-983712965C6A}"/>
              </a:ext>
            </a:extLst>
          </p:cNvPr>
          <p:cNvPicPr preferRelativeResize="0"/>
          <p:nvPr/>
        </p:nvPicPr>
        <p:blipFill rotWithShape="1">
          <a:blip r:embed="rId17">
            <a:alphaModFix/>
          </a:blip>
          <a:srcRect/>
          <a:stretch/>
        </p:blipFill>
        <p:spPr>
          <a:xfrm>
            <a:off x="206493" y="5543701"/>
            <a:ext cx="895213" cy="846656"/>
          </a:xfrm>
          <a:prstGeom prst="rect">
            <a:avLst/>
          </a:prstGeom>
          <a:noFill/>
          <a:ln>
            <a:noFill/>
          </a:ln>
        </p:spPr>
      </p:pic>
      <p:pic>
        <p:nvPicPr>
          <p:cNvPr id="25" name="Google Shape;464;p7">
            <a:extLst>
              <a:ext uri="{FF2B5EF4-FFF2-40B4-BE49-F238E27FC236}">
                <a16:creationId xmlns:a16="http://schemas.microsoft.com/office/drawing/2014/main" id="{057D22FD-5988-4521-AF03-12E01BFC99FD}"/>
              </a:ext>
            </a:extLst>
          </p:cNvPr>
          <p:cNvPicPr preferRelativeResize="0"/>
          <p:nvPr/>
        </p:nvPicPr>
        <p:blipFill rotWithShape="1">
          <a:blip r:embed="rId18">
            <a:alphaModFix/>
          </a:blip>
          <a:srcRect/>
          <a:stretch/>
        </p:blipFill>
        <p:spPr>
          <a:xfrm>
            <a:off x="1338139" y="5475802"/>
            <a:ext cx="861629" cy="976159"/>
          </a:xfrm>
          <a:prstGeom prst="rect">
            <a:avLst/>
          </a:prstGeom>
          <a:noFill/>
          <a:ln>
            <a:noFill/>
          </a:ln>
        </p:spPr>
      </p:pic>
      <p:pic>
        <p:nvPicPr>
          <p:cNvPr id="26" name="Google Shape;465;p7">
            <a:extLst>
              <a:ext uri="{FF2B5EF4-FFF2-40B4-BE49-F238E27FC236}">
                <a16:creationId xmlns:a16="http://schemas.microsoft.com/office/drawing/2014/main" id="{20906A95-AD68-4B73-97AC-B7B5BF7BFC0D}"/>
              </a:ext>
            </a:extLst>
          </p:cNvPr>
          <p:cNvPicPr preferRelativeResize="0"/>
          <p:nvPr/>
        </p:nvPicPr>
        <p:blipFill rotWithShape="1">
          <a:blip r:embed="rId19">
            <a:alphaModFix/>
          </a:blip>
          <a:srcRect/>
          <a:stretch/>
        </p:blipFill>
        <p:spPr>
          <a:xfrm>
            <a:off x="2409394" y="5519647"/>
            <a:ext cx="874982" cy="950567"/>
          </a:xfrm>
          <a:prstGeom prst="rect">
            <a:avLst/>
          </a:prstGeom>
          <a:noFill/>
          <a:ln>
            <a:noFill/>
          </a:ln>
        </p:spPr>
      </p:pic>
    </p:spTree>
    <p:extLst>
      <p:ext uri="{BB962C8B-B14F-4D97-AF65-F5344CB8AC3E}">
        <p14:creationId xmlns:p14="http://schemas.microsoft.com/office/powerpoint/2010/main" val="21169266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26"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80">
                                          <p:stCondLst>
                                            <p:cond delay="0"/>
                                          </p:stCondLst>
                                        </p:cTn>
                                        <p:tgtEl>
                                          <p:spTgt spid="15"/>
                                        </p:tgtEl>
                                      </p:cBhvr>
                                    </p:animEffect>
                                    <p:anim calcmode="lin" valueType="num">
                                      <p:cBhvr>
                                        <p:cTn id="13"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8" dur="26">
                                          <p:stCondLst>
                                            <p:cond delay="650"/>
                                          </p:stCondLst>
                                        </p:cTn>
                                        <p:tgtEl>
                                          <p:spTgt spid="15"/>
                                        </p:tgtEl>
                                      </p:cBhvr>
                                      <p:to x="100000" y="60000"/>
                                    </p:animScale>
                                    <p:animScale>
                                      <p:cBhvr>
                                        <p:cTn id="19" dur="166" decel="50000">
                                          <p:stCondLst>
                                            <p:cond delay="676"/>
                                          </p:stCondLst>
                                        </p:cTn>
                                        <p:tgtEl>
                                          <p:spTgt spid="15"/>
                                        </p:tgtEl>
                                      </p:cBhvr>
                                      <p:to x="100000" y="100000"/>
                                    </p:animScale>
                                    <p:animScale>
                                      <p:cBhvr>
                                        <p:cTn id="20" dur="26">
                                          <p:stCondLst>
                                            <p:cond delay="1312"/>
                                          </p:stCondLst>
                                        </p:cTn>
                                        <p:tgtEl>
                                          <p:spTgt spid="15"/>
                                        </p:tgtEl>
                                      </p:cBhvr>
                                      <p:to x="100000" y="80000"/>
                                    </p:animScale>
                                    <p:animScale>
                                      <p:cBhvr>
                                        <p:cTn id="21" dur="166" decel="50000">
                                          <p:stCondLst>
                                            <p:cond delay="1338"/>
                                          </p:stCondLst>
                                        </p:cTn>
                                        <p:tgtEl>
                                          <p:spTgt spid="15"/>
                                        </p:tgtEl>
                                      </p:cBhvr>
                                      <p:to x="100000" y="100000"/>
                                    </p:animScale>
                                    <p:animScale>
                                      <p:cBhvr>
                                        <p:cTn id="22" dur="26">
                                          <p:stCondLst>
                                            <p:cond delay="1642"/>
                                          </p:stCondLst>
                                        </p:cTn>
                                        <p:tgtEl>
                                          <p:spTgt spid="15"/>
                                        </p:tgtEl>
                                      </p:cBhvr>
                                      <p:to x="100000" y="90000"/>
                                    </p:animScale>
                                    <p:animScale>
                                      <p:cBhvr>
                                        <p:cTn id="23" dur="166" decel="50000">
                                          <p:stCondLst>
                                            <p:cond delay="1668"/>
                                          </p:stCondLst>
                                        </p:cTn>
                                        <p:tgtEl>
                                          <p:spTgt spid="15"/>
                                        </p:tgtEl>
                                      </p:cBhvr>
                                      <p:to x="100000" y="100000"/>
                                    </p:animScale>
                                    <p:animScale>
                                      <p:cBhvr>
                                        <p:cTn id="24" dur="26">
                                          <p:stCondLst>
                                            <p:cond delay="1808"/>
                                          </p:stCondLst>
                                        </p:cTn>
                                        <p:tgtEl>
                                          <p:spTgt spid="15"/>
                                        </p:tgtEl>
                                      </p:cBhvr>
                                      <p:to x="100000" y="95000"/>
                                    </p:animScale>
                                    <p:animScale>
                                      <p:cBhvr>
                                        <p:cTn id="25" dur="166" decel="50000">
                                          <p:stCondLst>
                                            <p:cond delay="1834"/>
                                          </p:stCondLst>
                                        </p:cTn>
                                        <p:tgtEl>
                                          <p:spTgt spid="15"/>
                                        </p:tgtEl>
                                      </p:cBhvr>
                                      <p:to x="100000" y="100000"/>
                                    </p:animScale>
                                  </p:childTnLst>
                                </p:cTn>
                              </p:par>
                              <p:par>
                                <p:cTn id="26" presetID="2" presetClass="entr" presetSubtype="2" fill="hold" nodeType="withEffect">
                                  <p:stCondLst>
                                    <p:cond delay="250"/>
                                  </p:stCondLst>
                                  <p:childTnLst>
                                    <p:set>
                                      <p:cBhvr>
                                        <p:cTn id="27" dur="1" fill="hold">
                                          <p:stCondLst>
                                            <p:cond delay="0"/>
                                          </p:stCondLst>
                                        </p:cTn>
                                        <p:tgtEl>
                                          <p:spTgt spid="16"/>
                                        </p:tgtEl>
                                        <p:attrNameLst>
                                          <p:attrName>style.visibility</p:attrName>
                                        </p:attrNameLst>
                                      </p:cBhvr>
                                      <p:to>
                                        <p:strVal val="visible"/>
                                      </p:to>
                                    </p:set>
                                    <p:anim calcmode="lin" valueType="num">
                                      <p:cBhvr additive="base">
                                        <p:cTn id="28" dur="500" fill="hold"/>
                                        <p:tgtEl>
                                          <p:spTgt spid="16"/>
                                        </p:tgtEl>
                                        <p:attrNameLst>
                                          <p:attrName>ppt_x</p:attrName>
                                        </p:attrNameLst>
                                      </p:cBhvr>
                                      <p:tavLst>
                                        <p:tav tm="0">
                                          <p:val>
                                            <p:strVal val="1+#ppt_w/2"/>
                                          </p:val>
                                        </p:tav>
                                        <p:tav tm="100000">
                                          <p:val>
                                            <p:strVal val="#ppt_x"/>
                                          </p:val>
                                        </p:tav>
                                      </p:tavLst>
                                    </p:anim>
                                    <p:anim calcmode="lin" valueType="num">
                                      <p:cBhvr additive="base">
                                        <p:cTn id="29" dur="500" fill="hold"/>
                                        <p:tgtEl>
                                          <p:spTgt spid="16"/>
                                        </p:tgtEl>
                                        <p:attrNameLst>
                                          <p:attrName>ppt_y</p:attrName>
                                        </p:attrNameLst>
                                      </p:cBhvr>
                                      <p:tavLst>
                                        <p:tav tm="0">
                                          <p:val>
                                            <p:strVal val="#ppt_y"/>
                                          </p:val>
                                        </p:tav>
                                        <p:tav tm="100000">
                                          <p:val>
                                            <p:strVal val="#ppt_y"/>
                                          </p:val>
                                        </p:tav>
                                      </p:tavLst>
                                    </p:anim>
                                  </p:childTnLst>
                                </p:cTn>
                              </p:par>
                              <p:par>
                                <p:cTn id="30" presetID="26" presetClass="entr" presetSubtype="0" fill="hold" nodeType="withEffect">
                                  <p:stCondLst>
                                    <p:cond delay="250"/>
                                  </p:stCondLst>
                                  <p:childTnLst>
                                    <p:set>
                                      <p:cBhvr>
                                        <p:cTn id="31" dur="1" fill="hold">
                                          <p:stCondLst>
                                            <p:cond delay="0"/>
                                          </p:stCondLst>
                                        </p:cTn>
                                        <p:tgtEl>
                                          <p:spTgt spid="23">
                                            <p:txEl>
                                              <p:pRg st="0" end="0"/>
                                            </p:txEl>
                                          </p:spTgt>
                                        </p:tgtEl>
                                        <p:attrNameLst>
                                          <p:attrName>style.visibility</p:attrName>
                                        </p:attrNameLst>
                                      </p:cBhvr>
                                      <p:to>
                                        <p:strVal val="visible"/>
                                      </p:to>
                                    </p:set>
                                    <p:animEffect transition="in" filter="wipe(down)">
                                      <p:cBhvr>
                                        <p:cTn id="32" dur="580">
                                          <p:stCondLst>
                                            <p:cond delay="0"/>
                                          </p:stCondLst>
                                        </p:cTn>
                                        <p:tgtEl>
                                          <p:spTgt spid="23">
                                            <p:txEl>
                                              <p:pRg st="0" end="0"/>
                                            </p:txEl>
                                          </p:spTgt>
                                        </p:tgtEl>
                                      </p:cBhvr>
                                    </p:animEffect>
                                    <p:anim calcmode="lin" valueType="num">
                                      <p:cBhvr>
                                        <p:cTn id="33" dur="1822" tmFilter="0,0; 0.14,0.36; 0.43,0.73; 0.71,0.91; 1.0,1.0">
                                          <p:stCondLst>
                                            <p:cond delay="0"/>
                                          </p:stCondLst>
                                        </p:cTn>
                                        <p:tgtEl>
                                          <p:spTgt spid="23">
                                            <p:txEl>
                                              <p:pRg st="0" end="0"/>
                                            </p:txEl>
                                          </p:spTgt>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23">
                                            <p:txEl>
                                              <p:pRg st="0" end="0"/>
                                            </p:txEl>
                                          </p:spTgt>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23">
                                            <p:txEl>
                                              <p:pRg st="0" end="0"/>
                                            </p:txEl>
                                          </p:spTgt>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23">
                                            <p:txEl>
                                              <p:pRg st="0" end="0"/>
                                            </p:txEl>
                                          </p:spTgt>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23">
                                            <p:txEl>
                                              <p:pRg st="0" end="0"/>
                                            </p:txEl>
                                          </p:spTgt>
                                        </p:tgtEl>
                                        <p:attrNameLst>
                                          <p:attrName>ppt_y</p:attrName>
                                        </p:attrNameLst>
                                      </p:cBhvr>
                                      <p:tavLst>
                                        <p:tav tm="0" fmla="#ppt_y-sin(pi*$)/81">
                                          <p:val>
                                            <p:fltVal val="0"/>
                                          </p:val>
                                        </p:tav>
                                        <p:tav tm="100000">
                                          <p:val>
                                            <p:fltVal val="1"/>
                                          </p:val>
                                        </p:tav>
                                      </p:tavLst>
                                    </p:anim>
                                    <p:animScale>
                                      <p:cBhvr>
                                        <p:cTn id="38" dur="26">
                                          <p:stCondLst>
                                            <p:cond delay="650"/>
                                          </p:stCondLst>
                                        </p:cTn>
                                        <p:tgtEl>
                                          <p:spTgt spid="23">
                                            <p:txEl>
                                              <p:pRg st="0" end="0"/>
                                            </p:txEl>
                                          </p:spTgt>
                                        </p:tgtEl>
                                      </p:cBhvr>
                                      <p:to x="100000" y="60000"/>
                                    </p:animScale>
                                    <p:animScale>
                                      <p:cBhvr>
                                        <p:cTn id="39" dur="166" decel="50000">
                                          <p:stCondLst>
                                            <p:cond delay="676"/>
                                          </p:stCondLst>
                                        </p:cTn>
                                        <p:tgtEl>
                                          <p:spTgt spid="23">
                                            <p:txEl>
                                              <p:pRg st="0" end="0"/>
                                            </p:txEl>
                                          </p:spTgt>
                                        </p:tgtEl>
                                      </p:cBhvr>
                                      <p:to x="100000" y="100000"/>
                                    </p:animScale>
                                    <p:animScale>
                                      <p:cBhvr>
                                        <p:cTn id="40" dur="26">
                                          <p:stCondLst>
                                            <p:cond delay="1312"/>
                                          </p:stCondLst>
                                        </p:cTn>
                                        <p:tgtEl>
                                          <p:spTgt spid="23">
                                            <p:txEl>
                                              <p:pRg st="0" end="0"/>
                                            </p:txEl>
                                          </p:spTgt>
                                        </p:tgtEl>
                                      </p:cBhvr>
                                      <p:to x="100000" y="80000"/>
                                    </p:animScale>
                                    <p:animScale>
                                      <p:cBhvr>
                                        <p:cTn id="41" dur="166" decel="50000">
                                          <p:stCondLst>
                                            <p:cond delay="1338"/>
                                          </p:stCondLst>
                                        </p:cTn>
                                        <p:tgtEl>
                                          <p:spTgt spid="23">
                                            <p:txEl>
                                              <p:pRg st="0" end="0"/>
                                            </p:txEl>
                                          </p:spTgt>
                                        </p:tgtEl>
                                      </p:cBhvr>
                                      <p:to x="100000" y="100000"/>
                                    </p:animScale>
                                    <p:animScale>
                                      <p:cBhvr>
                                        <p:cTn id="42" dur="26">
                                          <p:stCondLst>
                                            <p:cond delay="1642"/>
                                          </p:stCondLst>
                                        </p:cTn>
                                        <p:tgtEl>
                                          <p:spTgt spid="23">
                                            <p:txEl>
                                              <p:pRg st="0" end="0"/>
                                            </p:txEl>
                                          </p:spTgt>
                                        </p:tgtEl>
                                      </p:cBhvr>
                                      <p:to x="100000" y="90000"/>
                                    </p:animScale>
                                    <p:animScale>
                                      <p:cBhvr>
                                        <p:cTn id="43" dur="166" decel="50000">
                                          <p:stCondLst>
                                            <p:cond delay="1668"/>
                                          </p:stCondLst>
                                        </p:cTn>
                                        <p:tgtEl>
                                          <p:spTgt spid="23">
                                            <p:txEl>
                                              <p:pRg st="0" end="0"/>
                                            </p:txEl>
                                          </p:spTgt>
                                        </p:tgtEl>
                                      </p:cBhvr>
                                      <p:to x="100000" y="100000"/>
                                    </p:animScale>
                                    <p:animScale>
                                      <p:cBhvr>
                                        <p:cTn id="44" dur="26">
                                          <p:stCondLst>
                                            <p:cond delay="1808"/>
                                          </p:stCondLst>
                                        </p:cTn>
                                        <p:tgtEl>
                                          <p:spTgt spid="23">
                                            <p:txEl>
                                              <p:pRg st="0" end="0"/>
                                            </p:txEl>
                                          </p:spTgt>
                                        </p:tgtEl>
                                      </p:cBhvr>
                                      <p:to x="100000" y="95000"/>
                                    </p:animScale>
                                    <p:animScale>
                                      <p:cBhvr>
                                        <p:cTn id="45" dur="166" decel="50000">
                                          <p:stCondLst>
                                            <p:cond delay="1834"/>
                                          </p:stCondLst>
                                        </p:cTn>
                                        <p:tgtEl>
                                          <p:spTgt spid="23">
                                            <p:txEl>
                                              <p:pRg st="0" end="0"/>
                                            </p:txEl>
                                          </p:spTgt>
                                        </p:tgtEl>
                                      </p:cBhvr>
                                      <p:to x="100000" y="100000"/>
                                    </p:animScale>
                                  </p:childTnLst>
                                </p:cTn>
                              </p:par>
                              <p:par>
                                <p:cTn id="46" presetID="30" presetClass="entr" presetSubtype="0" fill="hold" nodeType="with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fade">
                                      <p:cBhvr>
                                        <p:cTn id="48" dur="800" decel="100000"/>
                                        <p:tgtEl>
                                          <p:spTgt spid="24"/>
                                        </p:tgtEl>
                                      </p:cBhvr>
                                    </p:animEffect>
                                    <p:anim calcmode="lin" valueType="num">
                                      <p:cBhvr>
                                        <p:cTn id="49" dur="800" decel="100000" fill="hold"/>
                                        <p:tgtEl>
                                          <p:spTgt spid="24"/>
                                        </p:tgtEl>
                                        <p:attrNameLst>
                                          <p:attrName>style.rotation</p:attrName>
                                        </p:attrNameLst>
                                      </p:cBhvr>
                                      <p:tavLst>
                                        <p:tav tm="0">
                                          <p:val>
                                            <p:fltVal val="-90"/>
                                          </p:val>
                                        </p:tav>
                                        <p:tav tm="100000">
                                          <p:val>
                                            <p:fltVal val="0"/>
                                          </p:val>
                                        </p:tav>
                                      </p:tavLst>
                                    </p:anim>
                                    <p:anim calcmode="lin" valueType="num">
                                      <p:cBhvr>
                                        <p:cTn id="50" dur="800" decel="100000" fill="hold"/>
                                        <p:tgtEl>
                                          <p:spTgt spid="24"/>
                                        </p:tgtEl>
                                        <p:attrNameLst>
                                          <p:attrName>ppt_x</p:attrName>
                                        </p:attrNameLst>
                                      </p:cBhvr>
                                      <p:tavLst>
                                        <p:tav tm="0">
                                          <p:val>
                                            <p:strVal val="#ppt_x+0.4"/>
                                          </p:val>
                                        </p:tav>
                                        <p:tav tm="100000">
                                          <p:val>
                                            <p:strVal val="#ppt_x-0.05"/>
                                          </p:val>
                                        </p:tav>
                                      </p:tavLst>
                                    </p:anim>
                                    <p:anim calcmode="lin" valueType="num">
                                      <p:cBhvr>
                                        <p:cTn id="51" dur="800" decel="100000" fill="hold"/>
                                        <p:tgtEl>
                                          <p:spTgt spid="24"/>
                                        </p:tgtEl>
                                        <p:attrNameLst>
                                          <p:attrName>ppt_y</p:attrName>
                                        </p:attrNameLst>
                                      </p:cBhvr>
                                      <p:tavLst>
                                        <p:tav tm="0">
                                          <p:val>
                                            <p:strVal val="#ppt_y-0.4"/>
                                          </p:val>
                                        </p:tav>
                                        <p:tav tm="100000">
                                          <p:val>
                                            <p:strVal val="#ppt_y+0.1"/>
                                          </p:val>
                                        </p:tav>
                                      </p:tavLst>
                                    </p:anim>
                                    <p:anim calcmode="lin" valueType="num">
                                      <p:cBhvr>
                                        <p:cTn id="52" dur="200" accel="100000" fill="hold">
                                          <p:stCondLst>
                                            <p:cond delay="800"/>
                                          </p:stCondLst>
                                        </p:cTn>
                                        <p:tgtEl>
                                          <p:spTgt spid="24"/>
                                        </p:tgtEl>
                                        <p:attrNameLst>
                                          <p:attrName>ppt_x</p:attrName>
                                        </p:attrNameLst>
                                      </p:cBhvr>
                                      <p:tavLst>
                                        <p:tav tm="0">
                                          <p:val>
                                            <p:strVal val="#ppt_x-0.05"/>
                                          </p:val>
                                        </p:tav>
                                        <p:tav tm="100000">
                                          <p:val>
                                            <p:strVal val="#ppt_x"/>
                                          </p:val>
                                        </p:tav>
                                      </p:tavLst>
                                    </p:anim>
                                    <p:anim calcmode="lin" valueType="num">
                                      <p:cBhvr>
                                        <p:cTn id="53" dur="200" accel="100000" fill="hold">
                                          <p:stCondLst>
                                            <p:cond delay="800"/>
                                          </p:stCondLst>
                                        </p:cTn>
                                        <p:tgtEl>
                                          <p:spTgt spid="24"/>
                                        </p:tgtEl>
                                        <p:attrNameLst>
                                          <p:attrName>ppt_y</p:attrName>
                                        </p:attrNameLst>
                                      </p:cBhvr>
                                      <p:tavLst>
                                        <p:tav tm="0">
                                          <p:val>
                                            <p:strVal val="#ppt_y+0.1"/>
                                          </p:val>
                                        </p:tav>
                                        <p:tav tm="100000">
                                          <p:val>
                                            <p:strVal val="#ppt_y"/>
                                          </p:val>
                                        </p:tav>
                                      </p:tavLst>
                                    </p:anim>
                                  </p:childTnLst>
                                </p:cTn>
                              </p:par>
                              <p:par>
                                <p:cTn id="54" presetID="30" presetClass="entr" presetSubtype="0" fill="hold" nodeType="with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800" decel="100000"/>
                                        <p:tgtEl>
                                          <p:spTgt spid="25"/>
                                        </p:tgtEl>
                                      </p:cBhvr>
                                    </p:animEffect>
                                    <p:anim calcmode="lin" valueType="num">
                                      <p:cBhvr>
                                        <p:cTn id="57" dur="800" decel="100000" fill="hold"/>
                                        <p:tgtEl>
                                          <p:spTgt spid="25"/>
                                        </p:tgtEl>
                                        <p:attrNameLst>
                                          <p:attrName>style.rotation</p:attrName>
                                        </p:attrNameLst>
                                      </p:cBhvr>
                                      <p:tavLst>
                                        <p:tav tm="0">
                                          <p:val>
                                            <p:fltVal val="-90"/>
                                          </p:val>
                                        </p:tav>
                                        <p:tav tm="100000">
                                          <p:val>
                                            <p:fltVal val="0"/>
                                          </p:val>
                                        </p:tav>
                                      </p:tavLst>
                                    </p:anim>
                                    <p:anim calcmode="lin" valueType="num">
                                      <p:cBhvr>
                                        <p:cTn id="58" dur="800" decel="100000" fill="hold"/>
                                        <p:tgtEl>
                                          <p:spTgt spid="25"/>
                                        </p:tgtEl>
                                        <p:attrNameLst>
                                          <p:attrName>ppt_x</p:attrName>
                                        </p:attrNameLst>
                                      </p:cBhvr>
                                      <p:tavLst>
                                        <p:tav tm="0">
                                          <p:val>
                                            <p:strVal val="#ppt_x+0.4"/>
                                          </p:val>
                                        </p:tav>
                                        <p:tav tm="100000">
                                          <p:val>
                                            <p:strVal val="#ppt_x-0.05"/>
                                          </p:val>
                                        </p:tav>
                                      </p:tavLst>
                                    </p:anim>
                                    <p:anim calcmode="lin" valueType="num">
                                      <p:cBhvr>
                                        <p:cTn id="59" dur="800" decel="100000" fill="hold"/>
                                        <p:tgtEl>
                                          <p:spTgt spid="25"/>
                                        </p:tgtEl>
                                        <p:attrNameLst>
                                          <p:attrName>ppt_y</p:attrName>
                                        </p:attrNameLst>
                                      </p:cBhvr>
                                      <p:tavLst>
                                        <p:tav tm="0">
                                          <p:val>
                                            <p:strVal val="#ppt_y-0.4"/>
                                          </p:val>
                                        </p:tav>
                                        <p:tav tm="100000">
                                          <p:val>
                                            <p:strVal val="#ppt_y+0.1"/>
                                          </p:val>
                                        </p:tav>
                                      </p:tavLst>
                                    </p:anim>
                                    <p:anim calcmode="lin" valueType="num">
                                      <p:cBhvr>
                                        <p:cTn id="60" dur="200" accel="100000" fill="hold">
                                          <p:stCondLst>
                                            <p:cond delay="800"/>
                                          </p:stCondLst>
                                        </p:cTn>
                                        <p:tgtEl>
                                          <p:spTgt spid="25"/>
                                        </p:tgtEl>
                                        <p:attrNameLst>
                                          <p:attrName>ppt_x</p:attrName>
                                        </p:attrNameLst>
                                      </p:cBhvr>
                                      <p:tavLst>
                                        <p:tav tm="0">
                                          <p:val>
                                            <p:strVal val="#ppt_x-0.05"/>
                                          </p:val>
                                        </p:tav>
                                        <p:tav tm="100000">
                                          <p:val>
                                            <p:strVal val="#ppt_x"/>
                                          </p:val>
                                        </p:tav>
                                      </p:tavLst>
                                    </p:anim>
                                    <p:anim calcmode="lin" valueType="num">
                                      <p:cBhvr>
                                        <p:cTn id="61" dur="200" accel="100000" fill="hold">
                                          <p:stCondLst>
                                            <p:cond delay="800"/>
                                          </p:stCondLst>
                                        </p:cTn>
                                        <p:tgtEl>
                                          <p:spTgt spid="25"/>
                                        </p:tgtEl>
                                        <p:attrNameLst>
                                          <p:attrName>ppt_y</p:attrName>
                                        </p:attrNameLst>
                                      </p:cBhvr>
                                      <p:tavLst>
                                        <p:tav tm="0">
                                          <p:val>
                                            <p:strVal val="#ppt_y+0.1"/>
                                          </p:val>
                                        </p:tav>
                                        <p:tav tm="100000">
                                          <p:val>
                                            <p:strVal val="#ppt_y"/>
                                          </p:val>
                                        </p:tav>
                                      </p:tavLst>
                                    </p:anim>
                                  </p:childTnLst>
                                </p:cTn>
                              </p:par>
                              <p:par>
                                <p:cTn id="62" presetID="30" presetClass="entr" presetSubtype="0" fill="hold" nodeType="withEffect">
                                  <p:stCondLst>
                                    <p:cond delay="0"/>
                                  </p:stCondLst>
                                  <p:childTnLst>
                                    <p:set>
                                      <p:cBhvr>
                                        <p:cTn id="63" dur="1" fill="hold">
                                          <p:stCondLst>
                                            <p:cond delay="0"/>
                                          </p:stCondLst>
                                        </p:cTn>
                                        <p:tgtEl>
                                          <p:spTgt spid="26"/>
                                        </p:tgtEl>
                                        <p:attrNameLst>
                                          <p:attrName>style.visibility</p:attrName>
                                        </p:attrNameLst>
                                      </p:cBhvr>
                                      <p:to>
                                        <p:strVal val="visible"/>
                                      </p:to>
                                    </p:set>
                                    <p:animEffect transition="in" filter="fade">
                                      <p:cBhvr>
                                        <p:cTn id="64" dur="800" decel="100000"/>
                                        <p:tgtEl>
                                          <p:spTgt spid="26"/>
                                        </p:tgtEl>
                                      </p:cBhvr>
                                    </p:animEffect>
                                    <p:anim calcmode="lin" valueType="num">
                                      <p:cBhvr>
                                        <p:cTn id="65" dur="800" decel="100000" fill="hold"/>
                                        <p:tgtEl>
                                          <p:spTgt spid="26"/>
                                        </p:tgtEl>
                                        <p:attrNameLst>
                                          <p:attrName>style.rotation</p:attrName>
                                        </p:attrNameLst>
                                      </p:cBhvr>
                                      <p:tavLst>
                                        <p:tav tm="0">
                                          <p:val>
                                            <p:fltVal val="-90"/>
                                          </p:val>
                                        </p:tav>
                                        <p:tav tm="100000">
                                          <p:val>
                                            <p:fltVal val="0"/>
                                          </p:val>
                                        </p:tav>
                                      </p:tavLst>
                                    </p:anim>
                                    <p:anim calcmode="lin" valueType="num">
                                      <p:cBhvr>
                                        <p:cTn id="66" dur="800" decel="100000" fill="hold"/>
                                        <p:tgtEl>
                                          <p:spTgt spid="26"/>
                                        </p:tgtEl>
                                        <p:attrNameLst>
                                          <p:attrName>ppt_x</p:attrName>
                                        </p:attrNameLst>
                                      </p:cBhvr>
                                      <p:tavLst>
                                        <p:tav tm="0">
                                          <p:val>
                                            <p:strVal val="#ppt_x+0.4"/>
                                          </p:val>
                                        </p:tav>
                                        <p:tav tm="100000">
                                          <p:val>
                                            <p:strVal val="#ppt_x-0.05"/>
                                          </p:val>
                                        </p:tav>
                                      </p:tavLst>
                                    </p:anim>
                                    <p:anim calcmode="lin" valueType="num">
                                      <p:cBhvr>
                                        <p:cTn id="67" dur="800" decel="100000" fill="hold"/>
                                        <p:tgtEl>
                                          <p:spTgt spid="26"/>
                                        </p:tgtEl>
                                        <p:attrNameLst>
                                          <p:attrName>ppt_y</p:attrName>
                                        </p:attrNameLst>
                                      </p:cBhvr>
                                      <p:tavLst>
                                        <p:tav tm="0">
                                          <p:val>
                                            <p:strVal val="#ppt_y-0.4"/>
                                          </p:val>
                                        </p:tav>
                                        <p:tav tm="100000">
                                          <p:val>
                                            <p:strVal val="#ppt_y+0.1"/>
                                          </p:val>
                                        </p:tav>
                                      </p:tavLst>
                                    </p:anim>
                                    <p:anim calcmode="lin" valueType="num">
                                      <p:cBhvr>
                                        <p:cTn id="68" dur="200" accel="100000" fill="hold">
                                          <p:stCondLst>
                                            <p:cond delay="800"/>
                                          </p:stCondLst>
                                        </p:cTn>
                                        <p:tgtEl>
                                          <p:spTgt spid="26"/>
                                        </p:tgtEl>
                                        <p:attrNameLst>
                                          <p:attrName>ppt_x</p:attrName>
                                        </p:attrNameLst>
                                      </p:cBhvr>
                                      <p:tavLst>
                                        <p:tav tm="0">
                                          <p:val>
                                            <p:strVal val="#ppt_x-0.05"/>
                                          </p:val>
                                        </p:tav>
                                        <p:tav tm="100000">
                                          <p:val>
                                            <p:strVal val="#ppt_x"/>
                                          </p:val>
                                        </p:tav>
                                      </p:tavLst>
                                    </p:anim>
                                    <p:anim calcmode="lin" valueType="num">
                                      <p:cBhvr>
                                        <p:cTn id="69" dur="200" accel="100000" fill="hold">
                                          <p:stCondLst>
                                            <p:cond delay="800"/>
                                          </p:stCondLst>
                                        </p:cTn>
                                        <p:tgtEl>
                                          <p:spTgt spid="26"/>
                                        </p:tgtEl>
                                        <p:attrNameLst>
                                          <p:attrName>ppt_y</p:attrName>
                                        </p:attrNameLst>
                                      </p:cBhvr>
                                      <p:tavLst>
                                        <p:tav tm="0">
                                          <p:val>
                                            <p:strVal val="#ppt_y+0.1"/>
                                          </p:val>
                                        </p:tav>
                                        <p:tav tm="100000">
                                          <p:val>
                                            <p:strVal val="#ppt_y"/>
                                          </p:val>
                                        </p:tav>
                                      </p:tavLst>
                                    </p:anim>
                                  </p:childTnLst>
                                </p:cTn>
                              </p:par>
                              <p:par>
                                <p:cTn id="70" presetID="2" presetClass="entr" presetSubtype="2" fill="hold" nodeType="withEffect">
                                  <p:stCondLst>
                                    <p:cond delay="250"/>
                                  </p:stCondLst>
                                  <p:childTnLst>
                                    <p:set>
                                      <p:cBhvr>
                                        <p:cTn id="71" dur="1" fill="hold">
                                          <p:stCondLst>
                                            <p:cond delay="0"/>
                                          </p:stCondLst>
                                        </p:cTn>
                                        <p:tgtEl>
                                          <p:spTgt spid="29"/>
                                        </p:tgtEl>
                                        <p:attrNameLst>
                                          <p:attrName>style.visibility</p:attrName>
                                        </p:attrNameLst>
                                      </p:cBhvr>
                                      <p:to>
                                        <p:strVal val="visible"/>
                                      </p:to>
                                    </p:set>
                                    <p:anim calcmode="lin" valueType="num">
                                      <p:cBhvr additive="base">
                                        <p:cTn id="72" dur="500" fill="hold"/>
                                        <p:tgtEl>
                                          <p:spTgt spid="29"/>
                                        </p:tgtEl>
                                        <p:attrNameLst>
                                          <p:attrName>ppt_x</p:attrName>
                                        </p:attrNameLst>
                                      </p:cBhvr>
                                      <p:tavLst>
                                        <p:tav tm="0">
                                          <p:val>
                                            <p:strVal val="1+#ppt_w/2"/>
                                          </p:val>
                                        </p:tav>
                                        <p:tav tm="100000">
                                          <p:val>
                                            <p:strVal val="#ppt_x"/>
                                          </p:val>
                                        </p:tav>
                                      </p:tavLst>
                                    </p:anim>
                                    <p:anim calcmode="lin" valueType="num">
                                      <p:cBhvr additive="base">
                                        <p:cTn id="73" dur="500" fill="hold"/>
                                        <p:tgtEl>
                                          <p:spTgt spid="2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33392EF0-C2EF-4568-B0C8-D511CD4486FF}"/>
              </a:ext>
            </a:extLst>
          </p:cNvPr>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549" t="9091" r="9731" b="-909"/>
          <a:stretch/>
        </p:blipFill>
        <p:spPr>
          <a:xfrm rot="921871">
            <a:off x="3442656" y="784621"/>
            <a:ext cx="7669689" cy="5865512"/>
          </a:xfrm>
          <a:prstGeom prst="rect">
            <a:avLst/>
          </a:prstGeom>
        </p:spPr>
      </p:pic>
      <p:sp>
        <p:nvSpPr>
          <p:cNvPr id="8" name="文本框 7">
            <a:extLst>
              <a:ext uri="{FF2B5EF4-FFF2-40B4-BE49-F238E27FC236}">
                <a16:creationId xmlns:a16="http://schemas.microsoft.com/office/drawing/2014/main" id="{8AD7898E-9527-43EE-8739-F1231C2F50E2}"/>
              </a:ext>
            </a:extLst>
          </p:cNvPr>
          <p:cNvSpPr txBox="1"/>
          <p:nvPr/>
        </p:nvSpPr>
        <p:spPr>
          <a:xfrm>
            <a:off x="5694883" y="2132327"/>
            <a:ext cx="4367278" cy="3170099"/>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altLang="zh-CN" sz="10000" b="1" dirty="0">
                <a:solidFill>
                  <a:srgbClr val="00B050"/>
                </a:solidFill>
                <a:effectLst>
                  <a:reflection blurRad="6350" stA="55000" endA="300" endPos="45500" dir="5400000" sy="-100000" algn="bl" rotWithShape="0"/>
                </a:effectLst>
                <a:latin typeface="SVN-Adam Gorry" panose="02040603050506020204" pitchFamily="18" charset="0"/>
                <a:ea typeface="小白" panose="02010601030101010101" pitchFamily="2" charset="-122"/>
              </a:rPr>
              <a:t>KHÁM</a:t>
            </a:r>
            <a:r>
              <a:rPr lang="en-US" altLang="zh-CN" sz="10000" b="1" dirty="0">
                <a:solidFill>
                  <a:srgbClr val="5F4E43"/>
                </a:solidFill>
                <a:effectLst>
                  <a:reflection blurRad="6350" stA="55000" endA="300" endPos="45500" dir="5400000" sy="-100000" algn="bl" rotWithShape="0"/>
                </a:effectLst>
                <a:latin typeface="SVN-Adam Gorry" panose="02040603050506020204" pitchFamily="18" charset="0"/>
                <a:ea typeface="小白" panose="02010601030101010101" pitchFamily="2" charset="-122"/>
              </a:rPr>
              <a:t> </a:t>
            </a:r>
            <a:r>
              <a:rPr lang="en-US" altLang="zh-CN" sz="10000" b="1" dirty="0">
                <a:solidFill>
                  <a:srgbClr val="7030A0"/>
                </a:solidFill>
                <a:effectLst>
                  <a:reflection blurRad="6350" stA="55000" endA="300" endPos="45500" dir="5400000" sy="-100000" algn="bl" rotWithShape="0"/>
                </a:effectLst>
                <a:latin typeface="SVN-Adam Gorry" panose="02040603050506020204" pitchFamily="18" charset="0"/>
                <a:ea typeface="小白" panose="02010601030101010101" pitchFamily="2" charset="-122"/>
              </a:rPr>
              <a:t>PHÁ</a:t>
            </a:r>
            <a:endParaRPr lang="zh-CN" altLang="en-US" sz="10000" b="1" dirty="0">
              <a:solidFill>
                <a:srgbClr val="7030A0"/>
              </a:solidFill>
              <a:effectLst>
                <a:reflection blurRad="6350" stA="55000" endA="300" endPos="45500" dir="5400000" sy="-100000" algn="bl" rotWithShape="0"/>
              </a:effectLst>
              <a:latin typeface="SVN-Adam Gorry" panose="02040603050506020204" pitchFamily="18" charset="0"/>
              <a:ea typeface="小白" panose="02010601030101010101" pitchFamily="2" charset="-122"/>
            </a:endParaRPr>
          </a:p>
        </p:txBody>
      </p:sp>
      <p:pic>
        <p:nvPicPr>
          <p:cNvPr id="10" name="Picture 9"/>
          <p:cNvPicPr>
            <a:picLocks noChangeAspect="1"/>
          </p:cNvPicPr>
          <p:nvPr/>
        </p:nvPicPr>
        <p:blipFill>
          <a:blip r:embed="rId4" cstate="print">
            <a:extLst>
              <a:ext uri="{BEBA8EAE-BF5A-486C-A8C5-ECC9F3942E4B}">
                <a14:imgProps xmlns:a14="http://schemas.microsoft.com/office/drawing/2010/main">
                  <a14:imgLayer r:embed="rId5">
                    <a14:imgEffect>
                      <a14:backgroundRemoval t="1937" b="100000" l="9847" r="88943"/>
                    </a14:imgEffect>
                  </a14:imgLayer>
                </a14:imgProps>
              </a:ext>
              <a:ext uri="{28A0092B-C50C-407E-A947-70E740481C1C}">
                <a14:useLocalDpi xmlns:a14="http://schemas.microsoft.com/office/drawing/2010/main" val="0"/>
              </a:ext>
            </a:extLst>
          </a:blip>
          <a:stretch>
            <a:fillRect/>
          </a:stretch>
        </p:blipFill>
        <p:spPr>
          <a:xfrm>
            <a:off x="304686" y="2817341"/>
            <a:ext cx="4367277" cy="4040659"/>
          </a:xfrm>
          <a:prstGeom prst="rect">
            <a:avLst/>
          </a:prstGeom>
        </p:spPr>
      </p:pic>
    </p:spTree>
    <p:extLst>
      <p:ext uri="{BB962C8B-B14F-4D97-AF65-F5344CB8AC3E}">
        <p14:creationId xmlns:p14="http://schemas.microsoft.com/office/powerpoint/2010/main" val="41544249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eelOff"/>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22" presetClass="entr" presetSubtype="8"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21">
            <a:extLst>
              <a:ext uri="{FF2B5EF4-FFF2-40B4-BE49-F238E27FC236}">
                <a16:creationId xmlns:a16="http://schemas.microsoft.com/office/drawing/2014/main" id="{499A51BD-DFC9-4CBA-A482-F46C841DB8BC}"/>
              </a:ext>
            </a:extLst>
          </p:cNvPr>
          <p:cNvSpPr/>
          <p:nvPr/>
        </p:nvSpPr>
        <p:spPr>
          <a:xfrm>
            <a:off x="518984" y="343052"/>
            <a:ext cx="11482516" cy="6243834"/>
          </a:xfrm>
          <a:prstGeom prst="roundRect">
            <a:avLst/>
          </a:prstGeom>
          <a:solidFill>
            <a:schemeClr val="bg1">
              <a:alpha val="79000"/>
            </a:schemeClr>
          </a:solidFill>
          <a:ln w="19050">
            <a:solidFill>
              <a:schemeClr val="accent2"/>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Box 9"/>
          <p:cNvSpPr txBox="1">
            <a:spLocks noChangeArrowheads="1"/>
          </p:cNvSpPr>
          <p:nvPr/>
        </p:nvSpPr>
        <p:spPr bwMode="auto">
          <a:xfrm>
            <a:off x="1096399" y="686912"/>
            <a:ext cx="109728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538"/>
              </a:spcAft>
              <a:buClr>
                <a:schemeClr val="accent1"/>
              </a:buClr>
              <a:buSzPct val="115000"/>
              <a:buFont typeface="Arial" panose="020B0604020202020204" pitchFamily="34" charset="0"/>
              <a:buChar char="•"/>
              <a:defRPr sz="2100">
                <a:solidFill>
                  <a:srgbClr val="262626"/>
                </a:solidFill>
                <a:latin typeface="Garamond" panose="02020404030301010803" pitchFamily="18" charset="0"/>
              </a:defRPr>
            </a:lvl1pPr>
            <a:lvl2pPr marL="742950" indent="-285750">
              <a:spcBef>
                <a:spcPct val="20000"/>
              </a:spcBef>
              <a:spcAft>
                <a:spcPts val="538"/>
              </a:spcAft>
              <a:buClr>
                <a:schemeClr val="accent1"/>
              </a:buClr>
              <a:buSzPct val="115000"/>
              <a:buFont typeface="Arial" panose="020B0604020202020204" pitchFamily="34" charset="0"/>
              <a:buChar char="•"/>
              <a:defRPr>
                <a:solidFill>
                  <a:srgbClr val="262626"/>
                </a:solidFill>
                <a:latin typeface="Garamond" panose="02020404030301010803" pitchFamily="18" charset="0"/>
              </a:defRPr>
            </a:lvl2pPr>
            <a:lvl3pPr marL="1143000" indent="-228600">
              <a:spcBef>
                <a:spcPct val="20000"/>
              </a:spcBef>
              <a:spcAft>
                <a:spcPts val="538"/>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defRPr>
            </a:lvl3pPr>
            <a:lvl4pPr marL="1600200" indent="-228600">
              <a:spcBef>
                <a:spcPct val="20000"/>
              </a:spcBef>
              <a:spcAft>
                <a:spcPts val="538"/>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4pPr>
            <a:lvl5pPr marL="2057400" indent="-22860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5pPr>
            <a:lvl6pPr marL="25146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6pPr>
            <a:lvl7pPr marL="29718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7pPr>
            <a:lvl8pPr marL="34290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8pPr>
            <a:lvl9pPr marL="38862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9pPr>
          </a:lstStyle>
          <a:p>
            <a:pPr eaLnBrk="1" hangingPunct="1">
              <a:spcBef>
                <a:spcPct val="50000"/>
              </a:spcBef>
              <a:spcAft>
                <a:spcPct val="0"/>
              </a:spcAft>
              <a:buClrTx/>
              <a:buSzTx/>
              <a:buFontTx/>
              <a:buNone/>
            </a:pPr>
            <a:r>
              <a:rPr lang="en-US" altLang="en-US" sz="3600" b="1" u="sng" dirty="0" err="1">
                <a:solidFill>
                  <a:schemeClr val="accent5">
                    <a:lumMod val="50000"/>
                  </a:schemeClr>
                </a:solidFill>
                <a:latin typeface="Times New Roman" panose="02020603050405020304" pitchFamily="18" charset="0"/>
                <a:cs typeface="Times New Roman" panose="02020603050405020304" pitchFamily="18" charset="0"/>
              </a:rPr>
              <a:t>Bài</a:t>
            </a:r>
            <a:r>
              <a:rPr lang="en-US" altLang="en-US" sz="3600" b="1" u="sng" dirty="0">
                <a:solidFill>
                  <a:schemeClr val="accent5">
                    <a:lumMod val="50000"/>
                  </a:schemeClr>
                </a:solidFill>
                <a:latin typeface="Times New Roman" panose="02020603050405020304" pitchFamily="18" charset="0"/>
                <a:cs typeface="Times New Roman" panose="02020603050405020304" pitchFamily="18" charset="0"/>
              </a:rPr>
              <a:t> 1</a:t>
            </a:r>
            <a:r>
              <a:rPr lang="en-US" altLang="en-US" sz="3600"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sz="3600" b="1" dirty="0" err="1">
                <a:solidFill>
                  <a:schemeClr val="accent5">
                    <a:lumMod val="50000"/>
                  </a:schemeClr>
                </a:solidFill>
                <a:latin typeface="Times New Roman" panose="02020603050405020304" pitchFamily="18" charset="0"/>
                <a:cs typeface="Times New Roman" panose="02020603050405020304" pitchFamily="18" charset="0"/>
              </a:rPr>
              <a:t>Tìm</a:t>
            </a:r>
            <a:r>
              <a:rPr lang="en-US" altLang="en-US" sz="3600"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sz="3600" b="1" dirty="0" err="1">
                <a:solidFill>
                  <a:schemeClr val="accent5">
                    <a:lumMod val="50000"/>
                  </a:schemeClr>
                </a:solidFill>
                <a:latin typeface="Times New Roman" panose="02020603050405020304" pitchFamily="18" charset="0"/>
                <a:cs typeface="Times New Roman" panose="02020603050405020304" pitchFamily="18" charset="0"/>
              </a:rPr>
              <a:t>các</a:t>
            </a:r>
            <a:r>
              <a:rPr lang="en-US" altLang="en-US" sz="3600"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sz="3600" b="1" dirty="0" err="1">
                <a:solidFill>
                  <a:schemeClr val="accent5">
                    <a:lumMod val="50000"/>
                  </a:schemeClr>
                </a:solidFill>
                <a:latin typeface="Times New Roman" panose="02020603050405020304" pitchFamily="18" charset="0"/>
                <a:cs typeface="Times New Roman" panose="02020603050405020304" pitchFamily="18" charset="0"/>
              </a:rPr>
              <a:t>câu</a:t>
            </a:r>
            <a:r>
              <a:rPr lang="en-US" altLang="en-US" sz="3600"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sz="3600" b="1" dirty="0" err="1">
                <a:solidFill>
                  <a:schemeClr val="accent5">
                    <a:lumMod val="50000"/>
                  </a:schemeClr>
                </a:solidFill>
                <a:latin typeface="Times New Roman" panose="02020603050405020304" pitchFamily="18" charset="0"/>
                <a:cs typeface="Times New Roman" panose="02020603050405020304" pitchFamily="18" charset="0"/>
              </a:rPr>
              <a:t>kể</a:t>
            </a:r>
            <a:r>
              <a:rPr lang="en-US" altLang="en-US" sz="3600" b="1" dirty="0">
                <a:solidFill>
                  <a:schemeClr val="accent5">
                    <a:lumMod val="50000"/>
                  </a:schemeClr>
                </a:solidFill>
                <a:latin typeface="Times New Roman" panose="02020603050405020304" pitchFamily="18" charset="0"/>
                <a:cs typeface="Times New Roman" panose="02020603050405020304" pitchFamily="18" charset="0"/>
              </a:rPr>
              <a:t>: Ai </a:t>
            </a:r>
            <a:r>
              <a:rPr lang="en-US" altLang="en-US" sz="3600" b="1" dirty="0" err="1">
                <a:solidFill>
                  <a:schemeClr val="accent5">
                    <a:lumMod val="50000"/>
                  </a:schemeClr>
                </a:solidFill>
                <a:latin typeface="Times New Roman" panose="02020603050405020304" pitchFamily="18" charset="0"/>
                <a:cs typeface="Times New Roman" panose="02020603050405020304" pitchFamily="18" charset="0"/>
              </a:rPr>
              <a:t>làm</a:t>
            </a:r>
            <a:r>
              <a:rPr lang="en-US" altLang="en-US" sz="3600"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sz="3600" b="1" dirty="0" err="1">
                <a:solidFill>
                  <a:schemeClr val="accent5">
                    <a:lumMod val="50000"/>
                  </a:schemeClr>
                </a:solidFill>
                <a:latin typeface="Times New Roman" panose="02020603050405020304" pitchFamily="18" charset="0"/>
                <a:cs typeface="Times New Roman" panose="02020603050405020304" pitchFamily="18" charset="0"/>
              </a:rPr>
              <a:t>gì</a:t>
            </a:r>
            <a:r>
              <a:rPr lang="en-US" altLang="en-US" sz="3600"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sz="3600" b="1" dirty="0" err="1">
                <a:solidFill>
                  <a:schemeClr val="accent5">
                    <a:lumMod val="50000"/>
                  </a:schemeClr>
                </a:solidFill>
                <a:latin typeface="Times New Roman" panose="02020603050405020304" pitchFamily="18" charset="0"/>
                <a:cs typeface="Times New Roman" panose="02020603050405020304" pitchFamily="18" charset="0"/>
              </a:rPr>
              <a:t>trong</a:t>
            </a:r>
            <a:r>
              <a:rPr lang="en-US" altLang="en-US" sz="3600"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sz="3600" b="1" dirty="0" err="1">
                <a:solidFill>
                  <a:schemeClr val="accent5">
                    <a:lumMod val="50000"/>
                  </a:schemeClr>
                </a:solidFill>
                <a:latin typeface="Times New Roman" panose="02020603050405020304" pitchFamily="18" charset="0"/>
                <a:cs typeface="Times New Roman" panose="02020603050405020304" pitchFamily="18" charset="0"/>
              </a:rPr>
              <a:t>đoạn</a:t>
            </a:r>
            <a:r>
              <a:rPr lang="en-US" altLang="en-US" sz="3600"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sz="3600" b="1" dirty="0" err="1">
                <a:solidFill>
                  <a:schemeClr val="accent5">
                    <a:lumMod val="50000"/>
                  </a:schemeClr>
                </a:solidFill>
                <a:latin typeface="Times New Roman" panose="02020603050405020304" pitchFamily="18" charset="0"/>
                <a:cs typeface="Times New Roman" panose="02020603050405020304" pitchFamily="18" charset="0"/>
              </a:rPr>
              <a:t>văn</a:t>
            </a:r>
            <a:r>
              <a:rPr lang="en-US" altLang="en-US" sz="3600"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sz="3600" b="1" dirty="0" err="1">
                <a:solidFill>
                  <a:schemeClr val="accent5">
                    <a:lumMod val="50000"/>
                  </a:schemeClr>
                </a:solidFill>
                <a:latin typeface="Times New Roman" panose="02020603050405020304" pitchFamily="18" charset="0"/>
                <a:cs typeface="Times New Roman" panose="02020603050405020304" pitchFamily="18" charset="0"/>
              </a:rPr>
              <a:t>sau</a:t>
            </a:r>
            <a:r>
              <a:rPr lang="en-US" altLang="en-US" sz="3600" b="1" dirty="0">
                <a:solidFill>
                  <a:schemeClr val="accent5">
                    <a:lumMod val="50000"/>
                  </a:schemeClr>
                </a:solidFill>
                <a:latin typeface="Times New Roman" panose="02020603050405020304" pitchFamily="18" charset="0"/>
                <a:cs typeface="Times New Roman" panose="02020603050405020304" pitchFamily="18" charset="0"/>
              </a:rPr>
              <a:t>:</a:t>
            </a:r>
          </a:p>
        </p:txBody>
      </p:sp>
      <p:sp>
        <p:nvSpPr>
          <p:cNvPr id="5" name="Text Box 10"/>
          <p:cNvSpPr txBox="1">
            <a:spLocks noChangeArrowheads="1"/>
          </p:cNvSpPr>
          <p:nvPr/>
        </p:nvSpPr>
        <p:spPr bwMode="auto">
          <a:xfrm>
            <a:off x="836140" y="1570127"/>
            <a:ext cx="10848203"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538"/>
              </a:spcAft>
              <a:buClr>
                <a:schemeClr val="accent1"/>
              </a:buClr>
              <a:buSzPct val="115000"/>
              <a:buFont typeface="Arial" panose="020B0604020202020204" pitchFamily="34" charset="0"/>
              <a:buChar char="•"/>
              <a:defRPr sz="2100">
                <a:solidFill>
                  <a:srgbClr val="262626"/>
                </a:solidFill>
                <a:latin typeface="Garamond" panose="02020404030301010803" pitchFamily="18" charset="0"/>
              </a:defRPr>
            </a:lvl1pPr>
            <a:lvl2pPr marL="742950" indent="-285750">
              <a:spcBef>
                <a:spcPct val="20000"/>
              </a:spcBef>
              <a:spcAft>
                <a:spcPts val="538"/>
              </a:spcAft>
              <a:buClr>
                <a:schemeClr val="accent1"/>
              </a:buClr>
              <a:buSzPct val="115000"/>
              <a:buFont typeface="Arial" panose="020B0604020202020204" pitchFamily="34" charset="0"/>
              <a:buChar char="•"/>
              <a:defRPr>
                <a:solidFill>
                  <a:srgbClr val="262626"/>
                </a:solidFill>
                <a:latin typeface="Garamond" panose="02020404030301010803" pitchFamily="18" charset="0"/>
              </a:defRPr>
            </a:lvl2pPr>
            <a:lvl3pPr marL="1143000" indent="-228600">
              <a:spcBef>
                <a:spcPct val="20000"/>
              </a:spcBef>
              <a:spcAft>
                <a:spcPts val="538"/>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defRPr>
            </a:lvl3pPr>
            <a:lvl4pPr marL="1600200" indent="-228600">
              <a:spcBef>
                <a:spcPct val="20000"/>
              </a:spcBef>
              <a:spcAft>
                <a:spcPts val="538"/>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4pPr>
            <a:lvl5pPr marL="2057400" indent="-22860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5pPr>
            <a:lvl6pPr marL="25146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6pPr>
            <a:lvl7pPr marL="29718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7pPr>
            <a:lvl8pPr marL="34290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8pPr>
            <a:lvl9pPr marL="38862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9pPr>
          </a:lstStyle>
          <a:p>
            <a:pPr algn="just" eaLnBrk="1" hangingPunct="1">
              <a:spcBef>
                <a:spcPct val="0"/>
              </a:spcBef>
              <a:spcAft>
                <a:spcPct val="0"/>
              </a:spcAft>
              <a:buClrTx/>
              <a:buSzTx/>
              <a:buFontTx/>
              <a:buNone/>
            </a:pPr>
            <a:r>
              <a:rPr lang="en-US" altLang="en-US" sz="4000" b="1" dirty="0">
                <a:solidFill>
                  <a:srgbClr val="006600"/>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Đêm</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trăng</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Biển</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yên</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tĩnh</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Tàu</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chúng</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tôi</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buông</a:t>
            </a:r>
            <a:r>
              <a:rPr lang="en-US" altLang="en-US" sz="4000" b="1" dirty="0">
                <a:solidFill>
                  <a:schemeClr val="tx1"/>
                </a:solidFill>
                <a:latin typeface="Times New Roman" panose="02020603050405020304" pitchFamily="18" charset="0"/>
                <a:cs typeface="Times New Roman" panose="02020603050405020304" pitchFamily="18" charset="0"/>
              </a:rPr>
              <a:t> neo </a:t>
            </a:r>
            <a:r>
              <a:rPr lang="en-US" altLang="en-US" sz="4000" b="1" dirty="0" err="1">
                <a:solidFill>
                  <a:schemeClr val="tx1"/>
                </a:solidFill>
                <a:latin typeface="Times New Roman" panose="02020603050405020304" pitchFamily="18" charset="0"/>
                <a:cs typeface="Times New Roman" panose="02020603050405020304" pitchFamily="18" charset="0"/>
              </a:rPr>
              <a:t>trong</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vùng</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biển</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Trường</a:t>
            </a:r>
            <a:r>
              <a:rPr lang="en-US" altLang="en-US" sz="4000" b="1" dirty="0">
                <a:solidFill>
                  <a:schemeClr val="tx1"/>
                </a:solidFill>
                <a:latin typeface="Times New Roman" panose="02020603050405020304" pitchFamily="18" charset="0"/>
                <a:cs typeface="Times New Roman" panose="02020603050405020304" pitchFamily="18" charset="0"/>
              </a:rPr>
              <a:t> Sa.</a:t>
            </a:r>
          </a:p>
          <a:p>
            <a:pPr algn="just" eaLnBrk="1" hangingPunct="1">
              <a:spcBef>
                <a:spcPct val="0"/>
              </a:spcBef>
              <a:spcAft>
                <a:spcPct val="0"/>
              </a:spcAft>
              <a:buClrTx/>
              <a:buSzTx/>
              <a:buFontTx/>
              <a:buNone/>
            </a:pP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Một</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số</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chiến</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sĩ</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thả</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câu</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Một</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số</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khác</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quây</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quần</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trên</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boong</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sau</a:t>
            </a:r>
            <a:r>
              <a:rPr lang="en-US" altLang="en-US" sz="4000" b="1" dirty="0">
                <a:solidFill>
                  <a:schemeClr val="tx1"/>
                </a:solidFill>
                <a:latin typeface="Times New Roman" panose="02020603050405020304" pitchFamily="18" charset="0"/>
                <a:cs typeface="Times New Roman" panose="02020603050405020304" pitchFamily="18" charset="0"/>
              </a:rPr>
              <a:t>, ca </a:t>
            </a:r>
            <a:r>
              <a:rPr lang="en-US" altLang="en-US" sz="4000" b="1" dirty="0" err="1">
                <a:solidFill>
                  <a:schemeClr val="tx1"/>
                </a:solidFill>
                <a:latin typeface="Times New Roman" panose="02020603050405020304" pitchFamily="18" charset="0"/>
                <a:cs typeface="Times New Roman" panose="02020603050405020304" pitchFamily="18" charset="0"/>
              </a:rPr>
              <a:t>hát</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thổi</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sáo</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Bỗng</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biển</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có</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tiếng</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động</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mạnh</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Cá</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heo</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gọi</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nhau</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quây</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đến</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quanh</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tàu</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như</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để</a:t>
            </a:r>
            <a:r>
              <a:rPr lang="en-US" altLang="en-US" sz="4000" b="1" dirty="0">
                <a:solidFill>
                  <a:schemeClr val="tx1"/>
                </a:solidFill>
                <a:latin typeface="Times New Roman" panose="02020603050405020304" pitchFamily="18" charset="0"/>
                <a:cs typeface="Times New Roman" panose="02020603050405020304" pitchFamily="18" charset="0"/>
              </a:rPr>
              <a:t> chia </a:t>
            </a:r>
            <a:r>
              <a:rPr lang="en-US" altLang="en-US" sz="4000" b="1" dirty="0" err="1">
                <a:solidFill>
                  <a:schemeClr val="tx1"/>
                </a:solidFill>
                <a:latin typeface="Times New Roman" panose="02020603050405020304" pitchFamily="18" charset="0"/>
                <a:cs typeface="Times New Roman" panose="02020603050405020304" pitchFamily="18" charset="0"/>
              </a:rPr>
              <a:t>vui</a:t>
            </a:r>
            <a:r>
              <a:rPr lang="en-US" altLang="en-US" sz="4000" b="1" dirty="0">
                <a:solidFill>
                  <a:schemeClr val="tx1"/>
                </a:solidFill>
                <a:latin typeface="Times New Roman" panose="02020603050405020304" pitchFamily="18" charset="0"/>
                <a:cs typeface="Times New Roman" panose="02020603050405020304" pitchFamily="18" charset="0"/>
              </a:rPr>
              <a:t>.</a:t>
            </a:r>
          </a:p>
          <a:p>
            <a:pPr algn="just" eaLnBrk="1" hangingPunct="1">
              <a:spcBef>
                <a:spcPct val="0"/>
              </a:spcBef>
              <a:spcAft>
                <a:spcPct val="0"/>
              </a:spcAft>
              <a:buClrTx/>
              <a:buSzTx/>
              <a:buFontTx/>
              <a:buNone/>
            </a:pPr>
            <a:r>
              <a:rPr lang="en-US" altLang="en-US" sz="4000" b="1" dirty="0">
                <a:solidFill>
                  <a:srgbClr val="006600"/>
                </a:solidFill>
                <a:latin typeface="Times New Roman" panose="02020603050405020304" pitchFamily="18" charset="0"/>
                <a:cs typeface="Times New Roman" panose="02020603050405020304" pitchFamily="18" charset="0"/>
              </a:rPr>
              <a:t>			                                                    																	</a:t>
            </a:r>
            <a:endParaRPr lang="en-US" altLang="en-US" sz="4000" dirty="0">
              <a:solidFill>
                <a:srgbClr val="6600FF"/>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7103969" y="5082322"/>
            <a:ext cx="3227100" cy="523220"/>
          </a:xfrm>
          <a:prstGeom prst="rect">
            <a:avLst/>
          </a:prstGeom>
          <a:noFill/>
        </p:spPr>
        <p:txBody>
          <a:bodyPr wrap="square" rtlCol="0">
            <a:spAutoFit/>
          </a:bodyPr>
          <a:lstStyle/>
          <a:p>
            <a:r>
              <a:rPr lang="en-US" altLang="en-US" sz="2800" b="1" i="1" dirty="0">
                <a:solidFill>
                  <a:schemeClr val="tx2">
                    <a:lumMod val="75000"/>
                  </a:schemeClr>
                </a:solidFill>
                <a:latin typeface="Times New Roman" panose="02020603050405020304" pitchFamily="18" charset="0"/>
                <a:cs typeface="Times New Roman" panose="02020603050405020304" pitchFamily="18" charset="0"/>
              </a:rPr>
              <a:t>Theo </a:t>
            </a:r>
            <a:r>
              <a:rPr lang="en-US" altLang="en-US" sz="2800" b="1" i="1" dirty="0" err="1">
                <a:solidFill>
                  <a:schemeClr val="tx2">
                    <a:lumMod val="75000"/>
                  </a:schemeClr>
                </a:solidFill>
                <a:latin typeface="Times New Roman" panose="02020603050405020304" pitchFamily="18" charset="0"/>
                <a:cs typeface="Times New Roman" panose="02020603050405020304" pitchFamily="18" charset="0"/>
              </a:rPr>
              <a:t>Hà</a:t>
            </a:r>
            <a:r>
              <a:rPr lang="en-US" altLang="en-US" sz="2800" b="1" i="1" dirty="0">
                <a:solidFill>
                  <a:schemeClr val="tx2">
                    <a:lumMod val="75000"/>
                  </a:schemeClr>
                </a:solidFill>
                <a:latin typeface="Times New Roman" panose="02020603050405020304" pitchFamily="18" charset="0"/>
                <a:cs typeface="Times New Roman" panose="02020603050405020304" pitchFamily="18" charset="0"/>
              </a:rPr>
              <a:t> </a:t>
            </a:r>
            <a:r>
              <a:rPr lang="en-US" altLang="en-US" sz="2800" b="1" i="1" dirty="0" err="1">
                <a:solidFill>
                  <a:schemeClr val="tx2">
                    <a:lumMod val="75000"/>
                  </a:schemeClr>
                </a:solidFill>
                <a:latin typeface="Times New Roman" panose="02020603050405020304" pitchFamily="18" charset="0"/>
                <a:cs typeface="Times New Roman" panose="02020603050405020304" pitchFamily="18" charset="0"/>
              </a:rPr>
              <a:t>Đình</a:t>
            </a:r>
            <a:r>
              <a:rPr lang="en-US" altLang="en-US" sz="2800" b="1" i="1" dirty="0">
                <a:solidFill>
                  <a:schemeClr val="tx2">
                    <a:lumMod val="75000"/>
                  </a:schemeClr>
                </a:solidFill>
                <a:latin typeface="Times New Roman" panose="02020603050405020304" pitchFamily="18" charset="0"/>
                <a:cs typeface="Times New Roman" panose="02020603050405020304" pitchFamily="18" charset="0"/>
              </a:rPr>
              <a:t> </a:t>
            </a:r>
            <a:r>
              <a:rPr lang="en-US" altLang="en-US" sz="2800" b="1" i="1" dirty="0" err="1">
                <a:solidFill>
                  <a:schemeClr val="tx2">
                    <a:lumMod val="75000"/>
                  </a:schemeClr>
                </a:solidFill>
                <a:latin typeface="Times New Roman" panose="02020603050405020304" pitchFamily="18" charset="0"/>
                <a:cs typeface="Times New Roman" panose="02020603050405020304" pitchFamily="18" charset="0"/>
              </a:rPr>
              <a:t>Cẩn</a:t>
            </a:r>
            <a:endParaRPr lang="en-US" sz="2800" i="1" dirty="0">
              <a:solidFill>
                <a:schemeClr val="tx2">
                  <a:lumMod val="75000"/>
                </a:schemeClr>
              </a:solidFill>
            </a:endParaRPr>
          </a:p>
        </p:txBody>
      </p:sp>
      <p:sp>
        <p:nvSpPr>
          <p:cNvPr id="7" name="Text Box 8">
            <a:extLst>
              <a:ext uri="{FF2B5EF4-FFF2-40B4-BE49-F238E27FC236}">
                <a16:creationId xmlns:a16="http://schemas.microsoft.com/office/drawing/2014/main" id="{A4AE1490-ACCE-497D-A342-E680F2869B94}"/>
              </a:ext>
            </a:extLst>
          </p:cNvPr>
          <p:cNvSpPr txBox="1">
            <a:spLocks noChangeArrowheads="1"/>
          </p:cNvSpPr>
          <p:nvPr/>
        </p:nvSpPr>
        <p:spPr bwMode="auto">
          <a:xfrm>
            <a:off x="2035129" y="5737345"/>
            <a:ext cx="6682390" cy="707886"/>
          </a:xfrm>
          <a:prstGeom prst="homePlate">
            <a:avLst/>
          </a:prstGeom>
          <a:solidFill>
            <a:schemeClr val="accent2">
              <a:lumMod val="60000"/>
              <a:lumOff val="40000"/>
            </a:schemeClr>
          </a:solidFill>
          <a:ln w="38100">
            <a:solidFill>
              <a:schemeClr val="tx1"/>
            </a:solidFill>
            <a:prstDash val="lgDashDot"/>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4000" b="1" dirty="0" err="1">
                <a:solidFill>
                  <a:schemeClr val="bg1"/>
                </a:solidFill>
                <a:latin typeface="UVN Bach Dang Nang" panose="02070803090706020303" pitchFamily="18" charset="0"/>
              </a:rPr>
              <a:t>Đoạn</a:t>
            </a:r>
            <a:r>
              <a:rPr lang="en-US" altLang="en-US" sz="4000" b="1" dirty="0">
                <a:solidFill>
                  <a:schemeClr val="bg1"/>
                </a:solidFill>
                <a:latin typeface="UVN Bach Dang Nang" panose="02070803090706020303" pitchFamily="18" charset="0"/>
              </a:rPr>
              <a:t> </a:t>
            </a:r>
            <a:r>
              <a:rPr lang="en-US" altLang="en-US" sz="4000" b="1" dirty="0" err="1">
                <a:solidFill>
                  <a:schemeClr val="bg1"/>
                </a:solidFill>
                <a:latin typeface="UVN Bach Dang Nang" panose="02070803090706020303" pitchFamily="18" charset="0"/>
              </a:rPr>
              <a:t>văn</a:t>
            </a:r>
            <a:r>
              <a:rPr lang="en-US" altLang="en-US" sz="4000" b="1" dirty="0">
                <a:solidFill>
                  <a:schemeClr val="bg1"/>
                </a:solidFill>
                <a:latin typeface="UVN Bach Dang Nang" panose="02070803090706020303" pitchFamily="18" charset="0"/>
              </a:rPr>
              <a:t> </a:t>
            </a:r>
            <a:r>
              <a:rPr lang="en-US" altLang="en-US" sz="4000" b="1" dirty="0" err="1">
                <a:solidFill>
                  <a:schemeClr val="bg1"/>
                </a:solidFill>
                <a:latin typeface="UVN Bach Dang Nang" panose="02070803090706020303" pitchFamily="18" charset="0"/>
              </a:rPr>
              <a:t>trên</a:t>
            </a:r>
            <a:r>
              <a:rPr lang="en-US" altLang="en-US" sz="4000" b="1" dirty="0">
                <a:solidFill>
                  <a:schemeClr val="bg1"/>
                </a:solidFill>
                <a:latin typeface="UVN Bach Dang Nang" panose="02070803090706020303" pitchFamily="18" charset="0"/>
              </a:rPr>
              <a:t> </a:t>
            </a:r>
            <a:r>
              <a:rPr lang="en-US" altLang="en-US" sz="4000" b="1" dirty="0" err="1">
                <a:solidFill>
                  <a:schemeClr val="bg1"/>
                </a:solidFill>
                <a:latin typeface="UVN Bach Dang Nang" panose="02070803090706020303" pitchFamily="18" charset="0"/>
              </a:rPr>
              <a:t>có</a:t>
            </a:r>
            <a:r>
              <a:rPr lang="en-US" altLang="en-US" sz="4000" b="1" dirty="0">
                <a:solidFill>
                  <a:schemeClr val="bg1"/>
                </a:solidFill>
                <a:latin typeface="UVN Bach Dang Nang" panose="02070803090706020303" pitchFamily="18" charset="0"/>
              </a:rPr>
              <a:t> </a:t>
            </a:r>
            <a:r>
              <a:rPr lang="en-US" altLang="en-US" sz="4000" b="1" dirty="0" err="1">
                <a:solidFill>
                  <a:schemeClr val="bg1"/>
                </a:solidFill>
                <a:latin typeface="UVN Bach Dang Nang" panose="02070803090706020303" pitchFamily="18" charset="0"/>
              </a:rPr>
              <a:t>mấy</a:t>
            </a:r>
            <a:r>
              <a:rPr lang="en-US" altLang="en-US" sz="4000" b="1" dirty="0">
                <a:solidFill>
                  <a:schemeClr val="bg1"/>
                </a:solidFill>
                <a:latin typeface="UVN Bach Dang Nang" panose="02070803090706020303" pitchFamily="18" charset="0"/>
              </a:rPr>
              <a:t> </a:t>
            </a:r>
            <a:r>
              <a:rPr lang="en-US" altLang="en-US" sz="4000" b="1" dirty="0" err="1">
                <a:solidFill>
                  <a:schemeClr val="bg1"/>
                </a:solidFill>
                <a:latin typeface="UVN Bach Dang Nang" panose="02070803090706020303" pitchFamily="18" charset="0"/>
              </a:rPr>
              <a:t>câu</a:t>
            </a:r>
            <a:r>
              <a:rPr lang="en-US" altLang="en-US" sz="4000" b="1" dirty="0">
                <a:solidFill>
                  <a:schemeClr val="bg1"/>
                </a:solidFill>
                <a:latin typeface="UVN Bach Dang Nang" panose="02070803090706020303" pitchFamily="18" charset="0"/>
              </a:rPr>
              <a:t>?</a:t>
            </a:r>
          </a:p>
        </p:txBody>
      </p:sp>
      <p:sp>
        <p:nvSpPr>
          <p:cNvPr id="8" name="Text Box 8">
            <a:extLst>
              <a:ext uri="{FF2B5EF4-FFF2-40B4-BE49-F238E27FC236}">
                <a16:creationId xmlns:a16="http://schemas.microsoft.com/office/drawing/2014/main" id="{B1A8AA18-2C9E-4B56-9ABA-741B573383F7}"/>
              </a:ext>
            </a:extLst>
          </p:cNvPr>
          <p:cNvSpPr txBox="1">
            <a:spLocks noChangeArrowheads="1"/>
          </p:cNvSpPr>
          <p:nvPr/>
        </p:nvSpPr>
        <p:spPr bwMode="auto">
          <a:xfrm>
            <a:off x="1905094" y="5595548"/>
            <a:ext cx="6817786" cy="919401"/>
          </a:xfrm>
          <a:prstGeom prst="roundRect">
            <a:avLst/>
          </a:prstGeom>
          <a:solidFill>
            <a:schemeClr val="accent2">
              <a:lumMod val="60000"/>
              <a:lumOff val="40000"/>
            </a:schemeClr>
          </a:solidFill>
          <a:ln w="28575">
            <a:solidFill>
              <a:schemeClr val="accent2"/>
            </a:solidFill>
            <a:prstDash val="lgDashDot"/>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4800" b="1" dirty="0" err="1">
                <a:solidFill>
                  <a:srgbClr val="002060"/>
                </a:solidFill>
                <a:latin typeface="Times New Roman" panose="02020603050405020304" pitchFamily="18" charset="0"/>
                <a:cs typeface="Times New Roman" panose="02020603050405020304" pitchFamily="18" charset="0"/>
              </a:rPr>
              <a:t>Đoạn</a:t>
            </a:r>
            <a:r>
              <a:rPr lang="en-US" altLang="en-US" sz="4800" b="1" dirty="0">
                <a:solidFill>
                  <a:srgbClr val="002060"/>
                </a:solidFill>
                <a:latin typeface="Times New Roman" panose="02020603050405020304" pitchFamily="18" charset="0"/>
                <a:cs typeface="Times New Roman" panose="02020603050405020304" pitchFamily="18" charset="0"/>
              </a:rPr>
              <a:t> </a:t>
            </a:r>
            <a:r>
              <a:rPr lang="en-US" altLang="en-US" sz="4800" b="1" dirty="0" err="1">
                <a:solidFill>
                  <a:srgbClr val="002060"/>
                </a:solidFill>
                <a:latin typeface="Times New Roman" panose="02020603050405020304" pitchFamily="18" charset="0"/>
                <a:cs typeface="Times New Roman" panose="02020603050405020304" pitchFamily="18" charset="0"/>
              </a:rPr>
              <a:t>văn</a:t>
            </a:r>
            <a:r>
              <a:rPr lang="en-US" altLang="en-US" sz="4800" b="1" dirty="0">
                <a:solidFill>
                  <a:srgbClr val="002060"/>
                </a:solidFill>
                <a:latin typeface="Times New Roman" panose="02020603050405020304" pitchFamily="18" charset="0"/>
                <a:cs typeface="Times New Roman" panose="02020603050405020304" pitchFamily="18" charset="0"/>
              </a:rPr>
              <a:t> </a:t>
            </a:r>
            <a:r>
              <a:rPr lang="en-US" altLang="en-US" sz="4800" b="1" dirty="0" err="1">
                <a:solidFill>
                  <a:srgbClr val="002060"/>
                </a:solidFill>
                <a:latin typeface="Times New Roman" panose="02020603050405020304" pitchFamily="18" charset="0"/>
                <a:cs typeface="Times New Roman" panose="02020603050405020304" pitchFamily="18" charset="0"/>
              </a:rPr>
              <a:t>có</a:t>
            </a:r>
            <a:r>
              <a:rPr lang="en-US" altLang="en-US" sz="4800" b="1" dirty="0">
                <a:solidFill>
                  <a:srgbClr val="002060"/>
                </a:solidFill>
                <a:latin typeface="Times New Roman" panose="02020603050405020304" pitchFamily="18" charset="0"/>
                <a:cs typeface="Times New Roman" panose="02020603050405020304" pitchFamily="18" charset="0"/>
              </a:rPr>
              <a:t> 7 </a:t>
            </a:r>
            <a:r>
              <a:rPr lang="en-US" altLang="en-US" sz="4800" b="1" dirty="0" err="1">
                <a:solidFill>
                  <a:srgbClr val="002060"/>
                </a:solidFill>
                <a:latin typeface="Times New Roman" panose="02020603050405020304" pitchFamily="18" charset="0"/>
                <a:cs typeface="Times New Roman" panose="02020603050405020304" pitchFamily="18" charset="0"/>
              </a:rPr>
              <a:t>câu</a:t>
            </a:r>
            <a:r>
              <a:rPr lang="en-US" altLang="en-US" sz="3600" b="1" dirty="0">
                <a:solidFill>
                  <a:srgbClr val="002060"/>
                </a:solidFill>
                <a:latin typeface="Times New Roman" panose="02020603050405020304" pitchFamily="18" charset="0"/>
                <a:cs typeface="Times New Roman" panose="02020603050405020304" pitchFamily="18" charset="0"/>
              </a:rPr>
              <a:t>.</a:t>
            </a:r>
          </a:p>
        </p:txBody>
      </p:sp>
      <p:pic>
        <p:nvPicPr>
          <p:cNvPr id="9" name="Picture 2" descr="Túc Châu - cá heo png | PNGEg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40230" y1="17120" x2="41092" y2="22011"/>
                        <a14:foregroundMark x1="32471" y1="42663" x2="58908" y2="56522"/>
                        <a14:foregroundMark x1="50862" y1="35598" x2="65517" y2="77446"/>
                        <a14:foregroundMark x1="63506" y1="44293" x2="62931" y2="88043"/>
                        <a14:foregroundMark x1="64080" y1="54076" x2="68103" y2="75000"/>
                        <a14:foregroundMark x1="57759" y1="42663" x2="25575" y2="36685"/>
                        <a14:foregroundMark x1="25575" y1="52989" x2="41092" y2="31250"/>
                        <a14:foregroundMark x1="84195" y1="21467" x2="95402" y2="33967"/>
                        <a14:foregroundMark x1="96552" y1="37228" x2="79023" y2="37228"/>
                        <a14:foregroundMark x1="28736" y1="39946" x2="22701" y2="51359"/>
                        <a14:foregroundMark x1="43678" y1="42663" x2="52874" y2="43207"/>
                      </a14:backgroundRemoval>
                    </a14:imgEffect>
                  </a14:imgLayer>
                </a14:imgProps>
              </a:ext>
              <a:ext uri="{28A0092B-C50C-407E-A947-70E740481C1C}">
                <a14:useLocalDpi xmlns:a14="http://schemas.microsoft.com/office/drawing/2010/main" val="0"/>
              </a:ext>
            </a:extLst>
          </a:blip>
          <a:srcRect/>
          <a:stretch>
            <a:fillRect/>
          </a:stretch>
        </p:blipFill>
        <p:spPr bwMode="auto">
          <a:xfrm>
            <a:off x="10466466" y="5057337"/>
            <a:ext cx="1670431" cy="17664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62888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7" presetClass="entr" presetSubtype="0" fill="hold" grpId="0" nodeType="clickEffect">
                                      <p:stCondLst>
                                        <p:cond delay="0"/>
                                      </p:stCondLst>
                                      <p:iterate type="lt">
                                        <p:tmPct val="50000"/>
                                      </p:iterate>
                                      <p:childTnLst>
                                        <p:set>
                                          <p:cBhvr>
                                            <p:cTn id="12" dur="1" fill="hold">
                                              <p:stCondLst>
                                                <p:cond delay="0"/>
                                              </p:stCondLst>
                                            </p:cTn>
                                            <p:tgtEl>
                                              <p:spTgt spid="4"/>
                                            </p:tgtEl>
                                            <p:attrNameLst>
                                              <p:attrName>style.visibility</p:attrName>
                                            </p:attrNameLst>
                                          </p:cBhvr>
                                          <p:to>
                                            <p:strVal val="visible"/>
                                          </p:to>
                                        </p:set>
                                        <p:anim calcmode="discrete" valueType="clr">
                                          <p:cBhvr override="childStyle">
                                            <p:cTn id="13"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4"/>
                                            </p:tgtEl>
                                            <p:attrNameLst>
                                              <p:attrName>fillcolor</p:attrName>
                                            </p:attrNameLst>
                                          </p:cBhvr>
                                          <p:tavLst>
                                            <p:tav tm="0">
                                              <p:val>
                                                <p:clrVal>
                                                  <a:schemeClr val="accent2"/>
                                                </p:clrVal>
                                              </p:val>
                                            </p:tav>
                                            <p:tav tm="50000">
                                              <p:val>
                                                <p:clrVal>
                                                  <a:schemeClr val="hlink"/>
                                                </p:clrVal>
                                              </p:val>
                                            </p:tav>
                                          </p:tavLst>
                                        </p:anim>
                                        <p:set>
                                          <p:cBhvr>
                                            <p:cTn id="15" dur="80"/>
                                            <p:tgtEl>
                                              <p:spTgt spid="4"/>
                                            </p:tgtEl>
                                            <p:attrNameLst>
                                              <p:attrName>fill.type</p:attrName>
                                            </p:attrNameLst>
                                          </p:cBhvr>
                                          <p:to>
                                            <p:strVal val="solid"/>
                                          </p:to>
                                        </p:set>
                                      </p:childTnLst>
                                    </p:cTn>
                                  </p:par>
                                </p:childTnLst>
                              </p:cTn>
                            </p:par>
                          </p:childTnLst>
                        </p:cTn>
                      </p:par>
                      <p:par>
                        <p:cTn id="16" fill="hold">
                          <p:stCondLst>
                            <p:cond delay="indefinite"/>
                          </p:stCondLst>
                          <p:childTnLst>
                            <p:par>
                              <p:cTn id="17" fill="hold">
                                <p:stCondLst>
                                  <p:cond delay="0"/>
                                </p:stCondLst>
                                <p:childTnLst>
                                  <p:par>
                                    <p:cTn id="18" presetID="27" presetClass="entr" presetSubtype="0" fill="hold" grpId="0" nodeType="clickEffect">
                                      <p:stCondLst>
                                        <p:cond delay="0"/>
                                      </p:stCondLst>
                                      <p:iterate type="lt">
                                        <p:tmPct val="50000"/>
                                      </p:iterate>
                                      <p:childTnLst>
                                        <p:set>
                                          <p:cBhvr>
                                            <p:cTn id="19" dur="1" fill="hold">
                                              <p:stCondLst>
                                                <p:cond delay="0"/>
                                              </p:stCondLst>
                                            </p:cTn>
                                            <p:tgtEl>
                                              <p:spTgt spid="5"/>
                                            </p:tgtEl>
                                            <p:attrNameLst>
                                              <p:attrName>style.visibility</p:attrName>
                                            </p:attrNameLst>
                                          </p:cBhvr>
                                          <p:to>
                                            <p:strVal val="visible"/>
                                          </p:to>
                                        </p:set>
                                        <p:anim calcmode="discrete" valueType="clr">
                                          <p:cBhvr override="childStyle">
                                            <p:cTn id="20"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5"/>
                                            </p:tgtEl>
                                            <p:attrNameLst>
                                              <p:attrName>fillcolor</p:attrName>
                                            </p:attrNameLst>
                                          </p:cBhvr>
                                          <p:tavLst>
                                            <p:tav tm="0">
                                              <p:val>
                                                <p:clrVal>
                                                  <a:schemeClr val="accent2"/>
                                                </p:clrVal>
                                              </p:val>
                                            </p:tav>
                                            <p:tav tm="50000">
                                              <p:val>
                                                <p:clrVal>
                                                  <a:schemeClr val="hlink"/>
                                                </p:clrVal>
                                              </p:val>
                                            </p:tav>
                                          </p:tavLst>
                                        </p:anim>
                                        <p:set>
                                          <p:cBhvr>
                                            <p:cTn id="22" dur="80"/>
                                            <p:tgtEl>
                                              <p:spTgt spid="5"/>
                                            </p:tgtEl>
                                            <p:attrNameLst>
                                              <p:attrName>fill.type</p:attrName>
                                            </p:attrNameLst>
                                          </p:cBhvr>
                                          <p:to>
                                            <p:strVal val="solid"/>
                                          </p:to>
                                        </p:se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Effect transition="in" filter="circle(in)">
                                          <p:cBhvr>
                                            <p:cTn id="27" dur="2000"/>
                                            <p:tgtEl>
                                              <p:spTgt spid="6">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2"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Scale>
                                          <p:cBhvr>
                                            <p:cTn id="32" dur="10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3" dur="1000" decel="50000" fill="hold">
                                              <p:stCondLst>
                                                <p:cond delay="0"/>
                                              </p:stCondLst>
                                            </p:cTn>
                                            <p:tgtEl>
                                              <p:spTgt spid="7"/>
                                            </p:tgtEl>
                                            <p:attrNameLst>
                                              <p:attrName>ppt_x</p:attrName>
                                              <p:attrName>ppt_y</p:attrName>
                                            </p:attrNameLst>
                                          </p:cBhvr>
                                        </p:animMotion>
                                        <p:animEffect transition="in" filter="fade">
                                          <p:cBhvr>
                                            <p:cTn id="34" dur="10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12" presetClass="exit" presetSubtype="4" fill="hold" grpId="1" nodeType="clickEffect">
                                      <p:stCondLst>
                                        <p:cond delay="0"/>
                                      </p:stCondLst>
                                      <p:childTnLst>
                                        <p:anim calcmode="lin" valueType="num">
                                          <p:cBhvr additive="base">
                                            <p:cTn id="38" dur="500"/>
                                            <p:tgtEl>
                                              <p:spTgt spid="7"/>
                                            </p:tgtEl>
                                            <p:attrNameLst>
                                              <p:attrName>ppt_y</p:attrName>
                                            </p:attrNameLst>
                                          </p:cBhvr>
                                          <p:tavLst>
                                            <p:tav tm="0">
                                              <p:val>
                                                <p:strVal val="#ppt_y"/>
                                              </p:val>
                                            </p:tav>
                                            <p:tav tm="100000">
                                              <p:val>
                                                <p:strVal val="#ppt_y+#ppt_h*1.125000"/>
                                              </p:val>
                                            </p:tav>
                                          </p:tavLst>
                                        </p:anim>
                                        <p:animEffect transition="out" filter="wipe(down)">
                                          <p:cBhvr>
                                            <p:cTn id="39" dur="500"/>
                                            <p:tgtEl>
                                              <p:spTgt spid="7"/>
                                            </p:tgtEl>
                                          </p:cBhvr>
                                        </p:animEffect>
                                        <p:set>
                                          <p:cBhvr>
                                            <p:cTn id="40" dur="1" fill="hold">
                                              <p:stCondLst>
                                                <p:cond delay="499"/>
                                              </p:stCondLst>
                                            </p:cTn>
                                            <p:tgtEl>
                                              <p:spTgt spid="7"/>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52" presetClass="entr" presetSubtype="0" fill="hold" grpId="0" nodeType="clickEffect">
                                      <p:stCondLst>
                                        <p:cond delay="0"/>
                                      </p:stCondLst>
                                      <p:childTnLst>
                                        <p:set>
                                          <p:cBhvr>
                                            <p:cTn id="44" dur="1" fill="hold">
                                              <p:stCondLst>
                                                <p:cond delay="0"/>
                                              </p:stCondLst>
                                            </p:cTn>
                                            <p:tgtEl>
                                              <p:spTgt spid="8"/>
                                            </p:tgtEl>
                                            <p:attrNameLst>
                                              <p:attrName>style.visibility</p:attrName>
                                            </p:attrNameLst>
                                          </p:cBhvr>
                                          <p:to>
                                            <p:strVal val="visible"/>
                                          </p:to>
                                        </p:set>
                                        <p:animScale>
                                          <p:cBhvr>
                                            <p:cTn id="45" dur="1000" decel="50000" fill="hold">
                                              <p:stCondLst>
                                                <p:cond delay="0"/>
                                              </p:stCondLst>
                                            </p:cTn>
                                            <p:tgtEl>
                                              <p:spTgt spid="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6" dur="1000" decel="50000" fill="hold">
                                              <p:stCondLst>
                                                <p:cond delay="0"/>
                                              </p:stCondLst>
                                            </p:cTn>
                                            <p:tgtEl>
                                              <p:spTgt spid="8"/>
                                            </p:tgtEl>
                                            <p:attrNameLst>
                                              <p:attrName>ppt_x</p:attrName>
                                              <p:attrName>ppt_y</p:attrName>
                                            </p:attrNameLst>
                                          </p:cBhvr>
                                        </p:animMotion>
                                        <p:animEffect transition="in" filter="fade">
                                          <p:cBhvr>
                                            <p:cTn id="4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5" grpId="0"/>
          <p:bldP spid="7" grpId="0" animBg="1"/>
          <p:bldP spid="7" grpId="1" animBg="1"/>
          <p:bldP spid="8"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7" presetClass="entr" presetSubtype="0" fill="hold" grpId="0" nodeType="clickEffect">
                                      <p:stCondLst>
                                        <p:cond delay="0"/>
                                      </p:stCondLst>
                                      <p:iterate type="lt">
                                        <p:tmPct val="50000"/>
                                      </p:iterate>
                                      <p:childTnLst>
                                        <p:set>
                                          <p:cBhvr>
                                            <p:cTn id="17" dur="1" fill="hold">
                                              <p:stCondLst>
                                                <p:cond delay="0"/>
                                              </p:stCondLst>
                                            </p:cTn>
                                            <p:tgtEl>
                                              <p:spTgt spid="4"/>
                                            </p:tgtEl>
                                            <p:attrNameLst>
                                              <p:attrName>style.visibility</p:attrName>
                                            </p:attrNameLst>
                                          </p:cBhvr>
                                          <p:to>
                                            <p:strVal val="visible"/>
                                          </p:to>
                                        </p:set>
                                        <p:anim calcmode="discrete" valueType="clr">
                                          <p:cBhvr override="childStyle">
                                            <p:cTn id="18"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19" dur="80"/>
                                            <p:tgtEl>
                                              <p:spTgt spid="4"/>
                                            </p:tgtEl>
                                            <p:attrNameLst>
                                              <p:attrName>fillcolor</p:attrName>
                                            </p:attrNameLst>
                                          </p:cBhvr>
                                          <p:tavLst>
                                            <p:tav tm="0">
                                              <p:val>
                                                <p:clrVal>
                                                  <a:schemeClr val="accent2"/>
                                                </p:clrVal>
                                              </p:val>
                                            </p:tav>
                                            <p:tav tm="50000">
                                              <p:val>
                                                <p:clrVal>
                                                  <a:schemeClr val="hlink"/>
                                                </p:clrVal>
                                              </p:val>
                                            </p:tav>
                                          </p:tavLst>
                                        </p:anim>
                                        <p:set>
                                          <p:cBhvr>
                                            <p:cTn id="20" dur="80"/>
                                            <p:tgtEl>
                                              <p:spTgt spid="4"/>
                                            </p:tgtEl>
                                            <p:attrNameLst>
                                              <p:attrName>fill.type</p:attrName>
                                            </p:attrNameLst>
                                          </p:cBhvr>
                                          <p:to>
                                            <p:strVal val="solid"/>
                                          </p:to>
                                        </p:set>
                                      </p:childTnLst>
                                    </p:cTn>
                                  </p:par>
                                </p:childTnLst>
                              </p:cTn>
                            </p:par>
                          </p:childTnLst>
                        </p:cTn>
                      </p:par>
                      <p:par>
                        <p:cTn id="21" fill="hold">
                          <p:stCondLst>
                            <p:cond delay="indefinite"/>
                          </p:stCondLst>
                          <p:childTnLst>
                            <p:par>
                              <p:cTn id="22" fill="hold">
                                <p:stCondLst>
                                  <p:cond delay="0"/>
                                </p:stCondLst>
                                <p:childTnLst>
                                  <p:par>
                                    <p:cTn id="23" presetID="27" presetClass="entr" presetSubtype="0" fill="hold" grpId="0" nodeType="clickEffect">
                                      <p:stCondLst>
                                        <p:cond delay="0"/>
                                      </p:stCondLst>
                                      <p:iterate type="lt">
                                        <p:tmPct val="50000"/>
                                      </p:iterate>
                                      <p:childTnLst>
                                        <p:set>
                                          <p:cBhvr>
                                            <p:cTn id="24" dur="1" fill="hold">
                                              <p:stCondLst>
                                                <p:cond delay="0"/>
                                              </p:stCondLst>
                                            </p:cTn>
                                            <p:tgtEl>
                                              <p:spTgt spid="5"/>
                                            </p:tgtEl>
                                            <p:attrNameLst>
                                              <p:attrName>style.visibility</p:attrName>
                                            </p:attrNameLst>
                                          </p:cBhvr>
                                          <p:to>
                                            <p:strVal val="visible"/>
                                          </p:to>
                                        </p:set>
                                        <p:anim calcmode="discrete" valueType="clr">
                                          <p:cBhvr override="childStyle">
                                            <p:cTn id="25"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26" dur="80"/>
                                            <p:tgtEl>
                                              <p:spTgt spid="5"/>
                                            </p:tgtEl>
                                            <p:attrNameLst>
                                              <p:attrName>fillcolor</p:attrName>
                                            </p:attrNameLst>
                                          </p:cBhvr>
                                          <p:tavLst>
                                            <p:tav tm="0">
                                              <p:val>
                                                <p:clrVal>
                                                  <a:schemeClr val="accent2"/>
                                                </p:clrVal>
                                              </p:val>
                                            </p:tav>
                                            <p:tav tm="50000">
                                              <p:val>
                                                <p:clrVal>
                                                  <a:schemeClr val="hlink"/>
                                                </p:clrVal>
                                              </p:val>
                                            </p:tav>
                                          </p:tavLst>
                                        </p:anim>
                                        <p:set>
                                          <p:cBhvr>
                                            <p:cTn id="27" dur="80"/>
                                            <p:tgtEl>
                                              <p:spTgt spid="5"/>
                                            </p:tgtEl>
                                            <p:attrNameLst>
                                              <p:attrName>fill.type</p:attrName>
                                            </p:attrNameLst>
                                          </p:cBhvr>
                                          <p:to>
                                            <p:strVal val="solid"/>
                                          </p:to>
                                        </p:se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6">
                                                <p:txEl>
                                                  <p:pRg st="0" end="0"/>
                                                </p:txEl>
                                              </p:spTgt>
                                            </p:tgtEl>
                                            <p:attrNameLst>
                                              <p:attrName>style.visibility</p:attrName>
                                            </p:attrNameLst>
                                          </p:cBhvr>
                                          <p:to>
                                            <p:strVal val="visible"/>
                                          </p:to>
                                        </p:set>
                                        <p:animEffect transition="in" filter="circle(in)">
                                          <p:cBhvr>
                                            <p:cTn id="32" dur="2000"/>
                                            <p:tgtEl>
                                              <p:spTgt spid="6">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2"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Scale>
                                          <p:cBhvr>
                                            <p:cTn id="37" dur="10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8" dur="1000" decel="50000" fill="hold">
                                              <p:stCondLst>
                                                <p:cond delay="0"/>
                                              </p:stCondLst>
                                            </p:cTn>
                                            <p:tgtEl>
                                              <p:spTgt spid="7"/>
                                            </p:tgtEl>
                                            <p:attrNameLst>
                                              <p:attrName>ppt_x</p:attrName>
                                              <p:attrName>ppt_y</p:attrName>
                                            </p:attrNameLst>
                                          </p:cBhvr>
                                        </p:animMotion>
                                        <p:animEffect transition="in" filter="fade">
                                          <p:cBhvr>
                                            <p:cTn id="39" dur="1000"/>
                                            <p:tgtEl>
                                              <p:spTgt spid="7"/>
                                            </p:tgtEl>
                                          </p:cBhvr>
                                        </p:animEffect>
                                      </p:childTnLst>
                                    </p:cTn>
                                  </p:par>
                                </p:childTnLst>
                              </p:cTn>
                            </p:par>
                          </p:childTnLst>
                        </p:cTn>
                      </p:par>
                      <p:par>
                        <p:cTn id="40" fill="hold">
                          <p:stCondLst>
                            <p:cond delay="indefinite"/>
                          </p:stCondLst>
                          <p:childTnLst>
                            <p:par>
                              <p:cTn id="41" fill="hold">
                                <p:stCondLst>
                                  <p:cond delay="0"/>
                                </p:stCondLst>
                                <p:childTnLst>
                                  <p:par>
                                    <p:cTn id="42" presetID="12" presetClass="exit" presetSubtype="4" fill="hold" grpId="1" nodeType="clickEffect">
                                      <p:stCondLst>
                                        <p:cond delay="0"/>
                                      </p:stCondLst>
                                      <p:childTnLst>
                                        <p:anim calcmode="lin" valueType="num">
                                          <p:cBhvr additive="base">
                                            <p:cTn id="43" dur="500"/>
                                            <p:tgtEl>
                                              <p:spTgt spid="7"/>
                                            </p:tgtEl>
                                            <p:attrNameLst>
                                              <p:attrName>ppt_y</p:attrName>
                                            </p:attrNameLst>
                                          </p:cBhvr>
                                          <p:tavLst>
                                            <p:tav tm="0">
                                              <p:val>
                                                <p:strVal val="#ppt_y"/>
                                              </p:val>
                                            </p:tav>
                                            <p:tav tm="100000">
                                              <p:val>
                                                <p:strVal val="#ppt_y+#ppt_h*1.125000"/>
                                              </p:val>
                                            </p:tav>
                                          </p:tavLst>
                                        </p:anim>
                                        <p:animEffect transition="out" filter="wipe(down)">
                                          <p:cBhvr>
                                            <p:cTn id="44" dur="500"/>
                                            <p:tgtEl>
                                              <p:spTgt spid="7"/>
                                            </p:tgtEl>
                                          </p:cBhvr>
                                        </p:animEffect>
                                        <p:set>
                                          <p:cBhvr>
                                            <p:cTn id="45" dur="1" fill="hold">
                                              <p:stCondLst>
                                                <p:cond delay="499"/>
                                              </p:stCondLst>
                                            </p:cTn>
                                            <p:tgtEl>
                                              <p:spTgt spid="7"/>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52" presetClass="entr" presetSubtype="0" fill="hold" grpId="0" nodeType="clickEffect">
                                      <p:stCondLst>
                                        <p:cond delay="0"/>
                                      </p:stCondLst>
                                      <p:childTnLst>
                                        <p:set>
                                          <p:cBhvr>
                                            <p:cTn id="49" dur="1" fill="hold">
                                              <p:stCondLst>
                                                <p:cond delay="0"/>
                                              </p:stCondLst>
                                            </p:cTn>
                                            <p:tgtEl>
                                              <p:spTgt spid="8"/>
                                            </p:tgtEl>
                                            <p:attrNameLst>
                                              <p:attrName>style.visibility</p:attrName>
                                            </p:attrNameLst>
                                          </p:cBhvr>
                                          <p:to>
                                            <p:strVal val="visible"/>
                                          </p:to>
                                        </p:set>
                                        <p:animScale>
                                          <p:cBhvr>
                                            <p:cTn id="50" dur="1000" decel="50000" fill="hold">
                                              <p:stCondLst>
                                                <p:cond delay="0"/>
                                              </p:stCondLst>
                                            </p:cTn>
                                            <p:tgtEl>
                                              <p:spTgt spid="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1" dur="1000" decel="50000" fill="hold">
                                              <p:stCondLst>
                                                <p:cond delay="0"/>
                                              </p:stCondLst>
                                            </p:cTn>
                                            <p:tgtEl>
                                              <p:spTgt spid="8"/>
                                            </p:tgtEl>
                                            <p:attrNameLst>
                                              <p:attrName>ppt_x</p:attrName>
                                              <p:attrName>ppt_y</p:attrName>
                                            </p:attrNameLst>
                                          </p:cBhvr>
                                        </p:animMotion>
                                        <p:animEffect transition="in" filter="fade">
                                          <p:cBhvr>
                                            <p:cTn id="52"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5" grpId="0"/>
          <p:bldP spid="7" grpId="0" animBg="1"/>
          <p:bldP spid="7" grpId="1" animBg="1"/>
          <p:bldP spid="8" grpId="0" animBg="1"/>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云形 2">
            <a:extLst>
              <a:ext uri="{FF2B5EF4-FFF2-40B4-BE49-F238E27FC236}">
                <a16:creationId xmlns:a16="http://schemas.microsoft.com/office/drawing/2014/main" id="{356C0C54-C487-4639-A8D0-ECD8B1FCDAC7}"/>
              </a:ext>
            </a:extLst>
          </p:cNvPr>
          <p:cNvSpPr/>
          <p:nvPr/>
        </p:nvSpPr>
        <p:spPr>
          <a:xfrm>
            <a:off x="-862773" y="-1254484"/>
            <a:ext cx="13917546" cy="9366968"/>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CN" sz="15000" b="1" i="0" u="none" strike="noStrike" kern="1200" cap="none" spc="0" normalizeH="0" baseline="0" noProof="0" dirty="0">
              <a:ln>
                <a:noFill/>
              </a:ln>
              <a:solidFill>
                <a:srgbClr val="FF0000"/>
              </a:solidFill>
              <a:effectLst/>
              <a:uLnTx/>
              <a:uFillTx/>
              <a:latin typeface="SVN-Ready" panose="02040603050506020204" pitchFamily="18" charset="0"/>
              <a:ea typeface="AGOldFace-Outline" panose="02020500000000000000" pitchFamily="18" charset="0"/>
              <a:cs typeface="AGOldFace-Outline" panose="02020500000000000000" pitchFamily="18" charset="0"/>
              <a:sym typeface="+mn-lt"/>
            </a:endParaRPr>
          </a:p>
        </p:txBody>
      </p:sp>
      <p:sp>
        <p:nvSpPr>
          <p:cNvPr id="9" name="Rectangle: Rounded Corners 21">
            <a:extLst>
              <a:ext uri="{FF2B5EF4-FFF2-40B4-BE49-F238E27FC236}">
                <a16:creationId xmlns:a16="http://schemas.microsoft.com/office/drawing/2014/main" id="{7D812101-1215-44B7-89BB-EBBC325169B5}"/>
              </a:ext>
            </a:extLst>
          </p:cNvPr>
          <p:cNvSpPr/>
          <p:nvPr/>
        </p:nvSpPr>
        <p:spPr>
          <a:xfrm>
            <a:off x="0" y="307083"/>
            <a:ext cx="12192000" cy="6243834"/>
          </a:xfrm>
          <a:prstGeom prst="roundRect">
            <a:avLst/>
          </a:prstGeom>
          <a:solidFill>
            <a:schemeClr val="bg1">
              <a:alpha val="79000"/>
            </a:schemeClr>
          </a:solidFill>
          <a:ln w="19050">
            <a:solidFill>
              <a:schemeClr val="accent2"/>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02" name="Picture 6" descr="MẶT DÂY CHUYỀN MỎ NEO BIỂU TƯỢNG KIÊN ĐỊNH VÀ TÌNH YÊ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604" y="637468"/>
            <a:ext cx="5301068" cy="346733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6">
            <a:extLst>
              <a:ext uri="{FF2B5EF4-FFF2-40B4-BE49-F238E27FC236}">
                <a16:creationId xmlns:a16="http://schemas.microsoft.com/office/drawing/2014/main" id="{72CE2808-4D98-439E-B68C-BA06F401A87E}"/>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7200"/>
                    </a14:imgEffect>
                  </a14:imgLayer>
                </a14:imgProps>
              </a:ext>
            </a:extLst>
          </a:blip>
          <a:stretch>
            <a:fillRect/>
          </a:stretch>
        </p:blipFill>
        <p:spPr>
          <a:xfrm>
            <a:off x="1282790" y="4036005"/>
            <a:ext cx="2984725" cy="2533063"/>
          </a:xfrm>
          <a:prstGeom prst="rect">
            <a:avLst/>
          </a:prstGeom>
        </p:spPr>
      </p:pic>
      <p:pic>
        <p:nvPicPr>
          <p:cNvPr id="4100" name="Picture 4" descr="Kỷ niệm về một chuyến tàu - Báo Đồng Khởi Onlin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2289877"/>
            <a:ext cx="5853590" cy="388678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extBox 1"/>
          <p:cNvSpPr txBox="1"/>
          <p:nvPr/>
        </p:nvSpPr>
        <p:spPr>
          <a:xfrm>
            <a:off x="2441823" y="4693504"/>
            <a:ext cx="1876926" cy="923330"/>
          </a:xfrm>
          <a:prstGeom prst="rect">
            <a:avLst/>
          </a:prstGeom>
          <a:noFill/>
        </p:spPr>
        <p:txBody>
          <a:bodyPr wrap="square" rtlCol="0">
            <a:spAutoFit/>
          </a:bodyPr>
          <a:lstStyle/>
          <a:p>
            <a:r>
              <a:rPr lang="en-US" sz="5400" b="1" dirty="0">
                <a:latin typeface="SVN-Comic Sans MS" panose="02040603050506020204" pitchFamily="18" charset="0"/>
              </a:rPr>
              <a:t>Neo</a:t>
            </a:r>
          </a:p>
        </p:txBody>
      </p:sp>
      <p:pic>
        <p:nvPicPr>
          <p:cNvPr id="8" name="Picture 7" descr="A picture containing text&#10;&#10;Description automatically generated">
            <a:extLst>
              <a:ext uri="{FF2B5EF4-FFF2-40B4-BE49-F238E27FC236}">
                <a16:creationId xmlns:a16="http://schemas.microsoft.com/office/drawing/2014/main" id="{CA6DEA87-F4EA-489D-BB3E-BE59F03DDD71}"/>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5938" r="90000">
                        <a14:foregroundMark x1="9375" y1="25625" x2="4688" y2="33281"/>
                        <a14:foregroundMark x1="4688" y1="33281" x2="3906" y2="73906"/>
                        <a14:foregroundMark x1="3906" y1="73906" x2="11719" y2="79219"/>
                        <a14:foregroundMark x1="11719" y1="79219" x2="12500" y2="72031"/>
                        <a14:foregroundMark x1="12500" y1="72031" x2="8594" y2="58281"/>
                        <a14:foregroundMark x1="8594" y1="58281" x2="11250" y2="32031"/>
                        <a14:foregroundMark x1="11250" y1="32031" x2="8750" y2="25469"/>
                        <a14:foregroundMark x1="5938" y1="28594" x2="4219" y2="76563"/>
                        <a14:foregroundMark x1="4219" y1="76563" x2="8125" y2="52031"/>
                        <a14:foregroundMark x1="8125" y1="52031" x2="5938" y2="32969"/>
                        <a14:foregroundMark x1="49844" y1="16563" x2="53125" y2="23438"/>
                        <a14:foregroundMark x1="53125" y1="23438" x2="52969" y2="23594"/>
                      </a14:backgroundRemoval>
                    </a14:imgEffect>
                  </a14:imgLayer>
                </a14:imgProps>
              </a:ext>
            </a:extLst>
          </a:blip>
          <a:stretch>
            <a:fillRect/>
          </a:stretch>
        </p:blipFill>
        <p:spPr>
          <a:xfrm>
            <a:off x="7393439" y="828073"/>
            <a:ext cx="3152708" cy="1807871"/>
          </a:xfrm>
          <a:prstGeom prst="rect">
            <a:avLst/>
          </a:prstGeom>
        </p:spPr>
      </p:pic>
      <p:sp>
        <p:nvSpPr>
          <p:cNvPr id="3" name="TextBox 2"/>
          <p:cNvSpPr txBox="1"/>
          <p:nvPr/>
        </p:nvSpPr>
        <p:spPr>
          <a:xfrm>
            <a:off x="7735570" y="1444607"/>
            <a:ext cx="2810577" cy="584775"/>
          </a:xfrm>
          <a:prstGeom prst="rect">
            <a:avLst/>
          </a:prstGeom>
          <a:noFill/>
        </p:spPr>
        <p:txBody>
          <a:bodyPr wrap="square" rtlCol="0">
            <a:spAutoFit/>
          </a:bodyPr>
          <a:lstStyle/>
          <a:p>
            <a:r>
              <a:rPr lang="en-US" sz="3200" dirty="0" err="1">
                <a:latin typeface="UTM Androgyne" panose="02040603050506020204" pitchFamily="18" charset="0"/>
              </a:rPr>
              <a:t>Boong</a:t>
            </a:r>
            <a:r>
              <a:rPr lang="en-US" sz="3200" dirty="0">
                <a:latin typeface="UTM Androgyne" panose="02040603050506020204" pitchFamily="18" charset="0"/>
              </a:rPr>
              <a:t> </a:t>
            </a:r>
            <a:r>
              <a:rPr lang="en-US" sz="3200" dirty="0" err="1">
                <a:latin typeface="UTM Androgyne" panose="02040603050506020204" pitchFamily="18" charset="0"/>
              </a:rPr>
              <a:t>tàu</a:t>
            </a:r>
            <a:endParaRPr lang="en-US" sz="3200" dirty="0">
              <a:latin typeface="UTM Androgyne" panose="02040603050506020204" pitchFamily="18" charset="0"/>
            </a:endParaRPr>
          </a:p>
        </p:txBody>
      </p:sp>
    </p:spTree>
    <p:extLst>
      <p:ext uri="{BB962C8B-B14F-4D97-AF65-F5344CB8AC3E}">
        <p14:creationId xmlns:p14="http://schemas.microsoft.com/office/powerpoint/2010/main" val="381797239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102"/>
                                        </p:tgtEl>
                                        <p:attrNameLst>
                                          <p:attrName>style.visibility</p:attrName>
                                        </p:attrNameLst>
                                      </p:cBhvr>
                                      <p:to>
                                        <p:strVal val="visible"/>
                                      </p:to>
                                    </p:set>
                                    <p:anim calcmode="lin" valueType="num">
                                      <p:cBhvr additive="base">
                                        <p:cTn id="7" dur="500" fill="hold"/>
                                        <p:tgtEl>
                                          <p:spTgt spid="4102"/>
                                        </p:tgtEl>
                                        <p:attrNameLst>
                                          <p:attrName>ppt_x</p:attrName>
                                        </p:attrNameLst>
                                      </p:cBhvr>
                                      <p:tavLst>
                                        <p:tav tm="0">
                                          <p:val>
                                            <p:strVal val="#ppt_x"/>
                                          </p:val>
                                        </p:tav>
                                        <p:tav tm="100000">
                                          <p:val>
                                            <p:strVal val="#ppt_x"/>
                                          </p:val>
                                        </p:tav>
                                      </p:tavLst>
                                    </p:anim>
                                    <p:anim calcmode="lin" valueType="num">
                                      <p:cBhvr additive="base">
                                        <p:cTn id="8" dur="500" fill="hold"/>
                                        <p:tgtEl>
                                          <p:spTgt spid="410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100"/>
                                        </p:tgtEl>
                                        <p:attrNameLst>
                                          <p:attrName>style.visibility</p:attrName>
                                        </p:attrNameLst>
                                      </p:cBhvr>
                                      <p:to>
                                        <p:strVal val="visible"/>
                                      </p:to>
                                    </p:set>
                                    <p:anim calcmode="lin" valueType="num">
                                      <p:cBhvr additive="base">
                                        <p:cTn id="23" dur="500" fill="hold"/>
                                        <p:tgtEl>
                                          <p:spTgt spid="4100"/>
                                        </p:tgtEl>
                                        <p:attrNameLst>
                                          <p:attrName>ppt_x</p:attrName>
                                        </p:attrNameLst>
                                      </p:cBhvr>
                                      <p:tavLst>
                                        <p:tav tm="0">
                                          <p:val>
                                            <p:strVal val="#ppt_x"/>
                                          </p:val>
                                        </p:tav>
                                        <p:tav tm="100000">
                                          <p:val>
                                            <p:strVal val="#ppt_x"/>
                                          </p:val>
                                        </p:tav>
                                      </p:tavLst>
                                    </p:anim>
                                    <p:anim calcmode="lin" valueType="num">
                                      <p:cBhvr additive="base">
                                        <p:cTn id="24" dur="500" fill="hold"/>
                                        <p:tgtEl>
                                          <p:spTgt spid="4100"/>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1">
            <a:extLst>
              <a:ext uri="{FF2B5EF4-FFF2-40B4-BE49-F238E27FC236}">
                <a16:creationId xmlns:a16="http://schemas.microsoft.com/office/drawing/2014/main" id="{0CE1E5AF-DF4E-4BF3-B6B8-65DB2DBBCD1A}"/>
              </a:ext>
            </a:extLst>
          </p:cNvPr>
          <p:cNvPicPr>
            <a:picLocks noChangeAspect="1"/>
          </p:cNvPicPr>
          <p:nvPr/>
        </p:nvPicPr>
        <p:blipFill>
          <a:blip r:embed="rId2"/>
          <a:stretch>
            <a:fillRect/>
          </a:stretch>
        </p:blipFill>
        <p:spPr>
          <a:xfrm>
            <a:off x="-401343" y="-163286"/>
            <a:ext cx="13227671" cy="7189105"/>
          </a:xfrm>
          <a:prstGeom prst="rect">
            <a:avLst/>
          </a:prstGeom>
        </p:spPr>
      </p:pic>
      <p:sp>
        <p:nvSpPr>
          <p:cNvPr id="6" name="Text Box 10"/>
          <p:cNvSpPr txBox="1">
            <a:spLocks noChangeArrowheads="1"/>
          </p:cNvSpPr>
          <p:nvPr/>
        </p:nvSpPr>
        <p:spPr bwMode="auto">
          <a:xfrm>
            <a:off x="457123" y="2179712"/>
            <a:ext cx="10938085"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538"/>
              </a:spcAft>
              <a:buClr>
                <a:schemeClr val="accent1"/>
              </a:buClr>
              <a:buSzPct val="115000"/>
              <a:buFont typeface="Arial" panose="020B0604020202020204" pitchFamily="34" charset="0"/>
              <a:buChar char="•"/>
              <a:defRPr sz="2100">
                <a:solidFill>
                  <a:srgbClr val="262626"/>
                </a:solidFill>
                <a:latin typeface="Garamond" panose="02020404030301010803" pitchFamily="18" charset="0"/>
              </a:defRPr>
            </a:lvl1pPr>
            <a:lvl2pPr marL="742950" indent="-285750">
              <a:spcBef>
                <a:spcPct val="20000"/>
              </a:spcBef>
              <a:spcAft>
                <a:spcPts val="538"/>
              </a:spcAft>
              <a:buClr>
                <a:schemeClr val="accent1"/>
              </a:buClr>
              <a:buSzPct val="115000"/>
              <a:buFont typeface="Arial" panose="020B0604020202020204" pitchFamily="34" charset="0"/>
              <a:buChar char="•"/>
              <a:defRPr>
                <a:solidFill>
                  <a:srgbClr val="262626"/>
                </a:solidFill>
                <a:latin typeface="Garamond" panose="02020404030301010803" pitchFamily="18" charset="0"/>
              </a:defRPr>
            </a:lvl2pPr>
            <a:lvl3pPr marL="1143000" indent="-228600">
              <a:spcBef>
                <a:spcPct val="20000"/>
              </a:spcBef>
              <a:spcAft>
                <a:spcPts val="538"/>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defRPr>
            </a:lvl3pPr>
            <a:lvl4pPr marL="1600200" indent="-228600">
              <a:spcBef>
                <a:spcPct val="20000"/>
              </a:spcBef>
              <a:spcAft>
                <a:spcPts val="538"/>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4pPr>
            <a:lvl5pPr marL="2057400" indent="-22860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5pPr>
            <a:lvl6pPr marL="25146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6pPr>
            <a:lvl7pPr marL="29718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7pPr>
            <a:lvl8pPr marL="34290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8pPr>
            <a:lvl9pPr marL="38862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9pPr>
          </a:lstStyle>
          <a:p>
            <a:pPr algn="just" eaLnBrk="1" hangingPunct="1">
              <a:spcBef>
                <a:spcPct val="0"/>
              </a:spcBef>
              <a:spcAft>
                <a:spcPct val="0"/>
              </a:spcAft>
              <a:buClrTx/>
              <a:buSzTx/>
              <a:buFontTx/>
              <a:buNone/>
            </a:pPr>
            <a:r>
              <a:rPr lang="en-US" altLang="en-US" sz="4000" b="1" dirty="0">
                <a:solidFill>
                  <a:srgbClr val="006600"/>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Đêm</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trăng</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Biển</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yên</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tĩnh</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Tàu</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chúng</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tôi</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buông</a:t>
            </a:r>
            <a:r>
              <a:rPr lang="en-US" altLang="en-US" sz="4000" b="1" dirty="0">
                <a:solidFill>
                  <a:schemeClr val="tx1"/>
                </a:solidFill>
                <a:latin typeface="Times New Roman" panose="02020603050405020304" pitchFamily="18" charset="0"/>
                <a:cs typeface="Times New Roman" panose="02020603050405020304" pitchFamily="18" charset="0"/>
              </a:rPr>
              <a:t> neo </a:t>
            </a:r>
            <a:r>
              <a:rPr lang="en-US" altLang="en-US" sz="4000" b="1" dirty="0" err="1">
                <a:solidFill>
                  <a:schemeClr val="tx1"/>
                </a:solidFill>
                <a:latin typeface="Times New Roman" panose="02020603050405020304" pitchFamily="18" charset="0"/>
                <a:cs typeface="Times New Roman" panose="02020603050405020304" pitchFamily="18" charset="0"/>
              </a:rPr>
              <a:t>trong</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vùng</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biển</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Trường</a:t>
            </a:r>
            <a:r>
              <a:rPr lang="en-US" altLang="en-US" sz="4000" b="1" dirty="0">
                <a:solidFill>
                  <a:schemeClr val="tx1"/>
                </a:solidFill>
                <a:latin typeface="Times New Roman" panose="02020603050405020304" pitchFamily="18" charset="0"/>
                <a:cs typeface="Times New Roman" panose="02020603050405020304" pitchFamily="18" charset="0"/>
              </a:rPr>
              <a:t> Sa.</a:t>
            </a:r>
          </a:p>
          <a:p>
            <a:pPr algn="just" eaLnBrk="1" hangingPunct="1">
              <a:spcBef>
                <a:spcPct val="0"/>
              </a:spcBef>
              <a:spcAft>
                <a:spcPct val="0"/>
              </a:spcAft>
              <a:buClrTx/>
              <a:buSzTx/>
              <a:buFontTx/>
              <a:buNone/>
            </a:pP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Một</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số</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chiến</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sĩ</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thả</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câu</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Một</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số</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khác</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quây</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quần</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trên</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boong</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sau</a:t>
            </a:r>
            <a:r>
              <a:rPr lang="en-US" altLang="en-US" sz="4000" b="1" dirty="0">
                <a:solidFill>
                  <a:schemeClr val="tx1"/>
                </a:solidFill>
                <a:latin typeface="Times New Roman" panose="02020603050405020304" pitchFamily="18" charset="0"/>
                <a:cs typeface="Times New Roman" panose="02020603050405020304" pitchFamily="18" charset="0"/>
              </a:rPr>
              <a:t>, ca </a:t>
            </a:r>
            <a:r>
              <a:rPr lang="en-US" altLang="en-US" sz="4000" b="1" dirty="0" err="1">
                <a:solidFill>
                  <a:schemeClr val="tx1"/>
                </a:solidFill>
                <a:latin typeface="Times New Roman" panose="02020603050405020304" pitchFamily="18" charset="0"/>
                <a:cs typeface="Times New Roman" panose="02020603050405020304" pitchFamily="18" charset="0"/>
              </a:rPr>
              <a:t>hát</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thổi</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sáo</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Bỗng</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biển</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có</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tiếng</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động</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mạnh</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Cá</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heo</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gọi</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nhau</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quây</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đến</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quanh</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tàu</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như</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để</a:t>
            </a:r>
            <a:r>
              <a:rPr lang="en-US" altLang="en-US" sz="4000" b="1" dirty="0">
                <a:solidFill>
                  <a:schemeClr val="tx1"/>
                </a:solidFill>
                <a:latin typeface="Times New Roman" panose="02020603050405020304" pitchFamily="18" charset="0"/>
                <a:cs typeface="Times New Roman" panose="02020603050405020304" pitchFamily="18" charset="0"/>
              </a:rPr>
              <a:t> chia </a:t>
            </a:r>
            <a:r>
              <a:rPr lang="en-US" altLang="en-US" sz="4000" b="1" dirty="0" err="1">
                <a:solidFill>
                  <a:schemeClr val="tx1"/>
                </a:solidFill>
                <a:latin typeface="Times New Roman" panose="02020603050405020304" pitchFamily="18" charset="0"/>
                <a:cs typeface="Times New Roman" panose="02020603050405020304" pitchFamily="18" charset="0"/>
              </a:rPr>
              <a:t>vui</a:t>
            </a:r>
            <a:r>
              <a:rPr lang="en-US" altLang="en-US" sz="4000" b="1" dirty="0">
                <a:solidFill>
                  <a:schemeClr val="tx1"/>
                </a:solidFill>
                <a:latin typeface="Times New Roman" panose="02020603050405020304" pitchFamily="18" charset="0"/>
                <a:cs typeface="Times New Roman" panose="02020603050405020304" pitchFamily="18" charset="0"/>
              </a:rPr>
              <a:t>.</a:t>
            </a:r>
          </a:p>
          <a:p>
            <a:pPr algn="just" eaLnBrk="1" hangingPunct="1">
              <a:spcBef>
                <a:spcPct val="0"/>
              </a:spcBef>
              <a:spcAft>
                <a:spcPct val="0"/>
              </a:spcAft>
              <a:buClrTx/>
              <a:buSzTx/>
              <a:buFontTx/>
              <a:buNone/>
            </a:pP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a:solidFill>
                  <a:srgbClr val="006600"/>
                </a:solidFill>
                <a:latin typeface="Times New Roman" panose="02020603050405020304" pitchFamily="18" charset="0"/>
                <a:cs typeface="Times New Roman" panose="02020603050405020304" pitchFamily="18" charset="0"/>
              </a:rPr>
              <a:t>          																	</a:t>
            </a:r>
            <a:endParaRPr lang="en-US" altLang="en-US" sz="4000" dirty="0">
              <a:solidFill>
                <a:srgbClr val="6600FF"/>
              </a:solidFill>
              <a:latin typeface="Times New Roman" panose="02020603050405020304" pitchFamily="18" charset="0"/>
              <a:cs typeface="Times New Roman" panose="02020603050405020304" pitchFamily="18" charset="0"/>
            </a:endParaRPr>
          </a:p>
        </p:txBody>
      </p:sp>
      <p:sp>
        <p:nvSpPr>
          <p:cNvPr id="12" name="TextBox 11"/>
          <p:cNvSpPr txBox="1"/>
          <p:nvPr/>
        </p:nvSpPr>
        <p:spPr>
          <a:xfrm>
            <a:off x="628094" y="1230640"/>
            <a:ext cx="10935812" cy="923330"/>
          </a:xfrm>
          <a:prstGeom prst="rect">
            <a:avLst/>
          </a:prstGeom>
          <a:noFill/>
        </p:spPr>
        <p:txBody>
          <a:bodyPr wrap="square" rtlCol="0">
            <a:spAutoFit/>
          </a:bodyPr>
          <a:lstStyle/>
          <a:p>
            <a:pPr algn="ctr"/>
            <a:r>
              <a:rPr lang="en-US" altLang="en-US" sz="5400" b="1" dirty="0" err="1">
                <a:solidFill>
                  <a:srgbClr val="FF3399"/>
                </a:solidFill>
                <a:latin typeface="SVN-The Voice" panose="02040603050506020204" pitchFamily="18" charset="0"/>
                <a:cs typeface="Times New Roman" panose="02020603050405020304" pitchFamily="18" charset="0"/>
              </a:rPr>
              <a:t>Tìm</a:t>
            </a:r>
            <a:r>
              <a:rPr lang="en-US" altLang="en-US" sz="5400" b="1" dirty="0">
                <a:solidFill>
                  <a:srgbClr val="FF3399"/>
                </a:solidFill>
                <a:latin typeface="SVN-The Voice" panose="02040603050506020204" pitchFamily="18" charset="0"/>
                <a:cs typeface="Times New Roman" panose="02020603050405020304" pitchFamily="18" charset="0"/>
              </a:rPr>
              <a:t> </a:t>
            </a:r>
            <a:r>
              <a:rPr lang="en-US" altLang="en-US" sz="5400" b="1" dirty="0" err="1">
                <a:solidFill>
                  <a:srgbClr val="FF3399"/>
                </a:solidFill>
                <a:latin typeface="SVN-The Voice" panose="02040603050506020204" pitchFamily="18" charset="0"/>
                <a:cs typeface="Times New Roman" panose="02020603050405020304" pitchFamily="18" charset="0"/>
              </a:rPr>
              <a:t>các</a:t>
            </a:r>
            <a:r>
              <a:rPr lang="en-US" altLang="en-US" sz="5400" b="1" dirty="0">
                <a:solidFill>
                  <a:srgbClr val="FF3399"/>
                </a:solidFill>
                <a:latin typeface="SVN-The Voice" panose="02040603050506020204" pitchFamily="18" charset="0"/>
                <a:cs typeface="Times New Roman" panose="02020603050405020304" pitchFamily="18" charset="0"/>
              </a:rPr>
              <a:t> </a:t>
            </a:r>
            <a:r>
              <a:rPr lang="en-US" altLang="en-US" sz="5400" b="1" dirty="0" err="1">
                <a:solidFill>
                  <a:srgbClr val="FF3399"/>
                </a:solidFill>
                <a:latin typeface="SVN-The Voice" panose="02040603050506020204" pitchFamily="18" charset="0"/>
                <a:cs typeface="Times New Roman" panose="02020603050405020304" pitchFamily="18" charset="0"/>
              </a:rPr>
              <a:t>câu</a:t>
            </a:r>
            <a:r>
              <a:rPr lang="en-US" altLang="en-US" sz="5400" b="1" dirty="0">
                <a:solidFill>
                  <a:srgbClr val="FF3399"/>
                </a:solidFill>
                <a:latin typeface="SVN-The Voice" panose="02040603050506020204" pitchFamily="18" charset="0"/>
                <a:cs typeface="Times New Roman" panose="02020603050405020304" pitchFamily="18" charset="0"/>
              </a:rPr>
              <a:t> </a:t>
            </a:r>
            <a:r>
              <a:rPr lang="en-US" altLang="en-US" sz="5400" b="1" dirty="0" err="1">
                <a:solidFill>
                  <a:srgbClr val="FF3399"/>
                </a:solidFill>
                <a:latin typeface="SVN-The Voice" panose="02040603050506020204" pitchFamily="18" charset="0"/>
                <a:cs typeface="Times New Roman" panose="02020603050405020304" pitchFamily="18" charset="0"/>
              </a:rPr>
              <a:t>kể</a:t>
            </a:r>
            <a:r>
              <a:rPr lang="en-US" altLang="en-US" sz="5400" b="1" dirty="0">
                <a:solidFill>
                  <a:srgbClr val="FF3399"/>
                </a:solidFill>
                <a:latin typeface="SVN-The Voice" panose="02040603050506020204" pitchFamily="18" charset="0"/>
                <a:cs typeface="Times New Roman" panose="02020603050405020304" pitchFamily="18" charset="0"/>
              </a:rPr>
              <a:t>: Ai </a:t>
            </a:r>
            <a:r>
              <a:rPr lang="en-US" altLang="en-US" sz="5400" b="1" dirty="0" err="1">
                <a:solidFill>
                  <a:srgbClr val="FF3399"/>
                </a:solidFill>
                <a:latin typeface="SVN-The Voice" panose="02040603050506020204" pitchFamily="18" charset="0"/>
                <a:cs typeface="Times New Roman" panose="02020603050405020304" pitchFamily="18" charset="0"/>
              </a:rPr>
              <a:t>làm</a:t>
            </a:r>
            <a:r>
              <a:rPr lang="en-US" altLang="en-US" sz="5400" b="1" dirty="0">
                <a:solidFill>
                  <a:srgbClr val="FF3399"/>
                </a:solidFill>
                <a:latin typeface="SVN-The Voice" panose="02040603050506020204" pitchFamily="18" charset="0"/>
                <a:cs typeface="Times New Roman" panose="02020603050405020304" pitchFamily="18" charset="0"/>
              </a:rPr>
              <a:t> </a:t>
            </a:r>
            <a:r>
              <a:rPr lang="en-US" altLang="en-US" sz="5400" b="1" dirty="0" err="1">
                <a:solidFill>
                  <a:srgbClr val="FF3399"/>
                </a:solidFill>
                <a:latin typeface="SVN-The Voice" panose="02040603050506020204" pitchFamily="18" charset="0"/>
                <a:cs typeface="Times New Roman" panose="02020603050405020304" pitchFamily="18" charset="0"/>
              </a:rPr>
              <a:t>gì</a:t>
            </a:r>
            <a:r>
              <a:rPr lang="en-US" altLang="en-US" sz="5400" b="1" dirty="0">
                <a:solidFill>
                  <a:srgbClr val="FF3399"/>
                </a:solidFill>
                <a:latin typeface="SVN-The Voice" panose="02040603050506020204" pitchFamily="18" charset="0"/>
                <a:cs typeface="Times New Roman" panose="02020603050405020304" pitchFamily="18" charset="0"/>
              </a:rPr>
              <a:t>? </a:t>
            </a:r>
            <a:endParaRPr lang="en-US" sz="5400" dirty="0">
              <a:solidFill>
                <a:srgbClr val="FF3399"/>
              </a:solidFill>
            </a:endParaRPr>
          </a:p>
        </p:txBody>
      </p:sp>
      <p:sp>
        <p:nvSpPr>
          <p:cNvPr id="15" name="TextBox 14"/>
          <p:cNvSpPr txBox="1"/>
          <p:nvPr/>
        </p:nvSpPr>
        <p:spPr>
          <a:xfrm>
            <a:off x="-1147814" y="1305193"/>
            <a:ext cx="14720612" cy="830997"/>
          </a:xfrm>
          <a:prstGeom prst="rect">
            <a:avLst/>
          </a:prstGeom>
          <a:noFill/>
        </p:spPr>
        <p:txBody>
          <a:bodyPr wrap="square" rtlCol="0">
            <a:spAutoFit/>
          </a:bodyPr>
          <a:lstStyle/>
          <a:p>
            <a:pPr algn="ctr"/>
            <a:r>
              <a:rPr lang="en-US" sz="4800" dirty="0" err="1">
                <a:solidFill>
                  <a:srgbClr val="0070C0"/>
                </a:solidFill>
                <a:latin typeface="SVN-The Voice Heavy" panose="02040603050506020204" pitchFamily="18" charset="0"/>
              </a:rPr>
              <a:t>Những</a:t>
            </a:r>
            <a:r>
              <a:rPr lang="en-US" sz="4800" dirty="0">
                <a:solidFill>
                  <a:srgbClr val="0070C0"/>
                </a:solidFill>
                <a:latin typeface="SVN-The Voice Heavy" panose="02040603050506020204" pitchFamily="18" charset="0"/>
              </a:rPr>
              <a:t> </a:t>
            </a:r>
            <a:r>
              <a:rPr lang="en-US" sz="4800" dirty="0" err="1">
                <a:solidFill>
                  <a:srgbClr val="0070C0"/>
                </a:solidFill>
                <a:latin typeface="SVN-The Voice Heavy" panose="02040603050506020204" pitchFamily="18" charset="0"/>
              </a:rPr>
              <a:t>câu</a:t>
            </a:r>
            <a:r>
              <a:rPr lang="en-US" sz="4800" dirty="0">
                <a:solidFill>
                  <a:srgbClr val="0070C0"/>
                </a:solidFill>
                <a:latin typeface="SVN-The Voice Heavy" panose="02040603050506020204" pitchFamily="18" charset="0"/>
              </a:rPr>
              <a:t> </a:t>
            </a:r>
            <a:r>
              <a:rPr lang="en-US" sz="4800" dirty="0" err="1">
                <a:solidFill>
                  <a:srgbClr val="0070C0"/>
                </a:solidFill>
                <a:latin typeface="SVN-The Voice Heavy" panose="02040603050506020204" pitchFamily="18" charset="0"/>
              </a:rPr>
              <a:t>kể</a:t>
            </a:r>
            <a:r>
              <a:rPr lang="en-US" sz="4800" dirty="0">
                <a:solidFill>
                  <a:srgbClr val="0070C0"/>
                </a:solidFill>
                <a:latin typeface="SVN-The Voice Heavy" panose="02040603050506020204" pitchFamily="18" charset="0"/>
              </a:rPr>
              <a:t>: Ai </a:t>
            </a:r>
            <a:r>
              <a:rPr lang="en-US" sz="4800" dirty="0" err="1">
                <a:solidFill>
                  <a:srgbClr val="0070C0"/>
                </a:solidFill>
                <a:latin typeface="SVN-The Voice Heavy" panose="02040603050506020204" pitchFamily="18" charset="0"/>
              </a:rPr>
              <a:t>làm</a:t>
            </a:r>
            <a:r>
              <a:rPr lang="en-US" sz="4800" dirty="0">
                <a:solidFill>
                  <a:srgbClr val="0070C0"/>
                </a:solidFill>
                <a:latin typeface="SVN-The Voice Heavy" panose="02040603050506020204" pitchFamily="18" charset="0"/>
              </a:rPr>
              <a:t> </a:t>
            </a:r>
            <a:r>
              <a:rPr lang="en-US" sz="4800" dirty="0" err="1">
                <a:solidFill>
                  <a:srgbClr val="0070C0"/>
                </a:solidFill>
                <a:latin typeface="SVN-The Voice Heavy" panose="02040603050506020204" pitchFamily="18" charset="0"/>
              </a:rPr>
              <a:t>gì</a:t>
            </a:r>
            <a:r>
              <a:rPr lang="en-US" sz="4800" dirty="0">
                <a:solidFill>
                  <a:srgbClr val="0070C0"/>
                </a:solidFill>
                <a:latin typeface="SVN-The Voice Heavy" panose="02040603050506020204" pitchFamily="18" charset="0"/>
              </a:rPr>
              <a:t>? </a:t>
            </a:r>
            <a:r>
              <a:rPr lang="en-US" sz="4800" dirty="0" err="1">
                <a:solidFill>
                  <a:srgbClr val="0070C0"/>
                </a:solidFill>
                <a:latin typeface="SVN-The Voice Heavy" panose="02040603050506020204" pitchFamily="18" charset="0"/>
              </a:rPr>
              <a:t>là</a:t>
            </a:r>
            <a:r>
              <a:rPr lang="en-US" sz="4800" dirty="0">
                <a:solidFill>
                  <a:srgbClr val="0070C0"/>
                </a:solidFill>
                <a:latin typeface="SVN-The Voice Heavy" panose="02040603050506020204" pitchFamily="18" charset="0"/>
              </a:rPr>
              <a:t>:</a:t>
            </a:r>
          </a:p>
        </p:txBody>
      </p:sp>
      <p:pic>
        <p:nvPicPr>
          <p:cNvPr id="2052" name="Picture 4" descr="Hình ảnh Cá Heo Xanh PNG, Vector, PSD, và biểu tượng để tải về miễn phí |  pngtree"/>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0" r="100000"/>
                    </a14:imgEffect>
                  </a14:imgLayer>
                </a14:imgProps>
              </a:ext>
              <a:ext uri="{28A0092B-C50C-407E-A947-70E740481C1C}">
                <a14:useLocalDpi xmlns:a14="http://schemas.microsoft.com/office/drawing/2010/main" val="0"/>
              </a:ext>
            </a:extLst>
          </a:blip>
          <a:srcRect/>
          <a:stretch>
            <a:fillRect/>
          </a:stretch>
        </p:blipFill>
        <p:spPr bwMode="auto">
          <a:xfrm rot="1451895">
            <a:off x="10792793" y="5050606"/>
            <a:ext cx="1765222" cy="1687577"/>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0C778389-91A3-4392-A23C-38DC116AD985}"/>
              </a:ext>
            </a:extLst>
          </p:cNvPr>
          <p:cNvSpPr txBox="1"/>
          <p:nvPr/>
        </p:nvSpPr>
        <p:spPr>
          <a:xfrm>
            <a:off x="7542954" y="5995394"/>
            <a:ext cx="3227100" cy="523220"/>
          </a:xfrm>
          <a:prstGeom prst="rect">
            <a:avLst/>
          </a:prstGeom>
          <a:noFill/>
        </p:spPr>
        <p:txBody>
          <a:bodyPr wrap="square" rtlCol="0">
            <a:spAutoFit/>
          </a:bodyPr>
          <a:lstStyle/>
          <a:p>
            <a:r>
              <a:rPr lang="en-US" altLang="en-US" sz="2800" b="1" i="1" dirty="0">
                <a:solidFill>
                  <a:schemeClr val="tx2">
                    <a:lumMod val="75000"/>
                  </a:schemeClr>
                </a:solidFill>
                <a:latin typeface="Times New Roman" panose="02020603050405020304" pitchFamily="18" charset="0"/>
                <a:cs typeface="Times New Roman" panose="02020603050405020304" pitchFamily="18" charset="0"/>
              </a:rPr>
              <a:t>Theo </a:t>
            </a:r>
            <a:r>
              <a:rPr lang="en-US" altLang="en-US" sz="2800" b="1" i="1" dirty="0" err="1">
                <a:solidFill>
                  <a:schemeClr val="tx2">
                    <a:lumMod val="75000"/>
                  </a:schemeClr>
                </a:solidFill>
                <a:latin typeface="Times New Roman" panose="02020603050405020304" pitchFamily="18" charset="0"/>
                <a:cs typeface="Times New Roman" panose="02020603050405020304" pitchFamily="18" charset="0"/>
              </a:rPr>
              <a:t>Hà</a:t>
            </a:r>
            <a:r>
              <a:rPr lang="en-US" altLang="en-US" sz="2800" b="1" i="1" dirty="0">
                <a:solidFill>
                  <a:schemeClr val="tx2">
                    <a:lumMod val="75000"/>
                  </a:schemeClr>
                </a:solidFill>
                <a:latin typeface="Times New Roman" panose="02020603050405020304" pitchFamily="18" charset="0"/>
                <a:cs typeface="Times New Roman" panose="02020603050405020304" pitchFamily="18" charset="0"/>
              </a:rPr>
              <a:t> </a:t>
            </a:r>
            <a:r>
              <a:rPr lang="en-US" altLang="en-US" sz="2800" b="1" i="1" dirty="0" err="1">
                <a:solidFill>
                  <a:schemeClr val="tx2">
                    <a:lumMod val="75000"/>
                  </a:schemeClr>
                </a:solidFill>
                <a:latin typeface="Times New Roman" panose="02020603050405020304" pitchFamily="18" charset="0"/>
                <a:cs typeface="Times New Roman" panose="02020603050405020304" pitchFamily="18" charset="0"/>
              </a:rPr>
              <a:t>Đình</a:t>
            </a:r>
            <a:r>
              <a:rPr lang="en-US" altLang="en-US" sz="2800" b="1" i="1" dirty="0">
                <a:solidFill>
                  <a:schemeClr val="tx2">
                    <a:lumMod val="75000"/>
                  </a:schemeClr>
                </a:solidFill>
                <a:latin typeface="Times New Roman" panose="02020603050405020304" pitchFamily="18" charset="0"/>
                <a:cs typeface="Times New Roman" panose="02020603050405020304" pitchFamily="18" charset="0"/>
              </a:rPr>
              <a:t> </a:t>
            </a:r>
            <a:r>
              <a:rPr lang="en-US" altLang="en-US" sz="2800" b="1" i="1" dirty="0" err="1">
                <a:solidFill>
                  <a:schemeClr val="tx2">
                    <a:lumMod val="75000"/>
                  </a:schemeClr>
                </a:solidFill>
                <a:latin typeface="Times New Roman" panose="02020603050405020304" pitchFamily="18" charset="0"/>
                <a:cs typeface="Times New Roman" panose="02020603050405020304" pitchFamily="18" charset="0"/>
              </a:rPr>
              <a:t>Cẩn</a:t>
            </a:r>
            <a:endParaRPr lang="en-US" sz="2800" i="1" dirty="0">
              <a:solidFill>
                <a:schemeClr val="tx2">
                  <a:lumMod val="75000"/>
                </a:schemeClr>
              </a:solidFill>
            </a:endParaRPr>
          </a:p>
        </p:txBody>
      </p:sp>
      <p:pic>
        <p:nvPicPr>
          <p:cNvPr id="30" name="Picture 2" descr="Hình ảnh Du Lịch Hàng Hải đi Thuyền Buồm Du Thuyền Du, Du Lịch Hàng Hải,  Du, Du Thuyền Vector và PNG với nền trong suốt để tải xuống miễn phí">
            <a:extLst>
              <a:ext uri="{FF2B5EF4-FFF2-40B4-BE49-F238E27FC236}">
                <a16:creationId xmlns:a16="http://schemas.microsoft.com/office/drawing/2014/main" id="{7AC41589-4F31-4ADC-93DB-80F4156EAAD1}"/>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100000" l="0" r="98125">
                        <a14:foregroundMark x1="15937" y1="69792" x2="84479" y2="65313"/>
                        <a14:foregroundMark x1="89271" y1="56563" x2="46667" y2="61979"/>
                        <a14:foregroundMark x1="46667" y1="60104" x2="10833" y2="53438"/>
                        <a14:foregroundMark x1="42396" y1="60417" x2="11042" y2="54479"/>
                        <a14:foregroundMark x1="47604" y1="19479" x2="47604" y2="21875"/>
                        <a14:foregroundMark x1="41354" y1="44688" x2="44479" y2="52812"/>
                        <a14:foregroundMark x1="48229" y1="55937" x2="56250" y2="56563"/>
                      </a14:backgroundRemoval>
                    </a14:imgEffect>
                  </a14:imgLayer>
                </a14:imgProps>
              </a:ext>
              <a:ext uri="{28A0092B-C50C-407E-A947-70E740481C1C}">
                <a14:useLocalDpi xmlns:a14="http://schemas.microsoft.com/office/drawing/2010/main" val="0"/>
              </a:ext>
            </a:extLst>
          </a:blip>
          <a:srcRect/>
          <a:stretch>
            <a:fillRect/>
          </a:stretch>
        </p:blipFill>
        <p:spPr bwMode="auto">
          <a:xfrm>
            <a:off x="10407989" y="5426208"/>
            <a:ext cx="1850684" cy="1850685"/>
          </a:xfrm>
          <a:prstGeom prst="rect">
            <a:avLst/>
          </a:prstGeom>
          <a:noFill/>
          <a:extLst>
            <a:ext uri="{909E8E84-426E-40DD-AFC4-6F175D3DCCD1}">
              <a14:hiddenFill xmlns:a14="http://schemas.microsoft.com/office/drawing/2010/main">
                <a:solidFill>
                  <a:srgbClr val="FFFFFF"/>
                </a:solidFill>
              </a14:hiddenFill>
            </a:ext>
          </a:extLst>
        </p:spPr>
      </p:pic>
      <p:sp>
        <p:nvSpPr>
          <p:cNvPr id="33" name="Text Box 10">
            <a:extLst>
              <a:ext uri="{FF2B5EF4-FFF2-40B4-BE49-F238E27FC236}">
                <a16:creationId xmlns:a16="http://schemas.microsoft.com/office/drawing/2014/main" id="{ABE7F061-3C44-48C8-BE0E-F1705F6E7BCE}"/>
              </a:ext>
            </a:extLst>
          </p:cNvPr>
          <p:cNvSpPr txBox="1">
            <a:spLocks noChangeArrowheads="1"/>
          </p:cNvSpPr>
          <p:nvPr/>
        </p:nvSpPr>
        <p:spPr bwMode="auto">
          <a:xfrm>
            <a:off x="457123" y="2179712"/>
            <a:ext cx="10938085"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538"/>
              </a:spcAft>
              <a:buClr>
                <a:schemeClr val="accent1"/>
              </a:buClr>
              <a:buSzPct val="115000"/>
              <a:buFont typeface="Arial" panose="020B0604020202020204" pitchFamily="34" charset="0"/>
              <a:buChar char="•"/>
              <a:defRPr sz="2100">
                <a:solidFill>
                  <a:srgbClr val="262626"/>
                </a:solidFill>
                <a:latin typeface="Garamond" panose="02020404030301010803" pitchFamily="18" charset="0"/>
              </a:defRPr>
            </a:lvl1pPr>
            <a:lvl2pPr marL="742950" indent="-285750">
              <a:spcBef>
                <a:spcPct val="20000"/>
              </a:spcBef>
              <a:spcAft>
                <a:spcPts val="538"/>
              </a:spcAft>
              <a:buClr>
                <a:schemeClr val="accent1"/>
              </a:buClr>
              <a:buSzPct val="115000"/>
              <a:buFont typeface="Arial" panose="020B0604020202020204" pitchFamily="34" charset="0"/>
              <a:buChar char="•"/>
              <a:defRPr>
                <a:solidFill>
                  <a:srgbClr val="262626"/>
                </a:solidFill>
                <a:latin typeface="Garamond" panose="02020404030301010803" pitchFamily="18" charset="0"/>
              </a:defRPr>
            </a:lvl2pPr>
            <a:lvl3pPr marL="1143000" indent="-228600">
              <a:spcBef>
                <a:spcPct val="20000"/>
              </a:spcBef>
              <a:spcAft>
                <a:spcPts val="538"/>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defRPr>
            </a:lvl3pPr>
            <a:lvl4pPr marL="1600200" indent="-228600">
              <a:spcBef>
                <a:spcPct val="20000"/>
              </a:spcBef>
              <a:spcAft>
                <a:spcPts val="538"/>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4pPr>
            <a:lvl5pPr marL="2057400" indent="-22860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5pPr>
            <a:lvl6pPr marL="25146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6pPr>
            <a:lvl7pPr marL="29718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7pPr>
            <a:lvl8pPr marL="34290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8pPr>
            <a:lvl9pPr marL="38862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9pPr>
          </a:lstStyle>
          <a:p>
            <a:pPr algn="just" eaLnBrk="1" hangingPunct="1">
              <a:spcBef>
                <a:spcPct val="0"/>
              </a:spcBef>
              <a:spcAft>
                <a:spcPct val="0"/>
              </a:spcAft>
              <a:buClrTx/>
              <a:buSzTx/>
              <a:buFontTx/>
              <a:buNone/>
            </a:pPr>
            <a:r>
              <a:rPr lang="en-US" altLang="en-US" sz="4000" b="1" dirty="0">
                <a:solidFill>
                  <a:srgbClr val="006600"/>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Đêm</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trăng</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Biển</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yên</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tĩnh</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rgbClr val="FF3399"/>
                </a:solidFill>
                <a:latin typeface="Times New Roman" panose="02020603050405020304" pitchFamily="18" charset="0"/>
                <a:cs typeface="Times New Roman" panose="02020603050405020304" pitchFamily="18" charset="0"/>
              </a:rPr>
              <a:t>Tàu</a:t>
            </a:r>
            <a:r>
              <a:rPr lang="en-US" altLang="en-US" sz="4000" b="1" dirty="0">
                <a:solidFill>
                  <a:srgbClr val="FF3399"/>
                </a:solidFill>
                <a:latin typeface="Times New Roman" panose="02020603050405020304" pitchFamily="18" charset="0"/>
                <a:cs typeface="Times New Roman" panose="02020603050405020304" pitchFamily="18" charset="0"/>
              </a:rPr>
              <a:t> </a:t>
            </a:r>
            <a:r>
              <a:rPr lang="en-US" altLang="en-US" sz="4000" b="1" dirty="0" err="1">
                <a:solidFill>
                  <a:srgbClr val="FF3399"/>
                </a:solidFill>
                <a:latin typeface="Times New Roman" panose="02020603050405020304" pitchFamily="18" charset="0"/>
                <a:cs typeface="Times New Roman" panose="02020603050405020304" pitchFamily="18" charset="0"/>
              </a:rPr>
              <a:t>chúng</a:t>
            </a:r>
            <a:r>
              <a:rPr lang="en-US" altLang="en-US" sz="4000" b="1" dirty="0">
                <a:solidFill>
                  <a:srgbClr val="FF3399"/>
                </a:solidFill>
                <a:latin typeface="Times New Roman" panose="02020603050405020304" pitchFamily="18" charset="0"/>
                <a:cs typeface="Times New Roman" panose="02020603050405020304" pitchFamily="18" charset="0"/>
              </a:rPr>
              <a:t> </a:t>
            </a:r>
            <a:r>
              <a:rPr lang="en-US" altLang="en-US" sz="4000" b="1" dirty="0" err="1">
                <a:solidFill>
                  <a:srgbClr val="FF3399"/>
                </a:solidFill>
                <a:latin typeface="Times New Roman" panose="02020603050405020304" pitchFamily="18" charset="0"/>
                <a:cs typeface="Times New Roman" panose="02020603050405020304" pitchFamily="18" charset="0"/>
              </a:rPr>
              <a:t>tôi</a:t>
            </a:r>
            <a:r>
              <a:rPr lang="en-US" altLang="en-US" sz="4000" b="1" dirty="0">
                <a:solidFill>
                  <a:srgbClr val="FF3399"/>
                </a:solidFill>
                <a:latin typeface="Times New Roman" panose="02020603050405020304" pitchFamily="18" charset="0"/>
                <a:cs typeface="Times New Roman" panose="02020603050405020304" pitchFamily="18" charset="0"/>
              </a:rPr>
              <a:t> </a:t>
            </a:r>
            <a:r>
              <a:rPr lang="en-US" altLang="en-US" sz="4000" b="1" dirty="0" err="1">
                <a:solidFill>
                  <a:srgbClr val="FF3399"/>
                </a:solidFill>
                <a:latin typeface="Times New Roman" panose="02020603050405020304" pitchFamily="18" charset="0"/>
                <a:cs typeface="Times New Roman" panose="02020603050405020304" pitchFamily="18" charset="0"/>
              </a:rPr>
              <a:t>buông</a:t>
            </a:r>
            <a:r>
              <a:rPr lang="en-US" altLang="en-US" sz="4000" b="1" dirty="0">
                <a:solidFill>
                  <a:srgbClr val="FF3399"/>
                </a:solidFill>
                <a:latin typeface="Times New Roman" panose="02020603050405020304" pitchFamily="18" charset="0"/>
                <a:cs typeface="Times New Roman" panose="02020603050405020304" pitchFamily="18" charset="0"/>
              </a:rPr>
              <a:t> neo </a:t>
            </a:r>
            <a:r>
              <a:rPr lang="en-US" altLang="en-US" sz="4000" b="1" dirty="0" err="1">
                <a:solidFill>
                  <a:srgbClr val="FF3399"/>
                </a:solidFill>
                <a:latin typeface="Times New Roman" panose="02020603050405020304" pitchFamily="18" charset="0"/>
                <a:cs typeface="Times New Roman" panose="02020603050405020304" pitchFamily="18" charset="0"/>
              </a:rPr>
              <a:t>trong</a:t>
            </a:r>
            <a:r>
              <a:rPr lang="en-US" altLang="en-US" sz="4000" b="1" dirty="0">
                <a:solidFill>
                  <a:srgbClr val="FF3399"/>
                </a:solidFill>
                <a:latin typeface="Times New Roman" panose="02020603050405020304" pitchFamily="18" charset="0"/>
                <a:cs typeface="Times New Roman" panose="02020603050405020304" pitchFamily="18" charset="0"/>
              </a:rPr>
              <a:t> </a:t>
            </a:r>
            <a:r>
              <a:rPr lang="en-US" altLang="en-US" sz="4000" b="1" dirty="0" err="1">
                <a:solidFill>
                  <a:srgbClr val="FF3399"/>
                </a:solidFill>
                <a:latin typeface="Times New Roman" panose="02020603050405020304" pitchFamily="18" charset="0"/>
                <a:cs typeface="Times New Roman" panose="02020603050405020304" pitchFamily="18" charset="0"/>
              </a:rPr>
              <a:t>vùng</a:t>
            </a:r>
            <a:r>
              <a:rPr lang="en-US" altLang="en-US" sz="4000" b="1" dirty="0">
                <a:solidFill>
                  <a:srgbClr val="FF3399"/>
                </a:solidFill>
                <a:latin typeface="Times New Roman" panose="02020603050405020304" pitchFamily="18" charset="0"/>
                <a:cs typeface="Times New Roman" panose="02020603050405020304" pitchFamily="18" charset="0"/>
              </a:rPr>
              <a:t> </a:t>
            </a:r>
            <a:r>
              <a:rPr lang="en-US" altLang="en-US" sz="4000" b="1" dirty="0" err="1">
                <a:solidFill>
                  <a:srgbClr val="FF3399"/>
                </a:solidFill>
                <a:latin typeface="Times New Roman" panose="02020603050405020304" pitchFamily="18" charset="0"/>
                <a:cs typeface="Times New Roman" panose="02020603050405020304" pitchFamily="18" charset="0"/>
              </a:rPr>
              <a:t>biển</a:t>
            </a:r>
            <a:r>
              <a:rPr lang="en-US" altLang="en-US" sz="4000" b="1" dirty="0">
                <a:solidFill>
                  <a:srgbClr val="FF3399"/>
                </a:solidFill>
                <a:latin typeface="Times New Roman" panose="02020603050405020304" pitchFamily="18" charset="0"/>
                <a:cs typeface="Times New Roman" panose="02020603050405020304" pitchFamily="18" charset="0"/>
              </a:rPr>
              <a:t> </a:t>
            </a:r>
            <a:r>
              <a:rPr lang="en-US" altLang="en-US" sz="4000" b="1" dirty="0" err="1">
                <a:solidFill>
                  <a:srgbClr val="FF3399"/>
                </a:solidFill>
                <a:latin typeface="Times New Roman" panose="02020603050405020304" pitchFamily="18" charset="0"/>
                <a:cs typeface="Times New Roman" panose="02020603050405020304" pitchFamily="18" charset="0"/>
              </a:rPr>
              <a:t>Trường</a:t>
            </a:r>
            <a:r>
              <a:rPr lang="en-US" altLang="en-US" sz="4000" b="1" dirty="0">
                <a:solidFill>
                  <a:srgbClr val="FF3399"/>
                </a:solidFill>
                <a:latin typeface="Times New Roman" panose="02020603050405020304" pitchFamily="18" charset="0"/>
                <a:cs typeface="Times New Roman" panose="02020603050405020304" pitchFamily="18" charset="0"/>
              </a:rPr>
              <a:t> Sa</a:t>
            </a:r>
            <a:r>
              <a:rPr lang="en-US" altLang="en-US" sz="4000" b="1" dirty="0">
                <a:solidFill>
                  <a:schemeClr val="tx1"/>
                </a:solidFill>
                <a:latin typeface="Times New Roman" panose="02020603050405020304" pitchFamily="18" charset="0"/>
                <a:cs typeface="Times New Roman" panose="02020603050405020304" pitchFamily="18" charset="0"/>
              </a:rPr>
              <a:t>.</a:t>
            </a:r>
          </a:p>
          <a:p>
            <a:pPr algn="just" eaLnBrk="1" hangingPunct="1">
              <a:spcBef>
                <a:spcPct val="0"/>
              </a:spcBef>
              <a:spcAft>
                <a:spcPct val="0"/>
              </a:spcAft>
              <a:buClrTx/>
              <a:buSzTx/>
              <a:buFontTx/>
              <a:buNone/>
            </a:pP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rgbClr val="FF3399"/>
                </a:solidFill>
                <a:latin typeface="Times New Roman" panose="02020603050405020304" pitchFamily="18" charset="0"/>
                <a:cs typeface="Times New Roman" panose="02020603050405020304" pitchFamily="18" charset="0"/>
              </a:rPr>
              <a:t>Một</a:t>
            </a:r>
            <a:r>
              <a:rPr lang="en-US" altLang="en-US" sz="4000" b="1" dirty="0">
                <a:solidFill>
                  <a:srgbClr val="FF3399"/>
                </a:solidFill>
                <a:latin typeface="Times New Roman" panose="02020603050405020304" pitchFamily="18" charset="0"/>
                <a:cs typeface="Times New Roman" panose="02020603050405020304" pitchFamily="18" charset="0"/>
              </a:rPr>
              <a:t> </a:t>
            </a:r>
            <a:r>
              <a:rPr lang="en-US" altLang="en-US" sz="4000" b="1" dirty="0" err="1">
                <a:solidFill>
                  <a:srgbClr val="FF3399"/>
                </a:solidFill>
                <a:latin typeface="Times New Roman" panose="02020603050405020304" pitchFamily="18" charset="0"/>
                <a:cs typeface="Times New Roman" panose="02020603050405020304" pitchFamily="18" charset="0"/>
              </a:rPr>
              <a:t>số</a:t>
            </a:r>
            <a:r>
              <a:rPr lang="en-US" altLang="en-US" sz="4000" b="1" dirty="0">
                <a:solidFill>
                  <a:srgbClr val="FF3399"/>
                </a:solidFill>
                <a:latin typeface="Times New Roman" panose="02020603050405020304" pitchFamily="18" charset="0"/>
                <a:cs typeface="Times New Roman" panose="02020603050405020304" pitchFamily="18" charset="0"/>
              </a:rPr>
              <a:t> </a:t>
            </a:r>
            <a:r>
              <a:rPr lang="en-US" altLang="en-US" sz="4000" b="1" dirty="0" err="1">
                <a:solidFill>
                  <a:srgbClr val="FF3399"/>
                </a:solidFill>
                <a:latin typeface="Times New Roman" panose="02020603050405020304" pitchFamily="18" charset="0"/>
                <a:cs typeface="Times New Roman" panose="02020603050405020304" pitchFamily="18" charset="0"/>
              </a:rPr>
              <a:t>chiến</a:t>
            </a:r>
            <a:r>
              <a:rPr lang="en-US" altLang="en-US" sz="4000" b="1" dirty="0">
                <a:solidFill>
                  <a:srgbClr val="FF3399"/>
                </a:solidFill>
                <a:latin typeface="Times New Roman" panose="02020603050405020304" pitchFamily="18" charset="0"/>
                <a:cs typeface="Times New Roman" panose="02020603050405020304" pitchFamily="18" charset="0"/>
              </a:rPr>
              <a:t> </a:t>
            </a:r>
            <a:r>
              <a:rPr lang="en-US" altLang="en-US" sz="4000" b="1" dirty="0" err="1">
                <a:solidFill>
                  <a:srgbClr val="FF3399"/>
                </a:solidFill>
                <a:latin typeface="Times New Roman" panose="02020603050405020304" pitchFamily="18" charset="0"/>
                <a:cs typeface="Times New Roman" panose="02020603050405020304" pitchFamily="18" charset="0"/>
              </a:rPr>
              <a:t>sĩ</a:t>
            </a:r>
            <a:r>
              <a:rPr lang="en-US" altLang="en-US" sz="4000" b="1" dirty="0">
                <a:solidFill>
                  <a:srgbClr val="FF3399"/>
                </a:solidFill>
                <a:latin typeface="Times New Roman" panose="02020603050405020304" pitchFamily="18" charset="0"/>
                <a:cs typeface="Times New Roman" panose="02020603050405020304" pitchFamily="18" charset="0"/>
              </a:rPr>
              <a:t> </a:t>
            </a:r>
            <a:r>
              <a:rPr lang="en-US" altLang="en-US" sz="4000" b="1" dirty="0" err="1">
                <a:solidFill>
                  <a:srgbClr val="FF3399"/>
                </a:solidFill>
                <a:latin typeface="Times New Roman" panose="02020603050405020304" pitchFamily="18" charset="0"/>
                <a:cs typeface="Times New Roman" panose="02020603050405020304" pitchFamily="18" charset="0"/>
              </a:rPr>
              <a:t>thả</a:t>
            </a:r>
            <a:r>
              <a:rPr lang="en-US" altLang="en-US" sz="4000" b="1" dirty="0">
                <a:solidFill>
                  <a:srgbClr val="FF3399"/>
                </a:solidFill>
                <a:latin typeface="Times New Roman" panose="02020603050405020304" pitchFamily="18" charset="0"/>
                <a:cs typeface="Times New Roman" panose="02020603050405020304" pitchFamily="18" charset="0"/>
              </a:rPr>
              <a:t> </a:t>
            </a:r>
            <a:r>
              <a:rPr lang="en-US" altLang="en-US" sz="4000" b="1" dirty="0" err="1">
                <a:solidFill>
                  <a:srgbClr val="FF3399"/>
                </a:solidFill>
                <a:latin typeface="Times New Roman" panose="02020603050405020304" pitchFamily="18" charset="0"/>
                <a:cs typeface="Times New Roman" panose="02020603050405020304" pitchFamily="18" charset="0"/>
              </a:rPr>
              <a:t>câu</a:t>
            </a:r>
            <a:r>
              <a:rPr lang="en-US" altLang="en-US" sz="4000" b="1" dirty="0">
                <a:solidFill>
                  <a:srgbClr val="FF3399"/>
                </a:solidFill>
                <a:latin typeface="Times New Roman" panose="02020603050405020304" pitchFamily="18" charset="0"/>
                <a:cs typeface="Times New Roman" panose="02020603050405020304" pitchFamily="18" charset="0"/>
              </a:rPr>
              <a:t>. </a:t>
            </a:r>
            <a:r>
              <a:rPr lang="en-US" altLang="en-US" sz="4000" b="1" dirty="0" err="1">
                <a:solidFill>
                  <a:srgbClr val="FF3399"/>
                </a:solidFill>
                <a:latin typeface="Times New Roman" panose="02020603050405020304" pitchFamily="18" charset="0"/>
                <a:cs typeface="Times New Roman" panose="02020603050405020304" pitchFamily="18" charset="0"/>
              </a:rPr>
              <a:t>Một</a:t>
            </a:r>
            <a:r>
              <a:rPr lang="en-US" altLang="en-US" sz="4000" b="1" dirty="0">
                <a:solidFill>
                  <a:srgbClr val="FF3399"/>
                </a:solidFill>
                <a:latin typeface="Times New Roman" panose="02020603050405020304" pitchFamily="18" charset="0"/>
                <a:cs typeface="Times New Roman" panose="02020603050405020304" pitchFamily="18" charset="0"/>
              </a:rPr>
              <a:t> </a:t>
            </a:r>
            <a:r>
              <a:rPr lang="en-US" altLang="en-US" sz="4000" b="1" dirty="0" err="1">
                <a:solidFill>
                  <a:srgbClr val="FF3399"/>
                </a:solidFill>
                <a:latin typeface="Times New Roman" panose="02020603050405020304" pitchFamily="18" charset="0"/>
                <a:cs typeface="Times New Roman" panose="02020603050405020304" pitchFamily="18" charset="0"/>
              </a:rPr>
              <a:t>số</a:t>
            </a:r>
            <a:r>
              <a:rPr lang="en-US" altLang="en-US" sz="4000" b="1" dirty="0">
                <a:solidFill>
                  <a:srgbClr val="FF3399"/>
                </a:solidFill>
                <a:latin typeface="Times New Roman" panose="02020603050405020304" pitchFamily="18" charset="0"/>
                <a:cs typeface="Times New Roman" panose="02020603050405020304" pitchFamily="18" charset="0"/>
              </a:rPr>
              <a:t> </a:t>
            </a:r>
            <a:r>
              <a:rPr lang="en-US" altLang="en-US" sz="4000" b="1" dirty="0" err="1">
                <a:solidFill>
                  <a:srgbClr val="FF3399"/>
                </a:solidFill>
                <a:latin typeface="Times New Roman" panose="02020603050405020304" pitchFamily="18" charset="0"/>
                <a:cs typeface="Times New Roman" panose="02020603050405020304" pitchFamily="18" charset="0"/>
              </a:rPr>
              <a:t>khác</a:t>
            </a:r>
            <a:r>
              <a:rPr lang="en-US" altLang="en-US" sz="4000" b="1" dirty="0">
                <a:solidFill>
                  <a:srgbClr val="FF3399"/>
                </a:solidFill>
                <a:latin typeface="Times New Roman" panose="02020603050405020304" pitchFamily="18" charset="0"/>
                <a:cs typeface="Times New Roman" panose="02020603050405020304" pitchFamily="18" charset="0"/>
              </a:rPr>
              <a:t> </a:t>
            </a:r>
            <a:r>
              <a:rPr lang="en-US" altLang="en-US" sz="4000" b="1" dirty="0" err="1">
                <a:solidFill>
                  <a:srgbClr val="FF3399"/>
                </a:solidFill>
                <a:latin typeface="Times New Roman" panose="02020603050405020304" pitchFamily="18" charset="0"/>
                <a:cs typeface="Times New Roman" panose="02020603050405020304" pitchFamily="18" charset="0"/>
              </a:rPr>
              <a:t>quây</a:t>
            </a:r>
            <a:r>
              <a:rPr lang="en-US" altLang="en-US" sz="4000" b="1" dirty="0">
                <a:solidFill>
                  <a:srgbClr val="FF3399"/>
                </a:solidFill>
                <a:latin typeface="Times New Roman" panose="02020603050405020304" pitchFamily="18" charset="0"/>
                <a:cs typeface="Times New Roman" panose="02020603050405020304" pitchFamily="18" charset="0"/>
              </a:rPr>
              <a:t> </a:t>
            </a:r>
            <a:r>
              <a:rPr lang="en-US" altLang="en-US" sz="4000" b="1" dirty="0" err="1">
                <a:solidFill>
                  <a:srgbClr val="FF3399"/>
                </a:solidFill>
                <a:latin typeface="Times New Roman" panose="02020603050405020304" pitchFamily="18" charset="0"/>
                <a:cs typeface="Times New Roman" panose="02020603050405020304" pitchFamily="18" charset="0"/>
              </a:rPr>
              <a:t>quần</a:t>
            </a:r>
            <a:r>
              <a:rPr lang="en-US" altLang="en-US" sz="4000" b="1" dirty="0">
                <a:solidFill>
                  <a:srgbClr val="FF3399"/>
                </a:solidFill>
                <a:latin typeface="Times New Roman" panose="02020603050405020304" pitchFamily="18" charset="0"/>
                <a:cs typeface="Times New Roman" panose="02020603050405020304" pitchFamily="18" charset="0"/>
              </a:rPr>
              <a:t> </a:t>
            </a:r>
            <a:r>
              <a:rPr lang="en-US" altLang="en-US" sz="4000" b="1" dirty="0" err="1">
                <a:solidFill>
                  <a:srgbClr val="FF3399"/>
                </a:solidFill>
                <a:latin typeface="Times New Roman" panose="02020603050405020304" pitchFamily="18" charset="0"/>
                <a:cs typeface="Times New Roman" panose="02020603050405020304" pitchFamily="18" charset="0"/>
              </a:rPr>
              <a:t>trên</a:t>
            </a:r>
            <a:r>
              <a:rPr lang="en-US" altLang="en-US" sz="4000" b="1" dirty="0">
                <a:solidFill>
                  <a:srgbClr val="FF3399"/>
                </a:solidFill>
                <a:latin typeface="Times New Roman" panose="02020603050405020304" pitchFamily="18" charset="0"/>
                <a:cs typeface="Times New Roman" panose="02020603050405020304" pitchFamily="18" charset="0"/>
              </a:rPr>
              <a:t> </a:t>
            </a:r>
            <a:r>
              <a:rPr lang="en-US" altLang="en-US" sz="4000" b="1" dirty="0" err="1">
                <a:solidFill>
                  <a:srgbClr val="FF3399"/>
                </a:solidFill>
                <a:latin typeface="Times New Roman" panose="02020603050405020304" pitchFamily="18" charset="0"/>
                <a:cs typeface="Times New Roman" panose="02020603050405020304" pitchFamily="18" charset="0"/>
              </a:rPr>
              <a:t>boong</a:t>
            </a:r>
            <a:r>
              <a:rPr lang="en-US" altLang="en-US" sz="4000" b="1" dirty="0">
                <a:solidFill>
                  <a:srgbClr val="FF3399"/>
                </a:solidFill>
                <a:latin typeface="Times New Roman" panose="02020603050405020304" pitchFamily="18" charset="0"/>
                <a:cs typeface="Times New Roman" panose="02020603050405020304" pitchFamily="18" charset="0"/>
              </a:rPr>
              <a:t> </a:t>
            </a:r>
            <a:r>
              <a:rPr lang="en-US" altLang="en-US" sz="4000" b="1" dirty="0" err="1">
                <a:solidFill>
                  <a:srgbClr val="FF3399"/>
                </a:solidFill>
                <a:latin typeface="Times New Roman" panose="02020603050405020304" pitchFamily="18" charset="0"/>
                <a:cs typeface="Times New Roman" panose="02020603050405020304" pitchFamily="18" charset="0"/>
              </a:rPr>
              <a:t>sau</a:t>
            </a:r>
            <a:r>
              <a:rPr lang="en-US" altLang="en-US" sz="4000" b="1" dirty="0">
                <a:solidFill>
                  <a:srgbClr val="FF3399"/>
                </a:solidFill>
                <a:latin typeface="Times New Roman" panose="02020603050405020304" pitchFamily="18" charset="0"/>
                <a:cs typeface="Times New Roman" panose="02020603050405020304" pitchFamily="18" charset="0"/>
              </a:rPr>
              <a:t>, ca </a:t>
            </a:r>
            <a:r>
              <a:rPr lang="en-US" altLang="en-US" sz="4000" b="1" dirty="0" err="1">
                <a:solidFill>
                  <a:srgbClr val="FF3399"/>
                </a:solidFill>
                <a:latin typeface="Times New Roman" panose="02020603050405020304" pitchFamily="18" charset="0"/>
                <a:cs typeface="Times New Roman" panose="02020603050405020304" pitchFamily="18" charset="0"/>
              </a:rPr>
              <a:t>hát</a:t>
            </a:r>
            <a:r>
              <a:rPr lang="en-US" altLang="en-US" sz="4000" b="1" dirty="0">
                <a:solidFill>
                  <a:srgbClr val="FF3399"/>
                </a:solidFill>
                <a:latin typeface="Times New Roman" panose="02020603050405020304" pitchFamily="18" charset="0"/>
                <a:cs typeface="Times New Roman" panose="02020603050405020304" pitchFamily="18" charset="0"/>
              </a:rPr>
              <a:t>, </a:t>
            </a:r>
            <a:r>
              <a:rPr lang="en-US" altLang="en-US" sz="4000" b="1" dirty="0" err="1">
                <a:solidFill>
                  <a:srgbClr val="FF3399"/>
                </a:solidFill>
                <a:latin typeface="Times New Roman" panose="02020603050405020304" pitchFamily="18" charset="0"/>
                <a:cs typeface="Times New Roman" panose="02020603050405020304" pitchFamily="18" charset="0"/>
              </a:rPr>
              <a:t>thổi</a:t>
            </a:r>
            <a:r>
              <a:rPr lang="en-US" altLang="en-US" sz="4000" b="1" dirty="0">
                <a:solidFill>
                  <a:srgbClr val="FF3399"/>
                </a:solidFill>
                <a:latin typeface="Times New Roman" panose="02020603050405020304" pitchFamily="18" charset="0"/>
                <a:cs typeface="Times New Roman" panose="02020603050405020304" pitchFamily="18" charset="0"/>
              </a:rPr>
              <a:t> </a:t>
            </a:r>
            <a:r>
              <a:rPr lang="en-US" altLang="en-US" sz="4000" b="1" dirty="0" err="1">
                <a:solidFill>
                  <a:srgbClr val="FF3399"/>
                </a:solidFill>
                <a:latin typeface="Times New Roman" panose="02020603050405020304" pitchFamily="18" charset="0"/>
                <a:cs typeface="Times New Roman" panose="02020603050405020304" pitchFamily="18" charset="0"/>
              </a:rPr>
              <a:t>sáo</a:t>
            </a:r>
            <a:r>
              <a:rPr lang="en-US" altLang="en-US" sz="4000" b="1" dirty="0">
                <a:solidFill>
                  <a:srgbClr val="FF3399"/>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Bỗng</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biển</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có</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tiếng</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động</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chemeClr val="tx1"/>
                </a:solidFill>
                <a:latin typeface="Times New Roman" panose="02020603050405020304" pitchFamily="18" charset="0"/>
                <a:cs typeface="Times New Roman" panose="02020603050405020304" pitchFamily="18" charset="0"/>
              </a:rPr>
              <a:t>mạnh</a:t>
            </a: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err="1">
                <a:solidFill>
                  <a:srgbClr val="FF3399"/>
                </a:solidFill>
                <a:latin typeface="Times New Roman" panose="02020603050405020304" pitchFamily="18" charset="0"/>
                <a:cs typeface="Times New Roman" panose="02020603050405020304" pitchFamily="18" charset="0"/>
              </a:rPr>
              <a:t>Cá</a:t>
            </a:r>
            <a:r>
              <a:rPr lang="en-US" altLang="en-US" sz="4000" b="1" dirty="0">
                <a:solidFill>
                  <a:srgbClr val="FF3399"/>
                </a:solidFill>
                <a:latin typeface="Times New Roman" panose="02020603050405020304" pitchFamily="18" charset="0"/>
                <a:cs typeface="Times New Roman" panose="02020603050405020304" pitchFamily="18" charset="0"/>
              </a:rPr>
              <a:t> </a:t>
            </a:r>
            <a:r>
              <a:rPr lang="en-US" altLang="en-US" sz="4000" b="1" dirty="0" err="1">
                <a:solidFill>
                  <a:srgbClr val="FF3399"/>
                </a:solidFill>
                <a:latin typeface="Times New Roman" panose="02020603050405020304" pitchFamily="18" charset="0"/>
                <a:cs typeface="Times New Roman" panose="02020603050405020304" pitchFamily="18" charset="0"/>
              </a:rPr>
              <a:t>heo</a:t>
            </a:r>
            <a:r>
              <a:rPr lang="en-US" altLang="en-US" sz="4000" b="1" dirty="0">
                <a:solidFill>
                  <a:srgbClr val="FF3399"/>
                </a:solidFill>
                <a:latin typeface="Times New Roman" panose="02020603050405020304" pitchFamily="18" charset="0"/>
                <a:cs typeface="Times New Roman" panose="02020603050405020304" pitchFamily="18" charset="0"/>
              </a:rPr>
              <a:t> </a:t>
            </a:r>
            <a:r>
              <a:rPr lang="en-US" altLang="en-US" sz="4000" b="1" dirty="0" err="1">
                <a:solidFill>
                  <a:srgbClr val="FF3399"/>
                </a:solidFill>
                <a:latin typeface="Times New Roman" panose="02020603050405020304" pitchFamily="18" charset="0"/>
                <a:cs typeface="Times New Roman" panose="02020603050405020304" pitchFamily="18" charset="0"/>
              </a:rPr>
              <a:t>gọi</a:t>
            </a:r>
            <a:r>
              <a:rPr lang="en-US" altLang="en-US" sz="4000" b="1" dirty="0">
                <a:solidFill>
                  <a:srgbClr val="FF3399"/>
                </a:solidFill>
                <a:latin typeface="Times New Roman" panose="02020603050405020304" pitchFamily="18" charset="0"/>
                <a:cs typeface="Times New Roman" panose="02020603050405020304" pitchFamily="18" charset="0"/>
              </a:rPr>
              <a:t> </a:t>
            </a:r>
            <a:r>
              <a:rPr lang="en-US" altLang="en-US" sz="4000" b="1" dirty="0" err="1">
                <a:solidFill>
                  <a:srgbClr val="FF3399"/>
                </a:solidFill>
                <a:latin typeface="Times New Roman" panose="02020603050405020304" pitchFamily="18" charset="0"/>
                <a:cs typeface="Times New Roman" panose="02020603050405020304" pitchFamily="18" charset="0"/>
              </a:rPr>
              <a:t>nhau</a:t>
            </a:r>
            <a:r>
              <a:rPr lang="en-US" altLang="en-US" sz="4000" b="1" dirty="0">
                <a:solidFill>
                  <a:srgbClr val="FF3399"/>
                </a:solidFill>
                <a:latin typeface="Times New Roman" panose="02020603050405020304" pitchFamily="18" charset="0"/>
                <a:cs typeface="Times New Roman" panose="02020603050405020304" pitchFamily="18" charset="0"/>
              </a:rPr>
              <a:t> </a:t>
            </a:r>
            <a:r>
              <a:rPr lang="en-US" altLang="en-US" sz="4000" b="1" dirty="0" err="1">
                <a:solidFill>
                  <a:srgbClr val="FF3399"/>
                </a:solidFill>
                <a:latin typeface="Times New Roman" panose="02020603050405020304" pitchFamily="18" charset="0"/>
                <a:cs typeface="Times New Roman" panose="02020603050405020304" pitchFamily="18" charset="0"/>
              </a:rPr>
              <a:t>quây</a:t>
            </a:r>
            <a:r>
              <a:rPr lang="en-US" altLang="en-US" sz="4000" b="1" dirty="0">
                <a:solidFill>
                  <a:srgbClr val="FF3399"/>
                </a:solidFill>
                <a:latin typeface="Times New Roman" panose="02020603050405020304" pitchFamily="18" charset="0"/>
                <a:cs typeface="Times New Roman" panose="02020603050405020304" pitchFamily="18" charset="0"/>
              </a:rPr>
              <a:t> </a:t>
            </a:r>
            <a:r>
              <a:rPr lang="en-US" altLang="en-US" sz="4000" b="1" dirty="0" err="1">
                <a:solidFill>
                  <a:srgbClr val="FF3399"/>
                </a:solidFill>
                <a:latin typeface="Times New Roman" panose="02020603050405020304" pitchFamily="18" charset="0"/>
                <a:cs typeface="Times New Roman" panose="02020603050405020304" pitchFamily="18" charset="0"/>
              </a:rPr>
              <a:t>đến</a:t>
            </a:r>
            <a:r>
              <a:rPr lang="en-US" altLang="en-US" sz="4000" b="1" dirty="0">
                <a:solidFill>
                  <a:srgbClr val="FF3399"/>
                </a:solidFill>
                <a:latin typeface="Times New Roman" panose="02020603050405020304" pitchFamily="18" charset="0"/>
                <a:cs typeface="Times New Roman" panose="02020603050405020304" pitchFamily="18" charset="0"/>
              </a:rPr>
              <a:t> </a:t>
            </a:r>
            <a:r>
              <a:rPr lang="en-US" altLang="en-US" sz="4000" b="1" dirty="0" err="1">
                <a:solidFill>
                  <a:srgbClr val="FF3399"/>
                </a:solidFill>
                <a:latin typeface="Times New Roman" panose="02020603050405020304" pitchFamily="18" charset="0"/>
                <a:cs typeface="Times New Roman" panose="02020603050405020304" pitchFamily="18" charset="0"/>
              </a:rPr>
              <a:t>quanh</a:t>
            </a:r>
            <a:r>
              <a:rPr lang="en-US" altLang="en-US" sz="4000" b="1" dirty="0">
                <a:solidFill>
                  <a:srgbClr val="FF3399"/>
                </a:solidFill>
                <a:latin typeface="Times New Roman" panose="02020603050405020304" pitchFamily="18" charset="0"/>
                <a:cs typeface="Times New Roman" panose="02020603050405020304" pitchFamily="18" charset="0"/>
              </a:rPr>
              <a:t> </a:t>
            </a:r>
            <a:r>
              <a:rPr lang="en-US" altLang="en-US" sz="4000" b="1" dirty="0" err="1">
                <a:solidFill>
                  <a:srgbClr val="FF3399"/>
                </a:solidFill>
                <a:latin typeface="Times New Roman" panose="02020603050405020304" pitchFamily="18" charset="0"/>
                <a:cs typeface="Times New Roman" panose="02020603050405020304" pitchFamily="18" charset="0"/>
              </a:rPr>
              <a:t>tàu</a:t>
            </a:r>
            <a:r>
              <a:rPr lang="en-US" altLang="en-US" sz="4000" b="1" dirty="0">
                <a:solidFill>
                  <a:srgbClr val="FF3399"/>
                </a:solidFill>
                <a:latin typeface="Times New Roman" panose="02020603050405020304" pitchFamily="18" charset="0"/>
                <a:cs typeface="Times New Roman" panose="02020603050405020304" pitchFamily="18" charset="0"/>
              </a:rPr>
              <a:t> </a:t>
            </a:r>
            <a:r>
              <a:rPr lang="en-US" altLang="en-US" sz="4000" b="1" dirty="0" err="1">
                <a:solidFill>
                  <a:srgbClr val="FF3399"/>
                </a:solidFill>
                <a:latin typeface="Times New Roman" panose="02020603050405020304" pitchFamily="18" charset="0"/>
                <a:cs typeface="Times New Roman" panose="02020603050405020304" pitchFamily="18" charset="0"/>
              </a:rPr>
              <a:t>như</a:t>
            </a:r>
            <a:r>
              <a:rPr lang="en-US" altLang="en-US" sz="4000" b="1" dirty="0">
                <a:solidFill>
                  <a:srgbClr val="FF3399"/>
                </a:solidFill>
                <a:latin typeface="Times New Roman" panose="02020603050405020304" pitchFamily="18" charset="0"/>
                <a:cs typeface="Times New Roman" panose="02020603050405020304" pitchFamily="18" charset="0"/>
              </a:rPr>
              <a:t> </a:t>
            </a:r>
            <a:r>
              <a:rPr lang="en-US" altLang="en-US" sz="4000" b="1" dirty="0" err="1">
                <a:solidFill>
                  <a:srgbClr val="FF3399"/>
                </a:solidFill>
                <a:latin typeface="Times New Roman" panose="02020603050405020304" pitchFamily="18" charset="0"/>
                <a:cs typeface="Times New Roman" panose="02020603050405020304" pitchFamily="18" charset="0"/>
              </a:rPr>
              <a:t>để</a:t>
            </a:r>
            <a:r>
              <a:rPr lang="en-US" altLang="en-US" sz="4000" b="1" dirty="0">
                <a:solidFill>
                  <a:srgbClr val="FF3399"/>
                </a:solidFill>
                <a:latin typeface="Times New Roman" panose="02020603050405020304" pitchFamily="18" charset="0"/>
                <a:cs typeface="Times New Roman" panose="02020603050405020304" pitchFamily="18" charset="0"/>
              </a:rPr>
              <a:t> chia </a:t>
            </a:r>
            <a:r>
              <a:rPr lang="en-US" altLang="en-US" sz="4000" b="1" dirty="0" err="1">
                <a:solidFill>
                  <a:srgbClr val="FF3399"/>
                </a:solidFill>
                <a:latin typeface="Times New Roman" panose="02020603050405020304" pitchFamily="18" charset="0"/>
                <a:cs typeface="Times New Roman" panose="02020603050405020304" pitchFamily="18" charset="0"/>
              </a:rPr>
              <a:t>vui</a:t>
            </a:r>
            <a:r>
              <a:rPr lang="en-US" altLang="en-US" sz="4000" b="1" dirty="0">
                <a:solidFill>
                  <a:srgbClr val="FF3399"/>
                </a:solidFill>
                <a:latin typeface="Times New Roman" panose="02020603050405020304" pitchFamily="18" charset="0"/>
                <a:cs typeface="Times New Roman" panose="02020603050405020304" pitchFamily="18" charset="0"/>
              </a:rPr>
              <a:t>.</a:t>
            </a:r>
          </a:p>
          <a:p>
            <a:pPr algn="just" eaLnBrk="1" hangingPunct="1">
              <a:spcBef>
                <a:spcPct val="0"/>
              </a:spcBef>
              <a:spcAft>
                <a:spcPct val="0"/>
              </a:spcAft>
              <a:buClrTx/>
              <a:buSzTx/>
              <a:buFontTx/>
              <a:buNone/>
            </a:pPr>
            <a:r>
              <a:rPr lang="en-US" altLang="en-US" sz="4000" b="1" dirty="0">
                <a:solidFill>
                  <a:schemeClr val="tx1"/>
                </a:solidFill>
                <a:latin typeface="Times New Roman" panose="02020603050405020304" pitchFamily="18" charset="0"/>
                <a:cs typeface="Times New Roman" panose="02020603050405020304" pitchFamily="18" charset="0"/>
              </a:rPr>
              <a:t>			                                          </a:t>
            </a:r>
            <a:r>
              <a:rPr lang="en-US" altLang="en-US" sz="4000" b="1" dirty="0">
                <a:solidFill>
                  <a:srgbClr val="006600"/>
                </a:solidFill>
                <a:latin typeface="Times New Roman" panose="02020603050405020304" pitchFamily="18" charset="0"/>
                <a:cs typeface="Times New Roman" panose="02020603050405020304" pitchFamily="18" charset="0"/>
              </a:rPr>
              <a:t>          																	</a:t>
            </a:r>
            <a:endParaRPr lang="en-US" altLang="en-US" sz="4000" dirty="0">
              <a:solidFill>
                <a:srgbClr val="66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820710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anim calcmode="lin" valueType="num">
                                      <p:cBhvr>
                                        <p:cTn id="11" dur="1000" fill="hold"/>
                                        <p:tgtEl>
                                          <p:spTgt spid="6"/>
                                        </p:tgtEl>
                                        <p:attrNameLst>
                                          <p:attrName>ppt_x</p:attrName>
                                        </p:attrNameLst>
                                      </p:cBhvr>
                                      <p:tavLst>
                                        <p:tav tm="0">
                                          <p:val>
                                            <p:strVal val="#ppt_x"/>
                                          </p:val>
                                        </p:tav>
                                        <p:tav tm="100000">
                                          <p:val>
                                            <p:strVal val="#ppt_x"/>
                                          </p:val>
                                        </p:tav>
                                      </p:tavLst>
                                    </p:anim>
                                    <p:anim calcmode="lin" valueType="num">
                                      <p:cBhvr>
                                        <p:cTn id="1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grpId="1" nodeType="clickEffect">
                                  <p:stCondLst>
                                    <p:cond delay="0"/>
                                  </p:stCondLst>
                                  <p:childTnLst>
                                    <p:anim calcmode="lin" valueType="num">
                                      <p:cBhvr additive="base">
                                        <p:cTn id="16" dur="500"/>
                                        <p:tgtEl>
                                          <p:spTgt spid="12"/>
                                        </p:tgtEl>
                                        <p:attrNameLst>
                                          <p:attrName>ppt_x</p:attrName>
                                        </p:attrNameLst>
                                      </p:cBhvr>
                                      <p:tavLst>
                                        <p:tav tm="0">
                                          <p:val>
                                            <p:strVal val="ppt_x"/>
                                          </p:val>
                                        </p:tav>
                                        <p:tav tm="100000">
                                          <p:val>
                                            <p:strVal val="ppt_x"/>
                                          </p:val>
                                        </p:tav>
                                      </p:tavLst>
                                    </p:anim>
                                    <p:anim calcmode="lin" valueType="num">
                                      <p:cBhvr additive="base">
                                        <p:cTn id="17" dur="500"/>
                                        <p:tgtEl>
                                          <p:spTgt spid="12"/>
                                        </p:tgtEl>
                                        <p:attrNameLst>
                                          <p:attrName>ppt_y</p:attrName>
                                        </p:attrNameLst>
                                      </p:cBhvr>
                                      <p:tavLst>
                                        <p:tav tm="0">
                                          <p:val>
                                            <p:strVal val="ppt_y"/>
                                          </p:val>
                                        </p:tav>
                                        <p:tav tm="100000">
                                          <p:val>
                                            <p:strVal val="1+ppt_h/2"/>
                                          </p:val>
                                        </p:tav>
                                      </p:tavLst>
                                    </p:anim>
                                    <p:set>
                                      <p:cBhvr>
                                        <p:cTn id="18" dur="1" fill="hold">
                                          <p:stCondLst>
                                            <p:cond delay="499"/>
                                          </p:stCondLst>
                                        </p:cTn>
                                        <p:tgtEl>
                                          <p:spTgt spid="12"/>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ppt_x"/>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3">
                                            <p:txEl>
                                              <p:pRg st="0" end="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3">
                                            <p:txEl>
                                              <p:pRg st="1" end="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P spid="12" grpId="1"/>
      <p:bldP spid="15" grpId="0"/>
      <p:bldP spid="3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图片 22">
            <a:extLst>
              <a:ext uri="{FF2B5EF4-FFF2-40B4-BE49-F238E27FC236}">
                <a16:creationId xmlns:a16="http://schemas.microsoft.com/office/drawing/2014/main" id="{7DF908F6-E2C3-4CBE-9DBD-06F3F3E6AFD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3810" y="-832684"/>
            <a:ext cx="12625997" cy="7952015"/>
          </a:xfrm>
          <a:prstGeom prst="rect">
            <a:avLst/>
          </a:prstGeom>
        </p:spPr>
      </p:pic>
      <p:pic>
        <p:nvPicPr>
          <p:cNvPr id="10242" name="Picture 2" descr="https://free.vector6.com/wp-content/uploads/2020/09/Free-vector-000492-bai-bien-mua-he-hoat-hinh-thien-duong-nghi-duong-thien-nhien-dai-duong-hoac-bo-bien-minh-hoa-nen-phong-canh-ben-bo-bien.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471" b="100000" l="0" r="100000">
                        <a14:foregroundMark x1="3566" y1="89972" x2="94976" y2="89972"/>
                        <a14:backgroundMark x1="4862" y1="26462" x2="62561" y2="34262"/>
                        <a14:backgroundMark x1="3241" y1="56546" x2="98217" y2="56546"/>
                      </a14:backgroundRemoval>
                    </a14:imgEffect>
                  </a14:imgLayer>
                </a14:imgProps>
              </a:ext>
              <a:ext uri="{28A0092B-C50C-407E-A947-70E740481C1C}">
                <a14:useLocalDpi xmlns:a14="http://schemas.microsoft.com/office/drawing/2010/main" val="0"/>
              </a:ext>
            </a:extLst>
          </a:blip>
          <a:srcRect/>
          <a:stretch>
            <a:fillRect/>
          </a:stretch>
        </p:blipFill>
        <p:spPr bwMode="auto">
          <a:xfrm>
            <a:off x="6377" y="2143309"/>
            <a:ext cx="12185623" cy="4714691"/>
          </a:xfrm>
          <a:prstGeom prst="rect">
            <a:avLst/>
          </a:prstGeom>
          <a:noFill/>
          <a:extLst>
            <a:ext uri="{909E8E84-426E-40DD-AFC4-6F175D3DCCD1}">
              <a14:hiddenFill xmlns:a14="http://schemas.microsoft.com/office/drawing/2010/main">
                <a:solidFill>
                  <a:srgbClr val="FFFFFF"/>
                </a:solidFill>
              </a14:hiddenFill>
            </a:ext>
          </a:extLst>
        </p:spPr>
      </p:pic>
      <p:sp>
        <p:nvSpPr>
          <p:cNvPr id="37" name="矩形: 圆角 6">
            <a:extLst>
              <a:ext uri="{FF2B5EF4-FFF2-40B4-BE49-F238E27FC236}">
                <a16:creationId xmlns:a16="http://schemas.microsoft.com/office/drawing/2014/main" id="{6E245909-1457-4C40-97A3-70C00034AAAC}"/>
              </a:ext>
            </a:extLst>
          </p:cNvPr>
          <p:cNvSpPr/>
          <p:nvPr/>
        </p:nvSpPr>
        <p:spPr>
          <a:xfrm>
            <a:off x="2972798" y="5048035"/>
            <a:ext cx="5555526" cy="1402356"/>
          </a:xfrm>
          <a:prstGeom prst="roundRect">
            <a:avLst>
              <a:gd name="adj" fmla="val 19216"/>
            </a:avLst>
          </a:prstGeom>
          <a:solidFill>
            <a:schemeClr val="bg1">
              <a:alpha val="92000"/>
            </a:schemeClr>
          </a:solidFill>
          <a:ln w="38100">
            <a:solidFill>
              <a:schemeClr val="accent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cs typeface="+mn-ea"/>
              <a:sym typeface="+mn-lt"/>
            </a:endParaRPr>
          </a:p>
        </p:txBody>
      </p:sp>
      <p:sp>
        <p:nvSpPr>
          <p:cNvPr id="36" name="矩形: 圆角 6">
            <a:extLst>
              <a:ext uri="{FF2B5EF4-FFF2-40B4-BE49-F238E27FC236}">
                <a16:creationId xmlns:a16="http://schemas.microsoft.com/office/drawing/2014/main" id="{6E245909-1457-4C40-97A3-70C00034AAAC}"/>
              </a:ext>
            </a:extLst>
          </p:cNvPr>
          <p:cNvSpPr/>
          <p:nvPr/>
        </p:nvSpPr>
        <p:spPr>
          <a:xfrm>
            <a:off x="3596490" y="3336102"/>
            <a:ext cx="6919110" cy="1478911"/>
          </a:xfrm>
          <a:prstGeom prst="roundRect">
            <a:avLst>
              <a:gd name="adj" fmla="val 19216"/>
            </a:avLst>
          </a:prstGeom>
          <a:solidFill>
            <a:schemeClr val="bg1">
              <a:alpha val="92000"/>
            </a:schemeClr>
          </a:solidFill>
          <a:ln w="38100">
            <a:solidFill>
              <a:schemeClr val="accent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cs typeface="+mn-ea"/>
              <a:sym typeface="+mn-lt"/>
            </a:endParaRPr>
          </a:p>
        </p:txBody>
      </p:sp>
      <p:sp>
        <p:nvSpPr>
          <p:cNvPr id="35" name="矩形: 圆角 6">
            <a:extLst>
              <a:ext uri="{FF2B5EF4-FFF2-40B4-BE49-F238E27FC236}">
                <a16:creationId xmlns:a16="http://schemas.microsoft.com/office/drawing/2014/main" id="{6E245909-1457-4C40-97A3-70C00034AAAC}"/>
              </a:ext>
            </a:extLst>
          </p:cNvPr>
          <p:cNvSpPr/>
          <p:nvPr/>
        </p:nvSpPr>
        <p:spPr>
          <a:xfrm>
            <a:off x="4971315" y="2263744"/>
            <a:ext cx="4958953" cy="879580"/>
          </a:xfrm>
          <a:prstGeom prst="roundRect">
            <a:avLst>
              <a:gd name="adj" fmla="val 19216"/>
            </a:avLst>
          </a:prstGeom>
          <a:solidFill>
            <a:schemeClr val="bg1">
              <a:alpha val="92000"/>
            </a:schemeClr>
          </a:solidFill>
          <a:ln w="38100">
            <a:solidFill>
              <a:schemeClr val="accent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cs typeface="+mn-ea"/>
              <a:sym typeface="+mn-lt"/>
            </a:endParaRPr>
          </a:p>
        </p:txBody>
      </p:sp>
      <p:sp>
        <p:nvSpPr>
          <p:cNvPr id="34" name="矩形: 圆角 6">
            <a:extLst>
              <a:ext uri="{FF2B5EF4-FFF2-40B4-BE49-F238E27FC236}">
                <a16:creationId xmlns:a16="http://schemas.microsoft.com/office/drawing/2014/main" id="{6E245909-1457-4C40-97A3-70C00034AAAC}"/>
              </a:ext>
            </a:extLst>
          </p:cNvPr>
          <p:cNvSpPr/>
          <p:nvPr/>
        </p:nvSpPr>
        <p:spPr>
          <a:xfrm>
            <a:off x="3316722" y="733384"/>
            <a:ext cx="5819448" cy="1276141"/>
          </a:xfrm>
          <a:prstGeom prst="roundRect">
            <a:avLst>
              <a:gd name="adj" fmla="val 19216"/>
            </a:avLst>
          </a:prstGeom>
          <a:solidFill>
            <a:schemeClr val="bg1">
              <a:alpha val="92000"/>
            </a:schemeClr>
          </a:solidFill>
          <a:ln w="38100">
            <a:solidFill>
              <a:schemeClr val="accent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cs typeface="+mn-ea"/>
              <a:sym typeface="+mn-lt"/>
            </a:endParaRPr>
          </a:p>
        </p:txBody>
      </p:sp>
      <p:pic>
        <p:nvPicPr>
          <p:cNvPr id="2" name="图片 1">
            <a:extLst>
              <a:ext uri="{FF2B5EF4-FFF2-40B4-BE49-F238E27FC236}">
                <a16:creationId xmlns:a16="http://schemas.microsoft.com/office/drawing/2014/main" id="{3FEE4EA2-9E19-4129-A465-C18E8E3A228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93202" y="4902673"/>
            <a:ext cx="2494511" cy="1870949"/>
          </a:xfrm>
          <a:prstGeom prst="rect">
            <a:avLst/>
          </a:prstGeom>
        </p:spPr>
      </p:pic>
      <p:pic>
        <p:nvPicPr>
          <p:cNvPr id="1026" name="Picture 2" descr="Hình ảnh Du Lịch Hàng Hải đi Thuyền Buồm Du Thuyền Du, Du Lịch Hàng Hải,  Du, Du Thuyền Vector và PNG với nền trong suốt để tải xuống miễn phí"/>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0000" b="100000" l="0" r="98125">
                        <a14:foregroundMark x1="15937" y1="69792" x2="84479" y2="65313"/>
                        <a14:foregroundMark x1="89271" y1="56563" x2="46667" y2="61979"/>
                        <a14:foregroundMark x1="46667" y1="60104" x2="10833" y2="53438"/>
                        <a14:foregroundMark x1="42396" y1="60417" x2="11042" y2="54479"/>
                        <a14:foregroundMark x1="47604" y1="19479" x2="47604" y2="21875"/>
                        <a14:foregroundMark x1="41354" y1="44688" x2="44479" y2="52812"/>
                        <a14:foregroundMark x1="48229" y1="55937" x2="56250" y2="56563"/>
                      </a14:backgroundRemoval>
                    </a14:imgEffect>
                  </a14:imgLayer>
                </a14:imgProps>
              </a:ext>
              <a:ext uri="{28A0092B-C50C-407E-A947-70E740481C1C}">
                <a14:useLocalDpi xmlns:a14="http://schemas.microsoft.com/office/drawing/2010/main" val="0"/>
              </a:ext>
            </a:extLst>
          </a:blip>
          <a:srcRect/>
          <a:stretch>
            <a:fillRect/>
          </a:stretch>
        </p:blipFill>
        <p:spPr bwMode="auto">
          <a:xfrm>
            <a:off x="9930268" y="4867630"/>
            <a:ext cx="2481919" cy="2481920"/>
          </a:xfrm>
          <a:prstGeom prst="rect">
            <a:avLst/>
          </a:prstGeom>
          <a:noFill/>
          <a:extLst>
            <a:ext uri="{909E8E84-426E-40DD-AFC4-6F175D3DCCD1}">
              <a14:hiddenFill xmlns:a14="http://schemas.microsoft.com/office/drawing/2010/main">
                <a:solidFill>
                  <a:srgbClr val="FFFFFF"/>
                </a:solidFill>
              </a14:hiddenFill>
            </a:ext>
          </a:extLst>
        </p:spPr>
      </p:pic>
      <p:pic>
        <p:nvPicPr>
          <p:cNvPr id="14" name="图片 4">
            <a:extLst>
              <a:ext uri="{FF2B5EF4-FFF2-40B4-BE49-F238E27FC236}">
                <a16:creationId xmlns:a16="http://schemas.microsoft.com/office/drawing/2014/main" id="{F701279A-469E-440E-AAF0-C25BF424264A}"/>
              </a:ext>
            </a:extLst>
          </p:cNvPr>
          <p:cNvPicPr>
            <a:picLocks noChangeAspect="1"/>
          </p:cNvPicPr>
          <p:nvPr/>
        </p:nvPicPr>
        <p:blipFill>
          <a:blip r:embed="rId8">
            <a:duotone>
              <a:prstClr val="black"/>
              <a:srgbClr val="D9C3A5">
                <a:tint val="50000"/>
                <a:satMod val="180000"/>
              </a:srgbClr>
            </a:duotone>
          </a:blip>
          <a:stretch>
            <a:fillRect/>
          </a:stretch>
        </p:blipFill>
        <p:spPr>
          <a:xfrm rot="21056238">
            <a:off x="9866482" y="578263"/>
            <a:ext cx="2266358" cy="930772"/>
          </a:xfrm>
          <a:prstGeom prst="rect">
            <a:avLst/>
          </a:prstGeom>
        </p:spPr>
      </p:pic>
      <p:pic>
        <p:nvPicPr>
          <p:cNvPr id="15" name="图片 4">
            <a:extLst>
              <a:ext uri="{FF2B5EF4-FFF2-40B4-BE49-F238E27FC236}">
                <a16:creationId xmlns:a16="http://schemas.microsoft.com/office/drawing/2014/main" id="{F701279A-469E-440E-AAF0-C25BF424264A}"/>
              </a:ext>
            </a:extLst>
          </p:cNvPr>
          <p:cNvPicPr>
            <a:picLocks noChangeAspect="1"/>
          </p:cNvPicPr>
          <p:nvPr/>
        </p:nvPicPr>
        <p:blipFill>
          <a:blip r:embed="rId8">
            <a:duotone>
              <a:prstClr val="black"/>
              <a:srgbClr val="D9C3A5">
                <a:tint val="50000"/>
                <a:satMod val="180000"/>
              </a:srgbClr>
            </a:duotone>
          </a:blip>
          <a:stretch>
            <a:fillRect/>
          </a:stretch>
        </p:blipFill>
        <p:spPr>
          <a:xfrm rot="21056238">
            <a:off x="10803836" y="-496707"/>
            <a:ext cx="3050864" cy="1252962"/>
          </a:xfrm>
          <a:prstGeom prst="rect">
            <a:avLst/>
          </a:prstGeom>
        </p:spPr>
      </p:pic>
      <p:pic>
        <p:nvPicPr>
          <p:cNvPr id="17" name="Picture 1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266875">
            <a:off x="8621305" y="751273"/>
            <a:ext cx="3255024" cy="1516122"/>
          </a:xfrm>
          <a:prstGeom prst="rect">
            <a:avLst/>
          </a:prstGeom>
        </p:spPr>
      </p:pic>
      <p:sp>
        <p:nvSpPr>
          <p:cNvPr id="22" name="Rectangle 6"/>
          <p:cNvSpPr>
            <a:spLocks noChangeArrowheads="1"/>
          </p:cNvSpPr>
          <p:nvPr/>
        </p:nvSpPr>
        <p:spPr bwMode="auto">
          <a:xfrm>
            <a:off x="3241543" y="823286"/>
            <a:ext cx="5980304"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538"/>
              </a:spcAft>
              <a:buClr>
                <a:schemeClr val="accent1"/>
              </a:buClr>
              <a:buSzPct val="115000"/>
              <a:buFont typeface="Arial" panose="020B0604020202020204" pitchFamily="34" charset="0"/>
              <a:buChar char="•"/>
              <a:defRPr sz="2100">
                <a:solidFill>
                  <a:srgbClr val="262626"/>
                </a:solidFill>
                <a:latin typeface="Garamond" panose="02020404030301010803" pitchFamily="18" charset="0"/>
              </a:defRPr>
            </a:lvl1pPr>
            <a:lvl2pPr marL="742950" indent="-285750">
              <a:spcBef>
                <a:spcPct val="20000"/>
              </a:spcBef>
              <a:spcAft>
                <a:spcPts val="538"/>
              </a:spcAft>
              <a:buClr>
                <a:schemeClr val="accent1"/>
              </a:buClr>
              <a:buSzPct val="115000"/>
              <a:buFont typeface="Arial" panose="020B0604020202020204" pitchFamily="34" charset="0"/>
              <a:buChar char="•"/>
              <a:defRPr>
                <a:solidFill>
                  <a:srgbClr val="262626"/>
                </a:solidFill>
                <a:latin typeface="Garamond" panose="02020404030301010803" pitchFamily="18" charset="0"/>
              </a:defRPr>
            </a:lvl2pPr>
            <a:lvl3pPr marL="1143000" indent="-228600">
              <a:spcBef>
                <a:spcPct val="20000"/>
              </a:spcBef>
              <a:spcAft>
                <a:spcPts val="538"/>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defRPr>
            </a:lvl3pPr>
            <a:lvl4pPr marL="1600200" indent="-228600">
              <a:spcBef>
                <a:spcPct val="20000"/>
              </a:spcBef>
              <a:spcAft>
                <a:spcPts val="538"/>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4pPr>
            <a:lvl5pPr marL="2057400" indent="-22860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5pPr>
            <a:lvl6pPr marL="25146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6pPr>
            <a:lvl7pPr marL="29718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7pPr>
            <a:lvl8pPr marL="34290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8pPr>
            <a:lvl9pPr marL="38862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9pPr>
          </a:lstStyle>
          <a:p>
            <a:pPr algn="ctr" fontAlgn="base">
              <a:spcBef>
                <a:spcPct val="50000"/>
              </a:spcBef>
              <a:spcAft>
                <a:spcPct val="0"/>
              </a:spcAft>
              <a:buClrTx/>
              <a:buSzTx/>
              <a:buNone/>
            </a:pPr>
            <a:r>
              <a:rPr lang="en-US" altLang="en-US" sz="3000" b="1" dirty="0" err="1">
                <a:solidFill>
                  <a:srgbClr val="002060"/>
                </a:solidFill>
                <a:latin typeface="Times New Roman" panose="02020603050405020304" pitchFamily="18" charset="0"/>
                <a:cs typeface="Times New Roman" panose="02020603050405020304" pitchFamily="18" charset="0"/>
              </a:rPr>
              <a:t>Tàu</a:t>
            </a:r>
            <a:r>
              <a:rPr lang="en-US" altLang="en-US" sz="3000" b="1" dirty="0">
                <a:solidFill>
                  <a:srgbClr val="002060"/>
                </a:solidFill>
                <a:latin typeface="Times New Roman" panose="02020603050405020304" pitchFamily="18" charset="0"/>
                <a:cs typeface="Times New Roman" panose="02020603050405020304" pitchFamily="18" charset="0"/>
              </a:rPr>
              <a:t> </a:t>
            </a:r>
            <a:r>
              <a:rPr lang="en-US" altLang="en-US" sz="3000" b="1" dirty="0" err="1">
                <a:solidFill>
                  <a:srgbClr val="002060"/>
                </a:solidFill>
                <a:latin typeface="Times New Roman" panose="02020603050405020304" pitchFamily="18" charset="0"/>
                <a:cs typeface="Times New Roman" panose="02020603050405020304" pitchFamily="18" charset="0"/>
              </a:rPr>
              <a:t>chúng</a:t>
            </a:r>
            <a:r>
              <a:rPr lang="en-US" altLang="en-US" sz="3000" b="1" dirty="0">
                <a:solidFill>
                  <a:srgbClr val="002060"/>
                </a:solidFill>
                <a:latin typeface="Times New Roman" panose="02020603050405020304" pitchFamily="18" charset="0"/>
                <a:cs typeface="Times New Roman" panose="02020603050405020304" pitchFamily="18" charset="0"/>
              </a:rPr>
              <a:t> </a:t>
            </a:r>
            <a:r>
              <a:rPr lang="en-US" altLang="en-US" sz="3000" b="1" dirty="0" err="1">
                <a:solidFill>
                  <a:srgbClr val="002060"/>
                </a:solidFill>
                <a:latin typeface="Times New Roman" panose="02020603050405020304" pitchFamily="18" charset="0"/>
                <a:cs typeface="Times New Roman" panose="02020603050405020304" pitchFamily="18" charset="0"/>
              </a:rPr>
              <a:t>tôi</a:t>
            </a:r>
            <a:r>
              <a:rPr lang="en-US" altLang="en-US" sz="3000" b="1" dirty="0">
                <a:solidFill>
                  <a:srgbClr val="002060"/>
                </a:solidFill>
                <a:latin typeface="Times New Roman" panose="02020603050405020304" pitchFamily="18" charset="0"/>
                <a:cs typeface="Times New Roman" panose="02020603050405020304" pitchFamily="18" charset="0"/>
              </a:rPr>
              <a:t> </a:t>
            </a:r>
            <a:r>
              <a:rPr lang="en-US" altLang="en-US" sz="3000" b="1" dirty="0" err="1">
                <a:solidFill>
                  <a:srgbClr val="002060"/>
                </a:solidFill>
                <a:latin typeface="Times New Roman" panose="02020603050405020304" pitchFamily="18" charset="0"/>
                <a:cs typeface="Times New Roman" panose="02020603050405020304" pitchFamily="18" charset="0"/>
              </a:rPr>
              <a:t>buông</a:t>
            </a:r>
            <a:r>
              <a:rPr lang="en-US" altLang="en-US" sz="3000" b="1" dirty="0">
                <a:solidFill>
                  <a:srgbClr val="002060"/>
                </a:solidFill>
                <a:latin typeface="Times New Roman" panose="02020603050405020304" pitchFamily="18" charset="0"/>
                <a:cs typeface="Times New Roman" panose="02020603050405020304" pitchFamily="18" charset="0"/>
              </a:rPr>
              <a:t> neo </a:t>
            </a:r>
            <a:r>
              <a:rPr lang="en-US" altLang="en-US" sz="3000" b="1" dirty="0" err="1">
                <a:solidFill>
                  <a:srgbClr val="002060"/>
                </a:solidFill>
                <a:latin typeface="Times New Roman" panose="02020603050405020304" pitchFamily="18" charset="0"/>
                <a:cs typeface="Times New Roman" panose="02020603050405020304" pitchFamily="18" charset="0"/>
              </a:rPr>
              <a:t>trong</a:t>
            </a:r>
            <a:r>
              <a:rPr lang="en-US" altLang="en-US" sz="3000" b="1" dirty="0">
                <a:solidFill>
                  <a:srgbClr val="002060"/>
                </a:solidFill>
                <a:latin typeface="Times New Roman" panose="02020603050405020304" pitchFamily="18" charset="0"/>
                <a:cs typeface="Times New Roman" panose="02020603050405020304" pitchFamily="18" charset="0"/>
              </a:rPr>
              <a:t> </a:t>
            </a:r>
            <a:r>
              <a:rPr lang="en-US" altLang="en-US" sz="3000" b="1" dirty="0" err="1">
                <a:solidFill>
                  <a:srgbClr val="002060"/>
                </a:solidFill>
                <a:latin typeface="Times New Roman" panose="02020603050405020304" pitchFamily="18" charset="0"/>
                <a:cs typeface="Times New Roman" panose="02020603050405020304" pitchFamily="18" charset="0"/>
              </a:rPr>
              <a:t>vùng</a:t>
            </a:r>
            <a:r>
              <a:rPr lang="en-US" altLang="en-US" sz="3000" b="1" dirty="0">
                <a:solidFill>
                  <a:srgbClr val="002060"/>
                </a:solidFill>
                <a:latin typeface="Times New Roman" panose="02020603050405020304" pitchFamily="18" charset="0"/>
                <a:cs typeface="Times New Roman" panose="02020603050405020304" pitchFamily="18" charset="0"/>
              </a:rPr>
              <a:t> </a:t>
            </a:r>
            <a:r>
              <a:rPr lang="en-US" altLang="en-US" sz="3000" b="1" dirty="0" err="1">
                <a:solidFill>
                  <a:srgbClr val="002060"/>
                </a:solidFill>
                <a:latin typeface="Times New Roman" panose="02020603050405020304" pitchFamily="18" charset="0"/>
                <a:cs typeface="Times New Roman" panose="02020603050405020304" pitchFamily="18" charset="0"/>
              </a:rPr>
              <a:t>biển</a:t>
            </a:r>
            <a:r>
              <a:rPr lang="en-US" altLang="en-US" sz="3000" b="1" dirty="0">
                <a:solidFill>
                  <a:srgbClr val="002060"/>
                </a:solidFill>
                <a:latin typeface="Times New Roman" panose="02020603050405020304" pitchFamily="18" charset="0"/>
                <a:cs typeface="Times New Roman" panose="02020603050405020304" pitchFamily="18" charset="0"/>
              </a:rPr>
              <a:t> </a:t>
            </a:r>
            <a:r>
              <a:rPr lang="en-US" altLang="en-US" sz="3000" b="1" dirty="0" err="1">
                <a:solidFill>
                  <a:srgbClr val="002060"/>
                </a:solidFill>
                <a:latin typeface="Times New Roman" panose="02020603050405020304" pitchFamily="18" charset="0"/>
                <a:cs typeface="Times New Roman" panose="02020603050405020304" pitchFamily="18" charset="0"/>
              </a:rPr>
              <a:t>Trường</a:t>
            </a:r>
            <a:r>
              <a:rPr lang="en-US" altLang="en-US" sz="3000" b="1" dirty="0">
                <a:solidFill>
                  <a:srgbClr val="002060"/>
                </a:solidFill>
                <a:latin typeface="Times New Roman" panose="02020603050405020304" pitchFamily="18" charset="0"/>
                <a:cs typeface="Times New Roman" panose="02020603050405020304" pitchFamily="18" charset="0"/>
              </a:rPr>
              <a:t> Sa.</a:t>
            </a:r>
          </a:p>
        </p:txBody>
      </p:sp>
      <p:sp>
        <p:nvSpPr>
          <p:cNvPr id="23" name="Rectangle 7"/>
          <p:cNvSpPr>
            <a:spLocks noChangeArrowheads="1"/>
          </p:cNvSpPr>
          <p:nvPr/>
        </p:nvSpPr>
        <p:spPr bwMode="auto">
          <a:xfrm>
            <a:off x="5277682" y="2382572"/>
            <a:ext cx="4128053"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spcAft>
                <a:spcPts val="538"/>
              </a:spcAft>
              <a:buClr>
                <a:schemeClr val="accent1"/>
              </a:buClr>
              <a:buSzPct val="115000"/>
              <a:buFont typeface="Arial" panose="020B0604020202020204" pitchFamily="34" charset="0"/>
              <a:buChar char="•"/>
              <a:defRPr sz="2100">
                <a:solidFill>
                  <a:srgbClr val="262626"/>
                </a:solidFill>
                <a:latin typeface="Garamond" panose="02020404030301010803" pitchFamily="18" charset="0"/>
              </a:defRPr>
            </a:lvl1pPr>
            <a:lvl2pPr marL="742950" indent="-285750">
              <a:spcBef>
                <a:spcPct val="20000"/>
              </a:spcBef>
              <a:spcAft>
                <a:spcPts val="538"/>
              </a:spcAft>
              <a:buClr>
                <a:schemeClr val="accent1"/>
              </a:buClr>
              <a:buSzPct val="115000"/>
              <a:buFont typeface="Arial" panose="020B0604020202020204" pitchFamily="34" charset="0"/>
              <a:buChar char="•"/>
              <a:defRPr>
                <a:solidFill>
                  <a:srgbClr val="262626"/>
                </a:solidFill>
                <a:latin typeface="Garamond" panose="02020404030301010803" pitchFamily="18" charset="0"/>
              </a:defRPr>
            </a:lvl2pPr>
            <a:lvl3pPr marL="1143000" indent="-228600">
              <a:spcBef>
                <a:spcPct val="20000"/>
              </a:spcBef>
              <a:spcAft>
                <a:spcPts val="538"/>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defRPr>
            </a:lvl3pPr>
            <a:lvl4pPr marL="1600200" indent="-228600">
              <a:spcBef>
                <a:spcPct val="20000"/>
              </a:spcBef>
              <a:spcAft>
                <a:spcPts val="538"/>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4pPr>
            <a:lvl5pPr marL="2057400" indent="-22860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5pPr>
            <a:lvl6pPr marL="25146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6pPr>
            <a:lvl7pPr marL="29718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7pPr>
            <a:lvl8pPr marL="34290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8pPr>
            <a:lvl9pPr marL="38862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9pPr>
          </a:lstStyle>
          <a:p>
            <a:pPr fontAlgn="base">
              <a:spcBef>
                <a:spcPct val="0"/>
              </a:spcBef>
              <a:spcAft>
                <a:spcPct val="0"/>
              </a:spcAft>
              <a:buClrTx/>
              <a:buSzTx/>
              <a:buNone/>
            </a:pPr>
            <a:r>
              <a:rPr lang="en-US" altLang="en-US" sz="3000" b="1" dirty="0">
                <a:solidFill>
                  <a:srgbClr val="002060"/>
                </a:solidFill>
                <a:latin typeface="Times New Roman" panose="02020603050405020304" pitchFamily="18" charset="0"/>
                <a:cs typeface="Times New Roman" panose="02020603050405020304" pitchFamily="18" charset="0"/>
              </a:rPr>
              <a:t> </a:t>
            </a:r>
            <a:r>
              <a:rPr lang="en-US" altLang="en-US" sz="3000" b="1" dirty="0" err="1">
                <a:solidFill>
                  <a:srgbClr val="002060"/>
                </a:solidFill>
                <a:latin typeface="Times New Roman" panose="02020603050405020304" pitchFamily="18" charset="0"/>
                <a:cs typeface="Times New Roman" panose="02020603050405020304" pitchFamily="18" charset="0"/>
              </a:rPr>
              <a:t>Một</a:t>
            </a:r>
            <a:r>
              <a:rPr lang="en-US" altLang="en-US" sz="3000" b="1" dirty="0">
                <a:solidFill>
                  <a:srgbClr val="002060"/>
                </a:solidFill>
                <a:latin typeface="Times New Roman" panose="02020603050405020304" pitchFamily="18" charset="0"/>
                <a:cs typeface="Times New Roman" panose="02020603050405020304" pitchFamily="18" charset="0"/>
              </a:rPr>
              <a:t> </a:t>
            </a:r>
            <a:r>
              <a:rPr lang="en-US" altLang="en-US" sz="3000" b="1" dirty="0" err="1">
                <a:solidFill>
                  <a:srgbClr val="002060"/>
                </a:solidFill>
                <a:latin typeface="Times New Roman" panose="02020603050405020304" pitchFamily="18" charset="0"/>
                <a:cs typeface="Times New Roman" panose="02020603050405020304" pitchFamily="18" charset="0"/>
              </a:rPr>
              <a:t>số</a:t>
            </a:r>
            <a:r>
              <a:rPr lang="en-US" altLang="en-US" sz="3000" b="1" dirty="0">
                <a:solidFill>
                  <a:srgbClr val="002060"/>
                </a:solidFill>
                <a:latin typeface="Times New Roman" panose="02020603050405020304" pitchFamily="18" charset="0"/>
                <a:cs typeface="Times New Roman" panose="02020603050405020304" pitchFamily="18" charset="0"/>
              </a:rPr>
              <a:t> </a:t>
            </a:r>
            <a:r>
              <a:rPr lang="en-US" altLang="en-US" sz="3000" b="1" dirty="0" err="1">
                <a:solidFill>
                  <a:srgbClr val="002060"/>
                </a:solidFill>
                <a:latin typeface="Times New Roman" panose="02020603050405020304" pitchFamily="18" charset="0"/>
                <a:cs typeface="Times New Roman" panose="02020603050405020304" pitchFamily="18" charset="0"/>
              </a:rPr>
              <a:t>chiến</a:t>
            </a:r>
            <a:r>
              <a:rPr lang="en-US" altLang="en-US" sz="3000" b="1" dirty="0">
                <a:solidFill>
                  <a:srgbClr val="002060"/>
                </a:solidFill>
                <a:latin typeface="Times New Roman" panose="02020603050405020304" pitchFamily="18" charset="0"/>
                <a:cs typeface="Times New Roman" panose="02020603050405020304" pitchFamily="18" charset="0"/>
              </a:rPr>
              <a:t> </a:t>
            </a:r>
            <a:r>
              <a:rPr lang="en-US" altLang="en-US" sz="3000" b="1" dirty="0" err="1">
                <a:solidFill>
                  <a:srgbClr val="002060"/>
                </a:solidFill>
                <a:latin typeface="Times New Roman" panose="02020603050405020304" pitchFamily="18" charset="0"/>
                <a:cs typeface="Times New Roman" panose="02020603050405020304" pitchFamily="18" charset="0"/>
              </a:rPr>
              <a:t>sĩ</a:t>
            </a:r>
            <a:r>
              <a:rPr lang="en-US" altLang="en-US" sz="3000" b="1" dirty="0">
                <a:solidFill>
                  <a:srgbClr val="002060"/>
                </a:solidFill>
                <a:latin typeface="Times New Roman" panose="02020603050405020304" pitchFamily="18" charset="0"/>
                <a:cs typeface="Times New Roman" panose="02020603050405020304" pitchFamily="18" charset="0"/>
              </a:rPr>
              <a:t> </a:t>
            </a:r>
            <a:r>
              <a:rPr lang="en-US" altLang="en-US" sz="3000" b="1" dirty="0" err="1">
                <a:solidFill>
                  <a:srgbClr val="002060"/>
                </a:solidFill>
                <a:latin typeface="Times New Roman" panose="02020603050405020304" pitchFamily="18" charset="0"/>
                <a:cs typeface="Times New Roman" panose="02020603050405020304" pitchFamily="18" charset="0"/>
              </a:rPr>
              <a:t>thả</a:t>
            </a:r>
            <a:r>
              <a:rPr lang="en-US" altLang="en-US" sz="3000" b="1" dirty="0">
                <a:solidFill>
                  <a:srgbClr val="002060"/>
                </a:solidFill>
                <a:latin typeface="Times New Roman" panose="02020603050405020304" pitchFamily="18" charset="0"/>
                <a:cs typeface="Times New Roman" panose="02020603050405020304" pitchFamily="18" charset="0"/>
              </a:rPr>
              <a:t> </a:t>
            </a:r>
            <a:r>
              <a:rPr lang="en-US" altLang="en-US" sz="3000" b="1" dirty="0" err="1">
                <a:solidFill>
                  <a:srgbClr val="002060"/>
                </a:solidFill>
                <a:latin typeface="Times New Roman" panose="02020603050405020304" pitchFamily="18" charset="0"/>
                <a:cs typeface="Times New Roman" panose="02020603050405020304" pitchFamily="18" charset="0"/>
              </a:rPr>
              <a:t>câu</a:t>
            </a:r>
            <a:r>
              <a:rPr lang="en-US" altLang="en-US" sz="3000" b="1" dirty="0">
                <a:solidFill>
                  <a:srgbClr val="002060"/>
                </a:solidFill>
                <a:latin typeface="Times New Roman" panose="02020603050405020304" pitchFamily="18" charset="0"/>
                <a:cs typeface="Times New Roman" panose="02020603050405020304" pitchFamily="18" charset="0"/>
              </a:rPr>
              <a:t>.</a:t>
            </a:r>
          </a:p>
        </p:txBody>
      </p:sp>
      <p:sp>
        <p:nvSpPr>
          <p:cNvPr id="24" name="Rectangle 8"/>
          <p:cNvSpPr>
            <a:spLocks noChangeArrowheads="1"/>
          </p:cNvSpPr>
          <p:nvPr/>
        </p:nvSpPr>
        <p:spPr bwMode="auto">
          <a:xfrm>
            <a:off x="3993858" y="3579483"/>
            <a:ext cx="597240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538"/>
              </a:spcAft>
              <a:buClr>
                <a:schemeClr val="accent1"/>
              </a:buClr>
              <a:buSzPct val="115000"/>
              <a:buFont typeface="Arial" panose="020B0604020202020204" pitchFamily="34" charset="0"/>
              <a:buChar char="•"/>
              <a:defRPr sz="2100">
                <a:solidFill>
                  <a:srgbClr val="262626"/>
                </a:solidFill>
                <a:latin typeface="Garamond" panose="02020404030301010803" pitchFamily="18" charset="0"/>
              </a:defRPr>
            </a:lvl1pPr>
            <a:lvl2pPr marL="742950" indent="-285750">
              <a:spcBef>
                <a:spcPct val="20000"/>
              </a:spcBef>
              <a:spcAft>
                <a:spcPts val="538"/>
              </a:spcAft>
              <a:buClr>
                <a:schemeClr val="accent1"/>
              </a:buClr>
              <a:buSzPct val="115000"/>
              <a:buFont typeface="Arial" panose="020B0604020202020204" pitchFamily="34" charset="0"/>
              <a:buChar char="•"/>
              <a:defRPr>
                <a:solidFill>
                  <a:srgbClr val="262626"/>
                </a:solidFill>
                <a:latin typeface="Garamond" panose="02020404030301010803" pitchFamily="18" charset="0"/>
              </a:defRPr>
            </a:lvl2pPr>
            <a:lvl3pPr marL="1143000" indent="-228600">
              <a:spcBef>
                <a:spcPct val="20000"/>
              </a:spcBef>
              <a:spcAft>
                <a:spcPts val="538"/>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defRPr>
            </a:lvl3pPr>
            <a:lvl4pPr marL="1600200" indent="-228600">
              <a:spcBef>
                <a:spcPct val="20000"/>
              </a:spcBef>
              <a:spcAft>
                <a:spcPts val="538"/>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4pPr>
            <a:lvl5pPr marL="2057400" indent="-22860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5pPr>
            <a:lvl6pPr marL="25146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6pPr>
            <a:lvl7pPr marL="29718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7pPr>
            <a:lvl8pPr marL="34290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8pPr>
            <a:lvl9pPr marL="38862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9pPr>
          </a:lstStyle>
          <a:p>
            <a:pPr algn="ctr" fontAlgn="base">
              <a:spcBef>
                <a:spcPct val="0"/>
              </a:spcBef>
              <a:spcAft>
                <a:spcPct val="0"/>
              </a:spcAft>
              <a:buClrTx/>
              <a:buSzTx/>
              <a:buNone/>
            </a:pPr>
            <a:r>
              <a:rPr lang="en-US" altLang="en-US" sz="3000" b="1" dirty="0">
                <a:solidFill>
                  <a:srgbClr val="002060"/>
                </a:solidFill>
                <a:latin typeface="Times New Roman" panose="02020603050405020304" pitchFamily="18" charset="0"/>
                <a:cs typeface="Times New Roman" panose="02020603050405020304" pitchFamily="18" charset="0"/>
              </a:rPr>
              <a:t> </a:t>
            </a:r>
            <a:r>
              <a:rPr lang="en-US" altLang="en-US" sz="3000" b="1" dirty="0" err="1">
                <a:solidFill>
                  <a:srgbClr val="002060"/>
                </a:solidFill>
                <a:latin typeface="Times New Roman" panose="02020603050405020304" pitchFamily="18" charset="0"/>
                <a:cs typeface="Times New Roman" panose="02020603050405020304" pitchFamily="18" charset="0"/>
              </a:rPr>
              <a:t>Một</a:t>
            </a:r>
            <a:r>
              <a:rPr lang="en-US" altLang="en-US" sz="3000" b="1" dirty="0">
                <a:solidFill>
                  <a:srgbClr val="002060"/>
                </a:solidFill>
                <a:latin typeface="Times New Roman" panose="02020603050405020304" pitchFamily="18" charset="0"/>
                <a:cs typeface="Times New Roman" panose="02020603050405020304" pitchFamily="18" charset="0"/>
              </a:rPr>
              <a:t> </a:t>
            </a:r>
            <a:r>
              <a:rPr lang="en-US" altLang="en-US" sz="3000" b="1" dirty="0" err="1">
                <a:solidFill>
                  <a:srgbClr val="002060"/>
                </a:solidFill>
                <a:latin typeface="Times New Roman" panose="02020603050405020304" pitchFamily="18" charset="0"/>
                <a:cs typeface="Times New Roman" panose="02020603050405020304" pitchFamily="18" charset="0"/>
              </a:rPr>
              <a:t>số</a:t>
            </a:r>
            <a:r>
              <a:rPr lang="en-US" altLang="en-US" sz="3000" b="1" dirty="0">
                <a:solidFill>
                  <a:srgbClr val="002060"/>
                </a:solidFill>
                <a:latin typeface="Times New Roman" panose="02020603050405020304" pitchFamily="18" charset="0"/>
                <a:cs typeface="Times New Roman" panose="02020603050405020304" pitchFamily="18" charset="0"/>
              </a:rPr>
              <a:t> </a:t>
            </a:r>
            <a:r>
              <a:rPr lang="en-US" altLang="en-US" sz="3000" b="1" dirty="0" err="1">
                <a:solidFill>
                  <a:srgbClr val="002060"/>
                </a:solidFill>
                <a:latin typeface="Times New Roman" panose="02020603050405020304" pitchFamily="18" charset="0"/>
                <a:cs typeface="Times New Roman" panose="02020603050405020304" pitchFamily="18" charset="0"/>
              </a:rPr>
              <a:t>khác</a:t>
            </a:r>
            <a:r>
              <a:rPr lang="en-US" altLang="en-US" sz="3000" b="1" dirty="0">
                <a:solidFill>
                  <a:srgbClr val="002060"/>
                </a:solidFill>
                <a:latin typeface="Times New Roman" panose="02020603050405020304" pitchFamily="18" charset="0"/>
                <a:cs typeface="Times New Roman" panose="02020603050405020304" pitchFamily="18" charset="0"/>
              </a:rPr>
              <a:t> </a:t>
            </a:r>
            <a:r>
              <a:rPr lang="en-US" altLang="en-US" sz="3000" b="1" dirty="0" err="1">
                <a:solidFill>
                  <a:srgbClr val="002060"/>
                </a:solidFill>
                <a:latin typeface="Times New Roman" panose="02020603050405020304" pitchFamily="18" charset="0"/>
                <a:cs typeface="Times New Roman" panose="02020603050405020304" pitchFamily="18" charset="0"/>
              </a:rPr>
              <a:t>quây</a:t>
            </a:r>
            <a:r>
              <a:rPr lang="en-US" altLang="en-US" sz="3000" b="1" dirty="0">
                <a:solidFill>
                  <a:srgbClr val="002060"/>
                </a:solidFill>
                <a:latin typeface="Times New Roman" panose="02020603050405020304" pitchFamily="18" charset="0"/>
                <a:cs typeface="Times New Roman" panose="02020603050405020304" pitchFamily="18" charset="0"/>
              </a:rPr>
              <a:t> </a:t>
            </a:r>
            <a:r>
              <a:rPr lang="en-US" altLang="en-US" sz="3000" b="1" dirty="0" err="1">
                <a:solidFill>
                  <a:srgbClr val="002060"/>
                </a:solidFill>
                <a:latin typeface="Times New Roman" panose="02020603050405020304" pitchFamily="18" charset="0"/>
                <a:cs typeface="Times New Roman" panose="02020603050405020304" pitchFamily="18" charset="0"/>
              </a:rPr>
              <a:t>quần</a:t>
            </a:r>
            <a:r>
              <a:rPr lang="en-US" altLang="en-US" sz="3000" b="1" dirty="0">
                <a:solidFill>
                  <a:srgbClr val="002060"/>
                </a:solidFill>
                <a:latin typeface="Times New Roman" panose="02020603050405020304" pitchFamily="18" charset="0"/>
                <a:cs typeface="Times New Roman" panose="02020603050405020304" pitchFamily="18" charset="0"/>
              </a:rPr>
              <a:t> </a:t>
            </a:r>
            <a:r>
              <a:rPr lang="en-US" altLang="en-US" sz="3000" b="1" dirty="0" err="1">
                <a:solidFill>
                  <a:srgbClr val="002060"/>
                </a:solidFill>
                <a:latin typeface="Times New Roman" panose="02020603050405020304" pitchFamily="18" charset="0"/>
                <a:cs typeface="Times New Roman" panose="02020603050405020304" pitchFamily="18" charset="0"/>
              </a:rPr>
              <a:t>trên</a:t>
            </a:r>
            <a:r>
              <a:rPr lang="en-US" altLang="en-US" sz="3000" b="1" dirty="0">
                <a:solidFill>
                  <a:srgbClr val="002060"/>
                </a:solidFill>
                <a:latin typeface="Times New Roman" panose="02020603050405020304" pitchFamily="18" charset="0"/>
                <a:cs typeface="Times New Roman" panose="02020603050405020304" pitchFamily="18" charset="0"/>
              </a:rPr>
              <a:t> </a:t>
            </a:r>
            <a:r>
              <a:rPr lang="en-US" altLang="en-US" sz="3000" b="1" dirty="0" err="1">
                <a:solidFill>
                  <a:srgbClr val="002060"/>
                </a:solidFill>
                <a:latin typeface="Times New Roman" panose="02020603050405020304" pitchFamily="18" charset="0"/>
                <a:cs typeface="Times New Roman" panose="02020603050405020304" pitchFamily="18" charset="0"/>
              </a:rPr>
              <a:t>boong</a:t>
            </a:r>
            <a:r>
              <a:rPr lang="en-US" altLang="en-US" sz="3000" b="1" dirty="0">
                <a:solidFill>
                  <a:srgbClr val="002060"/>
                </a:solidFill>
                <a:latin typeface="Times New Roman" panose="02020603050405020304" pitchFamily="18" charset="0"/>
                <a:cs typeface="Times New Roman" panose="02020603050405020304" pitchFamily="18" charset="0"/>
              </a:rPr>
              <a:t> </a:t>
            </a:r>
            <a:r>
              <a:rPr lang="en-US" altLang="en-US" sz="3000" b="1" dirty="0" err="1">
                <a:solidFill>
                  <a:srgbClr val="002060"/>
                </a:solidFill>
                <a:latin typeface="Times New Roman" panose="02020603050405020304" pitchFamily="18" charset="0"/>
                <a:cs typeface="Times New Roman" panose="02020603050405020304" pitchFamily="18" charset="0"/>
              </a:rPr>
              <a:t>sau</a:t>
            </a:r>
            <a:r>
              <a:rPr lang="en-US" altLang="en-US" sz="3000" b="1" dirty="0">
                <a:solidFill>
                  <a:srgbClr val="002060"/>
                </a:solidFill>
                <a:latin typeface="Times New Roman" panose="02020603050405020304" pitchFamily="18" charset="0"/>
                <a:cs typeface="Times New Roman" panose="02020603050405020304" pitchFamily="18" charset="0"/>
              </a:rPr>
              <a:t>, ca </a:t>
            </a:r>
            <a:r>
              <a:rPr lang="en-US" altLang="en-US" sz="3000" b="1" dirty="0" err="1">
                <a:solidFill>
                  <a:srgbClr val="002060"/>
                </a:solidFill>
                <a:latin typeface="Times New Roman" panose="02020603050405020304" pitchFamily="18" charset="0"/>
                <a:cs typeface="Times New Roman" panose="02020603050405020304" pitchFamily="18" charset="0"/>
              </a:rPr>
              <a:t>hát</a:t>
            </a:r>
            <a:r>
              <a:rPr lang="en-US" altLang="en-US" sz="3000" b="1" dirty="0">
                <a:solidFill>
                  <a:srgbClr val="002060"/>
                </a:solidFill>
                <a:latin typeface="Times New Roman" panose="02020603050405020304" pitchFamily="18" charset="0"/>
                <a:cs typeface="Times New Roman" panose="02020603050405020304" pitchFamily="18" charset="0"/>
              </a:rPr>
              <a:t>, </a:t>
            </a:r>
            <a:r>
              <a:rPr lang="en-US" altLang="en-US" sz="3000" b="1" dirty="0" err="1">
                <a:solidFill>
                  <a:srgbClr val="002060"/>
                </a:solidFill>
                <a:latin typeface="Times New Roman" panose="02020603050405020304" pitchFamily="18" charset="0"/>
                <a:cs typeface="Times New Roman" panose="02020603050405020304" pitchFamily="18" charset="0"/>
              </a:rPr>
              <a:t>thổi</a:t>
            </a:r>
            <a:r>
              <a:rPr lang="en-US" altLang="en-US" sz="3000" b="1" dirty="0">
                <a:solidFill>
                  <a:srgbClr val="002060"/>
                </a:solidFill>
                <a:latin typeface="Times New Roman" panose="02020603050405020304" pitchFamily="18" charset="0"/>
                <a:cs typeface="Times New Roman" panose="02020603050405020304" pitchFamily="18" charset="0"/>
              </a:rPr>
              <a:t> </a:t>
            </a:r>
            <a:r>
              <a:rPr lang="en-US" altLang="en-US" sz="3000" b="1" dirty="0" err="1">
                <a:solidFill>
                  <a:srgbClr val="002060"/>
                </a:solidFill>
                <a:latin typeface="Times New Roman" panose="02020603050405020304" pitchFamily="18" charset="0"/>
                <a:cs typeface="Times New Roman" panose="02020603050405020304" pitchFamily="18" charset="0"/>
              </a:rPr>
              <a:t>sáo</a:t>
            </a:r>
            <a:r>
              <a:rPr lang="en-US" altLang="en-US" sz="3000" b="1" dirty="0">
                <a:solidFill>
                  <a:srgbClr val="002060"/>
                </a:solidFill>
                <a:latin typeface="Times New Roman" panose="02020603050405020304" pitchFamily="18" charset="0"/>
                <a:cs typeface="Times New Roman" panose="02020603050405020304" pitchFamily="18" charset="0"/>
              </a:rPr>
              <a:t>.</a:t>
            </a:r>
          </a:p>
        </p:txBody>
      </p:sp>
      <p:sp>
        <p:nvSpPr>
          <p:cNvPr id="25" name="Rectangle 9"/>
          <p:cNvSpPr>
            <a:spLocks noChangeArrowheads="1"/>
          </p:cNvSpPr>
          <p:nvPr/>
        </p:nvSpPr>
        <p:spPr bwMode="auto">
          <a:xfrm>
            <a:off x="3511089" y="5125965"/>
            <a:ext cx="4637808" cy="1246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spcAft>
                <a:spcPts val="538"/>
              </a:spcAft>
              <a:buClr>
                <a:schemeClr val="accent1"/>
              </a:buClr>
              <a:buSzPct val="115000"/>
              <a:buFont typeface="Arial" panose="020B0604020202020204" pitchFamily="34" charset="0"/>
              <a:buChar char="•"/>
              <a:defRPr sz="2100">
                <a:solidFill>
                  <a:srgbClr val="262626"/>
                </a:solidFill>
                <a:latin typeface="Garamond" panose="02020404030301010803" pitchFamily="18" charset="0"/>
              </a:defRPr>
            </a:lvl1pPr>
            <a:lvl2pPr marL="742950" indent="-285750">
              <a:spcBef>
                <a:spcPct val="20000"/>
              </a:spcBef>
              <a:spcAft>
                <a:spcPts val="538"/>
              </a:spcAft>
              <a:buClr>
                <a:schemeClr val="accent1"/>
              </a:buClr>
              <a:buSzPct val="115000"/>
              <a:buFont typeface="Arial" panose="020B0604020202020204" pitchFamily="34" charset="0"/>
              <a:buChar char="•"/>
              <a:defRPr>
                <a:solidFill>
                  <a:srgbClr val="262626"/>
                </a:solidFill>
                <a:latin typeface="Garamond" panose="02020404030301010803" pitchFamily="18" charset="0"/>
              </a:defRPr>
            </a:lvl2pPr>
            <a:lvl3pPr marL="1143000" indent="-228600">
              <a:spcBef>
                <a:spcPct val="20000"/>
              </a:spcBef>
              <a:spcAft>
                <a:spcPts val="538"/>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defRPr>
            </a:lvl3pPr>
            <a:lvl4pPr marL="1600200" indent="-228600">
              <a:spcBef>
                <a:spcPct val="20000"/>
              </a:spcBef>
              <a:spcAft>
                <a:spcPts val="538"/>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4pPr>
            <a:lvl5pPr marL="2057400" indent="-22860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5pPr>
            <a:lvl6pPr marL="25146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6pPr>
            <a:lvl7pPr marL="29718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7pPr>
            <a:lvl8pPr marL="34290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8pPr>
            <a:lvl9pPr marL="38862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9pPr>
          </a:lstStyle>
          <a:p>
            <a:pPr algn="ctr" fontAlgn="base">
              <a:spcBef>
                <a:spcPct val="50000"/>
              </a:spcBef>
              <a:spcAft>
                <a:spcPct val="0"/>
              </a:spcAft>
              <a:buClrTx/>
              <a:buSzTx/>
              <a:buNone/>
            </a:pPr>
            <a:r>
              <a:rPr lang="en-US" altLang="en-US" sz="3000" b="1" dirty="0">
                <a:solidFill>
                  <a:srgbClr val="002060"/>
                </a:solidFill>
                <a:latin typeface="Times New Roman" panose="02020603050405020304" pitchFamily="18" charset="0"/>
                <a:cs typeface="Times New Roman" panose="02020603050405020304" pitchFamily="18" charset="0"/>
              </a:rPr>
              <a:t> </a:t>
            </a:r>
            <a:r>
              <a:rPr lang="en-US" altLang="en-US" sz="3000" b="1" dirty="0" err="1">
                <a:solidFill>
                  <a:srgbClr val="002060"/>
                </a:solidFill>
                <a:latin typeface="Times New Roman" panose="02020603050405020304" pitchFamily="18" charset="0"/>
                <a:cs typeface="Times New Roman" panose="02020603050405020304" pitchFamily="18" charset="0"/>
              </a:rPr>
              <a:t>Cá</a:t>
            </a:r>
            <a:r>
              <a:rPr lang="en-US" altLang="en-US" sz="3000" b="1" dirty="0">
                <a:solidFill>
                  <a:srgbClr val="002060"/>
                </a:solidFill>
                <a:latin typeface="Times New Roman" panose="02020603050405020304" pitchFamily="18" charset="0"/>
                <a:cs typeface="Times New Roman" panose="02020603050405020304" pitchFamily="18" charset="0"/>
              </a:rPr>
              <a:t> </a:t>
            </a:r>
            <a:r>
              <a:rPr lang="en-US" altLang="en-US" sz="3000" b="1" dirty="0" err="1">
                <a:solidFill>
                  <a:srgbClr val="002060"/>
                </a:solidFill>
                <a:latin typeface="Times New Roman" panose="02020603050405020304" pitchFamily="18" charset="0"/>
                <a:cs typeface="Times New Roman" panose="02020603050405020304" pitchFamily="18" charset="0"/>
              </a:rPr>
              <a:t>heo</a:t>
            </a:r>
            <a:r>
              <a:rPr lang="en-US" altLang="en-US" sz="3000" b="1" dirty="0">
                <a:solidFill>
                  <a:srgbClr val="002060"/>
                </a:solidFill>
                <a:latin typeface="Times New Roman" panose="02020603050405020304" pitchFamily="18" charset="0"/>
                <a:cs typeface="Times New Roman" panose="02020603050405020304" pitchFamily="18" charset="0"/>
              </a:rPr>
              <a:t> </a:t>
            </a:r>
            <a:r>
              <a:rPr lang="en-US" altLang="en-US" sz="3000" b="1" dirty="0" err="1">
                <a:solidFill>
                  <a:srgbClr val="002060"/>
                </a:solidFill>
                <a:latin typeface="Times New Roman" panose="02020603050405020304" pitchFamily="18" charset="0"/>
                <a:cs typeface="Times New Roman" panose="02020603050405020304" pitchFamily="18" charset="0"/>
              </a:rPr>
              <a:t>gọi</a:t>
            </a:r>
            <a:r>
              <a:rPr lang="en-US" altLang="en-US" sz="3000" b="1" dirty="0">
                <a:solidFill>
                  <a:srgbClr val="002060"/>
                </a:solidFill>
                <a:latin typeface="Times New Roman" panose="02020603050405020304" pitchFamily="18" charset="0"/>
                <a:cs typeface="Times New Roman" panose="02020603050405020304" pitchFamily="18" charset="0"/>
              </a:rPr>
              <a:t> </a:t>
            </a:r>
            <a:r>
              <a:rPr lang="en-US" altLang="en-US" sz="3000" b="1" dirty="0" err="1">
                <a:solidFill>
                  <a:srgbClr val="002060"/>
                </a:solidFill>
                <a:latin typeface="Times New Roman" panose="02020603050405020304" pitchFamily="18" charset="0"/>
                <a:cs typeface="Times New Roman" panose="02020603050405020304" pitchFamily="18" charset="0"/>
              </a:rPr>
              <a:t>nhau</a:t>
            </a:r>
            <a:r>
              <a:rPr lang="en-US" altLang="en-US" sz="3000" b="1" dirty="0">
                <a:solidFill>
                  <a:srgbClr val="002060"/>
                </a:solidFill>
                <a:latin typeface="Times New Roman" panose="02020603050405020304" pitchFamily="18" charset="0"/>
                <a:cs typeface="Times New Roman" panose="02020603050405020304" pitchFamily="18" charset="0"/>
              </a:rPr>
              <a:t> </a:t>
            </a:r>
            <a:r>
              <a:rPr lang="en-US" altLang="en-US" sz="3000" b="1" dirty="0" err="1">
                <a:solidFill>
                  <a:srgbClr val="002060"/>
                </a:solidFill>
                <a:latin typeface="Times New Roman" panose="02020603050405020304" pitchFamily="18" charset="0"/>
                <a:cs typeface="Times New Roman" panose="02020603050405020304" pitchFamily="18" charset="0"/>
              </a:rPr>
              <a:t>quây</a:t>
            </a:r>
            <a:r>
              <a:rPr lang="en-US" altLang="en-US" sz="3000" b="1" dirty="0">
                <a:solidFill>
                  <a:srgbClr val="002060"/>
                </a:solidFill>
                <a:latin typeface="Times New Roman" panose="02020603050405020304" pitchFamily="18" charset="0"/>
                <a:cs typeface="Times New Roman" panose="02020603050405020304" pitchFamily="18" charset="0"/>
              </a:rPr>
              <a:t> </a:t>
            </a:r>
            <a:r>
              <a:rPr lang="en-US" altLang="en-US" sz="3000" b="1" dirty="0" err="1">
                <a:solidFill>
                  <a:srgbClr val="002060"/>
                </a:solidFill>
                <a:latin typeface="Times New Roman" panose="02020603050405020304" pitchFamily="18" charset="0"/>
                <a:cs typeface="Times New Roman" panose="02020603050405020304" pitchFamily="18" charset="0"/>
              </a:rPr>
              <a:t>đến</a:t>
            </a:r>
            <a:r>
              <a:rPr lang="en-US" altLang="en-US" sz="3000" b="1" dirty="0">
                <a:solidFill>
                  <a:srgbClr val="002060"/>
                </a:solidFill>
                <a:latin typeface="Times New Roman" panose="02020603050405020304" pitchFamily="18" charset="0"/>
                <a:cs typeface="Times New Roman" panose="02020603050405020304" pitchFamily="18" charset="0"/>
              </a:rPr>
              <a:t> </a:t>
            </a:r>
          </a:p>
          <a:p>
            <a:pPr algn="ctr" fontAlgn="base">
              <a:spcBef>
                <a:spcPct val="50000"/>
              </a:spcBef>
              <a:spcAft>
                <a:spcPct val="0"/>
              </a:spcAft>
              <a:buClrTx/>
              <a:buSzTx/>
              <a:buNone/>
            </a:pPr>
            <a:r>
              <a:rPr lang="en-US" altLang="en-US" sz="3000" b="1" dirty="0" err="1">
                <a:solidFill>
                  <a:srgbClr val="002060"/>
                </a:solidFill>
                <a:latin typeface="Times New Roman" panose="02020603050405020304" pitchFamily="18" charset="0"/>
                <a:cs typeface="Times New Roman" panose="02020603050405020304" pitchFamily="18" charset="0"/>
              </a:rPr>
              <a:t>quanh</a:t>
            </a:r>
            <a:r>
              <a:rPr lang="en-US" altLang="en-US" sz="3000" b="1" dirty="0">
                <a:solidFill>
                  <a:srgbClr val="002060"/>
                </a:solidFill>
                <a:latin typeface="Times New Roman" panose="02020603050405020304" pitchFamily="18" charset="0"/>
                <a:cs typeface="Times New Roman" panose="02020603050405020304" pitchFamily="18" charset="0"/>
              </a:rPr>
              <a:t> </a:t>
            </a:r>
            <a:r>
              <a:rPr lang="en-US" altLang="en-US" sz="3000" b="1" dirty="0" err="1">
                <a:solidFill>
                  <a:srgbClr val="002060"/>
                </a:solidFill>
                <a:latin typeface="Times New Roman" panose="02020603050405020304" pitchFamily="18" charset="0"/>
                <a:cs typeface="Times New Roman" panose="02020603050405020304" pitchFamily="18" charset="0"/>
              </a:rPr>
              <a:t>tàu</a:t>
            </a:r>
            <a:r>
              <a:rPr lang="en-US" altLang="en-US" sz="3000" b="1" dirty="0">
                <a:solidFill>
                  <a:srgbClr val="002060"/>
                </a:solidFill>
                <a:latin typeface="Times New Roman" panose="02020603050405020304" pitchFamily="18" charset="0"/>
                <a:cs typeface="Times New Roman" panose="02020603050405020304" pitchFamily="18" charset="0"/>
              </a:rPr>
              <a:t> </a:t>
            </a:r>
            <a:r>
              <a:rPr lang="en-US" altLang="en-US" sz="3000" b="1" dirty="0" err="1">
                <a:solidFill>
                  <a:srgbClr val="002060"/>
                </a:solidFill>
                <a:latin typeface="Times New Roman" panose="02020603050405020304" pitchFamily="18" charset="0"/>
                <a:cs typeface="Times New Roman" panose="02020603050405020304" pitchFamily="18" charset="0"/>
              </a:rPr>
              <a:t>như</a:t>
            </a:r>
            <a:r>
              <a:rPr lang="en-US" altLang="en-US" sz="3000" b="1" dirty="0">
                <a:solidFill>
                  <a:srgbClr val="002060"/>
                </a:solidFill>
                <a:latin typeface="Times New Roman" panose="02020603050405020304" pitchFamily="18" charset="0"/>
                <a:cs typeface="Times New Roman" panose="02020603050405020304" pitchFamily="18" charset="0"/>
              </a:rPr>
              <a:t> </a:t>
            </a:r>
            <a:r>
              <a:rPr lang="en-US" altLang="en-US" sz="3000" b="1" dirty="0" err="1">
                <a:solidFill>
                  <a:srgbClr val="002060"/>
                </a:solidFill>
                <a:latin typeface="Times New Roman" panose="02020603050405020304" pitchFamily="18" charset="0"/>
                <a:cs typeface="Times New Roman" panose="02020603050405020304" pitchFamily="18" charset="0"/>
              </a:rPr>
              <a:t>để</a:t>
            </a:r>
            <a:r>
              <a:rPr lang="en-US" altLang="en-US" sz="3000" b="1" dirty="0">
                <a:solidFill>
                  <a:srgbClr val="002060"/>
                </a:solidFill>
                <a:latin typeface="Times New Roman" panose="02020603050405020304" pitchFamily="18" charset="0"/>
                <a:cs typeface="Times New Roman" panose="02020603050405020304" pitchFamily="18" charset="0"/>
              </a:rPr>
              <a:t> chia </a:t>
            </a:r>
            <a:r>
              <a:rPr lang="en-US" altLang="en-US" sz="3000" b="1" dirty="0" err="1">
                <a:solidFill>
                  <a:srgbClr val="002060"/>
                </a:solidFill>
                <a:latin typeface="Times New Roman" panose="02020603050405020304" pitchFamily="18" charset="0"/>
                <a:cs typeface="Times New Roman" panose="02020603050405020304" pitchFamily="18" charset="0"/>
              </a:rPr>
              <a:t>vui</a:t>
            </a:r>
            <a:r>
              <a:rPr lang="en-US" altLang="en-US" sz="3000" b="1" dirty="0">
                <a:solidFill>
                  <a:srgbClr val="002060"/>
                </a:solidFill>
                <a:latin typeface="Times New Roman" panose="02020603050405020304" pitchFamily="18" charset="0"/>
                <a:cs typeface="Times New Roman" panose="02020603050405020304" pitchFamily="18" charset="0"/>
              </a:rPr>
              <a:t>.</a:t>
            </a:r>
          </a:p>
        </p:txBody>
      </p:sp>
      <p:grpSp>
        <p:nvGrpSpPr>
          <p:cNvPr id="38" name="组合 17">
            <a:extLst>
              <a:ext uri="{FF2B5EF4-FFF2-40B4-BE49-F238E27FC236}">
                <a16:creationId xmlns:a16="http://schemas.microsoft.com/office/drawing/2014/main" id="{A4820E99-40C4-4844-811A-1D6A5483E2F9}"/>
              </a:ext>
            </a:extLst>
          </p:cNvPr>
          <p:cNvGrpSpPr/>
          <p:nvPr/>
        </p:nvGrpSpPr>
        <p:grpSpPr>
          <a:xfrm>
            <a:off x="-59276" y="722218"/>
            <a:ext cx="3599848" cy="3701813"/>
            <a:chOff x="1528133" y="1897740"/>
            <a:chExt cx="3605304" cy="3390260"/>
          </a:xfrm>
        </p:grpSpPr>
        <p:pic>
          <p:nvPicPr>
            <p:cNvPr id="39" name="图片 2">
              <a:extLst>
                <a:ext uri="{FF2B5EF4-FFF2-40B4-BE49-F238E27FC236}">
                  <a16:creationId xmlns:a16="http://schemas.microsoft.com/office/drawing/2014/main" id="{644583C7-2B20-4861-B0D5-1960A79255E0}"/>
                </a:ext>
              </a:extLst>
            </p:cNvPr>
            <p:cNvPicPr>
              <a:picLocks noChangeAspect="1"/>
            </p:cNvPicPr>
            <p:nvPr/>
          </p:nvPicPr>
          <p:blipFill>
            <a:blip r:embed="rId10"/>
            <a:stretch>
              <a:fillRect/>
            </a:stretch>
          </p:blipFill>
          <p:spPr>
            <a:xfrm>
              <a:off x="1528133" y="1897740"/>
              <a:ext cx="3605304" cy="3390260"/>
            </a:xfrm>
            <a:prstGeom prst="rect">
              <a:avLst/>
            </a:prstGeom>
          </p:spPr>
        </p:pic>
        <p:sp>
          <p:nvSpPr>
            <p:cNvPr id="40" name="矩形 12">
              <a:extLst>
                <a:ext uri="{FF2B5EF4-FFF2-40B4-BE49-F238E27FC236}">
                  <a16:creationId xmlns:a16="http://schemas.microsoft.com/office/drawing/2014/main" id="{AE76EBA2-0749-4C23-ADB5-B4445327AA47}"/>
                </a:ext>
              </a:extLst>
            </p:cNvPr>
            <p:cNvSpPr/>
            <p:nvPr/>
          </p:nvSpPr>
          <p:spPr>
            <a:xfrm>
              <a:off x="2079810" y="2817037"/>
              <a:ext cx="2501951" cy="433067"/>
            </a:xfrm>
            <a:prstGeom prst="rect">
              <a:avLst/>
            </a:prstGeom>
          </p:spPr>
          <p:txBody>
            <a:bodyPr wrap="square">
              <a:spAutoFit/>
              <a:scene3d>
                <a:camera prst="orthographicFront"/>
                <a:lightRig rig="threePt" dir="t"/>
              </a:scene3d>
              <a:sp3d contourW="12700"/>
            </a:bodyPr>
            <a:lstStyle/>
            <a:p>
              <a:pPr algn="ctr">
                <a:lnSpc>
                  <a:spcPct val="120000"/>
                </a:lnSpc>
              </a:pPr>
              <a:endParaRPr lang="zh-CN" altLang="en-US" sz="2000" dirty="0">
                <a:solidFill>
                  <a:srgbClr val="E84E4E"/>
                </a:solidFill>
                <a:latin typeface="华康POP2体W9" panose="040B0909000000000000" pitchFamily="81" charset="-122"/>
                <a:ea typeface="华康POP2体W9" panose="040B0909000000000000" pitchFamily="81" charset="-122"/>
              </a:endParaRPr>
            </a:p>
          </p:txBody>
        </p:sp>
      </p:grpSp>
      <p:sp>
        <p:nvSpPr>
          <p:cNvPr id="41" name="TextBox 40"/>
          <p:cNvSpPr txBox="1"/>
          <p:nvPr/>
        </p:nvSpPr>
        <p:spPr>
          <a:xfrm>
            <a:off x="334755" y="1356788"/>
            <a:ext cx="2802579" cy="2831544"/>
          </a:xfrm>
          <a:prstGeom prst="rect">
            <a:avLst/>
          </a:prstGeom>
          <a:noFill/>
        </p:spPr>
        <p:txBody>
          <a:bodyPr wrap="square" rtlCol="0">
            <a:spAutoFit/>
          </a:bodyPr>
          <a:lstStyle/>
          <a:p>
            <a:pPr algn="ctr"/>
            <a:r>
              <a:rPr lang="en-US" altLang="en-US" sz="4000" b="1" dirty="0" err="1">
                <a:solidFill>
                  <a:srgbClr val="C00000"/>
                </a:solidFill>
                <a:latin typeface="SVN-Cookie" panose="020B0606040200020203" pitchFamily="34" charset="0"/>
                <a:cs typeface="Arial" panose="020B0604020202020204" pitchFamily="34" charset="0"/>
              </a:rPr>
              <a:t>Bài</a:t>
            </a:r>
            <a:r>
              <a:rPr lang="en-US" altLang="en-US" sz="4000" b="1" dirty="0">
                <a:solidFill>
                  <a:srgbClr val="C00000"/>
                </a:solidFill>
                <a:latin typeface="SVN-Cookie" panose="020B0606040200020203" pitchFamily="34" charset="0"/>
                <a:cs typeface="Arial" panose="020B0604020202020204" pitchFamily="34" charset="0"/>
              </a:rPr>
              <a:t> 2</a:t>
            </a:r>
            <a:r>
              <a:rPr lang="en-US" altLang="en-US" sz="4000" dirty="0">
                <a:solidFill>
                  <a:srgbClr val="C00000"/>
                </a:solidFill>
                <a:latin typeface="SVN-Cookie" panose="020B0606040200020203" pitchFamily="34" charset="0"/>
                <a:cs typeface="Arial" panose="020B0604020202020204" pitchFamily="34" charset="0"/>
              </a:rPr>
              <a:t>: </a:t>
            </a:r>
            <a:r>
              <a:rPr lang="en-US" altLang="en-US" sz="4000" b="1" dirty="0" err="1">
                <a:solidFill>
                  <a:srgbClr val="C00000"/>
                </a:solidFill>
                <a:latin typeface="SVN-Cookie" panose="020B0606040200020203" pitchFamily="34" charset="0"/>
                <a:cs typeface="Arial" panose="020B0604020202020204" pitchFamily="34" charset="0"/>
              </a:rPr>
              <a:t>Xác</a:t>
            </a:r>
            <a:r>
              <a:rPr lang="en-US" altLang="en-US" sz="4000" b="1" dirty="0">
                <a:solidFill>
                  <a:srgbClr val="C00000"/>
                </a:solidFill>
                <a:latin typeface="SVN-Cookie" panose="020B0606040200020203" pitchFamily="34" charset="0"/>
                <a:cs typeface="Arial" panose="020B0604020202020204" pitchFamily="34" charset="0"/>
              </a:rPr>
              <a:t> </a:t>
            </a:r>
            <a:r>
              <a:rPr lang="en-US" altLang="en-US" sz="4000" b="1" dirty="0" err="1">
                <a:solidFill>
                  <a:srgbClr val="C00000"/>
                </a:solidFill>
                <a:latin typeface="SVN-Cookie" panose="020B0606040200020203" pitchFamily="34" charset="0"/>
                <a:cs typeface="Arial" panose="020B0604020202020204" pitchFamily="34" charset="0"/>
              </a:rPr>
              <a:t>định</a:t>
            </a:r>
            <a:r>
              <a:rPr lang="en-US" altLang="en-US" sz="4000" b="1" dirty="0">
                <a:solidFill>
                  <a:srgbClr val="C00000"/>
                </a:solidFill>
                <a:latin typeface="SVN-Cookie" panose="020B0606040200020203" pitchFamily="34" charset="0"/>
                <a:cs typeface="Arial" panose="020B0604020202020204" pitchFamily="34" charset="0"/>
              </a:rPr>
              <a:t> </a:t>
            </a:r>
            <a:r>
              <a:rPr lang="en-US" altLang="en-US" sz="4000" b="1" dirty="0" err="1">
                <a:solidFill>
                  <a:srgbClr val="C00000"/>
                </a:solidFill>
                <a:latin typeface="SVN-Cookie" panose="020B0606040200020203" pitchFamily="34" charset="0"/>
                <a:cs typeface="Arial" panose="020B0604020202020204" pitchFamily="34" charset="0"/>
              </a:rPr>
              <a:t>bộ</a:t>
            </a:r>
            <a:r>
              <a:rPr lang="en-US" altLang="en-US" sz="4000" b="1" dirty="0">
                <a:solidFill>
                  <a:srgbClr val="C00000"/>
                </a:solidFill>
                <a:latin typeface="SVN-Cookie" panose="020B0606040200020203" pitchFamily="34" charset="0"/>
                <a:cs typeface="Arial" panose="020B0604020202020204" pitchFamily="34" charset="0"/>
              </a:rPr>
              <a:t> </a:t>
            </a:r>
            <a:r>
              <a:rPr lang="en-US" altLang="en-US" sz="4000" b="1" dirty="0" err="1">
                <a:solidFill>
                  <a:srgbClr val="C00000"/>
                </a:solidFill>
                <a:latin typeface="SVN-Cookie" panose="020B0606040200020203" pitchFamily="34" charset="0"/>
                <a:cs typeface="Arial" panose="020B0604020202020204" pitchFamily="34" charset="0"/>
              </a:rPr>
              <a:t>phận</a:t>
            </a:r>
            <a:r>
              <a:rPr lang="en-US" altLang="en-US" sz="4000" b="1" dirty="0">
                <a:solidFill>
                  <a:srgbClr val="C00000"/>
                </a:solidFill>
                <a:latin typeface="SVN-Cookie" panose="020B0606040200020203" pitchFamily="34" charset="0"/>
                <a:cs typeface="Arial" panose="020B0604020202020204" pitchFamily="34" charset="0"/>
              </a:rPr>
              <a:t> </a:t>
            </a:r>
            <a:r>
              <a:rPr lang="en-US" altLang="en-US" sz="4000" b="1" dirty="0" err="1">
                <a:solidFill>
                  <a:srgbClr val="C00000"/>
                </a:solidFill>
                <a:latin typeface="SVN-Cookie" panose="020B0606040200020203" pitchFamily="34" charset="0"/>
                <a:cs typeface="Arial" panose="020B0604020202020204" pitchFamily="34" charset="0"/>
              </a:rPr>
              <a:t>chủ</a:t>
            </a:r>
            <a:r>
              <a:rPr lang="en-US" altLang="en-US" sz="4000" b="1" dirty="0">
                <a:solidFill>
                  <a:srgbClr val="C00000"/>
                </a:solidFill>
                <a:latin typeface="SVN-Cookie" panose="020B0606040200020203" pitchFamily="34" charset="0"/>
                <a:cs typeface="Arial" panose="020B0604020202020204" pitchFamily="34" charset="0"/>
              </a:rPr>
              <a:t> </a:t>
            </a:r>
            <a:r>
              <a:rPr lang="en-US" altLang="en-US" sz="4000" b="1" dirty="0" err="1">
                <a:solidFill>
                  <a:srgbClr val="C00000"/>
                </a:solidFill>
                <a:latin typeface="SVN-Cookie" panose="020B0606040200020203" pitchFamily="34" charset="0"/>
                <a:cs typeface="Arial" panose="020B0604020202020204" pitchFamily="34" charset="0"/>
              </a:rPr>
              <a:t>ngữ</a:t>
            </a:r>
            <a:r>
              <a:rPr lang="en-US" altLang="en-US" sz="4000" b="1" dirty="0">
                <a:solidFill>
                  <a:srgbClr val="C00000"/>
                </a:solidFill>
                <a:latin typeface="SVN-Cookie" panose="020B0606040200020203" pitchFamily="34" charset="0"/>
                <a:cs typeface="Arial" panose="020B0604020202020204" pitchFamily="34" charset="0"/>
              </a:rPr>
              <a:t>, </a:t>
            </a:r>
            <a:r>
              <a:rPr lang="en-US" altLang="en-US" sz="4000" b="1" dirty="0" err="1">
                <a:solidFill>
                  <a:srgbClr val="C00000"/>
                </a:solidFill>
                <a:latin typeface="SVN-Cookie" panose="020B0606040200020203" pitchFamily="34" charset="0"/>
                <a:cs typeface="Arial" panose="020B0604020202020204" pitchFamily="34" charset="0"/>
              </a:rPr>
              <a:t>vị</a:t>
            </a:r>
            <a:r>
              <a:rPr lang="en-US" altLang="en-US" sz="4000" b="1" dirty="0">
                <a:solidFill>
                  <a:srgbClr val="C00000"/>
                </a:solidFill>
                <a:latin typeface="SVN-Cookie" panose="020B0606040200020203" pitchFamily="34" charset="0"/>
                <a:cs typeface="Arial" panose="020B0604020202020204" pitchFamily="34" charset="0"/>
              </a:rPr>
              <a:t> </a:t>
            </a:r>
            <a:r>
              <a:rPr lang="en-US" altLang="en-US" sz="4000" b="1" dirty="0" err="1">
                <a:solidFill>
                  <a:srgbClr val="C00000"/>
                </a:solidFill>
                <a:latin typeface="SVN-Cookie" panose="020B0606040200020203" pitchFamily="34" charset="0"/>
                <a:cs typeface="Arial" panose="020B0604020202020204" pitchFamily="34" charset="0"/>
              </a:rPr>
              <a:t>ngữ</a:t>
            </a:r>
            <a:r>
              <a:rPr lang="en-US" altLang="en-US" sz="4000" b="1" dirty="0">
                <a:solidFill>
                  <a:srgbClr val="C00000"/>
                </a:solidFill>
                <a:latin typeface="SVN-Cookie" panose="020B0606040200020203" pitchFamily="34" charset="0"/>
                <a:cs typeface="Arial" panose="020B0604020202020204" pitchFamily="34" charset="0"/>
              </a:rPr>
              <a:t> </a:t>
            </a:r>
            <a:r>
              <a:rPr lang="en-US" altLang="en-US" sz="4000" b="1" dirty="0" err="1">
                <a:solidFill>
                  <a:srgbClr val="C00000"/>
                </a:solidFill>
                <a:latin typeface="SVN-Cookie" panose="020B0606040200020203" pitchFamily="34" charset="0"/>
                <a:cs typeface="Arial" panose="020B0604020202020204" pitchFamily="34" charset="0"/>
              </a:rPr>
              <a:t>trong</a:t>
            </a:r>
            <a:r>
              <a:rPr lang="en-US" altLang="en-US" sz="4000" b="1" dirty="0">
                <a:solidFill>
                  <a:srgbClr val="C00000"/>
                </a:solidFill>
                <a:latin typeface="SVN-Cookie" panose="020B0606040200020203" pitchFamily="34" charset="0"/>
                <a:cs typeface="Arial" panose="020B0604020202020204" pitchFamily="34" charset="0"/>
              </a:rPr>
              <a:t> </a:t>
            </a:r>
            <a:r>
              <a:rPr lang="en-US" altLang="en-US" sz="4000" b="1" dirty="0" err="1">
                <a:solidFill>
                  <a:srgbClr val="C00000"/>
                </a:solidFill>
                <a:latin typeface="SVN-Cookie" panose="020B0606040200020203" pitchFamily="34" charset="0"/>
                <a:cs typeface="Arial" panose="020B0604020202020204" pitchFamily="34" charset="0"/>
              </a:rPr>
              <a:t>các</a:t>
            </a:r>
            <a:r>
              <a:rPr lang="en-US" altLang="en-US" sz="4000" b="1" dirty="0">
                <a:solidFill>
                  <a:srgbClr val="C00000"/>
                </a:solidFill>
                <a:latin typeface="SVN-Cookie" panose="020B0606040200020203" pitchFamily="34" charset="0"/>
                <a:cs typeface="Arial" panose="020B0604020202020204" pitchFamily="34" charset="0"/>
              </a:rPr>
              <a:t> </a:t>
            </a:r>
            <a:r>
              <a:rPr lang="en-US" altLang="en-US" sz="4000" b="1" dirty="0" err="1">
                <a:solidFill>
                  <a:srgbClr val="C00000"/>
                </a:solidFill>
                <a:latin typeface="SVN-Cookie" panose="020B0606040200020203" pitchFamily="34" charset="0"/>
                <a:cs typeface="Arial" panose="020B0604020202020204" pitchFamily="34" charset="0"/>
              </a:rPr>
              <a:t>câu</a:t>
            </a:r>
            <a:r>
              <a:rPr lang="en-US" altLang="en-US" sz="4000" b="1" dirty="0">
                <a:solidFill>
                  <a:srgbClr val="C00000"/>
                </a:solidFill>
                <a:latin typeface="SVN-Cookie" panose="020B0606040200020203" pitchFamily="34" charset="0"/>
                <a:cs typeface="Arial" panose="020B0604020202020204" pitchFamily="34" charset="0"/>
              </a:rPr>
              <a:t> </a:t>
            </a:r>
            <a:r>
              <a:rPr lang="en-US" altLang="en-US" sz="4000" b="1" dirty="0" err="1">
                <a:solidFill>
                  <a:srgbClr val="C00000"/>
                </a:solidFill>
                <a:latin typeface="SVN-Cookie" panose="020B0606040200020203" pitchFamily="34" charset="0"/>
                <a:cs typeface="Arial" panose="020B0604020202020204" pitchFamily="34" charset="0"/>
              </a:rPr>
              <a:t>vừa</a:t>
            </a:r>
            <a:r>
              <a:rPr lang="en-US" altLang="en-US" sz="4000" b="1" dirty="0">
                <a:solidFill>
                  <a:srgbClr val="C00000"/>
                </a:solidFill>
                <a:latin typeface="SVN-Cookie" panose="020B0606040200020203" pitchFamily="34" charset="0"/>
                <a:cs typeface="Arial" panose="020B0604020202020204" pitchFamily="34" charset="0"/>
              </a:rPr>
              <a:t> </a:t>
            </a:r>
            <a:r>
              <a:rPr lang="en-US" altLang="en-US" sz="4000" b="1" dirty="0" err="1">
                <a:solidFill>
                  <a:srgbClr val="C00000"/>
                </a:solidFill>
                <a:latin typeface="SVN-Cookie" panose="020B0606040200020203" pitchFamily="34" charset="0"/>
                <a:cs typeface="Arial" panose="020B0604020202020204" pitchFamily="34" charset="0"/>
              </a:rPr>
              <a:t>tìm</a:t>
            </a:r>
            <a:r>
              <a:rPr lang="en-US" altLang="en-US" sz="4000" b="1" dirty="0">
                <a:solidFill>
                  <a:srgbClr val="C00000"/>
                </a:solidFill>
                <a:latin typeface="SVN-Cookie" panose="020B0606040200020203" pitchFamily="34" charset="0"/>
                <a:cs typeface="Arial" panose="020B0604020202020204" pitchFamily="34" charset="0"/>
              </a:rPr>
              <a:t>.</a:t>
            </a:r>
          </a:p>
          <a:p>
            <a:endParaRPr lang="en-US" dirty="0">
              <a:solidFill>
                <a:srgbClr val="C00000"/>
              </a:solidFill>
              <a:latin typeface="SVN-The Voice Heavy" panose="02040603050506020204" pitchFamily="18" charset="0"/>
            </a:endParaRPr>
          </a:p>
        </p:txBody>
      </p:sp>
      <p:pic>
        <p:nvPicPr>
          <p:cNvPr id="1030" name="Picture 6" descr="Phim Hoạt Hình Tàu Thuyền - thuyền png tải về - Miễn phí trong suốt Tàu  Thuyền png Tải về."/>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854" b="98902" l="0" r="97778">
                        <a14:foregroundMark x1="43778" y1="6707" x2="75444" y2="36585"/>
                      </a14:backgroundRemoval>
                    </a14:imgEffect>
                  </a14:imgLayer>
                </a14:imgProps>
              </a:ext>
              <a:ext uri="{28A0092B-C50C-407E-A947-70E740481C1C}">
                <a14:useLocalDpi xmlns:a14="http://schemas.microsoft.com/office/drawing/2010/main" val="0"/>
              </a:ext>
            </a:extLst>
          </a:blip>
          <a:srcRect/>
          <a:stretch>
            <a:fillRect/>
          </a:stretch>
        </p:blipFill>
        <p:spPr bwMode="auto">
          <a:xfrm>
            <a:off x="155471" y="4974853"/>
            <a:ext cx="1983319" cy="1807024"/>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3"/>
          <p:cNvPicPr>
            <a:picLocks noChangeAspect="1" noChangeArrowheads="1"/>
          </p:cNvPicPr>
          <p:nvPr/>
        </p:nvPicPr>
        <p:blipFill>
          <a:blip r:embed="rId13" cstate="print">
            <a:extLst>
              <a:ext uri="{28A0092B-C50C-407E-A947-70E740481C1C}">
                <a14:useLocalDpi xmlns:a14="http://schemas.microsoft.com/office/drawing/2010/main" val="0"/>
              </a:ext>
            </a:extLst>
          </a:blip>
          <a:stretch>
            <a:fillRect/>
          </a:stretch>
        </p:blipFill>
        <p:spPr bwMode="auto">
          <a:xfrm rot="21363737">
            <a:off x="11034359" y="35799"/>
            <a:ext cx="1078596" cy="10476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562748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500" fill="hold"/>
                                        <p:tgtEl>
                                          <p:spTgt spid="41"/>
                                        </p:tgtEl>
                                        <p:attrNameLst>
                                          <p:attrName>ppt_x</p:attrName>
                                        </p:attrNameLst>
                                      </p:cBhvr>
                                      <p:tavLst>
                                        <p:tav tm="0">
                                          <p:val>
                                            <p:strVal val="#ppt_x"/>
                                          </p:val>
                                        </p:tav>
                                        <p:tav tm="100000">
                                          <p:val>
                                            <p:strVal val="#ppt_x"/>
                                          </p:val>
                                        </p:tav>
                                      </p:tavLst>
                                    </p:anim>
                                    <p:anim calcmode="lin" valueType="num">
                                      <p:cBhvr additive="base">
                                        <p:cTn id="8"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wipe(left)">
                                      <p:cBhvr>
                                        <p:cTn id="13" dur="500"/>
                                        <p:tgtEl>
                                          <p:spTgt spid="37"/>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36"/>
                                        </p:tgtEl>
                                        <p:attrNameLst>
                                          <p:attrName>style.visibility</p:attrName>
                                        </p:attrNameLst>
                                      </p:cBhvr>
                                      <p:to>
                                        <p:strVal val="visible"/>
                                      </p:to>
                                    </p:set>
                                    <p:animEffect transition="in" filter="wipe(left)">
                                      <p:cBhvr>
                                        <p:cTn id="16" dur="500"/>
                                        <p:tgtEl>
                                          <p:spTgt spid="36"/>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wipe(left)">
                                      <p:cBhvr>
                                        <p:cTn id="19" dur="500"/>
                                        <p:tgtEl>
                                          <p:spTgt spid="35"/>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wipe(left)">
                                      <p:cBhvr>
                                        <p:cTn id="22" dur="500"/>
                                        <p:tgtEl>
                                          <p:spTgt spid="34"/>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wipe(left)">
                                      <p:cBhvr>
                                        <p:cTn id="25" dur="500"/>
                                        <p:tgtEl>
                                          <p:spTgt spid="22"/>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wipe(left)">
                                      <p:cBhvr>
                                        <p:cTn id="28" dur="500"/>
                                        <p:tgtEl>
                                          <p:spTgt spid="23"/>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wipe(left)">
                                      <p:cBhvr>
                                        <p:cTn id="31" dur="500"/>
                                        <p:tgtEl>
                                          <p:spTgt spid="24"/>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wipe(left)">
                                      <p:cBhvr>
                                        <p:cTn id="34"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6" grpId="0" animBg="1"/>
      <p:bldP spid="35" grpId="0" animBg="1"/>
      <p:bldP spid="34" grpId="0" animBg="1"/>
      <p:bldP spid="22" grpId="0"/>
      <p:bldP spid="23" grpId="0"/>
      <p:bldP spid="24" grpId="0"/>
      <p:bldP spid="25" grpId="0"/>
      <p:bldP spid="4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1">
            <a:extLst>
              <a:ext uri="{FF2B5EF4-FFF2-40B4-BE49-F238E27FC236}">
                <a16:creationId xmlns:a16="http://schemas.microsoft.com/office/drawing/2014/main" id="{83162203-BC7C-46AD-90E6-1F83F8F73ACF}"/>
              </a:ext>
            </a:extLst>
          </p:cNvPr>
          <p:cNvPicPr>
            <a:picLocks noChangeAspect="1"/>
          </p:cNvPicPr>
          <p:nvPr/>
        </p:nvPicPr>
        <p:blipFill>
          <a:blip r:embed="rId2"/>
          <a:stretch>
            <a:fillRect/>
          </a:stretch>
        </p:blipFill>
        <p:spPr>
          <a:xfrm>
            <a:off x="286162" y="199667"/>
            <a:ext cx="11905838" cy="6285419"/>
          </a:xfrm>
          <a:prstGeom prst="rect">
            <a:avLst/>
          </a:prstGeom>
        </p:spPr>
      </p:pic>
      <p:sp>
        <p:nvSpPr>
          <p:cNvPr id="11" name="矩形 12">
            <a:extLst>
              <a:ext uri="{FF2B5EF4-FFF2-40B4-BE49-F238E27FC236}">
                <a16:creationId xmlns:a16="http://schemas.microsoft.com/office/drawing/2014/main" id="{AE76EBA2-0749-4C23-ADB5-B4445327AA47}"/>
              </a:ext>
            </a:extLst>
          </p:cNvPr>
          <p:cNvSpPr/>
          <p:nvPr/>
        </p:nvSpPr>
        <p:spPr>
          <a:xfrm rot="18890395">
            <a:off x="-1674142" y="3091385"/>
            <a:ext cx="2498165" cy="472864"/>
          </a:xfrm>
          <a:prstGeom prst="rect">
            <a:avLst/>
          </a:prstGeom>
        </p:spPr>
        <p:txBody>
          <a:bodyPr wrap="square">
            <a:spAutoFit/>
            <a:scene3d>
              <a:camera prst="orthographicFront"/>
              <a:lightRig rig="threePt" dir="t"/>
            </a:scene3d>
            <a:sp3d contourW="12700"/>
          </a:bodyPr>
          <a:lstStyle/>
          <a:p>
            <a:pPr algn="ctr">
              <a:lnSpc>
                <a:spcPct val="120000"/>
              </a:lnSpc>
            </a:pPr>
            <a:endParaRPr lang="zh-CN" altLang="en-US" sz="2000" dirty="0">
              <a:solidFill>
                <a:srgbClr val="E84E4E"/>
              </a:solidFill>
              <a:latin typeface="华康POP2体W9" panose="040B0909000000000000" pitchFamily="81" charset="-122"/>
              <a:ea typeface="华康POP2体W9" panose="040B0909000000000000" pitchFamily="81" charset="-122"/>
            </a:endParaRPr>
          </a:p>
        </p:txBody>
      </p:sp>
      <p:sp>
        <p:nvSpPr>
          <p:cNvPr id="16" name="TextBox 15"/>
          <p:cNvSpPr txBox="1"/>
          <p:nvPr/>
        </p:nvSpPr>
        <p:spPr>
          <a:xfrm>
            <a:off x="1047517" y="1408465"/>
            <a:ext cx="10490612" cy="2594493"/>
          </a:xfrm>
          <a:prstGeom prst="rect">
            <a:avLst/>
          </a:prstGeom>
          <a:noFill/>
        </p:spPr>
        <p:txBody>
          <a:bodyPr wrap="square" rtlCol="0">
            <a:spAutoFit/>
          </a:bodyPr>
          <a:lstStyle/>
          <a:p>
            <a:pPr>
              <a:lnSpc>
                <a:spcPct val="200000"/>
              </a:lnSpc>
            </a:pPr>
            <a:r>
              <a:rPr lang="en-US" altLang="en-US" sz="4400" b="1" dirty="0" err="1">
                <a:solidFill>
                  <a:srgbClr val="002060"/>
                </a:solidFill>
                <a:latin typeface="Times New Roman" panose="02020603050405020304" pitchFamily="18" charset="0"/>
                <a:cs typeface="Times New Roman" panose="02020603050405020304" pitchFamily="18" charset="0"/>
              </a:rPr>
              <a:t>Tàu</a:t>
            </a:r>
            <a:r>
              <a:rPr lang="en-US" altLang="en-US" sz="4400" b="1" dirty="0">
                <a:solidFill>
                  <a:srgbClr val="002060"/>
                </a:solidFill>
                <a:latin typeface="Times New Roman" panose="02020603050405020304" pitchFamily="18" charset="0"/>
                <a:cs typeface="Times New Roman" panose="02020603050405020304" pitchFamily="18" charset="0"/>
              </a:rPr>
              <a:t> </a:t>
            </a:r>
            <a:r>
              <a:rPr lang="en-US" altLang="en-US" sz="4400" b="1" dirty="0" err="1">
                <a:solidFill>
                  <a:srgbClr val="002060"/>
                </a:solidFill>
                <a:latin typeface="Times New Roman" panose="02020603050405020304" pitchFamily="18" charset="0"/>
                <a:cs typeface="Times New Roman" panose="02020603050405020304" pitchFamily="18" charset="0"/>
              </a:rPr>
              <a:t>chúng</a:t>
            </a:r>
            <a:r>
              <a:rPr lang="en-US" altLang="en-US" sz="4400" b="1" dirty="0">
                <a:solidFill>
                  <a:srgbClr val="002060"/>
                </a:solidFill>
                <a:latin typeface="Times New Roman" panose="02020603050405020304" pitchFamily="18" charset="0"/>
                <a:cs typeface="Times New Roman" panose="02020603050405020304" pitchFamily="18" charset="0"/>
              </a:rPr>
              <a:t> </a:t>
            </a:r>
            <a:r>
              <a:rPr lang="en-US" altLang="en-US" sz="4400" b="1" dirty="0" err="1">
                <a:solidFill>
                  <a:srgbClr val="002060"/>
                </a:solidFill>
                <a:latin typeface="Times New Roman" panose="02020603050405020304" pitchFamily="18" charset="0"/>
                <a:cs typeface="Times New Roman" panose="02020603050405020304" pitchFamily="18" charset="0"/>
              </a:rPr>
              <a:t>tôi</a:t>
            </a:r>
            <a:r>
              <a:rPr lang="en-US" altLang="en-US" sz="4400" b="1" dirty="0">
                <a:solidFill>
                  <a:srgbClr val="002060"/>
                </a:solidFill>
                <a:latin typeface="Times New Roman" panose="02020603050405020304" pitchFamily="18" charset="0"/>
                <a:cs typeface="Times New Roman" panose="02020603050405020304" pitchFamily="18" charset="0"/>
              </a:rPr>
              <a:t>  </a:t>
            </a:r>
            <a:r>
              <a:rPr lang="en-US" altLang="en-US" sz="4400" b="1" dirty="0" err="1">
                <a:solidFill>
                  <a:srgbClr val="002060"/>
                </a:solidFill>
                <a:latin typeface="Times New Roman" panose="02020603050405020304" pitchFamily="18" charset="0"/>
                <a:cs typeface="Times New Roman" panose="02020603050405020304" pitchFamily="18" charset="0"/>
              </a:rPr>
              <a:t>buông</a:t>
            </a:r>
            <a:r>
              <a:rPr lang="en-US" altLang="en-US" sz="4400" b="1" dirty="0">
                <a:solidFill>
                  <a:srgbClr val="002060"/>
                </a:solidFill>
                <a:latin typeface="Times New Roman" panose="02020603050405020304" pitchFamily="18" charset="0"/>
                <a:cs typeface="Times New Roman" panose="02020603050405020304" pitchFamily="18" charset="0"/>
              </a:rPr>
              <a:t> neo </a:t>
            </a:r>
            <a:r>
              <a:rPr lang="en-US" altLang="en-US" sz="4400" b="1" dirty="0" err="1">
                <a:solidFill>
                  <a:srgbClr val="002060"/>
                </a:solidFill>
                <a:latin typeface="Times New Roman" panose="02020603050405020304" pitchFamily="18" charset="0"/>
                <a:cs typeface="Times New Roman" panose="02020603050405020304" pitchFamily="18" charset="0"/>
              </a:rPr>
              <a:t>trong</a:t>
            </a:r>
            <a:r>
              <a:rPr lang="en-US" altLang="en-US" sz="4400" b="1" dirty="0">
                <a:solidFill>
                  <a:srgbClr val="002060"/>
                </a:solidFill>
                <a:latin typeface="Times New Roman" panose="02020603050405020304" pitchFamily="18" charset="0"/>
                <a:cs typeface="Times New Roman" panose="02020603050405020304" pitchFamily="18" charset="0"/>
              </a:rPr>
              <a:t> </a:t>
            </a:r>
            <a:r>
              <a:rPr lang="en-US" altLang="en-US" sz="4400" b="1" dirty="0" err="1">
                <a:solidFill>
                  <a:srgbClr val="002060"/>
                </a:solidFill>
                <a:latin typeface="Times New Roman" panose="02020603050405020304" pitchFamily="18" charset="0"/>
                <a:cs typeface="Times New Roman" panose="02020603050405020304" pitchFamily="18" charset="0"/>
              </a:rPr>
              <a:t>vùng</a:t>
            </a:r>
            <a:r>
              <a:rPr lang="en-US" altLang="en-US" sz="4400" b="1" dirty="0">
                <a:solidFill>
                  <a:srgbClr val="002060"/>
                </a:solidFill>
                <a:latin typeface="Times New Roman" panose="02020603050405020304" pitchFamily="18" charset="0"/>
                <a:cs typeface="Times New Roman" panose="02020603050405020304" pitchFamily="18" charset="0"/>
              </a:rPr>
              <a:t> </a:t>
            </a:r>
            <a:r>
              <a:rPr lang="en-US" altLang="en-US" sz="4400" b="1" dirty="0" err="1">
                <a:solidFill>
                  <a:srgbClr val="002060"/>
                </a:solidFill>
                <a:latin typeface="Times New Roman" panose="02020603050405020304" pitchFamily="18" charset="0"/>
                <a:cs typeface="Times New Roman" panose="02020603050405020304" pitchFamily="18" charset="0"/>
              </a:rPr>
              <a:t>biển</a:t>
            </a:r>
            <a:r>
              <a:rPr lang="en-US" altLang="en-US" sz="4400" b="1" dirty="0">
                <a:solidFill>
                  <a:srgbClr val="002060"/>
                </a:solidFill>
                <a:latin typeface="Times New Roman" panose="02020603050405020304" pitchFamily="18" charset="0"/>
                <a:cs typeface="Times New Roman" panose="02020603050405020304" pitchFamily="18" charset="0"/>
              </a:rPr>
              <a:t> </a:t>
            </a:r>
            <a:r>
              <a:rPr lang="en-US" altLang="en-US" sz="4400" b="1" dirty="0" err="1">
                <a:solidFill>
                  <a:srgbClr val="002060"/>
                </a:solidFill>
                <a:latin typeface="Times New Roman" panose="02020603050405020304" pitchFamily="18" charset="0"/>
                <a:cs typeface="Times New Roman" panose="02020603050405020304" pitchFamily="18" charset="0"/>
              </a:rPr>
              <a:t>Trường</a:t>
            </a:r>
            <a:r>
              <a:rPr lang="en-US" altLang="en-US" sz="4400" b="1" dirty="0">
                <a:solidFill>
                  <a:srgbClr val="002060"/>
                </a:solidFill>
                <a:latin typeface="Times New Roman" panose="02020603050405020304" pitchFamily="18" charset="0"/>
                <a:cs typeface="Times New Roman" panose="02020603050405020304" pitchFamily="18" charset="0"/>
              </a:rPr>
              <a:t> Sa.</a:t>
            </a:r>
            <a:endParaRPr lang="en-US" sz="4400" dirty="0">
              <a:solidFill>
                <a:srgbClr val="002060"/>
              </a:solidFill>
              <a:latin typeface="Times New Roman" panose="02020603050405020304" pitchFamily="18" charset="0"/>
              <a:cs typeface="Times New Roman" panose="02020603050405020304" pitchFamily="18" charset="0"/>
            </a:endParaRPr>
          </a:p>
        </p:txBody>
      </p:sp>
      <p:sp>
        <p:nvSpPr>
          <p:cNvPr id="18" name="TextBox 17"/>
          <p:cNvSpPr txBox="1"/>
          <p:nvPr/>
        </p:nvSpPr>
        <p:spPr>
          <a:xfrm>
            <a:off x="4383603" y="1671820"/>
            <a:ext cx="1301689" cy="1200329"/>
          </a:xfrm>
          <a:prstGeom prst="rect">
            <a:avLst/>
          </a:prstGeom>
          <a:noFill/>
        </p:spPr>
        <p:txBody>
          <a:bodyPr wrap="square" rtlCol="0">
            <a:spAutoFit/>
          </a:bodyPr>
          <a:lstStyle/>
          <a:p>
            <a:r>
              <a:rPr lang="en-US" sz="7200" dirty="0">
                <a:solidFill>
                  <a:srgbClr val="FF0000"/>
                </a:solidFill>
                <a:latin typeface="Times New Roman" panose="02020603050405020304" pitchFamily="18" charset="0"/>
                <a:cs typeface="Times New Roman" panose="02020603050405020304" pitchFamily="18" charset="0"/>
              </a:rPr>
              <a:t>/</a:t>
            </a:r>
          </a:p>
        </p:txBody>
      </p:sp>
      <p:cxnSp>
        <p:nvCxnSpPr>
          <p:cNvPr id="20" name="Straight Connector 19"/>
          <p:cNvCxnSpPr>
            <a:cxnSpLocks/>
          </p:cNvCxnSpPr>
          <p:nvPr/>
        </p:nvCxnSpPr>
        <p:spPr>
          <a:xfrm>
            <a:off x="1257056" y="2697700"/>
            <a:ext cx="2545422" cy="0"/>
          </a:xfrm>
          <a:prstGeom prst="line">
            <a:avLst/>
          </a:prstGeom>
        </p:spPr>
        <p:style>
          <a:lnRef idx="3">
            <a:schemeClr val="dk1"/>
          </a:lnRef>
          <a:fillRef idx="0">
            <a:schemeClr val="dk1"/>
          </a:fillRef>
          <a:effectRef idx="2">
            <a:schemeClr val="dk1"/>
          </a:effectRef>
          <a:fontRef idx="minor">
            <a:schemeClr val="tx1"/>
          </a:fontRef>
        </p:style>
      </p:cxnSp>
      <p:cxnSp>
        <p:nvCxnSpPr>
          <p:cNvPr id="13" name="Straight Connector 12"/>
          <p:cNvCxnSpPr>
            <a:cxnSpLocks/>
          </p:cNvCxnSpPr>
          <p:nvPr/>
        </p:nvCxnSpPr>
        <p:spPr>
          <a:xfrm>
            <a:off x="4912321" y="2694488"/>
            <a:ext cx="6165785" cy="0"/>
          </a:xfrm>
          <a:prstGeom prst="line">
            <a:avLst/>
          </a:prstGeom>
        </p:spPr>
        <p:style>
          <a:lnRef idx="3">
            <a:schemeClr val="dk1"/>
          </a:lnRef>
          <a:fillRef idx="0">
            <a:schemeClr val="dk1"/>
          </a:fillRef>
          <a:effectRef idx="2">
            <a:schemeClr val="dk1"/>
          </a:effectRef>
          <a:fontRef idx="minor">
            <a:schemeClr val="tx1"/>
          </a:fontRef>
        </p:style>
      </p:cxnSp>
      <p:sp>
        <p:nvSpPr>
          <p:cNvPr id="22" name="TextBox 21"/>
          <p:cNvSpPr txBox="1"/>
          <p:nvPr/>
        </p:nvSpPr>
        <p:spPr>
          <a:xfrm>
            <a:off x="2758577" y="4508085"/>
            <a:ext cx="6770586" cy="769441"/>
          </a:xfrm>
          <a:prstGeom prst="rect">
            <a:avLst/>
          </a:prstGeom>
          <a:noFill/>
        </p:spPr>
        <p:txBody>
          <a:bodyPr wrap="square" rtlCol="0">
            <a:spAutoFit/>
          </a:bodyPr>
          <a:lstStyle/>
          <a:p>
            <a:r>
              <a:rPr lang="en-US" altLang="en-US" sz="4400" b="1" dirty="0" err="1">
                <a:solidFill>
                  <a:srgbClr val="002060"/>
                </a:solidFill>
                <a:latin typeface="Times New Roman" panose="02020603050405020304" pitchFamily="18" charset="0"/>
                <a:cs typeface="Times New Roman" panose="02020603050405020304" pitchFamily="18" charset="0"/>
              </a:rPr>
              <a:t>Một</a:t>
            </a:r>
            <a:r>
              <a:rPr lang="en-US" altLang="en-US" sz="4400" b="1" dirty="0">
                <a:solidFill>
                  <a:srgbClr val="002060"/>
                </a:solidFill>
                <a:latin typeface="Times New Roman" panose="02020603050405020304" pitchFamily="18" charset="0"/>
                <a:cs typeface="Times New Roman" panose="02020603050405020304" pitchFamily="18" charset="0"/>
              </a:rPr>
              <a:t> </a:t>
            </a:r>
            <a:r>
              <a:rPr lang="en-US" altLang="en-US" sz="4400" b="1" dirty="0" err="1">
                <a:solidFill>
                  <a:srgbClr val="002060"/>
                </a:solidFill>
                <a:latin typeface="Times New Roman" panose="02020603050405020304" pitchFamily="18" charset="0"/>
                <a:cs typeface="Times New Roman" panose="02020603050405020304" pitchFamily="18" charset="0"/>
              </a:rPr>
              <a:t>số</a:t>
            </a:r>
            <a:r>
              <a:rPr lang="en-US" altLang="en-US" sz="4400" b="1" dirty="0">
                <a:solidFill>
                  <a:srgbClr val="002060"/>
                </a:solidFill>
                <a:latin typeface="Times New Roman" panose="02020603050405020304" pitchFamily="18" charset="0"/>
                <a:cs typeface="Times New Roman" panose="02020603050405020304" pitchFamily="18" charset="0"/>
              </a:rPr>
              <a:t> </a:t>
            </a:r>
            <a:r>
              <a:rPr lang="en-US" altLang="en-US" sz="4400" b="1" dirty="0" err="1">
                <a:solidFill>
                  <a:srgbClr val="002060"/>
                </a:solidFill>
                <a:latin typeface="Times New Roman" panose="02020603050405020304" pitchFamily="18" charset="0"/>
                <a:cs typeface="Times New Roman" panose="02020603050405020304" pitchFamily="18" charset="0"/>
              </a:rPr>
              <a:t>chiến</a:t>
            </a:r>
            <a:r>
              <a:rPr lang="en-US" altLang="en-US" sz="4400" b="1" dirty="0">
                <a:solidFill>
                  <a:srgbClr val="002060"/>
                </a:solidFill>
                <a:latin typeface="Times New Roman" panose="02020603050405020304" pitchFamily="18" charset="0"/>
                <a:cs typeface="Times New Roman" panose="02020603050405020304" pitchFamily="18" charset="0"/>
              </a:rPr>
              <a:t> </a:t>
            </a:r>
            <a:r>
              <a:rPr lang="en-US" altLang="en-US" sz="4400" b="1" dirty="0" err="1">
                <a:solidFill>
                  <a:srgbClr val="002060"/>
                </a:solidFill>
                <a:latin typeface="Times New Roman" panose="02020603050405020304" pitchFamily="18" charset="0"/>
                <a:cs typeface="Times New Roman" panose="02020603050405020304" pitchFamily="18" charset="0"/>
              </a:rPr>
              <a:t>sĩ</a:t>
            </a:r>
            <a:r>
              <a:rPr lang="en-US" altLang="en-US" sz="4400" b="1" dirty="0">
                <a:solidFill>
                  <a:srgbClr val="002060"/>
                </a:solidFill>
                <a:latin typeface="Times New Roman" panose="02020603050405020304" pitchFamily="18" charset="0"/>
                <a:cs typeface="Times New Roman" panose="02020603050405020304" pitchFamily="18" charset="0"/>
              </a:rPr>
              <a:t>  </a:t>
            </a:r>
            <a:r>
              <a:rPr lang="en-US" altLang="en-US" sz="4400" b="1" dirty="0" err="1">
                <a:solidFill>
                  <a:srgbClr val="002060"/>
                </a:solidFill>
                <a:latin typeface="Times New Roman" panose="02020603050405020304" pitchFamily="18" charset="0"/>
                <a:cs typeface="Times New Roman" panose="02020603050405020304" pitchFamily="18" charset="0"/>
              </a:rPr>
              <a:t>thả</a:t>
            </a:r>
            <a:r>
              <a:rPr lang="en-US" altLang="en-US" sz="4400" b="1" dirty="0">
                <a:solidFill>
                  <a:srgbClr val="002060"/>
                </a:solidFill>
                <a:latin typeface="Times New Roman" panose="02020603050405020304" pitchFamily="18" charset="0"/>
                <a:cs typeface="Times New Roman" panose="02020603050405020304" pitchFamily="18" charset="0"/>
              </a:rPr>
              <a:t> </a:t>
            </a:r>
            <a:r>
              <a:rPr lang="en-US" altLang="en-US" sz="4400" b="1" dirty="0" err="1">
                <a:solidFill>
                  <a:srgbClr val="002060"/>
                </a:solidFill>
                <a:latin typeface="Times New Roman" panose="02020603050405020304" pitchFamily="18" charset="0"/>
                <a:cs typeface="Times New Roman" panose="02020603050405020304" pitchFamily="18" charset="0"/>
              </a:rPr>
              <a:t>câu</a:t>
            </a:r>
            <a:r>
              <a:rPr lang="en-US" altLang="en-US" sz="4400" b="1" dirty="0">
                <a:solidFill>
                  <a:srgbClr val="002060"/>
                </a:solidFill>
                <a:latin typeface="Times New Roman" panose="02020603050405020304" pitchFamily="18" charset="0"/>
                <a:cs typeface="Times New Roman" panose="02020603050405020304" pitchFamily="18" charset="0"/>
              </a:rPr>
              <a:t>.</a:t>
            </a:r>
            <a:endParaRPr lang="en-US" sz="4400" dirty="0">
              <a:solidFill>
                <a:srgbClr val="002060"/>
              </a:solidFill>
              <a:latin typeface="Times New Roman" panose="02020603050405020304" pitchFamily="18" charset="0"/>
              <a:cs typeface="Times New Roman" panose="02020603050405020304" pitchFamily="18" charset="0"/>
            </a:endParaRPr>
          </a:p>
        </p:txBody>
      </p:sp>
      <p:cxnSp>
        <p:nvCxnSpPr>
          <p:cNvPr id="23" name="Straight Connector 22"/>
          <p:cNvCxnSpPr>
            <a:cxnSpLocks/>
          </p:cNvCxnSpPr>
          <p:nvPr/>
        </p:nvCxnSpPr>
        <p:spPr>
          <a:xfrm>
            <a:off x="2907977" y="5257548"/>
            <a:ext cx="3440413" cy="0"/>
          </a:xfrm>
          <a:prstGeom prst="line">
            <a:avLst/>
          </a:prstGeom>
        </p:spPr>
        <p:style>
          <a:lnRef idx="3">
            <a:schemeClr val="dk1"/>
          </a:lnRef>
          <a:fillRef idx="0">
            <a:schemeClr val="dk1"/>
          </a:fillRef>
          <a:effectRef idx="2">
            <a:schemeClr val="dk1"/>
          </a:effectRef>
          <a:fontRef idx="minor">
            <a:schemeClr val="tx1"/>
          </a:fontRef>
        </p:style>
      </p:cxnSp>
      <p:cxnSp>
        <p:nvCxnSpPr>
          <p:cNvPr id="24" name="Straight Connector 23"/>
          <p:cNvCxnSpPr>
            <a:cxnSpLocks/>
          </p:cNvCxnSpPr>
          <p:nvPr/>
        </p:nvCxnSpPr>
        <p:spPr>
          <a:xfrm>
            <a:off x="6612466" y="5244617"/>
            <a:ext cx="1803007" cy="0"/>
          </a:xfrm>
          <a:prstGeom prst="line">
            <a:avLst/>
          </a:prstGeom>
        </p:spPr>
        <p:style>
          <a:lnRef idx="3">
            <a:schemeClr val="dk1"/>
          </a:lnRef>
          <a:fillRef idx="0">
            <a:schemeClr val="dk1"/>
          </a:fillRef>
          <a:effectRef idx="2">
            <a:schemeClr val="dk1"/>
          </a:effectRef>
          <a:fontRef idx="minor">
            <a:schemeClr val="tx1"/>
          </a:fontRef>
        </p:style>
      </p:cxnSp>
      <p:sp>
        <p:nvSpPr>
          <p:cNvPr id="25" name="TextBox 24"/>
          <p:cNvSpPr txBox="1"/>
          <p:nvPr/>
        </p:nvSpPr>
        <p:spPr>
          <a:xfrm>
            <a:off x="6380923" y="4249206"/>
            <a:ext cx="787072" cy="1200329"/>
          </a:xfrm>
          <a:prstGeom prst="rect">
            <a:avLst/>
          </a:prstGeom>
          <a:noFill/>
        </p:spPr>
        <p:txBody>
          <a:bodyPr wrap="square" rtlCol="0">
            <a:spAutoFit/>
          </a:bodyPr>
          <a:lstStyle/>
          <a:p>
            <a:r>
              <a:rPr lang="en-US" sz="7200" b="1" dirty="0">
                <a:solidFill>
                  <a:srgbClr val="FF0000"/>
                </a:solidFill>
                <a:latin typeface="Times New Roman" panose="02020603050405020304" pitchFamily="18" charset="0"/>
                <a:cs typeface="Times New Roman" panose="02020603050405020304" pitchFamily="18" charset="0"/>
              </a:rPr>
              <a:t>/</a:t>
            </a:r>
          </a:p>
        </p:txBody>
      </p:sp>
      <p:sp>
        <p:nvSpPr>
          <p:cNvPr id="2" name="TextBox 1"/>
          <p:cNvSpPr txBox="1"/>
          <p:nvPr/>
        </p:nvSpPr>
        <p:spPr>
          <a:xfrm>
            <a:off x="2128023" y="2679054"/>
            <a:ext cx="1800541" cy="769441"/>
          </a:xfrm>
          <a:prstGeom prst="rect">
            <a:avLst/>
          </a:prstGeom>
          <a:noFill/>
        </p:spPr>
        <p:txBody>
          <a:bodyPr wrap="square" rtlCol="0">
            <a:spAutoFit/>
          </a:bodyPr>
          <a:lstStyle/>
          <a:p>
            <a:r>
              <a:rPr lang="en-US" sz="4400" b="1" dirty="0">
                <a:solidFill>
                  <a:schemeClr val="accent6">
                    <a:lumMod val="75000"/>
                  </a:schemeClr>
                </a:solidFill>
                <a:latin typeface="Times New Roman" panose="02020603050405020304" pitchFamily="18" charset="0"/>
                <a:cs typeface="Times New Roman" panose="02020603050405020304" pitchFamily="18" charset="0"/>
              </a:rPr>
              <a:t>CN</a:t>
            </a:r>
          </a:p>
        </p:txBody>
      </p:sp>
      <p:sp>
        <p:nvSpPr>
          <p:cNvPr id="3" name="TextBox 2"/>
          <p:cNvSpPr txBox="1"/>
          <p:nvPr/>
        </p:nvSpPr>
        <p:spPr>
          <a:xfrm>
            <a:off x="7246252" y="2741164"/>
            <a:ext cx="2234338" cy="769441"/>
          </a:xfrm>
          <a:prstGeom prst="rect">
            <a:avLst/>
          </a:prstGeom>
          <a:noFill/>
        </p:spPr>
        <p:txBody>
          <a:bodyPr wrap="square" rtlCol="0">
            <a:spAutoFit/>
          </a:bodyPr>
          <a:lstStyle/>
          <a:p>
            <a:r>
              <a:rPr lang="en-US" sz="4400" b="1" dirty="0">
                <a:solidFill>
                  <a:schemeClr val="accent6">
                    <a:lumMod val="75000"/>
                  </a:schemeClr>
                </a:solidFill>
                <a:latin typeface="Times New Roman" panose="02020603050405020304" pitchFamily="18" charset="0"/>
                <a:cs typeface="Times New Roman" panose="02020603050405020304" pitchFamily="18" charset="0"/>
              </a:rPr>
              <a:t>VN</a:t>
            </a:r>
          </a:p>
        </p:txBody>
      </p:sp>
      <p:sp>
        <p:nvSpPr>
          <p:cNvPr id="5" name="TextBox 4"/>
          <p:cNvSpPr txBox="1"/>
          <p:nvPr/>
        </p:nvSpPr>
        <p:spPr>
          <a:xfrm>
            <a:off x="4114786" y="5219158"/>
            <a:ext cx="2313953" cy="769441"/>
          </a:xfrm>
          <a:prstGeom prst="rect">
            <a:avLst/>
          </a:prstGeom>
          <a:noFill/>
        </p:spPr>
        <p:txBody>
          <a:bodyPr wrap="square" rtlCol="0">
            <a:spAutoFit/>
          </a:bodyPr>
          <a:lstStyle/>
          <a:p>
            <a:r>
              <a:rPr lang="en-US" sz="4400" b="1" dirty="0">
                <a:solidFill>
                  <a:schemeClr val="accent6">
                    <a:lumMod val="75000"/>
                  </a:schemeClr>
                </a:solidFill>
                <a:latin typeface="Times New Roman" panose="02020603050405020304" pitchFamily="18" charset="0"/>
                <a:cs typeface="Times New Roman" panose="02020603050405020304" pitchFamily="18" charset="0"/>
              </a:rPr>
              <a:t>CN</a:t>
            </a:r>
          </a:p>
        </p:txBody>
      </p:sp>
      <p:sp>
        <p:nvSpPr>
          <p:cNvPr id="6" name="TextBox 5"/>
          <p:cNvSpPr txBox="1"/>
          <p:nvPr/>
        </p:nvSpPr>
        <p:spPr>
          <a:xfrm>
            <a:off x="6914971" y="5211756"/>
            <a:ext cx="1936024" cy="769441"/>
          </a:xfrm>
          <a:prstGeom prst="rect">
            <a:avLst/>
          </a:prstGeom>
          <a:noFill/>
        </p:spPr>
        <p:txBody>
          <a:bodyPr wrap="square" rtlCol="0">
            <a:spAutoFit/>
          </a:bodyPr>
          <a:lstStyle/>
          <a:p>
            <a:r>
              <a:rPr lang="en-US" sz="4400" b="1" dirty="0">
                <a:solidFill>
                  <a:schemeClr val="accent6">
                    <a:lumMod val="75000"/>
                  </a:schemeClr>
                </a:solidFill>
                <a:latin typeface="Times New Roman" panose="02020603050405020304" pitchFamily="18" charset="0"/>
                <a:cs typeface="Times New Roman" panose="02020603050405020304" pitchFamily="18" charset="0"/>
              </a:rPr>
              <a:t>VN</a:t>
            </a:r>
          </a:p>
        </p:txBody>
      </p:sp>
      <p:sp>
        <p:nvSpPr>
          <p:cNvPr id="7" name="AutoShape 2" descr="Cá heo Chung cá heo Clip nghệ thuật - Cá heo png tải về - Miễn phí trong  suốt Sinh Vật Học Biển png Tải về."/>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4" descr="Cá heo Chung cá heo Clip nghệ thuật - Cá heo png tải về - Miễn phí trong  suốt Sinh Vật Học Biển png Tải về."/>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6" name="Picture 25"/>
          <p:cNvPicPr>
            <a:picLocks noChangeAspect="1"/>
          </p:cNvPicPr>
          <p:nvPr/>
        </p:nvPicPr>
        <p:blipFill>
          <a:blip r:embed="rId3">
            <a:extLst>
              <a:ext uri="{BEBA8EAE-BF5A-486C-A8C5-ECC9F3942E4B}">
                <a14:imgProps xmlns:a14="http://schemas.microsoft.com/office/drawing/2010/main">
                  <a14:imgLayer r:embed="rId4">
                    <a14:imgEffect>
                      <a14:backgroundRemoval t="505" b="98485" l="0" r="100000"/>
                    </a14:imgEffect>
                  </a14:imgLayer>
                </a14:imgProps>
              </a:ext>
            </a:extLst>
          </a:blip>
          <a:stretch>
            <a:fillRect/>
          </a:stretch>
        </p:blipFill>
        <p:spPr>
          <a:xfrm rot="528830">
            <a:off x="712935" y="5040901"/>
            <a:ext cx="1748630" cy="1357760"/>
          </a:xfrm>
          <a:prstGeom prst="rect">
            <a:avLst/>
          </a:prstGeom>
        </p:spPr>
      </p:pic>
      <p:pic>
        <p:nvPicPr>
          <p:cNvPr id="29" name="Picture 4" descr="Hình ảnh Đầy Màu Sắc Khinh Khí Cầu Khinh Khí Cầu Máy Bay, Khinh Khí Cầu,  Đầy Màu Sắc, Bong Bóng Hydro miễn phí tải tập tin PNG PSDComment và Vecto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3438" b="98906" l="8125" r="90000"/>
                    </a14:imgEffect>
                  </a14:imgLayer>
                </a14:imgProps>
              </a:ext>
              <a:ext uri="{28A0092B-C50C-407E-A947-70E740481C1C}">
                <a14:useLocalDpi xmlns:a14="http://schemas.microsoft.com/office/drawing/2010/main" val="0"/>
              </a:ext>
            </a:extLst>
          </a:blip>
          <a:srcRect/>
          <a:stretch>
            <a:fillRect/>
          </a:stretch>
        </p:blipFill>
        <p:spPr bwMode="auto">
          <a:xfrm rot="19410705">
            <a:off x="9189590" y="383661"/>
            <a:ext cx="1574657" cy="1574658"/>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 descr="Khinh khí cầu phim Hoạt hình - Khinh khí cầu véc tơ png tải về - Miễn phí  trong suốt Khinh Khí Cầu png Tải về."/>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3889" r="98111">
                        <a14:foregroundMark x1="78556" y1="28556" x2="78556" y2="40000"/>
                        <a14:foregroundMark x1="15111" y1="57222" x2="8778" y2="44556"/>
                      </a14:backgroundRemoval>
                    </a14:imgEffect>
                  </a14:imgLayer>
                </a14:imgProps>
              </a:ext>
              <a:ext uri="{28A0092B-C50C-407E-A947-70E740481C1C}">
                <a14:useLocalDpi xmlns:a14="http://schemas.microsoft.com/office/drawing/2010/main" val="0"/>
              </a:ext>
            </a:extLst>
          </a:blip>
          <a:srcRect/>
          <a:stretch>
            <a:fillRect/>
          </a:stretch>
        </p:blipFill>
        <p:spPr bwMode="auto">
          <a:xfrm rot="2470486">
            <a:off x="10562134" y="117117"/>
            <a:ext cx="1192164" cy="1342820"/>
          </a:xfrm>
          <a:prstGeom prst="rect">
            <a:avLst/>
          </a:prstGeom>
          <a:noFill/>
          <a:extLst>
            <a:ext uri="{909E8E84-426E-40DD-AFC4-6F175D3DCCD1}">
              <a14:hiddenFill xmlns:a14="http://schemas.microsoft.com/office/drawing/2010/main">
                <a:solidFill>
                  <a:srgbClr val="FFFFFF"/>
                </a:solidFill>
              </a14:hiddenFill>
            </a:ext>
          </a:extLst>
        </p:spPr>
      </p:pic>
      <p:cxnSp>
        <p:nvCxnSpPr>
          <p:cNvPr id="31" name="Straight Connector 30">
            <a:extLst>
              <a:ext uri="{FF2B5EF4-FFF2-40B4-BE49-F238E27FC236}">
                <a16:creationId xmlns:a16="http://schemas.microsoft.com/office/drawing/2014/main" id="{A7E3D72F-8A29-4C20-B4FD-B5583E229547}"/>
              </a:ext>
            </a:extLst>
          </p:cNvPr>
          <p:cNvCxnSpPr>
            <a:cxnSpLocks/>
          </p:cNvCxnSpPr>
          <p:nvPr/>
        </p:nvCxnSpPr>
        <p:spPr>
          <a:xfrm>
            <a:off x="1204695" y="4002958"/>
            <a:ext cx="2469234" cy="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537980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wind"/>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down)">
                                      <p:cBhvr>
                                        <p:cTn id="12" dur="500"/>
                                        <p:tgtEl>
                                          <p:spTgt spid="20"/>
                                        </p:tgtEl>
                                      </p:cBhvr>
                                    </p:animEffect>
                                  </p:childTnLst>
                                </p:cTn>
                              </p:par>
                              <p:par>
                                <p:cTn id="13" presetID="22" presetClass="entr" presetSubtype="4"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down)">
                                      <p:cBhvr>
                                        <p:cTn id="15" dur="500"/>
                                        <p:tgtEl>
                                          <p:spTgt spid="13"/>
                                        </p:tgtEl>
                                      </p:cBhvr>
                                    </p:animEffect>
                                  </p:childTnLst>
                                </p:cTn>
                              </p:par>
                              <p:par>
                                <p:cTn id="16" presetID="22" presetClass="entr" presetSubtype="4" fill="hold" nodeType="with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wipe(down)">
                                      <p:cBhvr>
                                        <p:cTn id="18" dur="500"/>
                                        <p:tgtEl>
                                          <p:spTgt spid="31"/>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down)">
                                      <p:cBhvr>
                                        <p:cTn id="23" dur="500"/>
                                        <p:tgtEl>
                                          <p:spTgt spid="2"/>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wipe(down)">
                                      <p:cBhvr>
                                        <p:cTn id="26" dur="5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wipe(down)">
                                      <p:cBhvr>
                                        <p:cTn id="31" dur="500"/>
                                        <p:tgtEl>
                                          <p:spTgt spid="25"/>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nodeType="click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circle(in)">
                                      <p:cBhvr>
                                        <p:cTn id="36" dur="2000"/>
                                        <p:tgtEl>
                                          <p:spTgt spid="23"/>
                                        </p:tgtEl>
                                      </p:cBhvr>
                                    </p:animEffect>
                                  </p:childTnLst>
                                </p:cTn>
                              </p:par>
                              <p:par>
                                <p:cTn id="37" presetID="6" presetClass="entr" presetSubtype="16" fill="hold" nodeType="with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circle(in)">
                                      <p:cBhvr>
                                        <p:cTn id="39" dur="2000"/>
                                        <p:tgtEl>
                                          <p:spTgt spid="24"/>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5"/>
                                        </p:tgtEl>
                                        <p:attrNameLst>
                                          <p:attrName>style.visibility</p:attrName>
                                        </p:attrNameLst>
                                      </p:cBhvr>
                                      <p:to>
                                        <p:strVal val="visible"/>
                                      </p:to>
                                    </p:set>
                                    <p:animEffect transition="in" filter="barn(inVertical)">
                                      <p:cBhvr>
                                        <p:cTn id="44" dur="500"/>
                                        <p:tgtEl>
                                          <p:spTgt spid="5"/>
                                        </p:tgtEl>
                                      </p:cBhvr>
                                    </p:animEffect>
                                  </p:childTnLst>
                                </p:cTn>
                              </p:par>
                              <p:par>
                                <p:cTn id="45" presetID="16" presetClass="entr" presetSubtype="21" fill="hold" grpId="0" nodeType="with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barn(inVertical)">
                                      <p:cBhvr>
                                        <p:cTn id="4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5" grpId="0"/>
      <p:bldP spid="2" grpId="0"/>
      <p:bldP spid="3" grpId="0"/>
      <p:bldP spid="5"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图片 1">
            <a:extLst>
              <a:ext uri="{FF2B5EF4-FFF2-40B4-BE49-F238E27FC236}">
                <a16:creationId xmlns:a16="http://schemas.microsoft.com/office/drawing/2014/main" id="{AEEDE1EC-F864-46D6-B430-E4725441DCBF}"/>
              </a:ext>
            </a:extLst>
          </p:cNvPr>
          <p:cNvPicPr>
            <a:picLocks noChangeAspect="1"/>
          </p:cNvPicPr>
          <p:nvPr/>
        </p:nvPicPr>
        <p:blipFill>
          <a:blip r:embed="rId2"/>
          <a:stretch>
            <a:fillRect/>
          </a:stretch>
        </p:blipFill>
        <p:spPr>
          <a:xfrm>
            <a:off x="-1" y="0"/>
            <a:ext cx="12719957" cy="6857999"/>
          </a:xfrm>
          <a:prstGeom prst="rect">
            <a:avLst/>
          </a:prstGeom>
        </p:spPr>
      </p:pic>
      <p:sp>
        <p:nvSpPr>
          <p:cNvPr id="19" name="TextBox 18"/>
          <p:cNvSpPr txBox="1"/>
          <p:nvPr/>
        </p:nvSpPr>
        <p:spPr>
          <a:xfrm>
            <a:off x="947408" y="3683535"/>
            <a:ext cx="11244592" cy="2594493"/>
          </a:xfrm>
          <a:prstGeom prst="rect">
            <a:avLst/>
          </a:prstGeom>
          <a:noFill/>
        </p:spPr>
        <p:txBody>
          <a:bodyPr wrap="square" rtlCol="0">
            <a:spAutoFit/>
          </a:bodyPr>
          <a:lstStyle/>
          <a:p>
            <a:pPr>
              <a:lnSpc>
                <a:spcPct val="200000"/>
              </a:lnSpc>
            </a:pPr>
            <a:r>
              <a:rPr lang="en-US" altLang="en-US" sz="4400" b="1" dirty="0" err="1">
                <a:solidFill>
                  <a:srgbClr val="006600"/>
                </a:solidFill>
                <a:latin typeface="Times New Roman" panose="02020603050405020304" pitchFamily="18" charset="0"/>
                <a:cs typeface="Times New Roman" panose="02020603050405020304" pitchFamily="18" charset="0"/>
              </a:rPr>
              <a:t>Cá</a:t>
            </a:r>
            <a:r>
              <a:rPr lang="en-US" altLang="en-US" sz="4400" b="1" dirty="0">
                <a:solidFill>
                  <a:srgbClr val="006600"/>
                </a:solidFill>
                <a:latin typeface="Times New Roman" panose="02020603050405020304" pitchFamily="18" charset="0"/>
                <a:cs typeface="Times New Roman" panose="02020603050405020304" pitchFamily="18" charset="0"/>
              </a:rPr>
              <a:t> </a:t>
            </a:r>
            <a:r>
              <a:rPr lang="en-US" altLang="en-US" sz="4400" b="1" dirty="0" err="1">
                <a:solidFill>
                  <a:srgbClr val="006600"/>
                </a:solidFill>
                <a:latin typeface="Times New Roman" panose="02020603050405020304" pitchFamily="18" charset="0"/>
                <a:cs typeface="Times New Roman" panose="02020603050405020304" pitchFamily="18" charset="0"/>
              </a:rPr>
              <a:t>heo</a:t>
            </a:r>
            <a:r>
              <a:rPr lang="en-US" altLang="en-US" sz="4400" b="1" dirty="0">
                <a:solidFill>
                  <a:srgbClr val="006600"/>
                </a:solidFill>
                <a:latin typeface="Times New Roman" panose="02020603050405020304" pitchFamily="18" charset="0"/>
                <a:cs typeface="Times New Roman" panose="02020603050405020304" pitchFamily="18" charset="0"/>
              </a:rPr>
              <a:t> </a:t>
            </a:r>
            <a:r>
              <a:rPr lang="en-US" altLang="en-US" sz="4400" b="1" dirty="0" err="1">
                <a:solidFill>
                  <a:srgbClr val="006600"/>
                </a:solidFill>
                <a:latin typeface="Times New Roman" panose="02020603050405020304" pitchFamily="18" charset="0"/>
                <a:cs typeface="Times New Roman" panose="02020603050405020304" pitchFamily="18" charset="0"/>
              </a:rPr>
              <a:t>gọi</a:t>
            </a:r>
            <a:r>
              <a:rPr lang="en-US" altLang="en-US" sz="4400" b="1" dirty="0">
                <a:solidFill>
                  <a:srgbClr val="006600"/>
                </a:solidFill>
                <a:latin typeface="Times New Roman" panose="02020603050405020304" pitchFamily="18" charset="0"/>
                <a:cs typeface="Times New Roman" panose="02020603050405020304" pitchFamily="18" charset="0"/>
              </a:rPr>
              <a:t> </a:t>
            </a:r>
            <a:r>
              <a:rPr lang="en-US" altLang="en-US" sz="4400" b="1" dirty="0" err="1">
                <a:solidFill>
                  <a:srgbClr val="006600"/>
                </a:solidFill>
                <a:latin typeface="Times New Roman" panose="02020603050405020304" pitchFamily="18" charset="0"/>
                <a:cs typeface="Times New Roman" panose="02020603050405020304" pitchFamily="18" charset="0"/>
              </a:rPr>
              <a:t>nhau</a:t>
            </a:r>
            <a:r>
              <a:rPr lang="en-US" altLang="en-US" sz="4400" b="1" dirty="0">
                <a:solidFill>
                  <a:srgbClr val="006600"/>
                </a:solidFill>
                <a:latin typeface="Times New Roman" panose="02020603050405020304" pitchFamily="18" charset="0"/>
                <a:cs typeface="Times New Roman" panose="02020603050405020304" pitchFamily="18" charset="0"/>
              </a:rPr>
              <a:t> </a:t>
            </a:r>
            <a:r>
              <a:rPr lang="en-US" altLang="en-US" sz="4400" b="1" dirty="0" err="1">
                <a:solidFill>
                  <a:srgbClr val="006600"/>
                </a:solidFill>
                <a:latin typeface="Times New Roman" panose="02020603050405020304" pitchFamily="18" charset="0"/>
                <a:cs typeface="Times New Roman" panose="02020603050405020304" pitchFamily="18" charset="0"/>
              </a:rPr>
              <a:t>quây</a:t>
            </a:r>
            <a:r>
              <a:rPr lang="en-US" altLang="en-US" sz="4400" b="1" dirty="0">
                <a:solidFill>
                  <a:srgbClr val="006600"/>
                </a:solidFill>
                <a:latin typeface="Times New Roman" panose="02020603050405020304" pitchFamily="18" charset="0"/>
                <a:cs typeface="Times New Roman" panose="02020603050405020304" pitchFamily="18" charset="0"/>
              </a:rPr>
              <a:t> </a:t>
            </a:r>
            <a:r>
              <a:rPr lang="en-US" altLang="en-US" sz="4400" b="1" dirty="0" err="1">
                <a:solidFill>
                  <a:srgbClr val="006600"/>
                </a:solidFill>
                <a:latin typeface="Times New Roman" panose="02020603050405020304" pitchFamily="18" charset="0"/>
                <a:cs typeface="Times New Roman" panose="02020603050405020304" pitchFamily="18" charset="0"/>
              </a:rPr>
              <a:t>đến</a:t>
            </a:r>
            <a:r>
              <a:rPr lang="en-US" altLang="en-US" sz="4400" b="1" dirty="0">
                <a:solidFill>
                  <a:srgbClr val="006600"/>
                </a:solidFill>
                <a:latin typeface="Times New Roman" panose="02020603050405020304" pitchFamily="18" charset="0"/>
                <a:cs typeface="Times New Roman" panose="02020603050405020304" pitchFamily="18" charset="0"/>
              </a:rPr>
              <a:t> </a:t>
            </a:r>
            <a:r>
              <a:rPr lang="en-US" altLang="en-US" sz="4400" b="1" dirty="0" err="1">
                <a:solidFill>
                  <a:srgbClr val="006600"/>
                </a:solidFill>
                <a:latin typeface="Times New Roman" panose="02020603050405020304" pitchFamily="18" charset="0"/>
                <a:cs typeface="Times New Roman" panose="02020603050405020304" pitchFamily="18" charset="0"/>
              </a:rPr>
              <a:t>quanh</a:t>
            </a:r>
            <a:r>
              <a:rPr lang="en-US" altLang="en-US" sz="4400" b="1" dirty="0">
                <a:solidFill>
                  <a:srgbClr val="006600"/>
                </a:solidFill>
                <a:latin typeface="Times New Roman" panose="02020603050405020304" pitchFamily="18" charset="0"/>
                <a:cs typeface="Times New Roman" panose="02020603050405020304" pitchFamily="18" charset="0"/>
              </a:rPr>
              <a:t> </a:t>
            </a:r>
            <a:r>
              <a:rPr lang="en-US" altLang="en-US" sz="4400" b="1" dirty="0" err="1">
                <a:solidFill>
                  <a:srgbClr val="006600"/>
                </a:solidFill>
                <a:latin typeface="Times New Roman" panose="02020603050405020304" pitchFamily="18" charset="0"/>
                <a:cs typeface="Times New Roman" panose="02020603050405020304" pitchFamily="18" charset="0"/>
              </a:rPr>
              <a:t>tàu</a:t>
            </a:r>
            <a:r>
              <a:rPr lang="en-US" altLang="en-US" sz="4400" b="1" dirty="0">
                <a:solidFill>
                  <a:srgbClr val="006600"/>
                </a:solidFill>
                <a:latin typeface="Times New Roman" panose="02020603050405020304" pitchFamily="18" charset="0"/>
                <a:cs typeface="Times New Roman" panose="02020603050405020304" pitchFamily="18" charset="0"/>
              </a:rPr>
              <a:t> </a:t>
            </a:r>
            <a:r>
              <a:rPr lang="en-US" altLang="en-US" sz="4400" b="1" dirty="0" err="1">
                <a:solidFill>
                  <a:srgbClr val="006600"/>
                </a:solidFill>
                <a:latin typeface="Times New Roman" panose="02020603050405020304" pitchFamily="18" charset="0"/>
                <a:cs typeface="Times New Roman" panose="02020603050405020304" pitchFamily="18" charset="0"/>
              </a:rPr>
              <a:t>như</a:t>
            </a:r>
            <a:r>
              <a:rPr lang="en-US" altLang="en-US" sz="4400" b="1" dirty="0">
                <a:solidFill>
                  <a:srgbClr val="006600"/>
                </a:solidFill>
                <a:latin typeface="Times New Roman" panose="02020603050405020304" pitchFamily="18" charset="0"/>
                <a:cs typeface="Times New Roman" panose="02020603050405020304" pitchFamily="18" charset="0"/>
              </a:rPr>
              <a:t> </a:t>
            </a:r>
            <a:r>
              <a:rPr lang="en-US" altLang="en-US" sz="4400" b="1" dirty="0" err="1">
                <a:solidFill>
                  <a:srgbClr val="006600"/>
                </a:solidFill>
                <a:latin typeface="Times New Roman" panose="02020603050405020304" pitchFamily="18" charset="0"/>
                <a:cs typeface="Times New Roman" panose="02020603050405020304" pitchFamily="18" charset="0"/>
              </a:rPr>
              <a:t>để</a:t>
            </a:r>
            <a:r>
              <a:rPr lang="en-US" altLang="en-US" sz="4400" b="1" dirty="0">
                <a:solidFill>
                  <a:srgbClr val="006600"/>
                </a:solidFill>
                <a:latin typeface="Times New Roman" panose="02020603050405020304" pitchFamily="18" charset="0"/>
                <a:cs typeface="Times New Roman" panose="02020603050405020304" pitchFamily="18" charset="0"/>
              </a:rPr>
              <a:t> chia </a:t>
            </a:r>
            <a:r>
              <a:rPr lang="en-US" altLang="en-US" sz="4400" b="1" dirty="0" err="1">
                <a:solidFill>
                  <a:srgbClr val="006600"/>
                </a:solidFill>
                <a:latin typeface="Times New Roman" panose="02020603050405020304" pitchFamily="18" charset="0"/>
                <a:cs typeface="Times New Roman" panose="02020603050405020304" pitchFamily="18" charset="0"/>
              </a:rPr>
              <a:t>vui</a:t>
            </a:r>
            <a:r>
              <a:rPr lang="en-US" altLang="en-US" sz="4400" b="1" dirty="0">
                <a:solidFill>
                  <a:srgbClr val="006600"/>
                </a:solidFill>
                <a:latin typeface="Times New Roman" panose="02020603050405020304" pitchFamily="18" charset="0"/>
                <a:cs typeface="Times New Roman" panose="02020603050405020304" pitchFamily="18" charset="0"/>
              </a:rPr>
              <a:t>.</a:t>
            </a:r>
            <a:endParaRPr lang="en-US" sz="4400" dirty="0">
              <a:latin typeface="Times New Roman" panose="02020603050405020304" pitchFamily="18" charset="0"/>
              <a:cs typeface="Times New Roman" panose="02020603050405020304" pitchFamily="18" charset="0"/>
            </a:endParaRPr>
          </a:p>
        </p:txBody>
      </p:sp>
      <p:sp>
        <p:nvSpPr>
          <p:cNvPr id="9" name="Rectangle 8"/>
          <p:cNvSpPr/>
          <p:nvPr/>
        </p:nvSpPr>
        <p:spPr>
          <a:xfrm>
            <a:off x="522107" y="1344923"/>
            <a:ext cx="11354766" cy="2594493"/>
          </a:xfrm>
          <a:prstGeom prst="rect">
            <a:avLst/>
          </a:prstGeom>
        </p:spPr>
        <p:txBody>
          <a:bodyPr wrap="square">
            <a:spAutoFit/>
          </a:bodyPr>
          <a:lstStyle/>
          <a:p>
            <a:pPr>
              <a:lnSpc>
                <a:spcPct val="200000"/>
              </a:lnSpc>
            </a:pPr>
            <a:r>
              <a:rPr lang="en-US" altLang="en-US" sz="4400" b="1" dirty="0" err="1">
                <a:solidFill>
                  <a:srgbClr val="006600"/>
                </a:solidFill>
                <a:latin typeface="Times New Roman" panose="02020603050405020304" pitchFamily="18" charset="0"/>
                <a:cs typeface="Times New Roman" panose="02020603050405020304" pitchFamily="18" charset="0"/>
              </a:rPr>
              <a:t>Một</a:t>
            </a:r>
            <a:r>
              <a:rPr lang="en-US" altLang="en-US" sz="4400" b="1" dirty="0">
                <a:solidFill>
                  <a:srgbClr val="006600"/>
                </a:solidFill>
                <a:latin typeface="Times New Roman" panose="02020603050405020304" pitchFamily="18" charset="0"/>
                <a:cs typeface="Times New Roman" panose="02020603050405020304" pitchFamily="18" charset="0"/>
              </a:rPr>
              <a:t> </a:t>
            </a:r>
            <a:r>
              <a:rPr lang="en-US" altLang="en-US" sz="4400" b="1" dirty="0" err="1">
                <a:solidFill>
                  <a:srgbClr val="006600"/>
                </a:solidFill>
                <a:latin typeface="Times New Roman" panose="02020603050405020304" pitchFamily="18" charset="0"/>
                <a:cs typeface="Times New Roman" panose="02020603050405020304" pitchFamily="18" charset="0"/>
              </a:rPr>
              <a:t>số</a:t>
            </a:r>
            <a:r>
              <a:rPr lang="en-US" altLang="en-US" sz="4400" b="1" dirty="0">
                <a:solidFill>
                  <a:srgbClr val="006600"/>
                </a:solidFill>
                <a:latin typeface="Times New Roman" panose="02020603050405020304" pitchFamily="18" charset="0"/>
                <a:cs typeface="Times New Roman" panose="02020603050405020304" pitchFamily="18" charset="0"/>
              </a:rPr>
              <a:t> </a:t>
            </a:r>
            <a:r>
              <a:rPr lang="en-US" altLang="en-US" sz="4400" b="1" dirty="0" err="1">
                <a:solidFill>
                  <a:srgbClr val="006600"/>
                </a:solidFill>
                <a:latin typeface="Times New Roman" panose="02020603050405020304" pitchFamily="18" charset="0"/>
                <a:cs typeface="Times New Roman" panose="02020603050405020304" pitchFamily="18" charset="0"/>
              </a:rPr>
              <a:t>khác</a:t>
            </a:r>
            <a:r>
              <a:rPr lang="en-US" altLang="en-US" sz="4400" b="1" dirty="0">
                <a:solidFill>
                  <a:srgbClr val="006600"/>
                </a:solidFill>
                <a:latin typeface="Times New Roman" panose="02020603050405020304" pitchFamily="18" charset="0"/>
                <a:cs typeface="Times New Roman" panose="02020603050405020304" pitchFamily="18" charset="0"/>
              </a:rPr>
              <a:t> </a:t>
            </a:r>
            <a:r>
              <a:rPr lang="en-US" altLang="en-US" sz="4400" b="1" dirty="0" err="1">
                <a:solidFill>
                  <a:srgbClr val="006600"/>
                </a:solidFill>
                <a:latin typeface="Times New Roman" panose="02020603050405020304" pitchFamily="18" charset="0"/>
                <a:cs typeface="Times New Roman" panose="02020603050405020304" pitchFamily="18" charset="0"/>
              </a:rPr>
              <a:t>quây</a:t>
            </a:r>
            <a:r>
              <a:rPr lang="en-US" altLang="en-US" sz="4400" b="1" dirty="0">
                <a:solidFill>
                  <a:srgbClr val="006600"/>
                </a:solidFill>
                <a:latin typeface="Times New Roman" panose="02020603050405020304" pitchFamily="18" charset="0"/>
                <a:cs typeface="Times New Roman" panose="02020603050405020304" pitchFamily="18" charset="0"/>
              </a:rPr>
              <a:t> </a:t>
            </a:r>
            <a:r>
              <a:rPr lang="en-US" altLang="en-US" sz="4400" b="1" dirty="0" err="1">
                <a:solidFill>
                  <a:srgbClr val="006600"/>
                </a:solidFill>
                <a:latin typeface="Times New Roman" panose="02020603050405020304" pitchFamily="18" charset="0"/>
                <a:cs typeface="Times New Roman" panose="02020603050405020304" pitchFamily="18" charset="0"/>
              </a:rPr>
              <a:t>quần</a:t>
            </a:r>
            <a:r>
              <a:rPr lang="en-US" altLang="en-US" sz="4400" b="1" dirty="0">
                <a:solidFill>
                  <a:srgbClr val="006600"/>
                </a:solidFill>
                <a:latin typeface="Times New Roman" panose="02020603050405020304" pitchFamily="18" charset="0"/>
                <a:cs typeface="Times New Roman" panose="02020603050405020304" pitchFamily="18" charset="0"/>
              </a:rPr>
              <a:t> </a:t>
            </a:r>
            <a:r>
              <a:rPr lang="en-US" altLang="en-US" sz="4400" b="1" dirty="0" err="1">
                <a:solidFill>
                  <a:srgbClr val="006600"/>
                </a:solidFill>
                <a:latin typeface="Times New Roman" panose="02020603050405020304" pitchFamily="18" charset="0"/>
                <a:cs typeface="Times New Roman" panose="02020603050405020304" pitchFamily="18" charset="0"/>
              </a:rPr>
              <a:t>trên</a:t>
            </a:r>
            <a:r>
              <a:rPr lang="en-US" altLang="en-US" sz="4400" b="1" dirty="0">
                <a:solidFill>
                  <a:srgbClr val="006600"/>
                </a:solidFill>
                <a:latin typeface="Times New Roman" panose="02020603050405020304" pitchFamily="18" charset="0"/>
                <a:cs typeface="Times New Roman" panose="02020603050405020304" pitchFamily="18" charset="0"/>
              </a:rPr>
              <a:t> </a:t>
            </a:r>
            <a:r>
              <a:rPr lang="en-US" altLang="en-US" sz="4400" b="1" dirty="0" err="1">
                <a:solidFill>
                  <a:srgbClr val="006600"/>
                </a:solidFill>
                <a:latin typeface="Times New Roman" panose="02020603050405020304" pitchFamily="18" charset="0"/>
                <a:cs typeface="Times New Roman" panose="02020603050405020304" pitchFamily="18" charset="0"/>
              </a:rPr>
              <a:t>boong</a:t>
            </a:r>
            <a:r>
              <a:rPr lang="en-US" altLang="en-US" sz="4400" b="1" dirty="0">
                <a:solidFill>
                  <a:srgbClr val="006600"/>
                </a:solidFill>
                <a:latin typeface="Times New Roman" panose="02020603050405020304" pitchFamily="18" charset="0"/>
                <a:cs typeface="Times New Roman" panose="02020603050405020304" pitchFamily="18" charset="0"/>
              </a:rPr>
              <a:t> </a:t>
            </a:r>
            <a:r>
              <a:rPr lang="en-US" altLang="en-US" sz="4400" b="1" dirty="0" err="1">
                <a:solidFill>
                  <a:srgbClr val="006600"/>
                </a:solidFill>
                <a:latin typeface="Times New Roman" panose="02020603050405020304" pitchFamily="18" charset="0"/>
                <a:cs typeface="Times New Roman" panose="02020603050405020304" pitchFamily="18" charset="0"/>
              </a:rPr>
              <a:t>sau</a:t>
            </a:r>
            <a:r>
              <a:rPr lang="en-US" altLang="en-US" sz="4400" b="1" dirty="0">
                <a:solidFill>
                  <a:srgbClr val="006600"/>
                </a:solidFill>
                <a:latin typeface="Times New Roman" panose="02020603050405020304" pitchFamily="18" charset="0"/>
                <a:cs typeface="Times New Roman" panose="02020603050405020304" pitchFamily="18" charset="0"/>
              </a:rPr>
              <a:t>, ca </a:t>
            </a:r>
            <a:r>
              <a:rPr lang="en-US" altLang="en-US" sz="4400" b="1" dirty="0" err="1">
                <a:solidFill>
                  <a:srgbClr val="006600"/>
                </a:solidFill>
                <a:latin typeface="Times New Roman" panose="02020603050405020304" pitchFamily="18" charset="0"/>
                <a:cs typeface="Times New Roman" panose="02020603050405020304" pitchFamily="18" charset="0"/>
              </a:rPr>
              <a:t>hát</a:t>
            </a:r>
            <a:r>
              <a:rPr lang="en-US" altLang="en-US" sz="4400" b="1" dirty="0">
                <a:solidFill>
                  <a:srgbClr val="006600"/>
                </a:solidFill>
                <a:latin typeface="Times New Roman" panose="02020603050405020304" pitchFamily="18" charset="0"/>
                <a:cs typeface="Times New Roman" panose="02020603050405020304" pitchFamily="18" charset="0"/>
              </a:rPr>
              <a:t>, </a:t>
            </a:r>
            <a:r>
              <a:rPr lang="en-US" altLang="en-US" sz="4400" b="1" dirty="0" err="1">
                <a:solidFill>
                  <a:srgbClr val="006600"/>
                </a:solidFill>
                <a:latin typeface="Times New Roman" panose="02020603050405020304" pitchFamily="18" charset="0"/>
                <a:cs typeface="Times New Roman" panose="02020603050405020304" pitchFamily="18" charset="0"/>
              </a:rPr>
              <a:t>thổi</a:t>
            </a:r>
            <a:r>
              <a:rPr lang="en-US" altLang="en-US" sz="4400" b="1" dirty="0">
                <a:solidFill>
                  <a:srgbClr val="006600"/>
                </a:solidFill>
                <a:latin typeface="Times New Roman" panose="02020603050405020304" pitchFamily="18" charset="0"/>
                <a:cs typeface="Times New Roman" panose="02020603050405020304" pitchFamily="18" charset="0"/>
              </a:rPr>
              <a:t> </a:t>
            </a:r>
            <a:r>
              <a:rPr lang="en-US" altLang="en-US" sz="4400" b="1" dirty="0" err="1">
                <a:solidFill>
                  <a:srgbClr val="006600"/>
                </a:solidFill>
                <a:latin typeface="Times New Roman" panose="02020603050405020304" pitchFamily="18" charset="0"/>
                <a:cs typeface="Times New Roman" panose="02020603050405020304" pitchFamily="18" charset="0"/>
              </a:rPr>
              <a:t>sáo</a:t>
            </a:r>
            <a:r>
              <a:rPr lang="en-US" altLang="en-US" sz="4400" b="1" dirty="0">
                <a:solidFill>
                  <a:srgbClr val="006600"/>
                </a:solidFill>
                <a:latin typeface="Times New Roman" panose="02020603050405020304" pitchFamily="18" charset="0"/>
                <a:cs typeface="Times New Roman" panose="02020603050405020304" pitchFamily="18" charset="0"/>
              </a:rPr>
              <a:t>.</a:t>
            </a:r>
            <a:endParaRPr lang="en-US" sz="4400" dirty="0">
              <a:latin typeface="Times New Roman" panose="02020603050405020304" pitchFamily="18" charset="0"/>
              <a:cs typeface="Times New Roman" panose="02020603050405020304" pitchFamily="18" charset="0"/>
            </a:endParaRPr>
          </a:p>
        </p:txBody>
      </p:sp>
      <p:sp>
        <p:nvSpPr>
          <p:cNvPr id="11" name="TextBox 10"/>
          <p:cNvSpPr txBox="1"/>
          <p:nvPr/>
        </p:nvSpPr>
        <p:spPr>
          <a:xfrm rot="21442798">
            <a:off x="3398004" y="837832"/>
            <a:ext cx="909892" cy="1970732"/>
          </a:xfrm>
          <a:prstGeom prst="rect">
            <a:avLst/>
          </a:prstGeom>
          <a:noFill/>
        </p:spPr>
        <p:txBody>
          <a:bodyPr wrap="square" rtlCol="0">
            <a:spAutoFit/>
          </a:bodyPr>
          <a:lstStyle/>
          <a:p>
            <a:pPr>
              <a:lnSpc>
                <a:spcPct val="200000"/>
              </a:lnSpc>
            </a:pPr>
            <a:r>
              <a:rPr lang="en-US" sz="7200" dirty="0">
                <a:solidFill>
                  <a:srgbClr val="FF0000"/>
                </a:solidFill>
                <a:latin typeface="Times New Roman" panose="02020603050405020304" pitchFamily="18" charset="0"/>
                <a:cs typeface="Times New Roman" panose="02020603050405020304" pitchFamily="18" charset="0"/>
              </a:rPr>
              <a:t>/</a:t>
            </a:r>
          </a:p>
        </p:txBody>
      </p:sp>
      <p:cxnSp>
        <p:nvCxnSpPr>
          <p:cNvPr id="12" name="Straight Connector 11"/>
          <p:cNvCxnSpPr>
            <a:cxnSpLocks/>
          </p:cNvCxnSpPr>
          <p:nvPr/>
        </p:nvCxnSpPr>
        <p:spPr>
          <a:xfrm>
            <a:off x="997657" y="2537051"/>
            <a:ext cx="2406367" cy="18535"/>
          </a:xfrm>
          <a:prstGeom prst="line">
            <a:avLst/>
          </a:prstGeom>
        </p:spPr>
        <p:style>
          <a:lnRef idx="3">
            <a:schemeClr val="dk1"/>
          </a:lnRef>
          <a:fillRef idx="0">
            <a:schemeClr val="dk1"/>
          </a:fillRef>
          <a:effectRef idx="2">
            <a:schemeClr val="dk1"/>
          </a:effectRef>
          <a:fontRef idx="minor">
            <a:schemeClr val="tx1"/>
          </a:fontRef>
        </p:style>
      </p:cxnSp>
      <p:cxnSp>
        <p:nvCxnSpPr>
          <p:cNvPr id="13" name="Straight Connector 12"/>
          <p:cNvCxnSpPr>
            <a:cxnSpLocks/>
          </p:cNvCxnSpPr>
          <p:nvPr/>
        </p:nvCxnSpPr>
        <p:spPr>
          <a:xfrm flipV="1">
            <a:off x="2888987" y="4914775"/>
            <a:ext cx="8355605" cy="66006"/>
          </a:xfrm>
          <a:prstGeom prst="line">
            <a:avLst/>
          </a:prstGeom>
        </p:spPr>
        <p:style>
          <a:lnRef idx="3">
            <a:schemeClr val="dk1"/>
          </a:lnRef>
          <a:fillRef idx="0">
            <a:schemeClr val="dk1"/>
          </a:fillRef>
          <a:effectRef idx="2">
            <a:schemeClr val="dk1"/>
          </a:effectRef>
          <a:fontRef idx="minor">
            <a:schemeClr val="tx1"/>
          </a:fontRef>
        </p:style>
      </p:cxnSp>
      <p:sp>
        <p:nvSpPr>
          <p:cNvPr id="14" name="TextBox 13"/>
          <p:cNvSpPr txBox="1"/>
          <p:nvPr/>
        </p:nvSpPr>
        <p:spPr>
          <a:xfrm rot="236250">
            <a:off x="1585178" y="2039517"/>
            <a:ext cx="1964634" cy="1240276"/>
          </a:xfrm>
          <a:prstGeom prst="rect">
            <a:avLst/>
          </a:prstGeom>
          <a:noFill/>
        </p:spPr>
        <p:txBody>
          <a:bodyPr wrap="square" rtlCol="0">
            <a:spAutoFit/>
          </a:bodyPr>
          <a:lstStyle/>
          <a:p>
            <a:pPr>
              <a:lnSpc>
                <a:spcPct val="200000"/>
              </a:lnSpc>
            </a:pPr>
            <a:r>
              <a:rPr lang="en-US" sz="4400" b="1" dirty="0">
                <a:solidFill>
                  <a:schemeClr val="accent6">
                    <a:lumMod val="75000"/>
                  </a:schemeClr>
                </a:solidFill>
                <a:latin typeface="Times New Roman" panose="02020603050405020304" pitchFamily="18" charset="0"/>
                <a:cs typeface="Times New Roman" panose="02020603050405020304" pitchFamily="18" charset="0"/>
              </a:rPr>
              <a:t>CN</a:t>
            </a:r>
          </a:p>
        </p:txBody>
      </p:sp>
      <p:sp>
        <p:nvSpPr>
          <p:cNvPr id="15" name="TextBox 14"/>
          <p:cNvSpPr txBox="1"/>
          <p:nvPr/>
        </p:nvSpPr>
        <p:spPr>
          <a:xfrm rot="21442798">
            <a:off x="7204086" y="2018714"/>
            <a:ext cx="4214408" cy="1240276"/>
          </a:xfrm>
          <a:prstGeom prst="rect">
            <a:avLst/>
          </a:prstGeom>
          <a:noFill/>
        </p:spPr>
        <p:txBody>
          <a:bodyPr wrap="square" rtlCol="0">
            <a:spAutoFit/>
          </a:bodyPr>
          <a:lstStyle/>
          <a:p>
            <a:pPr>
              <a:lnSpc>
                <a:spcPct val="200000"/>
              </a:lnSpc>
            </a:pPr>
            <a:r>
              <a:rPr lang="en-US" sz="4400" b="1" dirty="0">
                <a:solidFill>
                  <a:schemeClr val="accent6">
                    <a:lumMod val="75000"/>
                  </a:schemeClr>
                </a:solidFill>
                <a:latin typeface="Times New Roman" panose="02020603050405020304" pitchFamily="18" charset="0"/>
                <a:cs typeface="Times New Roman" panose="02020603050405020304" pitchFamily="18" charset="0"/>
              </a:rPr>
              <a:t>VN</a:t>
            </a:r>
          </a:p>
        </p:txBody>
      </p:sp>
      <p:cxnSp>
        <p:nvCxnSpPr>
          <p:cNvPr id="20" name="Straight Connector 19"/>
          <p:cNvCxnSpPr>
            <a:cxnSpLocks/>
          </p:cNvCxnSpPr>
          <p:nvPr/>
        </p:nvCxnSpPr>
        <p:spPr>
          <a:xfrm rot="21442798">
            <a:off x="1156026" y="4870691"/>
            <a:ext cx="1307268" cy="47012"/>
          </a:xfrm>
          <a:prstGeom prst="line">
            <a:avLst/>
          </a:prstGeom>
        </p:spPr>
        <p:style>
          <a:lnRef idx="3">
            <a:schemeClr val="dk1"/>
          </a:lnRef>
          <a:fillRef idx="0">
            <a:schemeClr val="dk1"/>
          </a:fillRef>
          <a:effectRef idx="2">
            <a:schemeClr val="dk1"/>
          </a:effectRef>
          <a:fontRef idx="minor">
            <a:schemeClr val="tx1"/>
          </a:fontRef>
        </p:style>
      </p:cxnSp>
      <p:sp>
        <p:nvSpPr>
          <p:cNvPr id="21" name="TextBox 20"/>
          <p:cNvSpPr txBox="1"/>
          <p:nvPr/>
        </p:nvSpPr>
        <p:spPr>
          <a:xfrm rot="21442798">
            <a:off x="2542821" y="3127345"/>
            <a:ext cx="2150947" cy="1970732"/>
          </a:xfrm>
          <a:prstGeom prst="rect">
            <a:avLst/>
          </a:prstGeom>
          <a:noFill/>
        </p:spPr>
        <p:txBody>
          <a:bodyPr wrap="square" rtlCol="0">
            <a:spAutoFit/>
          </a:bodyPr>
          <a:lstStyle/>
          <a:p>
            <a:pPr>
              <a:lnSpc>
                <a:spcPct val="200000"/>
              </a:lnSpc>
            </a:pPr>
            <a:r>
              <a:rPr lang="en-US" sz="7200" dirty="0">
                <a:solidFill>
                  <a:srgbClr val="FF0000"/>
                </a:solidFill>
                <a:latin typeface="Times New Roman" panose="02020603050405020304" pitchFamily="18" charset="0"/>
                <a:cs typeface="Times New Roman" panose="02020603050405020304" pitchFamily="18" charset="0"/>
              </a:rPr>
              <a:t>/</a:t>
            </a:r>
          </a:p>
        </p:txBody>
      </p:sp>
      <p:cxnSp>
        <p:nvCxnSpPr>
          <p:cNvPr id="23" name="Straight Connector 22"/>
          <p:cNvCxnSpPr>
            <a:cxnSpLocks/>
          </p:cNvCxnSpPr>
          <p:nvPr/>
        </p:nvCxnSpPr>
        <p:spPr>
          <a:xfrm>
            <a:off x="3795363" y="2591339"/>
            <a:ext cx="8110475" cy="2238"/>
          </a:xfrm>
          <a:prstGeom prst="line">
            <a:avLst/>
          </a:prstGeom>
        </p:spPr>
        <p:style>
          <a:lnRef idx="3">
            <a:schemeClr val="dk1"/>
          </a:lnRef>
          <a:fillRef idx="0">
            <a:schemeClr val="dk1"/>
          </a:fillRef>
          <a:effectRef idx="2">
            <a:schemeClr val="dk1"/>
          </a:effectRef>
          <a:fontRef idx="minor">
            <a:schemeClr val="tx1"/>
          </a:fontRef>
        </p:style>
      </p:cxnSp>
      <p:sp>
        <p:nvSpPr>
          <p:cNvPr id="28" name="TextBox 27"/>
          <p:cNvSpPr txBox="1"/>
          <p:nvPr/>
        </p:nvSpPr>
        <p:spPr>
          <a:xfrm>
            <a:off x="7614634" y="4482616"/>
            <a:ext cx="4055259" cy="1240276"/>
          </a:xfrm>
          <a:prstGeom prst="rect">
            <a:avLst/>
          </a:prstGeom>
          <a:noFill/>
        </p:spPr>
        <p:txBody>
          <a:bodyPr wrap="square" rtlCol="0">
            <a:spAutoFit/>
          </a:bodyPr>
          <a:lstStyle/>
          <a:p>
            <a:pPr>
              <a:lnSpc>
                <a:spcPct val="200000"/>
              </a:lnSpc>
            </a:pPr>
            <a:r>
              <a:rPr lang="en-US" sz="4400" b="1" dirty="0">
                <a:solidFill>
                  <a:schemeClr val="accent6">
                    <a:lumMod val="75000"/>
                  </a:schemeClr>
                </a:solidFill>
                <a:latin typeface="Times New Roman" panose="02020603050405020304" pitchFamily="18" charset="0"/>
                <a:cs typeface="Times New Roman" panose="02020603050405020304" pitchFamily="18" charset="0"/>
              </a:rPr>
              <a:t>VN</a:t>
            </a:r>
          </a:p>
        </p:txBody>
      </p:sp>
      <p:sp>
        <p:nvSpPr>
          <p:cNvPr id="29" name="TextBox 28"/>
          <p:cNvSpPr txBox="1"/>
          <p:nvPr/>
        </p:nvSpPr>
        <p:spPr>
          <a:xfrm rot="21442798">
            <a:off x="1341881" y="4310389"/>
            <a:ext cx="2646332" cy="1240276"/>
          </a:xfrm>
          <a:prstGeom prst="rect">
            <a:avLst/>
          </a:prstGeom>
          <a:noFill/>
        </p:spPr>
        <p:txBody>
          <a:bodyPr wrap="square" rtlCol="0">
            <a:spAutoFit/>
          </a:bodyPr>
          <a:lstStyle/>
          <a:p>
            <a:pPr>
              <a:lnSpc>
                <a:spcPct val="200000"/>
              </a:lnSpc>
            </a:pPr>
            <a:r>
              <a:rPr lang="en-US" sz="4400" b="1" dirty="0">
                <a:solidFill>
                  <a:schemeClr val="accent6">
                    <a:lumMod val="75000"/>
                  </a:schemeClr>
                </a:solidFill>
                <a:latin typeface="Times New Roman" panose="02020603050405020304" pitchFamily="18" charset="0"/>
                <a:cs typeface="Times New Roman" panose="02020603050405020304" pitchFamily="18" charset="0"/>
              </a:rPr>
              <a:t>CN</a:t>
            </a:r>
          </a:p>
        </p:txBody>
      </p:sp>
      <p:cxnSp>
        <p:nvCxnSpPr>
          <p:cNvPr id="30" name="Straight Connector 29">
            <a:extLst>
              <a:ext uri="{FF2B5EF4-FFF2-40B4-BE49-F238E27FC236}">
                <a16:creationId xmlns:a16="http://schemas.microsoft.com/office/drawing/2014/main" id="{B5ED0EA9-439B-4936-A441-CB40F4A0BD1D}"/>
              </a:ext>
            </a:extLst>
          </p:cNvPr>
          <p:cNvCxnSpPr>
            <a:cxnSpLocks/>
          </p:cNvCxnSpPr>
          <p:nvPr/>
        </p:nvCxnSpPr>
        <p:spPr>
          <a:xfrm flipV="1">
            <a:off x="637129" y="3916714"/>
            <a:ext cx="1837980" cy="33188"/>
          </a:xfrm>
          <a:prstGeom prst="line">
            <a:avLst/>
          </a:prstGeom>
        </p:spPr>
        <p:style>
          <a:lnRef idx="3">
            <a:schemeClr val="dk1"/>
          </a:lnRef>
          <a:fillRef idx="0">
            <a:schemeClr val="dk1"/>
          </a:fillRef>
          <a:effectRef idx="2">
            <a:schemeClr val="dk1"/>
          </a:effectRef>
          <a:fontRef idx="minor">
            <a:schemeClr val="tx1"/>
          </a:fontRef>
        </p:style>
      </p:cxnSp>
      <p:cxnSp>
        <p:nvCxnSpPr>
          <p:cNvPr id="33" name="Straight Connector 32">
            <a:extLst>
              <a:ext uri="{FF2B5EF4-FFF2-40B4-BE49-F238E27FC236}">
                <a16:creationId xmlns:a16="http://schemas.microsoft.com/office/drawing/2014/main" id="{489A6813-42DB-4F94-921B-506E645117F5}"/>
              </a:ext>
            </a:extLst>
          </p:cNvPr>
          <p:cNvCxnSpPr>
            <a:cxnSpLocks/>
          </p:cNvCxnSpPr>
          <p:nvPr/>
        </p:nvCxnSpPr>
        <p:spPr>
          <a:xfrm flipV="1">
            <a:off x="1080988" y="6204133"/>
            <a:ext cx="2054316" cy="29965"/>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4108600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drap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23"/>
                                        </p:tgtEl>
                                        <p:attrNameLst>
                                          <p:attrName>style.visibility</p:attrName>
                                        </p:attrNameLst>
                                      </p:cBhvr>
                                      <p:to>
                                        <p:strVal val="visible"/>
                                      </p:to>
                                    </p:set>
                                    <p:anim calcmode="lin" valueType="num">
                                      <p:cBhvr additive="base">
                                        <p:cTn id="16" dur="500" fill="hold"/>
                                        <p:tgtEl>
                                          <p:spTgt spid="23"/>
                                        </p:tgtEl>
                                        <p:attrNameLst>
                                          <p:attrName>ppt_x</p:attrName>
                                        </p:attrNameLst>
                                      </p:cBhvr>
                                      <p:tavLst>
                                        <p:tav tm="0">
                                          <p:val>
                                            <p:strVal val="#ppt_x"/>
                                          </p:val>
                                        </p:tav>
                                        <p:tav tm="100000">
                                          <p:val>
                                            <p:strVal val="#ppt_x"/>
                                          </p:val>
                                        </p:tav>
                                      </p:tavLst>
                                    </p:anim>
                                    <p:anim calcmode="lin" valueType="num">
                                      <p:cBhvr additive="base">
                                        <p:cTn id="17" dur="500" fill="hold"/>
                                        <p:tgtEl>
                                          <p:spTgt spid="23"/>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30"/>
                                        </p:tgtEl>
                                        <p:attrNameLst>
                                          <p:attrName>style.visibility</p:attrName>
                                        </p:attrNameLst>
                                      </p:cBhvr>
                                      <p:to>
                                        <p:strVal val="visible"/>
                                      </p:to>
                                    </p:set>
                                    <p:anim calcmode="lin" valueType="num">
                                      <p:cBhvr additive="base">
                                        <p:cTn id="20" dur="500" fill="hold"/>
                                        <p:tgtEl>
                                          <p:spTgt spid="30"/>
                                        </p:tgtEl>
                                        <p:attrNameLst>
                                          <p:attrName>ppt_x</p:attrName>
                                        </p:attrNameLst>
                                      </p:cBhvr>
                                      <p:tavLst>
                                        <p:tav tm="0">
                                          <p:val>
                                            <p:strVal val="#ppt_x"/>
                                          </p:val>
                                        </p:tav>
                                        <p:tav tm="100000">
                                          <p:val>
                                            <p:strVal val="#ppt_x"/>
                                          </p:val>
                                        </p:tav>
                                      </p:tavLst>
                                    </p:anim>
                                    <p:anim calcmode="lin" valueType="num">
                                      <p:cBhvr additive="base">
                                        <p:cTn id="21"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down)">
                                      <p:cBhvr>
                                        <p:cTn id="26" dur="500"/>
                                        <p:tgtEl>
                                          <p:spTgt spid="14"/>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down)">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barn(inVertical)">
                                      <p:cBhvr>
                                        <p:cTn id="34" dur="500"/>
                                        <p:tgtEl>
                                          <p:spTgt spid="21"/>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20"/>
                                        </p:tgtEl>
                                        <p:attrNameLst>
                                          <p:attrName>style.visibility</p:attrName>
                                        </p:attrNameLst>
                                      </p:cBhvr>
                                      <p:to>
                                        <p:strVal val="visible"/>
                                      </p:to>
                                    </p:set>
                                    <p:anim calcmode="lin" valueType="num">
                                      <p:cBhvr additive="base">
                                        <p:cTn id="39" dur="500" fill="hold"/>
                                        <p:tgtEl>
                                          <p:spTgt spid="20"/>
                                        </p:tgtEl>
                                        <p:attrNameLst>
                                          <p:attrName>ppt_x</p:attrName>
                                        </p:attrNameLst>
                                      </p:cBhvr>
                                      <p:tavLst>
                                        <p:tav tm="0">
                                          <p:val>
                                            <p:strVal val="#ppt_x"/>
                                          </p:val>
                                        </p:tav>
                                        <p:tav tm="100000">
                                          <p:val>
                                            <p:strVal val="#ppt_x"/>
                                          </p:val>
                                        </p:tav>
                                      </p:tavLst>
                                    </p:anim>
                                    <p:anim calcmode="lin" valueType="num">
                                      <p:cBhvr additive="base">
                                        <p:cTn id="40" dur="500" fill="hold"/>
                                        <p:tgtEl>
                                          <p:spTgt spid="20"/>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33"/>
                                        </p:tgtEl>
                                        <p:attrNameLst>
                                          <p:attrName>style.visibility</p:attrName>
                                        </p:attrNameLst>
                                      </p:cBhvr>
                                      <p:to>
                                        <p:strVal val="visible"/>
                                      </p:to>
                                    </p:set>
                                    <p:anim calcmode="lin" valueType="num">
                                      <p:cBhvr additive="base">
                                        <p:cTn id="47" dur="500" fill="hold"/>
                                        <p:tgtEl>
                                          <p:spTgt spid="33"/>
                                        </p:tgtEl>
                                        <p:attrNameLst>
                                          <p:attrName>ppt_x</p:attrName>
                                        </p:attrNameLst>
                                      </p:cBhvr>
                                      <p:tavLst>
                                        <p:tav tm="0">
                                          <p:val>
                                            <p:strVal val="#ppt_x"/>
                                          </p:val>
                                        </p:tav>
                                        <p:tav tm="100000">
                                          <p:val>
                                            <p:strVal val="#ppt_x"/>
                                          </p:val>
                                        </p:tav>
                                      </p:tavLst>
                                    </p:anim>
                                    <p:anim calcmode="lin" valueType="num">
                                      <p:cBhvr additive="base">
                                        <p:cTn id="4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29"/>
                                        </p:tgtEl>
                                        <p:attrNameLst>
                                          <p:attrName>style.visibility</p:attrName>
                                        </p:attrNameLst>
                                      </p:cBhvr>
                                      <p:to>
                                        <p:strVal val="visible"/>
                                      </p:to>
                                    </p:set>
                                    <p:anim calcmode="lin" valueType="num">
                                      <p:cBhvr additive="base">
                                        <p:cTn id="53" dur="500" fill="hold"/>
                                        <p:tgtEl>
                                          <p:spTgt spid="29"/>
                                        </p:tgtEl>
                                        <p:attrNameLst>
                                          <p:attrName>ppt_x</p:attrName>
                                        </p:attrNameLst>
                                      </p:cBhvr>
                                      <p:tavLst>
                                        <p:tav tm="0">
                                          <p:val>
                                            <p:strVal val="#ppt_x"/>
                                          </p:val>
                                        </p:tav>
                                        <p:tav tm="100000">
                                          <p:val>
                                            <p:strVal val="#ppt_x"/>
                                          </p:val>
                                        </p:tav>
                                      </p:tavLst>
                                    </p:anim>
                                    <p:anim calcmode="lin" valueType="num">
                                      <p:cBhvr additive="base">
                                        <p:cTn id="54" dur="500" fill="hold"/>
                                        <p:tgtEl>
                                          <p:spTgt spid="29"/>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28"/>
                                        </p:tgtEl>
                                        <p:attrNameLst>
                                          <p:attrName>style.visibility</p:attrName>
                                        </p:attrNameLst>
                                      </p:cBhvr>
                                      <p:to>
                                        <p:strVal val="visible"/>
                                      </p:to>
                                    </p:set>
                                    <p:anim calcmode="lin" valueType="num">
                                      <p:cBhvr additive="base">
                                        <p:cTn id="57" dur="500" fill="hold"/>
                                        <p:tgtEl>
                                          <p:spTgt spid="28"/>
                                        </p:tgtEl>
                                        <p:attrNameLst>
                                          <p:attrName>ppt_x</p:attrName>
                                        </p:attrNameLst>
                                      </p:cBhvr>
                                      <p:tavLst>
                                        <p:tav tm="0">
                                          <p:val>
                                            <p:strVal val="#ppt_x"/>
                                          </p:val>
                                        </p:tav>
                                        <p:tav tm="100000">
                                          <p:val>
                                            <p:strVal val="#ppt_x"/>
                                          </p:val>
                                        </p:tav>
                                      </p:tavLst>
                                    </p:anim>
                                    <p:anim calcmode="lin" valueType="num">
                                      <p:cBhvr additive="base">
                                        <p:cTn id="58"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P spid="15" grpId="0"/>
      <p:bldP spid="21" grpId="0"/>
      <p:bldP spid="28" grpId="0"/>
      <p:bldP spid="2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22">
            <a:extLst>
              <a:ext uri="{FF2B5EF4-FFF2-40B4-BE49-F238E27FC236}">
                <a16:creationId xmlns:a16="http://schemas.microsoft.com/office/drawing/2014/main" id="{7CB73944-AC5B-491C-A902-4CBEADC27E6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0824" y="-260949"/>
            <a:ext cx="11961176" cy="6857692"/>
          </a:xfrm>
          <a:prstGeom prst="rect">
            <a:avLst/>
          </a:prstGeom>
        </p:spPr>
      </p:pic>
      <p:sp>
        <p:nvSpPr>
          <p:cNvPr id="2" name="Rectangle 1"/>
          <p:cNvSpPr/>
          <p:nvPr/>
        </p:nvSpPr>
        <p:spPr>
          <a:xfrm>
            <a:off x="777004" y="1746911"/>
            <a:ext cx="8768614" cy="3785652"/>
          </a:xfrm>
          <a:prstGeom prst="rect">
            <a:avLst/>
          </a:prstGeom>
        </p:spPr>
        <p:txBody>
          <a:bodyPr wrap="square">
            <a:spAutoFit/>
          </a:bodyPr>
          <a:lstStyle/>
          <a:p>
            <a:pPr algn="ctr">
              <a:spcBef>
                <a:spcPct val="50000"/>
              </a:spcBef>
              <a:spcAft>
                <a:spcPct val="0"/>
              </a:spcAft>
            </a:pPr>
            <a:r>
              <a:rPr lang="en-US" altLang="en-US" sz="6000" b="1" u="sng" dirty="0" err="1">
                <a:solidFill>
                  <a:srgbClr val="FF0000"/>
                </a:solidFill>
                <a:latin typeface="SVN-Cookie" panose="020B0606040200020203" pitchFamily="34" charset="0"/>
                <a:cs typeface="Arial" panose="020B0604020202020204" pitchFamily="34" charset="0"/>
              </a:rPr>
              <a:t>Bài</a:t>
            </a:r>
            <a:r>
              <a:rPr lang="en-US" altLang="en-US" sz="6000" b="1" u="sng" dirty="0">
                <a:solidFill>
                  <a:srgbClr val="FF0000"/>
                </a:solidFill>
                <a:latin typeface="SVN-Cookie" panose="020B0606040200020203" pitchFamily="34" charset="0"/>
                <a:cs typeface="Arial" panose="020B0604020202020204" pitchFamily="34" charset="0"/>
              </a:rPr>
              <a:t> 3</a:t>
            </a:r>
            <a:r>
              <a:rPr lang="en-US" altLang="en-US" sz="6000" dirty="0">
                <a:solidFill>
                  <a:srgbClr val="FF0000"/>
                </a:solidFill>
                <a:latin typeface="SVN-Cookie" panose="020B0606040200020203" pitchFamily="34" charset="0"/>
                <a:cs typeface="Arial" panose="020B0604020202020204" pitchFamily="34" charset="0"/>
              </a:rPr>
              <a:t>: </a:t>
            </a:r>
            <a:r>
              <a:rPr lang="en-US" altLang="en-US" sz="6000" b="1" dirty="0" err="1">
                <a:solidFill>
                  <a:srgbClr val="002060"/>
                </a:solidFill>
                <a:latin typeface="SVN-Cookie" panose="020B0606040200020203" pitchFamily="34" charset="0"/>
                <a:cs typeface="Arial" panose="020B0604020202020204" pitchFamily="34" charset="0"/>
              </a:rPr>
              <a:t>Viết</a:t>
            </a:r>
            <a:r>
              <a:rPr lang="en-US" altLang="en-US" sz="6000" b="1" dirty="0">
                <a:solidFill>
                  <a:srgbClr val="002060"/>
                </a:solidFill>
                <a:latin typeface="SVN-Cookie" panose="020B0606040200020203" pitchFamily="34" charset="0"/>
                <a:cs typeface="Arial" panose="020B0604020202020204" pitchFamily="34" charset="0"/>
              </a:rPr>
              <a:t> </a:t>
            </a:r>
            <a:r>
              <a:rPr lang="en-US" altLang="en-US" sz="6000" b="1" dirty="0" err="1">
                <a:solidFill>
                  <a:srgbClr val="002060"/>
                </a:solidFill>
                <a:latin typeface="SVN-Cookie" panose="020B0606040200020203" pitchFamily="34" charset="0"/>
                <a:cs typeface="Arial" panose="020B0604020202020204" pitchFamily="34" charset="0"/>
              </a:rPr>
              <a:t>một</a:t>
            </a:r>
            <a:r>
              <a:rPr lang="en-US" altLang="en-US" sz="6000" b="1" dirty="0">
                <a:solidFill>
                  <a:srgbClr val="002060"/>
                </a:solidFill>
                <a:latin typeface="SVN-Cookie" panose="020B0606040200020203" pitchFamily="34" charset="0"/>
                <a:cs typeface="Arial" panose="020B0604020202020204" pitchFamily="34" charset="0"/>
              </a:rPr>
              <a:t> </a:t>
            </a:r>
            <a:r>
              <a:rPr lang="en-US" altLang="en-US" sz="6000" b="1" dirty="0" err="1">
                <a:solidFill>
                  <a:srgbClr val="002060"/>
                </a:solidFill>
                <a:latin typeface="SVN-Cookie" panose="020B0606040200020203" pitchFamily="34" charset="0"/>
                <a:cs typeface="Arial" panose="020B0604020202020204" pitchFamily="34" charset="0"/>
              </a:rPr>
              <a:t>đoạn</a:t>
            </a:r>
            <a:r>
              <a:rPr lang="en-US" altLang="en-US" sz="6000" b="1" dirty="0">
                <a:solidFill>
                  <a:srgbClr val="002060"/>
                </a:solidFill>
                <a:latin typeface="SVN-Cookie" panose="020B0606040200020203" pitchFamily="34" charset="0"/>
                <a:cs typeface="Arial" panose="020B0604020202020204" pitchFamily="34" charset="0"/>
              </a:rPr>
              <a:t> </a:t>
            </a:r>
            <a:r>
              <a:rPr lang="en-US" altLang="en-US" sz="6000" b="1" dirty="0" err="1">
                <a:solidFill>
                  <a:srgbClr val="002060"/>
                </a:solidFill>
                <a:latin typeface="SVN-Cookie" panose="020B0606040200020203" pitchFamily="34" charset="0"/>
                <a:cs typeface="Arial" panose="020B0604020202020204" pitchFamily="34" charset="0"/>
              </a:rPr>
              <a:t>văn</a:t>
            </a:r>
            <a:r>
              <a:rPr lang="en-US" altLang="en-US" sz="6000" b="1" dirty="0">
                <a:solidFill>
                  <a:srgbClr val="002060"/>
                </a:solidFill>
                <a:latin typeface="SVN-Cookie" panose="020B0606040200020203" pitchFamily="34" charset="0"/>
                <a:cs typeface="Arial" panose="020B0604020202020204" pitchFamily="34" charset="0"/>
              </a:rPr>
              <a:t> </a:t>
            </a:r>
            <a:r>
              <a:rPr lang="en-US" altLang="en-US" sz="6000" b="1" dirty="0" err="1">
                <a:solidFill>
                  <a:srgbClr val="002060"/>
                </a:solidFill>
                <a:latin typeface="SVN-Cookie" panose="020B0606040200020203" pitchFamily="34" charset="0"/>
                <a:cs typeface="Arial" panose="020B0604020202020204" pitchFamily="34" charset="0"/>
              </a:rPr>
              <a:t>khoảng</a:t>
            </a:r>
            <a:r>
              <a:rPr lang="en-US" altLang="en-US" sz="6000" b="1" dirty="0">
                <a:solidFill>
                  <a:srgbClr val="002060"/>
                </a:solidFill>
                <a:latin typeface="SVN-Cookie" panose="020B0606040200020203" pitchFamily="34" charset="0"/>
                <a:cs typeface="Arial" panose="020B0604020202020204" pitchFamily="34" charset="0"/>
              </a:rPr>
              <a:t> 5 </a:t>
            </a:r>
            <a:r>
              <a:rPr lang="en-US" altLang="en-US" sz="6000" b="1" dirty="0" err="1">
                <a:solidFill>
                  <a:srgbClr val="002060"/>
                </a:solidFill>
                <a:latin typeface="SVN-Cookie" panose="020B0606040200020203" pitchFamily="34" charset="0"/>
                <a:cs typeface="Arial" panose="020B0604020202020204" pitchFamily="34" charset="0"/>
              </a:rPr>
              <a:t>câu</a:t>
            </a:r>
            <a:r>
              <a:rPr lang="en-US" altLang="en-US" sz="6000" b="1" dirty="0">
                <a:solidFill>
                  <a:srgbClr val="002060"/>
                </a:solidFill>
                <a:latin typeface="SVN-Cookie" panose="020B0606040200020203" pitchFamily="34" charset="0"/>
                <a:cs typeface="Arial" panose="020B0604020202020204" pitchFamily="34" charset="0"/>
              </a:rPr>
              <a:t> </a:t>
            </a:r>
            <a:r>
              <a:rPr lang="en-US" altLang="en-US" sz="6000" b="1" dirty="0" err="1">
                <a:solidFill>
                  <a:srgbClr val="002060"/>
                </a:solidFill>
                <a:latin typeface="SVN-Cookie" panose="020B0606040200020203" pitchFamily="34" charset="0"/>
                <a:cs typeface="Arial" panose="020B0604020202020204" pitchFamily="34" charset="0"/>
              </a:rPr>
              <a:t>kể</a:t>
            </a:r>
            <a:r>
              <a:rPr lang="en-US" altLang="en-US" sz="6000" b="1" dirty="0">
                <a:solidFill>
                  <a:srgbClr val="002060"/>
                </a:solidFill>
                <a:latin typeface="SVN-Cookie" panose="020B0606040200020203" pitchFamily="34" charset="0"/>
                <a:cs typeface="Arial" panose="020B0604020202020204" pitchFamily="34" charset="0"/>
              </a:rPr>
              <a:t> </a:t>
            </a:r>
            <a:r>
              <a:rPr lang="en-US" altLang="en-US" sz="6000" b="1" dirty="0" err="1">
                <a:solidFill>
                  <a:srgbClr val="002060"/>
                </a:solidFill>
                <a:latin typeface="SVN-Cookie" panose="020B0606040200020203" pitchFamily="34" charset="0"/>
                <a:cs typeface="Arial" panose="020B0604020202020204" pitchFamily="34" charset="0"/>
              </a:rPr>
              <a:t>về</a:t>
            </a:r>
            <a:r>
              <a:rPr lang="en-US" altLang="en-US" sz="6000" b="1" dirty="0">
                <a:solidFill>
                  <a:srgbClr val="002060"/>
                </a:solidFill>
                <a:latin typeface="SVN-Cookie" panose="020B0606040200020203" pitchFamily="34" charset="0"/>
                <a:cs typeface="Arial" panose="020B0604020202020204" pitchFamily="34" charset="0"/>
              </a:rPr>
              <a:t> </a:t>
            </a:r>
            <a:r>
              <a:rPr lang="en-US" altLang="en-US" sz="6000" b="1" dirty="0" err="1">
                <a:solidFill>
                  <a:srgbClr val="002060"/>
                </a:solidFill>
                <a:latin typeface="SVN-Cookie" panose="020B0606040200020203" pitchFamily="34" charset="0"/>
                <a:cs typeface="Arial" panose="020B0604020202020204" pitchFamily="34" charset="0"/>
              </a:rPr>
              <a:t>công</a:t>
            </a:r>
            <a:r>
              <a:rPr lang="en-US" altLang="en-US" sz="6000" b="1" dirty="0">
                <a:solidFill>
                  <a:srgbClr val="002060"/>
                </a:solidFill>
                <a:latin typeface="SVN-Cookie" panose="020B0606040200020203" pitchFamily="34" charset="0"/>
                <a:cs typeface="Arial" panose="020B0604020202020204" pitchFamily="34" charset="0"/>
              </a:rPr>
              <a:t> </a:t>
            </a:r>
            <a:r>
              <a:rPr lang="en-US" altLang="en-US" sz="6000" b="1" dirty="0" err="1">
                <a:solidFill>
                  <a:srgbClr val="002060"/>
                </a:solidFill>
                <a:latin typeface="SVN-Cookie" panose="020B0606040200020203" pitchFamily="34" charset="0"/>
                <a:cs typeface="Arial" panose="020B0604020202020204" pitchFamily="34" charset="0"/>
              </a:rPr>
              <a:t>việc</a:t>
            </a:r>
            <a:r>
              <a:rPr lang="en-US" altLang="en-US" sz="6000" b="1" dirty="0">
                <a:solidFill>
                  <a:srgbClr val="002060"/>
                </a:solidFill>
                <a:latin typeface="SVN-Cookie" panose="020B0606040200020203" pitchFamily="34" charset="0"/>
                <a:cs typeface="Arial" panose="020B0604020202020204" pitchFamily="34" charset="0"/>
              </a:rPr>
              <a:t> </a:t>
            </a:r>
            <a:r>
              <a:rPr lang="en-US" altLang="en-US" sz="6000" b="1" dirty="0" err="1">
                <a:solidFill>
                  <a:srgbClr val="002060"/>
                </a:solidFill>
                <a:latin typeface="SVN-Cookie" panose="020B0606040200020203" pitchFamily="34" charset="0"/>
                <a:cs typeface="Arial" panose="020B0604020202020204" pitchFamily="34" charset="0"/>
              </a:rPr>
              <a:t>trực</a:t>
            </a:r>
            <a:r>
              <a:rPr lang="en-US" altLang="en-US" sz="6000" b="1" dirty="0">
                <a:solidFill>
                  <a:srgbClr val="002060"/>
                </a:solidFill>
                <a:latin typeface="SVN-Cookie" panose="020B0606040200020203" pitchFamily="34" charset="0"/>
                <a:cs typeface="Arial" panose="020B0604020202020204" pitchFamily="34" charset="0"/>
              </a:rPr>
              <a:t> </a:t>
            </a:r>
            <a:r>
              <a:rPr lang="en-US" altLang="en-US" sz="6000" b="1" dirty="0" err="1">
                <a:solidFill>
                  <a:srgbClr val="002060"/>
                </a:solidFill>
                <a:latin typeface="SVN-Cookie" panose="020B0606040200020203" pitchFamily="34" charset="0"/>
                <a:cs typeface="Arial" panose="020B0604020202020204" pitchFamily="34" charset="0"/>
              </a:rPr>
              <a:t>nhật</a:t>
            </a:r>
            <a:r>
              <a:rPr lang="en-US" altLang="en-US" sz="6000" b="1" dirty="0">
                <a:solidFill>
                  <a:srgbClr val="002060"/>
                </a:solidFill>
                <a:latin typeface="SVN-Cookie" panose="020B0606040200020203" pitchFamily="34" charset="0"/>
                <a:cs typeface="Arial" panose="020B0604020202020204" pitchFamily="34" charset="0"/>
              </a:rPr>
              <a:t> </a:t>
            </a:r>
            <a:r>
              <a:rPr lang="en-US" altLang="en-US" sz="6000" b="1" dirty="0" err="1">
                <a:solidFill>
                  <a:srgbClr val="002060"/>
                </a:solidFill>
                <a:latin typeface="SVN-Cookie" panose="020B0606040200020203" pitchFamily="34" charset="0"/>
                <a:cs typeface="Arial" panose="020B0604020202020204" pitchFamily="34" charset="0"/>
              </a:rPr>
              <a:t>lớp</a:t>
            </a:r>
            <a:r>
              <a:rPr lang="en-US" altLang="en-US" sz="6000" b="1" dirty="0">
                <a:solidFill>
                  <a:srgbClr val="002060"/>
                </a:solidFill>
                <a:latin typeface="SVN-Cookie" panose="020B0606040200020203" pitchFamily="34" charset="0"/>
                <a:cs typeface="Arial" panose="020B0604020202020204" pitchFamily="34" charset="0"/>
              </a:rPr>
              <a:t> </a:t>
            </a:r>
            <a:r>
              <a:rPr lang="en-US" altLang="en-US" sz="6000" b="1" dirty="0" err="1">
                <a:solidFill>
                  <a:srgbClr val="002060"/>
                </a:solidFill>
                <a:latin typeface="SVN-Cookie" panose="020B0606040200020203" pitchFamily="34" charset="0"/>
                <a:cs typeface="Arial" panose="020B0604020202020204" pitchFamily="34" charset="0"/>
              </a:rPr>
              <a:t>của</a:t>
            </a:r>
            <a:r>
              <a:rPr lang="en-US" altLang="en-US" sz="6000" b="1" dirty="0">
                <a:solidFill>
                  <a:srgbClr val="002060"/>
                </a:solidFill>
                <a:latin typeface="SVN-Cookie" panose="020B0606040200020203" pitchFamily="34" charset="0"/>
                <a:cs typeface="Arial" panose="020B0604020202020204" pitchFamily="34" charset="0"/>
              </a:rPr>
              <a:t> </a:t>
            </a:r>
            <a:r>
              <a:rPr lang="en-US" altLang="en-US" sz="6000" b="1" dirty="0" err="1">
                <a:solidFill>
                  <a:srgbClr val="002060"/>
                </a:solidFill>
                <a:latin typeface="SVN-Cookie" panose="020B0606040200020203" pitchFamily="34" charset="0"/>
                <a:cs typeface="Arial" panose="020B0604020202020204" pitchFamily="34" charset="0"/>
              </a:rPr>
              <a:t>tổ</a:t>
            </a:r>
            <a:r>
              <a:rPr lang="en-US" altLang="en-US" sz="6000" b="1" dirty="0">
                <a:solidFill>
                  <a:srgbClr val="002060"/>
                </a:solidFill>
                <a:latin typeface="SVN-Cookie" panose="020B0606040200020203" pitchFamily="34" charset="0"/>
                <a:cs typeface="Arial" panose="020B0604020202020204" pitchFamily="34" charset="0"/>
              </a:rPr>
              <a:t> </a:t>
            </a:r>
            <a:r>
              <a:rPr lang="en-US" altLang="en-US" sz="6000" b="1" dirty="0" err="1">
                <a:solidFill>
                  <a:srgbClr val="002060"/>
                </a:solidFill>
                <a:latin typeface="SVN-Cookie" panose="020B0606040200020203" pitchFamily="34" charset="0"/>
                <a:cs typeface="Arial" panose="020B0604020202020204" pitchFamily="34" charset="0"/>
              </a:rPr>
              <a:t>em</a:t>
            </a:r>
            <a:r>
              <a:rPr lang="en-US" altLang="en-US" sz="6000" b="1" dirty="0">
                <a:solidFill>
                  <a:srgbClr val="002060"/>
                </a:solidFill>
                <a:latin typeface="SVN-Cookie" panose="020B0606040200020203" pitchFamily="34" charset="0"/>
                <a:cs typeface="Arial" panose="020B0604020202020204" pitchFamily="34" charset="0"/>
              </a:rPr>
              <a:t>, </a:t>
            </a:r>
            <a:r>
              <a:rPr lang="en-US" altLang="en-US" sz="6000" b="1" dirty="0" err="1">
                <a:solidFill>
                  <a:srgbClr val="002060"/>
                </a:solidFill>
                <a:latin typeface="SVN-Cookie" panose="020B0606040200020203" pitchFamily="34" charset="0"/>
                <a:cs typeface="Arial" panose="020B0604020202020204" pitchFamily="34" charset="0"/>
              </a:rPr>
              <a:t>trong</a:t>
            </a:r>
            <a:r>
              <a:rPr lang="en-US" altLang="en-US" sz="6000" b="1" dirty="0">
                <a:solidFill>
                  <a:srgbClr val="002060"/>
                </a:solidFill>
                <a:latin typeface="SVN-Cookie" panose="020B0606040200020203" pitchFamily="34" charset="0"/>
                <a:cs typeface="Arial" panose="020B0604020202020204" pitchFamily="34" charset="0"/>
              </a:rPr>
              <a:t> </a:t>
            </a:r>
            <a:r>
              <a:rPr lang="en-US" altLang="en-US" sz="6000" b="1" dirty="0" err="1">
                <a:solidFill>
                  <a:srgbClr val="002060"/>
                </a:solidFill>
                <a:latin typeface="SVN-Cookie" panose="020B0606040200020203" pitchFamily="34" charset="0"/>
                <a:cs typeface="Arial" panose="020B0604020202020204" pitchFamily="34" charset="0"/>
              </a:rPr>
              <a:t>đó</a:t>
            </a:r>
            <a:r>
              <a:rPr lang="en-US" altLang="en-US" sz="6000" b="1" dirty="0">
                <a:solidFill>
                  <a:srgbClr val="002060"/>
                </a:solidFill>
                <a:latin typeface="SVN-Cookie" panose="020B0606040200020203" pitchFamily="34" charset="0"/>
                <a:cs typeface="Arial" panose="020B0604020202020204" pitchFamily="34" charset="0"/>
              </a:rPr>
              <a:t> </a:t>
            </a:r>
            <a:r>
              <a:rPr lang="en-US" altLang="en-US" sz="6000" b="1" dirty="0" err="1">
                <a:solidFill>
                  <a:srgbClr val="002060"/>
                </a:solidFill>
                <a:latin typeface="SVN-Cookie" panose="020B0606040200020203" pitchFamily="34" charset="0"/>
                <a:cs typeface="Arial" panose="020B0604020202020204" pitchFamily="34" charset="0"/>
              </a:rPr>
              <a:t>có</a:t>
            </a:r>
            <a:r>
              <a:rPr lang="en-US" altLang="en-US" sz="6000" b="1" dirty="0">
                <a:solidFill>
                  <a:srgbClr val="002060"/>
                </a:solidFill>
                <a:latin typeface="SVN-Cookie" panose="020B0606040200020203" pitchFamily="34" charset="0"/>
                <a:cs typeface="Arial" panose="020B0604020202020204" pitchFamily="34" charset="0"/>
              </a:rPr>
              <a:t> </a:t>
            </a:r>
            <a:r>
              <a:rPr lang="en-US" altLang="en-US" sz="6000" b="1" dirty="0" err="1">
                <a:solidFill>
                  <a:srgbClr val="002060"/>
                </a:solidFill>
                <a:latin typeface="SVN-Cookie" panose="020B0606040200020203" pitchFamily="34" charset="0"/>
                <a:cs typeface="Arial" panose="020B0604020202020204" pitchFamily="34" charset="0"/>
              </a:rPr>
              <a:t>dùng</a:t>
            </a:r>
            <a:r>
              <a:rPr lang="en-US" altLang="en-US" sz="6000" b="1" dirty="0">
                <a:solidFill>
                  <a:srgbClr val="002060"/>
                </a:solidFill>
                <a:latin typeface="SVN-Cookie" panose="020B0606040200020203" pitchFamily="34" charset="0"/>
                <a:cs typeface="Arial" panose="020B0604020202020204" pitchFamily="34" charset="0"/>
              </a:rPr>
              <a:t> </a:t>
            </a:r>
            <a:r>
              <a:rPr lang="en-US" altLang="en-US" sz="6000" b="1" dirty="0" err="1">
                <a:solidFill>
                  <a:srgbClr val="002060"/>
                </a:solidFill>
                <a:latin typeface="SVN-Cookie" panose="020B0606040200020203" pitchFamily="34" charset="0"/>
                <a:cs typeface="Arial" panose="020B0604020202020204" pitchFamily="34" charset="0"/>
              </a:rPr>
              <a:t>kiểu</a:t>
            </a:r>
            <a:r>
              <a:rPr lang="en-US" altLang="en-US" sz="6000" b="1" dirty="0">
                <a:solidFill>
                  <a:srgbClr val="002060"/>
                </a:solidFill>
                <a:latin typeface="SVN-Cookie" panose="020B0606040200020203" pitchFamily="34" charset="0"/>
                <a:cs typeface="Arial" panose="020B0604020202020204" pitchFamily="34" charset="0"/>
              </a:rPr>
              <a:t> </a:t>
            </a:r>
            <a:r>
              <a:rPr lang="en-US" altLang="en-US" sz="6000" b="1" dirty="0" err="1">
                <a:solidFill>
                  <a:srgbClr val="002060"/>
                </a:solidFill>
                <a:latin typeface="SVN-Cookie" panose="020B0606040200020203" pitchFamily="34" charset="0"/>
                <a:cs typeface="Arial" panose="020B0604020202020204" pitchFamily="34" charset="0"/>
              </a:rPr>
              <a:t>câu</a:t>
            </a:r>
            <a:r>
              <a:rPr lang="en-US" altLang="en-US" sz="6000" b="1" dirty="0">
                <a:solidFill>
                  <a:srgbClr val="002060"/>
                </a:solidFill>
                <a:latin typeface="SVN-Cookie" panose="020B0606040200020203" pitchFamily="34" charset="0"/>
                <a:cs typeface="Arial" panose="020B0604020202020204" pitchFamily="34" charset="0"/>
              </a:rPr>
              <a:t> </a:t>
            </a:r>
            <a:r>
              <a:rPr lang="en-US" altLang="en-US" sz="6000" b="1" dirty="0" err="1">
                <a:solidFill>
                  <a:srgbClr val="002060"/>
                </a:solidFill>
                <a:latin typeface="SVN-Cookie" panose="020B0606040200020203" pitchFamily="34" charset="0"/>
                <a:cs typeface="Arial" panose="020B0604020202020204" pitchFamily="34" charset="0"/>
              </a:rPr>
              <a:t>kể</a:t>
            </a:r>
            <a:r>
              <a:rPr lang="en-US" altLang="en-US" sz="6000" b="1" dirty="0">
                <a:solidFill>
                  <a:srgbClr val="002060"/>
                </a:solidFill>
                <a:latin typeface="SVN-Cookie" panose="020B0606040200020203" pitchFamily="34" charset="0"/>
                <a:cs typeface="Arial" panose="020B0604020202020204" pitchFamily="34" charset="0"/>
              </a:rPr>
              <a:t>: </a:t>
            </a:r>
            <a:r>
              <a:rPr lang="en-US" altLang="en-US" sz="6000" b="1" i="1" dirty="0">
                <a:solidFill>
                  <a:srgbClr val="FF3399"/>
                </a:solidFill>
                <a:latin typeface="SVN-Cookie" panose="020B0606040200020203" pitchFamily="34" charset="0"/>
                <a:cs typeface="Arial" panose="020B0604020202020204" pitchFamily="34" charset="0"/>
              </a:rPr>
              <a:t>Ai </a:t>
            </a:r>
            <a:r>
              <a:rPr lang="en-US" altLang="en-US" sz="6000" b="1" i="1" dirty="0" err="1">
                <a:solidFill>
                  <a:srgbClr val="FF3399"/>
                </a:solidFill>
                <a:latin typeface="SVN-Cookie" panose="020B0606040200020203" pitchFamily="34" charset="0"/>
                <a:cs typeface="Arial" panose="020B0604020202020204" pitchFamily="34" charset="0"/>
              </a:rPr>
              <a:t>làm</a:t>
            </a:r>
            <a:r>
              <a:rPr lang="en-US" altLang="en-US" sz="6000" b="1" i="1" dirty="0">
                <a:solidFill>
                  <a:srgbClr val="FF3399"/>
                </a:solidFill>
                <a:latin typeface="SVN-Cookie" panose="020B0606040200020203" pitchFamily="34" charset="0"/>
                <a:cs typeface="Arial" panose="020B0604020202020204" pitchFamily="34" charset="0"/>
              </a:rPr>
              <a:t> </a:t>
            </a:r>
            <a:r>
              <a:rPr lang="en-US" altLang="en-US" sz="6000" b="1" i="1" dirty="0" err="1">
                <a:solidFill>
                  <a:srgbClr val="FF3399"/>
                </a:solidFill>
                <a:latin typeface="SVN-Cookie" panose="020B0606040200020203" pitchFamily="34" charset="0"/>
                <a:cs typeface="Arial" panose="020B0604020202020204" pitchFamily="34" charset="0"/>
              </a:rPr>
              <a:t>gì</a:t>
            </a:r>
            <a:r>
              <a:rPr lang="en-US" altLang="en-US" sz="6000" b="1" i="1" dirty="0">
                <a:solidFill>
                  <a:srgbClr val="FF3399"/>
                </a:solidFill>
                <a:latin typeface="SVN-Cookie" panose="020B0606040200020203" pitchFamily="34" charset="0"/>
                <a:cs typeface="Arial" panose="020B0604020202020204" pitchFamily="34" charset="0"/>
              </a:rPr>
              <a:t>?</a:t>
            </a:r>
          </a:p>
        </p:txBody>
      </p:sp>
      <p:pic>
        <p:nvPicPr>
          <p:cNvPr id="4" name="Picture 2" descr="Hình ảnh Ngày Lao động Ngày Lao động Hạnh Phúc Thanh Niên Tiên Phong Học  Sinh Tiểu Học, động, Tiểu, Học miễn phí tải tập tin PNG PSDComment và Vecto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8823917" y="3396601"/>
            <a:ext cx="3621549" cy="37856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0698587"/>
      </p:ext>
    </p:extLst>
  </p:cSld>
  <p:clrMapOvr>
    <a:masterClrMapping/>
  </p:clrMapOvr>
  <mc:AlternateContent xmlns:mc="http://schemas.openxmlformats.org/markup-compatibility/2006" xmlns:p14="http://schemas.microsoft.com/office/powerpoint/2010/main">
    <mc:Choice Requires="p14">
      <p:transition spd="slow" p14:dur="1600" advClick="0">
        <p14:conveyor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22">
            <a:extLst>
              <a:ext uri="{FF2B5EF4-FFF2-40B4-BE49-F238E27FC236}">
                <a16:creationId xmlns:a16="http://schemas.microsoft.com/office/drawing/2014/main" id="{494EFC53-96B7-404A-9B1F-43FBB3AEB28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9810" y="-604157"/>
            <a:ext cx="11912190" cy="7462157"/>
          </a:xfrm>
          <a:prstGeom prst="rect">
            <a:avLst/>
          </a:prstGeom>
        </p:spPr>
      </p:pic>
      <p:pic>
        <p:nvPicPr>
          <p:cNvPr id="3" name="图片 2">
            <a:extLst>
              <a:ext uri="{FF2B5EF4-FFF2-40B4-BE49-F238E27FC236}">
                <a16:creationId xmlns:a16="http://schemas.microsoft.com/office/drawing/2014/main" id="{6B5CA830-4995-4EDB-ABB4-F51704E70F22}"/>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9935" b="100000" l="1411" r="89947">
                        <a14:foregroundMark x1="3410" y1="28219" x2="17431" y2="52792"/>
                        <a14:foregroundMark x1="2792" y1="34274" x2="5908" y2="66079"/>
                        <a14:foregroundMark x1="4321" y1="57790" x2="5379" y2="63845"/>
                        <a14:foregroundMark x1="55085" y1="27454" x2="49765" y2="73663"/>
                        <a14:foregroundMark x1="55232" y1="59259" x2="66432" y2="92299"/>
                        <a14:foregroundMark x1="68195" y1="72487" x2="66961" y2="86714"/>
                      </a14:backgroundRemoval>
                    </a14:imgEffect>
                  </a14:imgLayer>
                </a14:imgProps>
              </a:ext>
              <a:ext uri="{28A0092B-C50C-407E-A947-70E740481C1C}">
                <a14:useLocalDpi xmlns:a14="http://schemas.microsoft.com/office/drawing/2010/main" val="0"/>
              </a:ext>
            </a:extLst>
          </a:blip>
          <a:stretch>
            <a:fillRect/>
          </a:stretch>
        </p:blipFill>
        <p:spPr>
          <a:xfrm>
            <a:off x="1019002" y="-741282"/>
            <a:ext cx="14489995" cy="6613839"/>
          </a:xfrm>
          <a:prstGeom prst="rect">
            <a:avLst/>
          </a:prstGeom>
        </p:spPr>
      </p:pic>
      <p:sp>
        <p:nvSpPr>
          <p:cNvPr id="7" name="Shape 233">
            <a:extLst>
              <a:ext uri="{FF2B5EF4-FFF2-40B4-BE49-F238E27FC236}">
                <a16:creationId xmlns:a16="http://schemas.microsoft.com/office/drawing/2014/main" id="{5CF3382E-116D-498D-9F1D-550841390878}"/>
              </a:ext>
            </a:extLst>
          </p:cNvPr>
          <p:cNvSpPr/>
          <p:nvPr/>
        </p:nvSpPr>
        <p:spPr>
          <a:xfrm rot="384458">
            <a:off x="6890328" y="4810640"/>
            <a:ext cx="1363730" cy="254493"/>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p>
            <a:pPr marL="0" marR="0" lvl="0" indent="0" algn="ctr" defTabSz="412750" rtl="0" eaLnBrk="1" fontAlgn="auto" latinLnBrk="0" hangingPunct="0">
              <a:lnSpc>
                <a:spcPct val="150000"/>
              </a:lnSpc>
              <a:spcBef>
                <a:spcPts val="0"/>
              </a:spcBef>
              <a:spcAft>
                <a:spcPts val="0"/>
              </a:spcAft>
              <a:buClrTx/>
              <a:buSzTx/>
              <a:buFontTx/>
              <a:buNone/>
              <a:tabLst/>
              <a:defRPr sz="2600" cap="none">
                <a:solidFill>
                  <a:srgbClr val="717172"/>
                </a:solidFill>
                <a:latin typeface="Lato Regular"/>
                <a:ea typeface="Lato Regular"/>
                <a:cs typeface="Lato Regular"/>
                <a:sym typeface="Lato Regular"/>
              </a:defRPr>
            </a:pPr>
            <a:endParaRPr kumimoji="0" sz="1000" b="1" i="0" u="none" strike="noStrike" kern="0" cap="none" spc="0" normalizeH="0" baseline="0" noProof="0" dirty="0">
              <a:ln>
                <a:noFill/>
              </a:ln>
              <a:solidFill>
                <a:srgbClr val="717172"/>
              </a:solidFill>
              <a:effectLst/>
              <a:uLnTx/>
              <a:uFillTx/>
              <a:latin typeface="Times New Roman" panose="02020603050405020304" pitchFamily="18" charset="0"/>
              <a:ea typeface="字魂7号-温暖童稚体" panose="00000500000000000000" pitchFamily="2" charset="-122"/>
              <a:cs typeface="Times New Roman" panose="02020603050405020304" pitchFamily="18" charset="0"/>
              <a:sym typeface="Lato Regular"/>
            </a:endParaRPr>
          </a:p>
        </p:txBody>
      </p:sp>
      <p:sp>
        <p:nvSpPr>
          <p:cNvPr id="4" name="TextBox 3"/>
          <p:cNvSpPr txBox="1"/>
          <p:nvPr/>
        </p:nvSpPr>
        <p:spPr>
          <a:xfrm rot="21089647">
            <a:off x="1656401" y="1506530"/>
            <a:ext cx="2404050" cy="1754326"/>
          </a:xfrm>
          <a:prstGeom prst="rect">
            <a:avLst/>
          </a:prstGeom>
          <a:noFill/>
        </p:spPr>
        <p:txBody>
          <a:bodyPr wrap="square" rtlCol="0">
            <a:spAutoFit/>
          </a:bodyPr>
          <a:lstStyle/>
          <a:p>
            <a:pPr algn="ctr"/>
            <a:r>
              <a:rPr lang="en-US" sz="3600" b="1" dirty="0" err="1">
                <a:solidFill>
                  <a:srgbClr val="00B050"/>
                </a:solidFill>
                <a:latin typeface="Times New Roman" panose="02020603050405020304" pitchFamily="18" charset="0"/>
                <a:cs typeface="Times New Roman" panose="02020603050405020304" pitchFamily="18" charset="0"/>
              </a:rPr>
              <a:t>Có</a:t>
            </a:r>
            <a:r>
              <a:rPr lang="en-US" sz="3600" b="1" dirty="0">
                <a:solidFill>
                  <a:srgbClr val="00B050"/>
                </a:solidFill>
                <a:latin typeface="Times New Roman" panose="02020603050405020304" pitchFamily="18" charset="0"/>
                <a:cs typeface="Times New Roman" panose="02020603050405020304" pitchFamily="18" charset="0"/>
              </a:rPr>
              <a:t> </a:t>
            </a:r>
            <a:r>
              <a:rPr lang="en-US" sz="3600" b="1" dirty="0" err="1">
                <a:solidFill>
                  <a:srgbClr val="00B050"/>
                </a:solidFill>
                <a:latin typeface="Times New Roman" panose="02020603050405020304" pitchFamily="18" charset="0"/>
                <a:cs typeface="Times New Roman" panose="02020603050405020304" pitchFamily="18" charset="0"/>
              </a:rPr>
              <a:t>câu</a:t>
            </a:r>
            <a:r>
              <a:rPr lang="en-US" sz="3600" b="1" dirty="0">
                <a:solidFill>
                  <a:srgbClr val="00B050"/>
                </a:solidFill>
                <a:latin typeface="Times New Roman" panose="02020603050405020304" pitchFamily="18" charset="0"/>
                <a:cs typeface="Times New Roman" panose="02020603050405020304" pitchFamily="18" charset="0"/>
              </a:rPr>
              <a:t> </a:t>
            </a:r>
            <a:r>
              <a:rPr lang="en-US" sz="3600" b="1" dirty="0" err="1">
                <a:solidFill>
                  <a:srgbClr val="00B050"/>
                </a:solidFill>
                <a:latin typeface="Times New Roman" panose="02020603050405020304" pitchFamily="18" charset="0"/>
                <a:cs typeface="Times New Roman" panose="02020603050405020304" pitchFamily="18" charset="0"/>
              </a:rPr>
              <a:t>mở</a:t>
            </a:r>
            <a:r>
              <a:rPr lang="en-US" sz="3600" b="1" dirty="0">
                <a:solidFill>
                  <a:srgbClr val="00B050"/>
                </a:solidFill>
                <a:latin typeface="Times New Roman" panose="02020603050405020304" pitchFamily="18" charset="0"/>
                <a:cs typeface="Times New Roman" panose="02020603050405020304" pitchFamily="18" charset="0"/>
              </a:rPr>
              <a:t> </a:t>
            </a:r>
            <a:r>
              <a:rPr lang="en-US" sz="3600" b="1" dirty="0" err="1">
                <a:solidFill>
                  <a:srgbClr val="00B050"/>
                </a:solidFill>
                <a:latin typeface="Times New Roman" panose="02020603050405020304" pitchFamily="18" charset="0"/>
                <a:cs typeface="Times New Roman" panose="02020603050405020304" pitchFamily="18" charset="0"/>
              </a:rPr>
              <a:t>đoạn</a:t>
            </a:r>
            <a:r>
              <a:rPr lang="en-US" sz="3600" b="1" dirty="0">
                <a:solidFill>
                  <a:srgbClr val="00B050"/>
                </a:solidFill>
                <a:latin typeface="Times New Roman" panose="02020603050405020304" pitchFamily="18" charset="0"/>
                <a:cs typeface="Times New Roman" panose="02020603050405020304" pitchFamily="18" charset="0"/>
              </a:rPr>
              <a:t>, </a:t>
            </a:r>
            <a:r>
              <a:rPr lang="en-US" sz="3600" b="1" dirty="0" err="1">
                <a:solidFill>
                  <a:srgbClr val="00B050"/>
                </a:solidFill>
                <a:latin typeface="Times New Roman" panose="02020603050405020304" pitchFamily="18" charset="0"/>
                <a:cs typeface="Times New Roman" panose="02020603050405020304" pitchFamily="18" charset="0"/>
              </a:rPr>
              <a:t>câu</a:t>
            </a:r>
            <a:r>
              <a:rPr lang="en-US" sz="3600" b="1" dirty="0">
                <a:solidFill>
                  <a:srgbClr val="00B050"/>
                </a:solidFill>
                <a:latin typeface="Times New Roman" panose="02020603050405020304" pitchFamily="18" charset="0"/>
                <a:cs typeface="Times New Roman" panose="02020603050405020304" pitchFamily="18" charset="0"/>
              </a:rPr>
              <a:t> </a:t>
            </a:r>
            <a:r>
              <a:rPr lang="en-US" sz="3600" b="1" dirty="0" err="1">
                <a:solidFill>
                  <a:srgbClr val="00B050"/>
                </a:solidFill>
                <a:latin typeface="Times New Roman" panose="02020603050405020304" pitchFamily="18" charset="0"/>
                <a:cs typeface="Times New Roman" panose="02020603050405020304" pitchFamily="18" charset="0"/>
              </a:rPr>
              <a:t>kết</a:t>
            </a:r>
            <a:r>
              <a:rPr lang="en-US" sz="3600" b="1" dirty="0">
                <a:solidFill>
                  <a:srgbClr val="00B050"/>
                </a:solidFill>
                <a:latin typeface="Times New Roman" panose="02020603050405020304" pitchFamily="18" charset="0"/>
                <a:cs typeface="Times New Roman" panose="02020603050405020304" pitchFamily="18" charset="0"/>
              </a:rPr>
              <a:t> </a:t>
            </a:r>
            <a:r>
              <a:rPr lang="en-US" sz="3600" b="1" dirty="0" err="1">
                <a:solidFill>
                  <a:srgbClr val="00B050"/>
                </a:solidFill>
                <a:latin typeface="Times New Roman" panose="02020603050405020304" pitchFamily="18" charset="0"/>
                <a:cs typeface="Times New Roman" panose="02020603050405020304" pitchFamily="18" charset="0"/>
              </a:rPr>
              <a:t>đoạn</a:t>
            </a:r>
            <a:endParaRPr lang="en-US" sz="3600" b="1" dirty="0">
              <a:solidFill>
                <a:srgbClr val="00B050"/>
              </a:solidFill>
              <a:latin typeface="Times New Roman" panose="02020603050405020304" pitchFamily="18" charset="0"/>
              <a:cs typeface="Times New Roman" panose="02020603050405020304" pitchFamily="18" charset="0"/>
            </a:endParaRPr>
          </a:p>
        </p:txBody>
      </p:sp>
      <p:sp>
        <p:nvSpPr>
          <p:cNvPr id="5" name="TextBox 4"/>
          <p:cNvSpPr txBox="1"/>
          <p:nvPr/>
        </p:nvSpPr>
        <p:spPr>
          <a:xfrm rot="679730">
            <a:off x="5197963" y="999406"/>
            <a:ext cx="3509499" cy="2492990"/>
          </a:xfrm>
          <a:prstGeom prst="rect">
            <a:avLst/>
          </a:prstGeom>
          <a:noFill/>
        </p:spPr>
        <p:txBody>
          <a:bodyPr wrap="square" rtlCol="0">
            <a:spAutoFit/>
          </a:bodyPr>
          <a:lstStyle/>
          <a:p>
            <a:pPr algn="ctr"/>
            <a:r>
              <a:rPr lang="en-US" sz="3900" b="1" dirty="0" err="1">
                <a:solidFill>
                  <a:srgbClr val="C00000"/>
                </a:solidFill>
                <a:latin typeface="Times New Roman" panose="02020603050405020304" pitchFamily="18" charset="0"/>
                <a:cs typeface="Times New Roman" panose="02020603050405020304" pitchFamily="18" charset="0"/>
              </a:rPr>
              <a:t>Trong</a:t>
            </a:r>
            <a:r>
              <a:rPr lang="en-US" sz="3900" b="1" dirty="0">
                <a:solidFill>
                  <a:srgbClr val="C00000"/>
                </a:solidFill>
                <a:latin typeface="Times New Roman" panose="02020603050405020304" pitchFamily="18" charset="0"/>
                <a:cs typeface="Times New Roman" panose="02020603050405020304" pitchFamily="18" charset="0"/>
              </a:rPr>
              <a:t> </a:t>
            </a:r>
            <a:r>
              <a:rPr lang="en-US" sz="3900" b="1" dirty="0" err="1">
                <a:solidFill>
                  <a:srgbClr val="C00000"/>
                </a:solidFill>
                <a:latin typeface="Times New Roman" panose="02020603050405020304" pitchFamily="18" charset="0"/>
                <a:cs typeface="Times New Roman" panose="02020603050405020304" pitchFamily="18" charset="0"/>
              </a:rPr>
              <a:t>buổi</a:t>
            </a:r>
            <a:r>
              <a:rPr lang="en-US" sz="3900" b="1" dirty="0">
                <a:solidFill>
                  <a:srgbClr val="C00000"/>
                </a:solidFill>
                <a:latin typeface="Times New Roman" panose="02020603050405020304" pitchFamily="18" charset="0"/>
                <a:cs typeface="Times New Roman" panose="02020603050405020304" pitchFamily="18" charset="0"/>
              </a:rPr>
              <a:t> </a:t>
            </a:r>
            <a:r>
              <a:rPr lang="en-US" sz="3900" b="1" dirty="0" err="1">
                <a:solidFill>
                  <a:srgbClr val="C00000"/>
                </a:solidFill>
                <a:latin typeface="Times New Roman" panose="02020603050405020304" pitchFamily="18" charset="0"/>
                <a:cs typeface="Times New Roman" panose="02020603050405020304" pitchFamily="18" charset="0"/>
              </a:rPr>
              <a:t>trực</a:t>
            </a:r>
            <a:r>
              <a:rPr lang="en-US" sz="3900" b="1" dirty="0">
                <a:solidFill>
                  <a:srgbClr val="C00000"/>
                </a:solidFill>
                <a:latin typeface="Times New Roman" panose="02020603050405020304" pitchFamily="18" charset="0"/>
                <a:cs typeface="Times New Roman" panose="02020603050405020304" pitchFamily="18" charset="0"/>
              </a:rPr>
              <a:t> </a:t>
            </a:r>
            <a:r>
              <a:rPr lang="en-US" sz="3900" b="1" dirty="0" err="1">
                <a:solidFill>
                  <a:srgbClr val="C00000"/>
                </a:solidFill>
                <a:latin typeface="Times New Roman" panose="02020603050405020304" pitchFamily="18" charset="0"/>
                <a:cs typeface="Times New Roman" panose="02020603050405020304" pitchFamily="18" charset="0"/>
              </a:rPr>
              <a:t>nhật</a:t>
            </a:r>
            <a:r>
              <a:rPr lang="en-US" sz="3900" b="1" dirty="0">
                <a:solidFill>
                  <a:srgbClr val="C00000"/>
                </a:solidFill>
                <a:latin typeface="Times New Roman" panose="02020603050405020304" pitchFamily="18" charset="0"/>
                <a:cs typeface="Times New Roman" panose="02020603050405020304" pitchFamily="18" charset="0"/>
              </a:rPr>
              <a:t> </a:t>
            </a:r>
            <a:r>
              <a:rPr lang="en-US" sz="3900" b="1" dirty="0" err="1">
                <a:solidFill>
                  <a:srgbClr val="C00000"/>
                </a:solidFill>
                <a:latin typeface="Times New Roman" panose="02020603050405020304" pitchFamily="18" charset="0"/>
                <a:cs typeface="Times New Roman" panose="02020603050405020304" pitchFamily="18" charset="0"/>
              </a:rPr>
              <a:t>đó</a:t>
            </a:r>
            <a:r>
              <a:rPr lang="en-US" sz="3900" b="1" dirty="0">
                <a:solidFill>
                  <a:srgbClr val="C00000"/>
                </a:solidFill>
                <a:latin typeface="Times New Roman" panose="02020603050405020304" pitchFamily="18" charset="0"/>
                <a:cs typeface="Times New Roman" panose="02020603050405020304" pitchFamily="18" charset="0"/>
              </a:rPr>
              <a:t>, </a:t>
            </a:r>
            <a:r>
              <a:rPr lang="en-US" sz="3900" b="1" dirty="0" err="1">
                <a:solidFill>
                  <a:srgbClr val="C00000"/>
                </a:solidFill>
                <a:latin typeface="Times New Roman" panose="02020603050405020304" pitchFamily="18" charset="0"/>
                <a:cs typeface="Times New Roman" panose="02020603050405020304" pitchFamily="18" charset="0"/>
              </a:rPr>
              <a:t>em</a:t>
            </a:r>
            <a:r>
              <a:rPr lang="en-US" sz="3900" b="1" dirty="0">
                <a:solidFill>
                  <a:srgbClr val="C00000"/>
                </a:solidFill>
                <a:latin typeface="Times New Roman" panose="02020603050405020304" pitchFamily="18" charset="0"/>
                <a:cs typeface="Times New Roman" panose="02020603050405020304" pitchFamily="18" charset="0"/>
              </a:rPr>
              <a:t> </a:t>
            </a:r>
            <a:r>
              <a:rPr lang="en-US" sz="3900" b="1" dirty="0" err="1">
                <a:solidFill>
                  <a:srgbClr val="C00000"/>
                </a:solidFill>
                <a:latin typeface="Times New Roman" panose="02020603050405020304" pitchFamily="18" charset="0"/>
                <a:cs typeface="Times New Roman" panose="02020603050405020304" pitchFamily="18" charset="0"/>
              </a:rPr>
              <a:t>làm</a:t>
            </a:r>
            <a:r>
              <a:rPr lang="en-US" sz="3900" b="1" dirty="0">
                <a:solidFill>
                  <a:srgbClr val="C00000"/>
                </a:solidFill>
                <a:latin typeface="Times New Roman" panose="02020603050405020304" pitchFamily="18" charset="0"/>
                <a:cs typeface="Times New Roman" panose="02020603050405020304" pitchFamily="18" charset="0"/>
              </a:rPr>
              <a:t> </a:t>
            </a:r>
            <a:r>
              <a:rPr lang="en-US" sz="3900" b="1" dirty="0" err="1">
                <a:solidFill>
                  <a:srgbClr val="C00000"/>
                </a:solidFill>
                <a:latin typeface="Times New Roman" panose="02020603050405020304" pitchFamily="18" charset="0"/>
                <a:cs typeface="Times New Roman" panose="02020603050405020304" pitchFamily="18" charset="0"/>
              </a:rPr>
              <a:t>gì</a:t>
            </a:r>
            <a:r>
              <a:rPr lang="en-US" sz="3900" b="1" dirty="0">
                <a:solidFill>
                  <a:srgbClr val="C00000"/>
                </a:solidFill>
                <a:latin typeface="Times New Roman" panose="02020603050405020304" pitchFamily="18" charset="0"/>
                <a:cs typeface="Times New Roman" panose="02020603050405020304" pitchFamily="18" charset="0"/>
              </a:rPr>
              <a:t>? </a:t>
            </a:r>
            <a:r>
              <a:rPr lang="en-US" sz="3900" b="1" dirty="0" err="1">
                <a:solidFill>
                  <a:srgbClr val="C00000"/>
                </a:solidFill>
                <a:latin typeface="Times New Roman" panose="02020603050405020304" pitchFamily="18" charset="0"/>
                <a:cs typeface="Times New Roman" panose="02020603050405020304" pitchFamily="18" charset="0"/>
              </a:rPr>
              <a:t>Các</a:t>
            </a:r>
            <a:r>
              <a:rPr lang="en-US" sz="3900" b="1" dirty="0">
                <a:solidFill>
                  <a:srgbClr val="C00000"/>
                </a:solidFill>
                <a:latin typeface="Times New Roman" panose="02020603050405020304" pitchFamily="18" charset="0"/>
                <a:cs typeface="Times New Roman" panose="02020603050405020304" pitchFamily="18" charset="0"/>
              </a:rPr>
              <a:t> </a:t>
            </a:r>
            <a:r>
              <a:rPr lang="en-US" sz="3900" b="1" dirty="0" err="1">
                <a:solidFill>
                  <a:srgbClr val="C00000"/>
                </a:solidFill>
                <a:latin typeface="Times New Roman" panose="02020603050405020304" pitchFamily="18" charset="0"/>
                <a:cs typeface="Times New Roman" panose="02020603050405020304" pitchFamily="18" charset="0"/>
              </a:rPr>
              <a:t>bạn</a:t>
            </a:r>
            <a:r>
              <a:rPr lang="en-US" sz="3900" b="1" dirty="0">
                <a:solidFill>
                  <a:srgbClr val="C00000"/>
                </a:solidFill>
                <a:latin typeface="Times New Roman" panose="02020603050405020304" pitchFamily="18" charset="0"/>
                <a:cs typeface="Times New Roman" panose="02020603050405020304" pitchFamily="18" charset="0"/>
              </a:rPr>
              <a:t> </a:t>
            </a:r>
            <a:r>
              <a:rPr lang="en-US" sz="3900" b="1" dirty="0" err="1">
                <a:solidFill>
                  <a:srgbClr val="C00000"/>
                </a:solidFill>
                <a:latin typeface="Times New Roman" panose="02020603050405020304" pitchFamily="18" charset="0"/>
                <a:cs typeface="Times New Roman" panose="02020603050405020304" pitchFamily="18" charset="0"/>
              </a:rPr>
              <a:t>làm</a:t>
            </a:r>
            <a:r>
              <a:rPr lang="en-US" sz="3900" b="1" dirty="0">
                <a:solidFill>
                  <a:srgbClr val="C00000"/>
                </a:solidFill>
                <a:latin typeface="Times New Roman" panose="02020603050405020304" pitchFamily="18" charset="0"/>
                <a:cs typeface="Times New Roman" panose="02020603050405020304" pitchFamily="18" charset="0"/>
              </a:rPr>
              <a:t> </a:t>
            </a:r>
            <a:r>
              <a:rPr lang="en-US" sz="3900" b="1" dirty="0" err="1">
                <a:solidFill>
                  <a:srgbClr val="C00000"/>
                </a:solidFill>
                <a:latin typeface="Times New Roman" panose="02020603050405020304" pitchFamily="18" charset="0"/>
                <a:cs typeface="Times New Roman" panose="02020603050405020304" pitchFamily="18" charset="0"/>
              </a:rPr>
              <a:t>gì</a:t>
            </a:r>
            <a:r>
              <a:rPr lang="en-US" sz="3900" b="1" dirty="0">
                <a:solidFill>
                  <a:srgbClr val="C00000"/>
                </a:solidFill>
                <a:latin typeface="Times New Roman" panose="02020603050405020304" pitchFamily="18" charset="0"/>
                <a:cs typeface="Times New Roman" panose="02020603050405020304" pitchFamily="18" charset="0"/>
              </a:rPr>
              <a:t>?</a:t>
            </a:r>
          </a:p>
        </p:txBody>
      </p:sp>
      <p:sp>
        <p:nvSpPr>
          <p:cNvPr id="6" name="TextBox 5"/>
          <p:cNvSpPr txBox="1"/>
          <p:nvPr/>
        </p:nvSpPr>
        <p:spPr>
          <a:xfrm rot="568228">
            <a:off x="8786180" y="3221639"/>
            <a:ext cx="2138659" cy="1661993"/>
          </a:xfrm>
          <a:prstGeom prst="rect">
            <a:avLst/>
          </a:prstGeom>
          <a:noFill/>
        </p:spPr>
        <p:txBody>
          <a:bodyPr wrap="square" rtlCol="0">
            <a:spAutoFit/>
          </a:bodyPr>
          <a:lstStyle/>
          <a:p>
            <a:pPr algn="ctr"/>
            <a:r>
              <a:rPr lang="en-US" sz="3400" b="1" dirty="0" err="1">
                <a:solidFill>
                  <a:srgbClr val="7030A0"/>
                </a:solidFill>
                <a:latin typeface="Times New Roman" panose="02020603050405020304" pitchFamily="18" charset="0"/>
                <a:cs typeface="Times New Roman" panose="02020603050405020304" pitchFamily="18" charset="0"/>
              </a:rPr>
              <a:t>Sử</a:t>
            </a:r>
            <a:r>
              <a:rPr lang="en-US" sz="3400" b="1" dirty="0">
                <a:solidFill>
                  <a:srgbClr val="7030A0"/>
                </a:solidFill>
                <a:latin typeface="Times New Roman" panose="02020603050405020304" pitchFamily="18" charset="0"/>
                <a:cs typeface="Times New Roman" panose="02020603050405020304" pitchFamily="18" charset="0"/>
              </a:rPr>
              <a:t> </a:t>
            </a:r>
            <a:r>
              <a:rPr lang="en-US" sz="3400" b="1" dirty="0" err="1">
                <a:solidFill>
                  <a:srgbClr val="7030A0"/>
                </a:solidFill>
                <a:latin typeface="Times New Roman" panose="02020603050405020304" pitchFamily="18" charset="0"/>
                <a:cs typeface="Times New Roman" panose="02020603050405020304" pitchFamily="18" charset="0"/>
              </a:rPr>
              <a:t>dụng</a:t>
            </a:r>
            <a:r>
              <a:rPr lang="en-US" sz="3400" b="1" dirty="0">
                <a:solidFill>
                  <a:srgbClr val="7030A0"/>
                </a:solidFill>
                <a:latin typeface="Times New Roman" panose="02020603050405020304" pitchFamily="18" charset="0"/>
                <a:cs typeface="Times New Roman" panose="02020603050405020304" pitchFamily="18" charset="0"/>
              </a:rPr>
              <a:t> </a:t>
            </a:r>
            <a:r>
              <a:rPr lang="en-US" sz="3400" b="1" dirty="0" err="1">
                <a:solidFill>
                  <a:srgbClr val="7030A0"/>
                </a:solidFill>
                <a:latin typeface="Times New Roman" panose="02020603050405020304" pitchFamily="18" charset="0"/>
                <a:cs typeface="Times New Roman" panose="02020603050405020304" pitchFamily="18" charset="0"/>
              </a:rPr>
              <a:t>kiểu</a:t>
            </a:r>
            <a:r>
              <a:rPr lang="en-US" sz="3400" b="1" dirty="0">
                <a:solidFill>
                  <a:srgbClr val="7030A0"/>
                </a:solidFill>
                <a:latin typeface="Times New Roman" panose="02020603050405020304" pitchFamily="18" charset="0"/>
                <a:cs typeface="Times New Roman" panose="02020603050405020304" pitchFamily="18" charset="0"/>
              </a:rPr>
              <a:t> </a:t>
            </a:r>
            <a:r>
              <a:rPr lang="en-US" sz="3400" b="1" dirty="0" err="1">
                <a:solidFill>
                  <a:srgbClr val="7030A0"/>
                </a:solidFill>
                <a:latin typeface="Times New Roman" panose="02020603050405020304" pitchFamily="18" charset="0"/>
                <a:cs typeface="Times New Roman" panose="02020603050405020304" pitchFamily="18" charset="0"/>
              </a:rPr>
              <a:t>câu</a:t>
            </a:r>
            <a:r>
              <a:rPr lang="en-US" sz="3400" b="1" dirty="0">
                <a:solidFill>
                  <a:srgbClr val="7030A0"/>
                </a:solidFill>
                <a:latin typeface="Times New Roman" panose="02020603050405020304" pitchFamily="18" charset="0"/>
                <a:cs typeface="Times New Roman" panose="02020603050405020304" pitchFamily="18" charset="0"/>
              </a:rPr>
              <a:t>: Ai </a:t>
            </a:r>
            <a:r>
              <a:rPr lang="en-US" sz="3400" b="1" dirty="0" err="1">
                <a:solidFill>
                  <a:srgbClr val="7030A0"/>
                </a:solidFill>
                <a:latin typeface="Times New Roman" panose="02020603050405020304" pitchFamily="18" charset="0"/>
                <a:cs typeface="Times New Roman" panose="02020603050405020304" pitchFamily="18" charset="0"/>
              </a:rPr>
              <a:t>làm</a:t>
            </a:r>
            <a:r>
              <a:rPr lang="en-US" sz="3400" b="1" dirty="0">
                <a:solidFill>
                  <a:srgbClr val="7030A0"/>
                </a:solidFill>
                <a:latin typeface="Times New Roman" panose="02020603050405020304" pitchFamily="18" charset="0"/>
                <a:cs typeface="Times New Roman" panose="02020603050405020304" pitchFamily="18" charset="0"/>
              </a:rPr>
              <a:t> </a:t>
            </a:r>
            <a:r>
              <a:rPr lang="en-US" sz="3400" b="1" dirty="0" err="1">
                <a:solidFill>
                  <a:srgbClr val="7030A0"/>
                </a:solidFill>
                <a:latin typeface="Times New Roman" panose="02020603050405020304" pitchFamily="18" charset="0"/>
                <a:cs typeface="Times New Roman" panose="02020603050405020304" pitchFamily="18" charset="0"/>
              </a:rPr>
              <a:t>gì</a:t>
            </a:r>
            <a:r>
              <a:rPr lang="en-US" sz="3400" b="1" dirty="0">
                <a:solidFill>
                  <a:srgbClr val="7030A0"/>
                </a:solidFill>
                <a:latin typeface="Times New Roman" panose="02020603050405020304" pitchFamily="18" charset="0"/>
                <a:cs typeface="Times New Roman" panose="02020603050405020304" pitchFamily="18" charset="0"/>
              </a:rPr>
              <a:t>?</a:t>
            </a:r>
          </a:p>
        </p:txBody>
      </p:sp>
      <p:pic>
        <p:nvPicPr>
          <p:cNvPr id="1026" name="Picture 2" descr="รูปนักศึกษาปฏิบัติหน้าที่, กำลังปฏิบัติหน้าที่, หน้าที่, การทำความสะอาดภาพ  PNG และ PSD สำหรับดาวน์โหลดฟรี"/>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100000" l="0" r="100000">
                        <a14:foregroundMark x1="58594" y1="31250" x2="92344" y2="57500"/>
                        <a14:foregroundMark x1="69219" y1="71406" x2="59062" y2="72031"/>
                        <a14:foregroundMark x1="71094" y1="70156" x2="67969" y2="74531"/>
                        <a14:foregroundMark x1="72656" y1="77969" x2="74219" y2="80000"/>
                        <a14:foregroundMark x1="18594" y1="70156" x2="20156" y2="72031"/>
                        <a14:foregroundMark x1="27187" y1="70000" x2="29219" y2="70469"/>
                      </a14:backgroundRemoval>
                    </a14:imgEffect>
                  </a14:imgLayer>
                </a14:imgProps>
              </a:ext>
              <a:ext uri="{28A0092B-C50C-407E-A947-70E740481C1C}">
                <a14:useLocalDpi xmlns:a14="http://schemas.microsoft.com/office/drawing/2010/main" val="0"/>
              </a:ext>
            </a:extLst>
          </a:blip>
          <a:srcRect/>
          <a:stretch>
            <a:fillRect/>
          </a:stretch>
        </p:blipFill>
        <p:spPr bwMode="auto">
          <a:xfrm>
            <a:off x="2687630" y="2889201"/>
            <a:ext cx="4599321" cy="4599322"/>
          </a:xfrm>
          <a:prstGeom prst="rect">
            <a:avLst/>
          </a:prstGeom>
          <a:noFill/>
          <a:extLst>
            <a:ext uri="{909E8E84-426E-40DD-AFC4-6F175D3DCCD1}">
              <a14:hiddenFill xmlns:a14="http://schemas.microsoft.com/office/drawing/2010/main">
                <a:solidFill>
                  <a:srgbClr val="FFFFFF"/>
                </a:solidFill>
              </a14:hiddenFill>
            </a:ext>
          </a:extLst>
        </p:spPr>
      </p:pic>
      <p:sp>
        <p:nvSpPr>
          <p:cNvPr id="8" name="AutoShape 4" descr="https://img.pikbest.com/png-images/qiantu/illustration-of-students-cleaning-the-classroom-in-the-first-season_2719134.png!c1024wm0/compress/true/progressive/true/format/webp/fw/1024"/>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a:endParaRPr lang="en-US"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51858843"/>
      </p:ext>
    </p:extLst>
  </p:cSld>
  <p:clrMapOvr>
    <a:masterClrMapping/>
  </p:clrMapOvr>
  <mc:AlternateContent xmlns:mc="http://schemas.openxmlformats.org/markup-compatibility/2006" xmlns:p14="http://schemas.microsoft.com/office/powerpoint/2010/main">
    <mc:Choice Requires="p14">
      <p:transition spd="slow" p14:dur="2000" advClick="0">
        <p14:prism isContent="1"/>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circle(in)">
                                      <p:cBhvr>
                                        <p:cTn id="1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22">
            <a:extLst>
              <a:ext uri="{FF2B5EF4-FFF2-40B4-BE49-F238E27FC236}">
                <a16:creationId xmlns:a16="http://schemas.microsoft.com/office/drawing/2014/main" id="{479351C6-5085-4551-A462-24BFBBB180B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9810" y="-604157"/>
            <a:ext cx="11912190" cy="7462157"/>
          </a:xfrm>
          <a:prstGeom prst="rect">
            <a:avLst/>
          </a:prstGeom>
        </p:spPr>
      </p:pic>
      <p:sp>
        <p:nvSpPr>
          <p:cNvPr id="5" name="Rectangle 4"/>
          <p:cNvSpPr/>
          <p:nvPr/>
        </p:nvSpPr>
        <p:spPr>
          <a:xfrm>
            <a:off x="1125627" y="1339688"/>
            <a:ext cx="7871415" cy="4401205"/>
          </a:xfrm>
          <a:prstGeom prst="rect">
            <a:avLst/>
          </a:prstGeom>
        </p:spPr>
        <p:txBody>
          <a:bodyPr wrap="square">
            <a:spAutoFit/>
          </a:bodyPr>
          <a:lstStyle/>
          <a:p>
            <a:pPr algn="just">
              <a:spcBef>
                <a:spcPct val="50000"/>
              </a:spcBef>
              <a:spcAft>
                <a:spcPct val="0"/>
              </a:spcAft>
            </a:pP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Sáng</a:t>
            </a:r>
            <a:r>
              <a:rPr lang="en-US" altLang="en-US" sz="3500" dirty="0">
                <a:solidFill>
                  <a:srgbClr val="002060"/>
                </a:solidFill>
                <a:latin typeface="UTM Androgyne" panose="02040603050506020204" pitchFamily="18" charset="0"/>
                <a:cs typeface="Times New Roman" panose="02020603050405020304" pitchFamily="18" charset="0"/>
              </a:rPr>
              <a:t> nay, </a:t>
            </a:r>
            <a:r>
              <a:rPr lang="en-US" altLang="en-US" sz="3500" dirty="0" err="1">
                <a:solidFill>
                  <a:srgbClr val="002060"/>
                </a:solidFill>
                <a:latin typeface="UTM Androgyne" panose="02040603050506020204" pitchFamily="18" charset="0"/>
                <a:cs typeface="Times New Roman" panose="02020603050405020304" pitchFamily="18" charset="0"/>
              </a:rPr>
              <a:t>tổ</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em</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làm</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trực</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nhật</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lớp</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học</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Em</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cầm</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chổi</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quét</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lớp</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thật</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nhẹ</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nhàng</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và</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dồn</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rác</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vào</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góc</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lớp</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để</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hốt</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đi</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Bạn</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Việt</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và</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Hải</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khỏe</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hơn</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thì</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kê</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lại</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bàn</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ghế</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Bạn</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Hương</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giặt</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khăn</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lau</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bàn</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cô</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giáo</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và</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lau</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bảng</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Mỗi</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người</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một</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việc</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thật</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là</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vui</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Các</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bạn</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vào</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lớp</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ai</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cũng</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thích</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vì</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lớp</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học</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sạch</a:t>
            </a:r>
            <a:r>
              <a:rPr lang="en-US" altLang="en-US" sz="3500" dirty="0">
                <a:solidFill>
                  <a:srgbClr val="002060"/>
                </a:solidFill>
                <a:latin typeface="UTM Androgyne" panose="02040603050506020204" pitchFamily="18" charset="0"/>
                <a:cs typeface="Times New Roman" panose="02020603050405020304" pitchFamily="18" charset="0"/>
              </a:rPr>
              <a:t> </a:t>
            </a:r>
            <a:r>
              <a:rPr lang="en-US" altLang="en-US" sz="3500" dirty="0" err="1">
                <a:solidFill>
                  <a:srgbClr val="002060"/>
                </a:solidFill>
                <a:latin typeface="UTM Androgyne" panose="02040603050506020204" pitchFamily="18" charset="0"/>
                <a:cs typeface="Times New Roman" panose="02020603050405020304" pitchFamily="18" charset="0"/>
              </a:rPr>
              <a:t>sẽ</a:t>
            </a:r>
            <a:r>
              <a:rPr lang="en-US" altLang="en-US" sz="3500" dirty="0">
                <a:solidFill>
                  <a:srgbClr val="002060"/>
                </a:solidFill>
                <a:latin typeface="UTM Androgyne" panose="02040603050506020204" pitchFamily="18" charset="0"/>
                <a:cs typeface="Times New Roman" panose="02020603050405020304" pitchFamily="18" charset="0"/>
              </a:rPr>
              <a:t>.</a:t>
            </a:r>
            <a:endParaRPr lang="en-US" altLang="en-US" sz="3500" i="1" dirty="0">
              <a:solidFill>
                <a:srgbClr val="002060"/>
              </a:solidFill>
              <a:latin typeface="UTM Androgyne" panose="02040603050506020204" pitchFamily="18" charset="0"/>
              <a:cs typeface="Times New Roman" panose="02020603050405020304" pitchFamily="18" charset="0"/>
            </a:endParaRPr>
          </a:p>
        </p:txBody>
      </p:sp>
      <p:pic>
        <p:nvPicPr>
          <p:cNvPr id="3074" name="Picture 2" descr="Đồ họa Vector trẻ em Clip nghệ thuật miễn phí Minh họa - rác hoạt hình png  tải về - Miễn phí trong suốt Phim Hoạt Hình png Tải về."/>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0" r="90000">
                        <a14:backgroundMark x1="35778" y1="1064" x2="35778" y2="1064"/>
                        <a14:backgroundMark x1="36444" y1="851" x2="37667" y2="106"/>
                      </a14:backgroundRemoval>
                    </a14:imgEffect>
                  </a14:imgLayer>
                </a14:imgProps>
              </a:ext>
              <a:ext uri="{28A0092B-C50C-407E-A947-70E740481C1C}">
                <a14:useLocalDpi xmlns:a14="http://schemas.microsoft.com/office/drawing/2010/main" val="0"/>
              </a:ext>
            </a:extLst>
          </a:blip>
          <a:srcRect/>
          <a:stretch>
            <a:fillRect/>
          </a:stretch>
        </p:blipFill>
        <p:spPr bwMode="auto">
          <a:xfrm>
            <a:off x="8751760" y="3096583"/>
            <a:ext cx="3430243" cy="358269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A picture containing diagram&#10;&#10;Description automatically generated">
            <a:extLst>
              <a:ext uri="{FF2B5EF4-FFF2-40B4-BE49-F238E27FC236}">
                <a16:creationId xmlns:a16="http://schemas.microsoft.com/office/drawing/2014/main" id="{FE936999-812C-487C-BB31-0220BAD1FA6C}"/>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551" b="96348" l="9385" r="98000">
                        <a14:foregroundMark x1="11846" y1="44663" x2="6154" y2="71067"/>
                        <a14:foregroundMark x1="6154" y1="71067" x2="23231" y2="87921"/>
                        <a14:foregroundMark x1="23231" y1="87921" x2="9385" y2="44101"/>
                        <a14:foregroundMark x1="45077" y1="15730" x2="51231" y2="21067"/>
                        <a14:foregroundMark x1="76769" y1="18820" x2="96615" y2="18820"/>
                        <a14:foregroundMark x1="96615" y1="18820" x2="98000" y2="47472"/>
                        <a14:foregroundMark x1="98000" y1="47472" x2="84769" y2="96348"/>
                        <a14:foregroundMark x1="52462" y1="18820" x2="44462" y2="14045"/>
                        <a14:foregroundMark x1="46769" y1="14045" x2="53846" y2="22191"/>
                      </a14:backgroundRemoval>
                    </a14:imgEffect>
                  </a14:imgLayer>
                </a14:imgProps>
              </a:ext>
            </a:extLst>
          </a:blip>
          <a:stretch>
            <a:fillRect/>
          </a:stretch>
        </p:blipFill>
        <p:spPr>
          <a:xfrm rot="21123262">
            <a:off x="-171965" y="-39754"/>
            <a:ext cx="1896430" cy="1118145"/>
          </a:xfrm>
          <a:prstGeom prst="rect">
            <a:avLst/>
          </a:prstGeom>
        </p:spPr>
      </p:pic>
      <p:sp>
        <p:nvSpPr>
          <p:cNvPr id="6" name="TextBox 5"/>
          <p:cNvSpPr txBox="1"/>
          <p:nvPr/>
        </p:nvSpPr>
        <p:spPr>
          <a:xfrm rot="20739290">
            <a:off x="65740" y="213972"/>
            <a:ext cx="1665171" cy="707886"/>
          </a:xfrm>
          <a:prstGeom prst="rect">
            <a:avLst/>
          </a:prstGeom>
          <a:noFill/>
        </p:spPr>
        <p:txBody>
          <a:bodyPr wrap="square" rtlCol="0">
            <a:spAutoFit/>
          </a:bodyPr>
          <a:lstStyle/>
          <a:p>
            <a:r>
              <a:rPr lang="en-US" sz="4000" dirty="0">
                <a:solidFill>
                  <a:srgbClr val="FF0000"/>
                </a:solidFill>
                <a:latin typeface="UVN Banh Mi" pitchFamily="2" charset="0"/>
              </a:rPr>
              <a:t>VÍ DỤ</a:t>
            </a:r>
          </a:p>
        </p:txBody>
      </p:sp>
    </p:spTree>
    <p:extLst>
      <p:ext uri="{BB962C8B-B14F-4D97-AF65-F5344CB8AC3E}">
        <p14:creationId xmlns:p14="http://schemas.microsoft.com/office/powerpoint/2010/main" val="3884507790"/>
      </p:ext>
    </p:extLst>
  </p:cSld>
  <p:clrMapOvr>
    <a:masterClrMapping/>
  </p:clrMapOvr>
  <mc:AlternateContent xmlns:mc="http://schemas.openxmlformats.org/markup-compatibility/2006" xmlns:p14="http://schemas.microsoft.com/office/powerpoint/2010/main">
    <mc:Choice Requires="p14">
      <p:transition spd="slow" p14:dur="1600" advClick="0">
        <p14:prism isContent="1" isInverted="1"/>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800" decel="100000"/>
                                        <p:tgtEl>
                                          <p:spTgt spid="9"/>
                                        </p:tgtEl>
                                      </p:cBhvr>
                                    </p:animEffect>
                                    <p:anim calcmode="lin" valueType="num">
                                      <p:cBhvr>
                                        <p:cTn id="8" dur="800" decel="100000" fill="hold"/>
                                        <p:tgtEl>
                                          <p:spTgt spid="9"/>
                                        </p:tgtEl>
                                        <p:attrNameLst>
                                          <p:attrName>style.rotation</p:attrName>
                                        </p:attrNameLst>
                                      </p:cBhvr>
                                      <p:tavLst>
                                        <p:tav tm="0">
                                          <p:val>
                                            <p:fltVal val="-90"/>
                                          </p:val>
                                        </p:tav>
                                        <p:tav tm="100000">
                                          <p:val>
                                            <p:fltVal val="0"/>
                                          </p:val>
                                        </p:tav>
                                      </p:tavLst>
                                    </p:anim>
                                    <p:anim calcmode="lin" valueType="num">
                                      <p:cBhvr>
                                        <p:cTn id="9" dur="800" decel="100000" fill="hold"/>
                                        <p:tgtEl>
                                          <p:spTgt spid="9"/>
                                        </p:tgtEl>
                                        <p:attrNameLst>
                                          <p:attrName>ppt_x</p:attrName>
                                        </p:attrNameLst>
                                      </p:cBhvr>
                                      <p:tavLst>
                                        <p:tav tm="0">
                                          <p:val>
                                            <p:strVal val="#ppt_x+0.4"/>
                                          </p:val>
                                        </p:tav>
                                        <p:tav tm="100000">
                                          <p:val>
                                            <p:strVal val="#ppt_x-0.05"/>
                                          </p:val>
                                        </p:tav>
                                      </p:tavLst>
                                    </p:anim>
                                    <p:anim calcmode="lin" valueType="num">
                                      <p:cBhvr>
                                        <p:cTn id="10" dur="800" decel="100000" fill="hold"/>
                                        <p:tgtEl>
                                          <p:spTgt spid="9"/>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circle(in)">
                                      <p:cBhvr>
                                        <p:cTn id="17" dur="20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barn(inVertical)">
                                      <p:cBhvr>
                                        <p:cTn id="2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任意多边形: 形状 2">
            <a:extLst>
              <a:ext uri="{FF2B5EF4-FFF2-40B4-BE49-F238E27FC236}">
                <a16:creationId xmlns:a16="http://schemas.microsoft.com/office/drawing/2014/main" id="{C4FA4488-267B-44F8-92F4-C7F0B1BAF411}"/>
              </a:ext>
            </a:extLst>
          </p:cNvPr>
          <p:cNvSpPr/>
          <p:nvPr/>
        </p:nvSpPr>
        <p:spPr>
          <a:xfrm>
            <a:off x="244049" y="359286"/>
            <a:ext cx="11474876" cy="6308212"/>
          </a:xfrm>
          <a:custGeom>
            <a:avLst/>
            <a:gdLst>
              <a:gd name="connsiteX0" fmla="*/ 267716 w 7816697"/>
              <a:gd name="connsiteY0" fmla="*/ 610524 h 4774669"/>
              <a:gd name="connsiteX1" fmla="*/ 458216 w 7816697"/>
              <a:gd name="connsiteY1" fmla="*/ 248574 h 4774669"/>
              <a:gd name="connsiteX2" fmla="*/ 1563116 w 7816697"/>
              <a:gd name="connsiteY2" fmla="*/ 58074 h 4774669"/>
              <a:gd name="connsiteX3" fmla="*/ 4915916 w 7816697"/>
              <a:gd name="connsiteY3" fmla="*/ 19974 h 4774669"/>
              <a:gd name="connsiteX4" fmla="*/ 6649466 w 7816697"/>
              <a:gd name="connsiteY4" fmla="*/ 343824 h 4774669"/>
              <a:gd name="connsiteX5" fmla="*/ 7506716 w 7816697"/>
              <a:gd name="connsiteY5" fmla="*/ 743874 h 4774669"/>
              <a:gd name="connsiteX6" fmla="*/ 7811516 w 7816697"/>
              <a:gd name="connsiteY6" fmla="*/ 2572674 h 4774669"/>
              <a:gd name="connsiteX7" fmla="*/ 7297166 w 7816697"/>
              <a:gd name="connsiteY7" fmla="*/ 4382424 h 4774669"/>
              <a:gd name="connsiteX8" fmla="*/ 6173216 w 7816697"/>
              <a:gd name="connsiteY8" fmla="*/ 4763424 h 4774669"/>
              <a:gd name="connsiteX9" fmla="*/ 4877816 w 7816697"/>
              <a:gd name="connsiteY9" fmla="*/ 4668174 h 4774669"/>
              <a:gd name="connsiteX10" fmla="*/ 3430016 w 7816697"/>
              <a:gd name="connsiteY10" fmla="*/ 4611024 h 4774669"/>
              <a:gd name="connsiteX11" fmla="*/ 2553716 w 7816697"/>
              <a:gd name="connsiteY11" fmla="*/ 4630074 h 4774669"/>
              <a:gd name="connsiteX12" fmla="*/ 1201166 w 7816697"/>
              <a:gd name="connsiteY12" fmla="*/ 4630074 h 4774669"/>
              <a:gd name="connsiteX13" fmla="*/ 305816 w 7816697"/>
              <a:gd name="connsiteY13" fmla="*/ 4420524 h 4774669"/>
              <a:gd name="connsiteX14" fmla="*/ 1016 w 7816697"/>
              <a:gd name="connsiteY14" fmla="*/ 3410874 h 4774669"/>
              <a:gd name="connsiteX15" fmla="*/ 210566 w 7816697"/>
              <a:gd name="connsiteY15" fmla="*/ 2153574 h 4774669"/>
              <a:gd name="connsiteX16" fmla="*/ 267716 w 7816697"/>
              <a:gd name="connsiteY16" fmla="*/ 610524 h 4774669"/>
              <a:gd name="connsiteX0-1" fmla="*/ 267716 w 7816697"/>
              <a:gd name="connsiteY0-2" fmla="*/ 610524 h 4774669"/>
              <a:gd name="connsiteX1-3" fmla="*/ 458216 w 7816697"/>
              <a:gd name="connsiteY1-4" fmla="*/ 248574 h 4774669"/>
              <a:gd name="connsiteX2-5" fmla="*/ 1563116 w 7816697"/>
              <a:gd name="connsiteY2-6" fmla="*/ 58074 h 4774669"/>
              <a:gd name="connsiteX3-7" fmla="*/ 4915916 w 7816697"/>
              <a:gd name="connsiteY3-8" fmla="*/ 19974 h 4774669"/>
              <a:gd name="connsiteX4-9" fmla="*/ 6649466 w 7816697"/>
              <a:gd name="connsiteY4-10" fmla="*/ 343824 h 4774669"/>
              <a:gd name="connsiteX5-11" fmla="*/ 7506716 w 7816697"/>
              <a:gd name="connsiteY5-12" fmla="*/ 743874 h 4774669"/>
              <a:gd name="connsiteX6-13" fmla="*/ 7811516 w 7816697"/>
              <a:gd name="connsiteY6-14" fmla="*/ 2572674 h 4774669"/>
              <a:gd name="connsiteX7-15" fmla="*/ 7297166 w 7816697"/>
              <a:gd name="connsiteY7-16" fmla="*/ 4382424 h 4774669"/>
              <a:gd name="connsiteX8-17" fmla="*/ 6173216 w 7816697"/>
              <a:gd name="connsiteY8-18" fmla="*/ 4763424 h 4774669"/>
              <a:gd name="connsiteX9-19" fmla="*/ 4877816 w 7816697"/>
              <a:gd name="connsiteY9-20" fmla="*/ 4668174 h 4774669"/>
              <a:gd name="connsiteX10-21" fmla="*/ 3430016 w 7816697"/>
              <a:gd name="connsiteY10-22" fmla="*/ 4611024 h 4774669"/>
              <a:gd name="connsiteX11-23" fmla="*/ 2553716 w 7816697"/>
              <a:gd name="connsiteY11-24" fmla="*/ 4630074 h 4774669"/>
              <a:gd name="connsiteX12-25" fmla="*/ 1201166 w 7816697"/>
              <a:gd name="connsiteY12-26" fmla="*/ 4630074 h 4774669"/>
              <a:gd name="connsiteX13-27" fmla="*/ 305816 w 7816697"/>
              <a:gd name="connsiteY13-28" fmla="*/ 4420524 h 4774669"/>
              <a:gd name="connsiteX14-29" fmla="*/ 1016 w 7816697"/>
              <a:gd name="connsiteY14-30" fmla="*/ 3410874 h 4774669"/>
              <a:gd name="connsiteX15-31" fmla="*/ 210566 w 7816697"/>
              <a:gd name="connsiteY15-32" fmla="*/ 2153574 h 4774669"/>
              <a:gd name="connsiteX16-33" fmla="*/ 267716 w 7816697"/>
              <a:gd name="connsiteY16-34" fmla="*/ 610524 h 4774669"/>
              <a:gd name="connsiteX0-35" fmla="*/ 249006 w 7816649"/>
              <a:gd name="connsiteY0-36" fmla="*/ 610524 h 4774669"/>
              <a:gd name="connsiteX1-37" fmla="*/ 458168 w 7816649"/>
              <a:gd name="connsiteY1-38" fmla="*/ 248574 h 4774669"/>
              <a:gd name="connsiteX2-39" fmla="*/ 1563068 w 7816649"/>
              <a:gd name="connsiteY2-40" fmla="*/ 58074 h 4774669"/>
              <a:gd name="connsiteX3-41" fmla="*/ 4915868 w 7816649"/>
              <a:gd name="connsiteY3-42" fmla="*/ 19974 h 4774669"/>
              <a:gd name="connsiteX4-43" fmla="*/ 6649418 w 7816649"/>
              <a:gd name="connsiteY4-44" fmla="*/ 343824 h 4774669"/>
              <a:gd name="connsiteX5-45" fmla="*/ 7506668 w 7816649"/>
              <a:gd name="connsiteY5-46" fmla="*/ 743874 h 4774669"/>
              <a:gd name="connsiteX6-47" fmla="*/ 7811468 w 7816649"/>
              <a:gd name="connsiteY6-48" fmla="*/ 2572674 h 4774669"/>
              <a:gd name="connsiteX7-49" fmla="*/ 7297118 w 7816649"/>
              <a:gd name="connsiteY7-50" fmla="*/ 4382424 h 4774669"/>
              <a:gd name="connsiteX8-51" fmla="*/ 6173168 w 7816649"/>
              <a:gd name="connsiteY8-52" fmla="*/ 4763424 h 4774669"/>
              <a:gd name="connsiteX9-53" fmla="*/ 4877768 w 7816649"/>
              <a:gd name="connsiteY9-54" fmla="*/ 4668174 h 4774669"/>
              <a:gd name="connsiteX10-55" fmla="*/ 3429968 w 7816649"/>
              <a:gd name="connsiteY10-56" fmla="*/ 4611024 h 4774669"/>
              <a:gd name="connsiteX11-57" fmla="*/ 2553668 w 7816649"/>
              <a:gd name="connsiteY11-58" fmla="*/ 4630074 h 4774669"/>
              <a:gd name="connsiteX12-59" fmla="*/ 1201118 w 7816649"/>
              <a:gd name="connsiteY12-60" fmla="*/ 4630074 h 4774669"/>
              <a:gd name="connsiteX13-61" fmla="*/ 305768 w 7816649"/>
              <a:gd name="connsiteY13-62" fmla="*/ 4420524 h 4774669"/>
              <a:gd name="connsiteX14-63" fmla="*/ 968 w 7816649"/>
              <a:gd name="connsiteY14-64" fmla="*/ 3410874 h 4774669"/>
              <a:gd name="connsiteX15-65" fmla="*/ 210518 w 7816649"/>
              <a:gd name="connsiteY15-66" fmla="*/ 2153574 h 4774669"/>
              <a:gd name="connsiteX16-67" fmla="*/ 249006 w 7816649"/>
              <a:gd name="connsiteY16-68" fmla="*/ 610524 h 4774669"/>
              <a:gd name="connsiteX0-69" fmla="*/ 273848 w 7841491"/>
              <a:gd name="connsiteY0-70" fmla="*/ 610524 h 4774669"/>
              <a:gd name="connsiteX1-71" fmla="*/ 483010 w 7841491"/>
              <a:gd name="connsiteY1-72" fmla="*/ 248574 h 4774669"/>
              <a:gd name="connsiteX2-73" fmla="*/ 1587910 w 7841491"/>
              <a:gd name="connsiteY2-74" fmla="*/ 58074 h 4774669"/>
              <a:gd name="connsiteX3-75" fmla="*/ 4940710 w 7841491"/>
              <a:gd name="connsiteY3-76" fmla="*/ 19974 h 4774669"/>
              <a:gd name="connsiteX4-77" fmla="*/ 6674260 w 7841491"/>
              <a:gd name="connsiteY4-78" fmla="*/ 343824 h 4774669"/>
              <a:gd name="connsiteX5-79" fmla="*/ 7531510 w 7841491"/>
              <a:gd name="connsiteY5-80" fmla="*/ 743874 h 4774669"/>
              <a:gd name="connsiteX6-81" fmla="*/ 7836310 w 7841491"/>
              <a:gd name="connsiteY6-82" fmla="*/ 2572674 h 4774669"/>
              <a:gd name="connsiteX7-83" fmla="*/ 7321960 w 7841491"/>
              <a:gd name="connsiteY7-84" fmla="*/ 4382424 h 4774669"/>
              <a:gd name="connsiteX8-85" fmla="*/ 6198010 w 7841491"/>
              <a:gd name="connsiteY8-86" fmla="*/ 4763424 h 4774669"/>
              <a:gd name="connsiteX9-87" fmla="*/ 4902610 w 7841491"/>
              <a:gd name="connsiteY9-88" fmla="*/ 4668174 h 4774669"/>
              <a:gd name="connsiteX10-89" fmla="*/ 3454810 w 7841491"/>
              <a:gd name="connsiteY10-90" fmla="*/ 4611024 h 4774669"/>
              <a:gd name="connsiteX11-91" fmla="*/ 2578510 w 7841491"/>
              <a:gd name="connsiteY11-92" fmla="*/ 4630074 h 4774669"/>
              <a:gd name="connsiteX12-93" fmla="*/ 1225960 w 7841491"/>
              <a:gd name="connsiteY12-94" fmla="*/ 4630074 h 4774669"/>
              <a:gd name="connsiteX13-95" fmla="*/ 330610 w 7841491"/>
              <a:gd name="connsiteY13-96" fmla="*/ 4420524 h 4774669"/>
              <a:gd name="connsiteX14-97" fmla="*/ 25810 w 7841491"/>
              <a:gd name="connsiteY14-98" fmla="*/ 3410874 h 4774669"/>
              <a:gd name="connsiteX15-99" fmla="*/ 20756 w 7841491"/>
              <a:gd name="connsiteY15-100" fmla="*/ 2106921 h 4774669"/>
              <a:gd name="connsiteX16-101" fmla="*/ 273848 w 7841491"/>
              <a:gd name="connsiteY16-102" fmla="*/ 610524 h 4774669"/>
              <a:gd name="connsiteX0-103" fmla="*/ 273848 w 7841491"/>
              <a:gd name="connsiteY0-104" fmla="*/ 607372 h 4771517"/>
              <a:gd name="connsiteX1-105" fmla="*/ 616360 w 7841491"/>
              <a:gd name="connsiteY1-106" fmla="*/ 131122 h 4771517"/>
              <a:gd name="connsiteX2-107" fmla="*/ 1587910 w 7841491"/>
              <a:gd name="connsiteY2-108" fmla="*/ 54922 h 4771517"/>
              <a:gd name="connsiteX3-109" fmla="*/ 4940710 w 7841491"/>
              <a:gd name="connsiteY3-110" fmla="*/ 16822 h 4771517"/>
              <a:gd name="connsiteX4-111" fmla="*/ 6674260 w 7841491"/>
              <a:gd name="connsiteY4-112" fmla="*/ 340672 h 4771517"/>
              <a:gd name="connsiteX5-113" fmla="*/ 7531510 w 7841491"/>
              <a:gd name="connsiteY5-114" fmla="*/ 740722 h 4771517"/>
              <a:gd name="connsiteX6-115" fmla="*/ 7836310 w 7841491"/>
              <a:gd name="connsiteY6-116" fmla="*/ 2569522 h 4771517"/>
              <a:gd name="connsiteX7-117" fmla="*/ 7321960 w 7841491"/>
              <a:gd name="connsiteY7-118" fmla="*/ 4379272 h 4771517"/>
              <a:gd name="connsiteX8-119" fmla="*/ 6198010 w 7841491"/>
              <a:gd name="connsiteY8-120" fmla="*/ 4760272 h 4771517"/>
              <a:gd name="connsiteX9-121" fmla="*/ 4902610 w 7841491"/>
              <a:gd name="connsiteY9-122" fmla="*/ 4665022 h 4771517"/>
              <a:gd name="connsiteX10-123" fmla="*/ 3454810 w 7841491"/>
              <a:gd name="connsiteY10-124" fmla="*/ 4607872 h 4771517"/>
              <a:gd name="connsiteX11-125" fmla="*/ 2578510 w 7841491"/>
              <a:gd name="connsiteY11-126" fmla="*/ 4626922 h 4771517"/>
              <a:gd name="connsiteX12-127" fmla="*/ 1225960 w 7841491"/>
              <a:gd name="connsiteY12-128" fmla="*/ 4626922 h 4771517"/>
              <a:gd name="connsiteX13-129" fmla="*/ 330610 w 7841491"/>
              <a:gd name="connsiteY13-130" fmla="*/ 4417372 h 4771517"/>
              <a:gd name="connsiteX14-131" fmla="*/ 25810 w 7841491"/>
              <a:gd name="connsiteY14-132" fmla="*/ 3407722 h 4771517"/>
              <a:gd name="connsiteX15-133" fmla="*/ 20756 w 7841491"/>
              <a:gd name="connsiteY15-134" fmla="*/ 2103769 h 4771517"/>
              <a:gd name="connsiteX16-135" fmla="*/ 273848 w 7841491"/>
              <a:gd name="connsiteY16-136" fmla="*/ 607372 h 477151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Lst>
            <a:rect l="l" t="t" r="r" b="b"/>
            <a:pathLst>
              <a:path w="7841491" h="4771517">
                <a:moveTo>
                  <a:pt x="273848" y="607372"/>
                </a:moveTo>
                <a:cubicBezTo>
                  <a:pt x="373115" y="278597"/>
                  <a:pt x="397350" y="223197"/>
                  <a:pt x="616360" y="131122"/>
                </a:cubicBezTo>
                <a:cubicBezTo>
                  <a:pt x="835370" y="39047"/>
                  <a:pt x="867185" y="73972"/>
                  <a:pt x="1587910" y="54922"/>
                </a:cubicBezTo>
                <a:cubicBezTo>
                  <a:pt x="2308635" y="35872"/>
                  <a:pt x="4092985" y="-30803"/>
                  <a:pt x="4940710" y="16822"/>
                </a:cubicBezTo>
                <a:cubicBezTo>
                  <a:pt x="5788435" y="64447"/>
                  <a:pt x="6242460" y="220022"/>
                  <a:pt x="6674260" y="340672"/>
                </a:cubicBezTo>
                <a:cubicBezTo>
                  <a:pt x="7106060" y="461322"/>
                  <a:pt x="7337835" y="369247"/>
                  <a:pt x="7531510" y="740722"/>
                </a:cubicBezTo>
                <a:cubicBezTo>
                  <a:pt x="7725185" y="1112197"/>
                  <a:pt x="7871235" y="1963097"/>
                  <a:pt x="7836310" y="2569522"/>
                </a:cubicBezTo>
                <a:cubicBezTo>
                  <a:pt x="7801385" y="3175947"/>
                  <a:pt x="7595010" y="4014147"/>
                  <a:pt x="7321960" y="4379272"/>
                </a:cubicBezTo>
                <a:cubicBezTo>
                  <a:pt x="7048910" y="4744397"/>
                  <a:pt x="6601235" y="4712647"/>
                  <a:pt x="6198010" y="4760272"/>
                </a:cubicBezTo>
                <a:cubicBezTo>
                  <a:pt x="5794785" y="4807897"/>
                  <a:pt x="5359810" y="4690422"/>
                  <a:pt x="4902610" y="4665022"/>
                </a:cubicBezTo>
                <a:cubicBezTo>
                  <a:pt x="4445410" y="4639622"/>
                  <a:pt x="3842160" y="4614222"/>
                  <a:pt x="3454810" y="4607872"/>
                </a:cubicBezTo>
                <a:lnTo>
                  <a:pt x="2578510" y="4626922"/>
                </a:lnTo>
                <a:cubicBezTo>
                  <a:pt x="2207035" y="4630097"/>
                  <a:pt x="1600610" y="4661847"/>
                  <a:pt x="1225960" y="4626922"/>
                </a:cubicBezTo>
                <a:cubicBezTo>
                  <a:pt x="851310" y="4591997"/>
                  <a:pt x="530635" y="4620572"/>
                  <a:pt x="330610" y="4417372"/>
                </a:cubicBezTo>
                <a:cubicBezTo>
                  <a:pt x="130585" y="4214172"/>
                  <a:pt x="41685" y="3785547"/>
                  <a:pt x="25810" y="3407722"/>
                </a:cubicBezTo>
                <a:cubicBezTo>
                  <a:pt x="9935" y="3029897"/>
                  <a:pt x="-20584" y="2570494"/>
                  <a:pt x="20756" y="2103769"/>
                </a:cubicBezTo>
                <a:cubicBezTo>
                  <a:pt x="62096" y="1637044"/>
                  <a:pt x="174581" y="936147"/>
                  <a:pt x="273848" y="607372"/>
                </a:cubicBezTo>
                <a:close/>
              </a:path>
            </a:pathLst>
          </a:custGeom>
          <a:solidFill>
            <a:schemeClr val="bg1">
              <a:alpha val="91000"/>
            </a:schemeClr>
          </a:solidFill>
          <a:ln w="3810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endParaRPr>
          </a:p>
        </p:txBody>
      </p:sp>
      <p:sp>
        <p:nvSpPr>
          <p:cNvPr id="3" name="Rectangle 2"/>
          <p:cNvSpPr/>
          <p:nvPr/>
        </p:nvSpPr>
        <p:spPr>
          <a:xfrm>
            <a:off x="6380206" y="697621"/>
            <a:ext cx="3733714" cy="769441"/>
          </a:xfrm>
          <a:prstGeom prst="rect">
            <a:avLst/>
          </a:prstGeom>
        </p:spPr>
        <p:txBody>
          <a:bodyPr wrap="none">
            <a:spAutoFit/>
          </a:bodyPr>
          <a:lstStyle/>
          <a:p>
            <a:pPr algn="ctr"/>
            <a:r>
              <a:rPr lang="en-US" sz="4400" b="1" dirty="0">
                <a:solidFill>
                  <a:srgbClr val="FF0000"/>
                </a:solidFill>
                <a:effectLst>
                  <a:reflection blurRad="6350" stA="60000" endA="900" endPos="60000" dist="60007" dir="5400000" sy="-100000" algn="bl" rotWithShape="0"/>
                </a:effectLst>
                <a:latin typeface="UTM Gradoo" panose="02040603050506020204" pitchFamily="18" charset="0"/>
              </a:rPr>
              <a:t>YÊU CẦU CẦN ĐẠT</a:t>
            </a:r>
          </a:p>
        </p:txBody>
      </p:sp>
      <p:sp>
        <p:nvSpPr>
          <p:cNvPr id="5" name="Rectangle 4"/>
          <p:cNvSpPr/>
          <p:nvPr/>
        </p:nvSpPr>
        <p:spPr>
          <a:xfrm>
            <a:off x="830263" y="866404"/>
            <a:ext cx="7416800" cy="5632311"/>
          </a:xfrm>
          <a:prstGeom prst="rect">
            <a:avLst/>
          </a:prstGeom>
        </p:spPr>
        <p:txBody>
          <a:bodyPr wrap="square">
            <a:spAutoFit/>
          </a:bodyPr>
          <a:lstStyle/>
          <a:p>
            <a:pPr algn="just"/>
            <a:r>
              <a:rPr lang="nl-NL" sz="3000" b="1" dirty="0">
                <a:solidFill>
                  <a:srgbClr val="FFC000"/>
                </a:solidFill>
                <a:latin typeface="SVN-Bear" panose="02040603050506020204" pitchFamily="18" charset="0"/>
                <a:ea typeface="Times New Roman" panose="02020603050405020304" pitchFamily="18" charset="0"/>
              </a:rPr>
              <a:t>1. Kiến thức </a:t>
            </a:r>
            <a:endParaRPr lang="en-US" sz="3000" dirty="0">
              <a:solidFill>
                <a:srgbClr val="FFC000"/>
              </a:solidFill>
              <a:latin typeface="SVN-Bear" panose="02040603050506020204" pitchFamily="18" charset="0"/>
              <a:ea typeface="Times New Roman" panose="02020603050405020304" pitchFamily="18" charset="0"/>
            </a:endParaRPr>
          </a:p>
          <a:p>
            <a:r>
              <a:rPr lang="nl-NL" sz="3000" dirty="0">
                <a:latin typeface="SVN-Bear" panose="02040603050506020204" pitchFamily="18" charset="0"/>
                <a:ea typeface="Times New Roman" panose="02020603050405020304" pitchFamily="18" charset="0"/>
              </a:rPr>
              <a:t>- Củng cố KT về câu kể Ai làm gì?</a:t>
            </a:r>
            <a:endParaRPr lang="en-US" sz="3000" dirty="0">
              <a:latin typeface="SVN-Bear" panose="02040603050506020204" pitchFamily="18" charset="0"/>
              <a:ea typeface="Times New Roman" panose="02020603050405020304" pitchFamily="18" charset="0"/>
            </a:endParaRPr>
          </a:p>
          <a:p>
            <a:pPr algn="just"/>
            <a:r>
              <a:rPr lang="nb-NO" sz="3000" b="1" dirty="0">
                <a:solidFill>
                  <a:srgbClr val="FFC000"/>
                </a:solidFill>
                <a:latin typeface="SVN-Bear" panose="02040603050506020204" pitchFamily="18" charset="0"/>
                <a:ea typeface="Times New Roman" panose="02020603050405020304" pitchFamily="18" charset="0"/>
              </a:rPr>
              <a:t>2. Kĩ</a:t>
            </a:r>
            <a:r>
              <a:rPr lang="nl-NL" sz="3000" b="1" dirty="0">
                <a:solidFill>
                  <a:srgbClr val="FFC000"/>
                </a:solidFill>
                <a:latin typeface="SVN-Bear" panose="02040603050506020204" pitchFamily="18" charset="0"/>
                <a:ea typeface="Times New Roman" panose="02020603050405020304" pitchFamily="18" charset="0"/>
              </a:rPr>
              <a:t> năng</a:t>
            </a:r>
            <a:endParaRPr lang="en-US" sz="3000" dirty="0">
              <a:solidFill>
                <a:srgbClr val="FFC000"/>
              </a:solidFill>
              <a:latin typeface="SVN-Bear" panose="02040603050506020204" pitchFamily="18" charset="0"/>
              <a:ea typeface="Times New Roman" panose="02020603050405020304" pitchFamily="18" charset="0"/>
            </a:endParaRPr>
          </a:p>
          <a:p>
            <a:pPr algn="just"/>
            <a:r>
              <a:rPr lang="nl-NL" sz="3000" dirty="0">
                <a:solidFill>
                  <a:srgbClr val="000000"/>
                </a:solidFill>
                <a:latin typeface="SVN-Bear" panose="02040603050506020204" pitchFamily="18" charset="0"/>
                <a:ea typeface="Times New Roman" panose="02020603050405020304" pitchFamily="18" charset="0"/>
              </a:rPr>
              <a:t>-</a:t>
            </a:r>
            <a:r>
              <a:rPr lang="nl-NL" sz="3000" dirty="0">
                <a:latin typeface="SVN-Bear" panose="02040603050506020204" pitchFamily="18" charset="0"/>
                <a:ea typeface="Times New Roman" panose="02020603050405020304" pitchFamily="18" charset="0"/>
              </a:rPr>
              <a:t> Nhận biết được câu kể đó trong đoạn văn (BT1), xác định được bộ phận CN, VN trong câu kể tìm được (BT2).</a:t>
            </a:r>
            <a:endParaRPr lang="en-US" sz="3000" dirty="0">
              <a:latin typeface="SVN-Bear" panose="02040603050506020204" pitchFamily="18" charset="0"/>
              <a:ea typeface="Times New Roman" panose="02020603050405020304" pitchFamily="18" charset="0"/>
            </a:endParaRPr>
          </a:p>
          <a:p>
            <a:pPr algn="just"/>
            <a:r>
              <a:rPr lang="nl-NL" sz="3000" dirty="0">
                <a:latin typeface="SVN-Bear" panose="02040603050506020204" pitchFamily="18" charset="0"/>
                <a:ea typeface="Times New Roman" panose="02020603050405020304" pitchFamily="18" charset="0"/>
              </a:rPr>
              <a:t>- Viết được đoạn văn có dùng kiểu câu Ai làm gì? (BT3).</a:t>
            </a:r>
            <a:endParaRPr lang="en-US" sz="3000" dirty="0">
              <a:latin typeface="SVN-Bear" panose="02040603050506020204" pitchFamily="18" charset="0"/>
              <a:ea typeface="Times New Roman" panose="02020603050405020304" pitchFamily="18" charset="0"/>
            </a:endParaRPr>
          </a:p>
          <a:p>
            <a:pPr algn="just"/>
            <a:r>
              <a:rPr lang="nl-NL" sz="3000" b="1" dirty="0">
                <a:solidFill>
                  <a:srgbClr val="FFC000"/>
                </a:solidFill>
                <a:latin typeface="SVN-Bear" panose="02040603050506020204" pitchFamily="18" charset="0"/>
                <a:ea typeface="Times New Roman" panose="02020603050405020304" pitchFamily="18" charset="0"/>
              </a:rPr>
              <a:t>3. Phẩm chất</a:t>
            </a:r>
            <a:endParaRPr lang="en-US" sz="3000" dirty="0">
              <a:solidFill>
                <a:srgbClr val="FFC000"/>
              </a:solidFill>
              <a:latin typeface="SVN-Bear" panose="02040603050506020204" pitchFamily="18" charset="0"/>
              <a:ea typeface="Times New Roman" panose="02020603050405020304" pitchFamily="18" charset="0"/>
            </a:endParaRPr>
          </a:p>
          <a:p>
            <a:pPr algn="just"/>
            <a:r>
              <a:rPr lang="nl-NL" sz="3000" dirty="0">
                <a:latin typeface="SVN-Bear" panose="02040603050506020204" pitchFamily="18" charset="0"/>
                <a:ea typeface="Times New Roman" panose="02020603050405020304" pitchFamily="18" charset="0"/>
              </a:rPr>
              <a:t>- HS có phẩm chất học tập tích cực, sử dụng đúng câu kể khi nói và viết</a:t>
            </a:r>
            <a:endParaRPr lang="en-US" sz="3000" dirty="0">
              <a:latin typeface="SVN-Bear" panose="02040603050506020204" pitchFamily="18" charset="0"/>
              <a:ea typeface="Times New Roman" panose="02020603050405020304" pitchFamily="18" charset="0"/>
            </a:endParaRPr>
          </a:p>
          <a:p>
            <a:pPr algn="just"/>
            <a:r>
              <a:rPr lang="nl-NL" sz="3000" b="1" dirty="0">
                <a:solidFill>
                  <a:srgbClr val="FFC000"/>
                </a:solidFill>
                <a:latin typeface="SVN-Bear" panose="02040603050506020204" pitchFamily="18" charset="0"/>
                <a:ea typeface="Times New Roman" panose="02020603050405020304" pitchFamily="18" charset="0"/>
              </a:rPr>
              <a:t>4. Góp phần phát triển các năng lực</a:t>
            </a:r>
            <a:endParaRPr lang="en-US" sz="3000" dirty="0">
              <a:solidFill>
                <a:srgbClr val="FFC000"/>
              </a:solidFill>
              <a:latin typeface="SVN-Bear" panose="02040603050506020204" pitchFamily="18" charset="0"/>
              <a:ea typeface="Times New Roman" panose="02020603050405020304" pitchFamily="18" charset="0"/>
            </a:endParaRPr>
          </a:p>
          <a:p>
            <a:r>
              <a:rPr lang="nl-NL" sz="3000" dirty="0">
                <a:latin typeface="SVN-Bear" panose="02040603050506020204" pitchFamily="18" charset="0"/>
                <a:ea typeface="Times New Roman" panose="02020603050405020304" pitchFamily="18" charset="0"/>
              </a:rPr>
              <a:t>- </a:t>
            </a:r>
            <a:r>
              <a:rPr lang="nl-NL" sz="3000" dirty="0">
                <a:solidFill>
                  <a:srgbClr val="000000"/>
                </a:solidFill>
                <a:latin typeface="SVN-Bear" panose="02040603050506020204" pitchFamily="18" charset="0"/>
                <a:ea typeface="Times New Roman" panose="02020603050405020304" pitchFamily="18" charset="0"/>
              </a:rPr>
              <a:t>NL tự học, NL giao tiếp và hợp tác, NL giải quyết vấn đề và sáng tạo, NL ngôn ngữ, NL thẩm mĩ.</a:t>
            </a:r>
            <a:endParaRPr lang="en-US" sz="3000" dirty="0">
              <a:effectLst/>
              <a:latin typeface="SVN-Bear" panose="02040603050506020204" pitchFamily="18" charset="0"/>
              <a:ea typeface="Times New Roman" panose="02020603050405020304" pitchFamily="18" charset="0"/>
            </a:endParaRPr>
          </a:p>
        </p:txBody>
      </p:sp>
      <p:pic>
        <p:nvPicPr>
          <p:cNvPr id="2050" name="Picture 2" descr="Trẻ Em, Học Tập, Học Bài, Giáo Dục, Tải hình PNG 108 - Free.Vector6.c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33038" y="3429000"/>
            <a:ext cx="3361764"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84245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22">
            <a:extLst>
              <a:ext uri="{FF2B5EF4-FFF2-40B4-BE49-F238E27FC236}">
                <a16:creationId xmlns:a16="http://schemas.microsoft.com/office/drawing/2014/main" id="{BDC085C3-050E-465F-9700-5C5A3FA2D9F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8843"/>
            <a:ext cx="12192000" cy="7396843"/>
          </a:xfrm>
          <a:prstGeom prst="rect">
            <a:avLst/>
          </a:prstGeom>
        </p:spPr>
      </p:pic>
      <p:pic>
        <p:nvPicPr>
          <p:cNvPr id="15" name="Picture 14" descr="A picture containing diagram&#10;&#10;Description automatically generated">
            <a:extLst>
              <a:ext uri="{FF2B5EF4-FFF2-40B4-BE49-F238E27FC236}">
                <a16:creationId xmlns:a16="http://schemas.microsoft.com/office/drawing/2014/main" id="{E1586B9A-275F-4FDD-8649-383365C6E090}"/>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551" b="96348" l="9385" r="98000">
                        <a14:foregroundMark x1="11846" y1="44663" x2="6154" y2="71067"/>
                        <a14:foregroundMark x1="6154" y1="71067" x2="23231" y2="87921"/>
                        <a14:foregroundMark x1="23231" y1="87921" x2="9385" y2="44101"/>
                        <a14:foregroundMark x1="45077" y1="15730" x2="51231" y2="21067"/>
                        <a14:foregroundMark x1="76769" y1="18820" x2="96615" y2="18820"/>
                        <a14:foregroundMark x1="96615" y1="18820" x2="98000" y2="47472"/>
                        <a14:foregroundMark x1="98000" y1="47472" x2="84769" y2="96348"/>
                        <a14:foregroundMark x1="52462" y1="18820" x2="44462" y2="14045"/>
                        <a14:foregroundMark x1="46769" y1="14045" x2="53846" y2="22191"/>
                      </a14:backgroundRemoval>
                    </a14:imgEffect>
                  </a14:imgLayer>
                </a14:imgProps>
              </a:ext>
            </a:extLst>
          </a:blip>
          <a:stretch>
            <a:fillRect/>
          </a:stretch>
        </p:blipFill>
        <p:spPr>
          <a:xfrm rot="21123262">
            <a:off x="-171965" y="-39754"/>
            <a:ext cx="1896430" cy="1118145"/>
          </a:xfrm>
          <a:prstGeom prst="rect">
            <a:avLst/>
          </a:prstGeom>
        </p:spPr>
      </p:pic>
      <p:grpSp>
        <p:nvGrpSpPr>
          <p:cNvPr id="6" name="Group 1261">
            <a:extLst>
              <a:ext uri="{FF2B5EF4-FFF2-40B4-BE49-F238E27FC236}">
                <a16:creationId xmlns:a16="http://schemas.microsoft.com/office/drawing/2014/main" id="{820AD0B9-443A-4EE3-A5D1-698C8BA8C81B}"/>
              </a:ext>
            </a:extLst>
          </p:cNvPr>
          <p:cNvGrpSpPr/>
          <p:nvPr/>
        </p:nvGrpSpPr>
        <p:grpSpPr>
          <a:xfrm>
            <a:off x="11154761" y="789624"/>
            <a:ext cx="467620" cy="422875"/>
            <a:chOff x="0" y="0"/>
            <a:chExt cx="935237" cy="845748"/>
          </a:xfrm>
          <a:solidFill>
            <a:schemeClr val="bg1"/>
          </a:solidFill>
        </p:grpSpPr>
        <p:sp>
          <p:nvSpPr>
            <p:cNvPr id="7" name="Shape 1259">
              <a:extLst>
                <a:ext uri="{FF2B5EF4-FFF2-40B4-BE49-F238E27FC236}">
                  <a16:creationId xmlns:a16="http://schemas.microsoft.com/office/drawing/2014/main" id="{D88E009C-BE4B-4270-84F6-43578A454969}"/>
                </a:ext>
              </a:extLst>
            </p:cNvPr>
            <p:cNvSpPr/>
            <p:nvPr/>
          </p:nvSpPr>
          <p:spPr>
            <a:xfrm>
              <a:off x="0" y="0"/>
              <a:ext cx="935238" cy="845749"/>
            </a:xfrm>
            <a:custGeom>
              <a:avLst/>
              <a:gdLst/>
              <a:ahLst/>
              <a:cxnLst>
                <a:cxn ang="0">
                  <a:pos x="wd2" y="hd2"/>
                </a:cxn>
                <a:cxn ang="5400000">
                  <a:pos x="wd2" y="hd2"/>
                </a:cxn>
                <a:cxn ang="10800000">
                  <a:pos x="wd2" y="hd2"/>
                </a:cxn>
                <a:cxn ang="16200000">
                  <a:pos x="wd2" y="hd2"/>
                </a:cxn>
              </a:cxnLst>
              <a:rect l="0" t="0" r="r" b="b"/>
              <a:pathLst>
                <a:path w="21600" h="21600" extrusionOk="0">
                  <a:moveTo>
                    <a:pt x="10987" y="21600"/>
                  </a:moveTo>
                  <a:lnTo>
                    <a:pt x="1467" y="11753"/>
                  </a:lnTo>
                  <a:cubicBezTo>
                    <a:pt x="531" y="10505"/>
                    <a:pt x="0" y="8841"/>
                    <a:pt x="0" y="7108"/>
                  </a:cubicBezTo>
                  <a:cubicBezTo>
                    <a:pt x="0" y="3224"/>
                    <a:pt x="2903" y="0"/>
                    <a:pt x="6399" y="0"/>
                  </a:cubicBezTo>
                  <a:cubicBezTo>
                    <a:pt x="8022" y="0"/>
                    <a:pt x="9645" y="659"/>
                    <a:pt x="10800" y="1942"/>
                  </a:cubicBezTo>
                  <a:cubicBezTo>
                    <a:pt x="11955" y="763"/>
                    <a:pt x="13578" y="0"/>
                    <a:pt x="15170" y="0"/>
                  </a:cubicBezTo>
                  <a:cubicBezTo>
                    <a:pt x="18697" y="0"/>
                    <a:pt x="21600" y="3224"/>
                    <a:pt x="21600" y="7108"/>
                  </a:cubicBezTo>
                  <a:cubicBezTo>
                    <a:pt x="21600" y="8772"/>
                    <a:pt x="21069" y="10436"/>
                    <a:pt x="20102" y="11753"/>
                  </a:cubicBezTo>
                  <a:lnTo>
                    <a:pt x="20039" y="11857"/>
                  </a:lnTo>
                  <a:lnTo>
                    <a:pt x="12610" y="19346"/>
                  </a:lnTo>
                  <a:lnTo>
                    <a:pt x="11736" y="18202"/>
                  </a:lnTo>
                  <a:lnTo>
                    <a:pt x="19103" y="10783"/>
                  </a:lnTo>
                  <a:cubicBezTo>
                    <a:pt x="19852" y="9812"/>
                    <a:pt x="20258" y="8460"/>
                    <a:pt x="20258" y="7212"/>
                  </a:cubicBezTo>
                  <a:cubicBezTo>
                    <a:pt x="20258" y="4126"/>
                    <a:pt x="17948" y="1560"/>
                    <a:pt x="15170" y="1560"/>
                  </a:cubicBezTo>
                  <a:cubicBezTo>
                    <a:pt x="13703" y="1560"/>
                    <a:pt x="12267" y="2323"/>
                    <a:pt x="11331" y="3536"/>
                  </a:cubicBezTo>
                  <a:lnTo>
                    <a:pt x="10800" y="4195"/>
                  </a:lnTo>
                  <a:lnTo>
                    <a:pt x="10269" y="3536"/>
                  </a:lnTo>
                  <a:cubicBezTo>
                    <a:pt x="9302" y="2254"/>
                    <a:pt x="7897" y="1560"/>
                    <a:pt x="6399" y="1560"/>
                  </a:cubicBezTo>
                  <a:cubicBezTo>
                    <a:pt x="3652" y="1560"/>
                    <a:pt x="1342" y="4126"/>
                    <a:pt x="1342" y="7212"/>
                  </a:cubicBezTo>
                  <a:cubicBezTo>
                    <a:pt x="1342" y="8460"/>
                    <a:pt x="1748" y="9812"/>
                    <a:pt x="2497" y="10783"/>
                  </a:cubicBezTo>
                  <a:lnTo>
                    <a:pt x="11955" y="20456"/>
                  </a:lnTo>
                  <a:lnTo>
                    <a:pt x="10987" y="21600"/>
                  </a:lnTo>
                </a:path>
              </a:pathLst>
            </a:custGeom>
            <a:grpFill/>
            <a:ln w="12700" cap="flat">
              <a:noFill/>
              <a:miter lim="400000"/>
            </a:ln>
            <a:effectLst/>
          </p:spPr>
          <p:txBody>
            <a:bodyPr wrap="square" lIns="22860" tIns="22860" rIns="22860" bIns="22860" numCol="1" anchor="ctr">
              <a:noAutofit/>
            </a:bodyPr>
            <a:lstStyle/>
            <a:p>
              <a:pPr defTabSz="228600" hangingPunct="0">
                <a:lnSpc>
                  <a:spcPct val="93000"/>
                </a:lnSpc>
                <a:defRPr sz="1800">
                  <a:latin typeface="Arial"/>
                  <a:ea typeface="Arial"/>
                  <a:cs typeface="Arial"/>
                  <a:sym typeface="Arial"/>
                </a:defRPr>
              </a:pPr>
              <a:endParaRPr sz="900" kern="0">
                <a:solidFill>
                  <a:srgbClr val="000000"/>
                </a:solidFill>
                <a:latin typeface="Arial"/>
                <a:cs typeface="Arial"/>
                <a:sym typeface="Arial"/>
              </a:endParaRPr>
            </a:p>
          </p:txBody>
        </p:sp>
        <p:sp>
          <p:nvSpPr>
            <p:cNvPr id="8" name="Shape 1260">
              <a:extLst>
                <a:ext uri="{FF2B5EF4-FFF2-40B4-BE49-F238E27FC236}">
                  <a16:creationId xmlns:a16="http://schemas.microsoft.com/office/drawing/2014/main" id="{3E181AFE-AB8E-4563-AF4F-4A911296866F}"/>
                </a:ext>
              </a:extLst>
            </p:cNvPr>
            <p:cNvSpPr/>
            <p:nvPr/>
          </p:nvSpPr>
          <p:spPr>
            <a:xfrm>
              <a:off x="113344" y="119310"/>
              <a:ext cx="619062" cy="535547"/>
            </a:xfrm>
            <a:custGeom>
              <a:avLst/>
              <a:gdLst/>
              <a:ahLst/>
              <a:cxnLst>
                <a:cxn ang="0">
                  <a:pos x="wd2" y="hd2"/>
                </a:cxn>
                <a:cxn ang="5400000">
                  <a:pos x="wd2" y="hd2"/>
                </a:cxn>
                <a:cxn ang="10800000">
                  <a:pos x="wd2" y="hd2"/>
                </a:cxn>
                <a:cxn ang="16200000">
                  <a:pos x="wd2" y="hd2"/>
                </a:cxn>
              </a:cxnLst>
              <a:rect l="0" t="0" r="r" b="b"/>
              <a:pathLst>
                <a:path w="21600" h="21600" extrusionOk="0">
                  <a:moveTo>
                    <a:pt x="11485" y="21600"/>
                  </a:moveTo>
                  <a:lnTo>
                    <a:pt x="1134" y="10527"/>
                  </a:lnTo>
                  <a:cubicBezTo>
                    <a:pt x="425" y="9327"/>
                    <a:pt x="0" y="7909"/>
                    <a:pt x="0" y="6491"/>
                  </a:cubicBezTo>
                  <a:cubicBezTo>
                    <a:pt x="0" y="2945"/>
                    <a:pt x="2552" y="0"/>
                    <a:pt x="5625" y="0"/>
                  </a:cubicBezTo>
                  <a:lnTo>
                    <a:pt x="5625" y="2400"/>
                  </a:lnTo>
                  <a:cubicBezTo>
                    <a:pt x="3687" y="2400"/>
                    <a:pt x="2080" y="4255"/>
                    <a:pt x="2080" y="6491"/>
                  </a:cubicBezTo>
                  <a:cubicBezTo>
                    <a:pt x="2080" y="7364"/>
                    <a:pt x="2269" y="8291"/>
                    <a:pt x="2789" y="9000"/>
                  </a:cubicBezTo>
                  <a:lnTo>
                    <a:pt x="12903" y="19855"/>
                  </a:lnTo>
                  <a:lnTo>
                    <a:pt x="11485" y="21600"/>
                  </a:lnTo>
                  <a:close/>
                  <a:moveTo>
                    <a:pt x="15739" y="4855"/>
                  </a:moveTo>
                  <a:lnTo>
                    <a:pt x="13896" y="3655"/>
                  </a:lnTo>
                  <a:cubicBezTo>
                    <a:pt x="14652" y="2127"/>
                    <a:pt x="15881" y="1091"/>
                    <a:pt x="17299" y="600"/>
                  </a:cubicBezTo>
                  <a:cubicBezTo>
                    <a:pt x="18717" y="164"/>
                    <a:pt x="20277" y="382"/>
                    <a:pt x="21600" y="1200"/>
                  </a:cubicBezTo>
                  <a:lnTo>
                    <a:pt x="20560" y="3327"/>
                  </a:lnTo>
                  <a:cubicBezTo>
                    <a:pt x="19757" y="2836"/>
                    <a:pt x="18717" y="2618"/>
                    <a:pt x="17819" y="2945"/>
                  </a:cubicBezTo>
                  <a:cubicBezTo>
                    <a:pt x="16968" y="3218"/>
                    <a:pt x="16259" y="3927"/>
                    <a:pt x="15739" y="4855"/>
                  </a:cubicBezTo>
                  <a:close/>
                </a:path>
              </a:pathLst>
            </a:custGeom>
            <a:grpFill/>
            <a:ln w="12700" cap="flat">
              <a:noFill/>
              <a:miter lim="400000"/>
            </a:ln>
            <a:effectLst/>
          </p:spPr>
          <p:txBody>
            <a:bodyPr wrap="square" lIns="22860" tIns="22860" rIns="22860" bIns="22860" numCol="1" anchor="ctr">
              <a:noAutofit/>
            </a:bodyPr>
            <a:lstStyle/>
            <a:p>
              <a:pPr defTabSz="228600" hangingPunct="0">
                <a:lnSpc>
                  <a:spcPct val="93000"/>
                </a:lnSpc>
                <a:defRPr sz="1800">
                  <a:latin typeface="Arial"/>
                  <a:ea typeface="Arial"/>
                  <a:cs typeface="Arial"/>
                  <a:sym typeface="Arial"/>
                </a:defRPr>
              </a:pPr>
              <a:endParaRPr sz="900" kern="0">
                <a:solidFill>
                  <a:srgbClr val="000000"/>
                </a:solidFill>
                <a:latin typeface="Arial"/>
                <a:cs typeface="Arial"/>
                <a:sym typeface="Arial"/>
              </a:endParaRPr>
            </a:p>
          </p:txBody>
        </p:sp>
      </p:grpSp>
      <p:grpSp>
        <p:nvGrpSpPr>
          <p:cNvPr id="9" name="Group 1261">
            <a:extLst>
              <a:ext uri="{FF2B5EF4-FFF2-40B4-BE49-F238E27FC236}">
                <a16:creationId xmlns:a16="http://schemas.microsoft.com/office/drawing/2014/main" id="{181E12D4-60A3-4680-B2BF-B1CFCA4C5F06}"/>
              </a:ext>
            </a:extLst>
          </p:cNvPr>
          <p:cNvGrpSpPr/>
          <p:nvPr/>
        </p:nvGrpSpPr>
        <p:grpSpPr>
          <a:xfrm>
            <a:off x="11565709" y="391220"/>
            <a:ext cx="467620" cy="422875"/>
            <a:chOff x="0" y="0"/>
            <a:chExt cx="935237" cy="845748"/>
          </a:xfrm>
          <a:solidFill>
            <a:schemeClr val="bg1"/>
          </a:solidFill>
        </p:grpSpPr>
        <p:sp>
          <p:nvSpPr>
            <p:cNvPr id="10" name="Shape 1259">
              <a:extLst>
                <a:ext uri="{FF2B5EF4-FFF2-40B4-BE49-F238E27FC236}">
                  <a16:creationId xmlns:a16="http://schemas.microsoft.com/office/drawing/2014/main" id="{1F60E03D-BAC6-4B58-8612-14595293ED62}"/>
                </a:ext>
              </a:extLst>
            </p:cNvPr>
            <p:cNvSpPr/>
            <p:nvPr/>
          </p:nvSpPr>
          <p:spPr>
            <a:xfrm>
              <a:off x="0" y="0"/>
              <a:ext cx="935238" cy="845749"/>
            </a:xfrm>
            <a:custGeom>
              <a:avLst/>
              <a:gdLst/>
              <a:ahLst/>
              <a:cxnLst>
                <a:cxn ang="0">
                  <a:pos x="wd2" y="hd2"/>
                </a:cxn>
                <a:cxn ang="5400000">
                  <a:pos x="wd2" y="hd2"/>
                </a:cxn>
                <a:cxn ang="10800000">
                  <a:pos x="wd2" y="hd2"/>
                </a:cxn>
                <a:cxn ang="16200000">
                  <a:pos x="wd2" y="hd2"/>
                </a:cxn>
              </a:cxnLst>
              <a:rect l="0" t="0" r="r" b="b"/>
              <a:pathLst>
                <a:path w="21600" h="21600" extrusionOk="0">
                  <a:moveTo>
                    <a:pt x="10987" y="21600"/>
                  </a:moveTo>
                  <a:lnTo>
                    <a:pt x="1467" y="11753"/>
                  </a:lnTo>
                  <a:cubicBezTo>
                    <a:pt x="531" y="10505"/>
                    <a:pt x="0" y="8841"/>
                    <a:pt x="0" y="7108"/>
                  </a:cubicBezTo>
                  <a:cubicBezTo>
                    <a:pt x="0" y="3224"/>
                    <a:pt x="2903" y="0"/>
                    <a:pt x="6399" y="0"/>
                  </a:cubicBezTo>
                  <a:cubicBezTo>
                    <a:pt x="8022" y="0"/>
                    <a:pt x="9645" y="659"/>
                    <a:pt x="10800" y="1942"/>
                  </a:cubicBezTo>
                  <a:cubicBezTo>
                    <a:pt x="11955" y="763"/>
                    <a:pt x="13578" y="0"/>
                    <a:pt x="15170" y="0"/>
                  </a:cubicBezTo>
                  <a:cubicBezTo>
                    <a:pt x="18697" y="0"/>
                    <a:pt x="21600" y="3224"/>
                    <a:pt x="21600" y="7108"/>
                  </a:cubicBezTo>
                  <a:cubicBezTo>
                    <a:pt x="21600" y="8772"/>
                    <a:pt x="21069" y="10436"/>
                    <a:pt x="20102" y="11753"/>
                  </a:cubicBezTo>
                  <a:lnTo>
                    <a:pt x="20039" y="11857"/>
                  </a:lnTo>
                  <a:lnTo>
                    <a:pt x="12610" y="19346"/>
                  </a:lnTo>
                  <a:lnTo>
                    <a:pt x="11736" y="18202"/>
                  </a:lnTo>
                  <a:lnTo>
                    <a:pt x="19103" y="10783"/>
                  </a:lnTo>
                  <a:cubicBezTo>
                    <a:pt x="19852" y="9812"/>
                    <a:pt x="20258" y="8460"/>
                    <a:pt x="20258" y="7212"/>
                  </a:cubicBezTo>
                  <a:cubicBezTo>
                    <a:pt x="20258" y="4126"/>
                    <a:pt x="17948" y="1560"/>
                    <a:pt x="15170" y="1560"/>
                  </a:cubicBezTo>
                  <a:cubicBezTo>
                    <a:pt x="13703" y="1560"/>
                    <a:pt x="12267" y="2323"/>
                    <a:pt x="11331" y="3536"/>
                  </a:cubicBezTo>
                  <a:lnTo>
                    <a:pt x="10800" y="4195"/>
                  </a:lnTo>
                  <a:lnTo>
                    <a:pt x="10269" y="3536"/>
                  </a:lnTo>
                  <a:cubicBezTo>
                    <a:pt x="9302" y="2254"/>
                    <a:pt x="7897" y="1560"/>
                    <a:pt x="6399" y="1560"/>
                  </a:cubicBezTo>
                  <a:cubicBezTo>
                    <a:pt x="3652" y="1560"/>
                    <a:pt x="1342" y="4126"/>
                    <a:pt x="1342" y="7212"/>
                  </a:cubicBezTo>
                  <a:cubicBezTo>
                    <a:pt x="1342" y="8460"/>
                    <a:pt x="1748" y="9812"/>
                    <a:pt x="2497" y="10783"/>
                  </a:cubicBezTo>
                  <a:lnTo>
                    <a:pt x="11955" y="20456"/>
                  </a:lnTo>
                  <a:lnTo>
                    <a:pt x="10987" y="21600"/>
                  </a:lnTo>
                </a:path>
              </a:pathLst>
            </a:custGeom>
            <a:grpFill/>
            <a:ln w="12700" cap="flat">
              <a:noFill/>
              <a:miter lim="400000"/>
            </a:ln>
            <a:effectLst/>
          </p:spPr>
          <p:txBody>
            <a:bodyPr wrap="square" lIns="22860" tIns="22860" rIns="22860" bIns="22860" numCol="1" anchor="ctr">
              <a:noAutofit/>
            </a:bodyPr>
            <a:lstStyle/>
            <a:p>
              <a:pPr defTabSz="228600" hangingPunct="0">
                <a:lnSpc>
                  <a:spcPct val="93000"/>
                </a:lnSpc>
                <a:defRPr sz="1800">
                  <a:latin typeface="Arial"/>
                  <a:ea typeface="Arial"/>
                  <a:cs typeface="Arial"/>
                  <a:sym typeface="Arial"/>
                </a:defRPr>
              </a:pPr>
              <a:endParaRPr sz="900" kern="0">
                <a:solidFill>
                  <a:srgbClr val="000000"/>
                </a:solidFill>
                <a:latin typeface="Arial"/>
                <a:cs typeface="Arial"/>
                <a:sym typeface="Arial"/>
              </a:endParaRPr>
            </a:p>
          </p:txBody>
        </p:sp>
        <p:sp>
          <p:nvSpPr>
            <p:cNvPr id="11" name="Shape 1260">
              <a:extLst>
                <a:ext uri="{FF2B5EF4-FFF2-40B4-BE49-F238E27FC236}">
                  <a16:creationId xmlns:a16="http://schemas.microsoft.com/office/drawing/2014/main" id="{FDA2AA38-5A88-4A2A-B6D5-041DD771D467}"/>
                </a:ext>
              </a:extLst>
            </p:cNvPr>
            <p:cNvSpPr/>
            <p:nvPr/>
          </p:nvSpPr>
          <p:spPr>
            <a:xfrm>
              <a:off x="113344" y="119310"/>
              <a:ext cx="619062" cy="535547"/>
            </a:xfrm>
            <a:custGeom>
              <a:avLst/>
              <a:gdLst/>
              <a:ahLst/>
              <a:cxnLst>
                <a:cxn ang="0">
                  <a:pos x="wd2" y="hd2"/>
                </a:cxn>
                <a:cxn ang="5400000">
                  <a:pos x="wd2" y="hd2"/>
                </a:cxn>
                <a:cxn ang="10800000">
                  <a:pos x="wd2" y="hd2"/>
                </a:cxn>
                <a:cxn ang="16200000">
                  <a:pos x="wd2" y="hd2"/>
                </a:cxn>
              </a:cxnLst>
              <a:rect l="0" t="0" r="r" b="b"/>
              <a:pathLst>
                <a:path w="21600" h="21600" extrusionOk="0">
                  <a:moveTo>
                    <a:pt x="11485" y="21600"/>
                  </a:moveTo>
                  <a:lnTo>
                    <a:pt x="1134" y="10527"/>
                  </a:lnTo>
                  <a:cubicBezTo>
                    <a:pt x="425" y="9327"/>
                    <a:pt x="0" y="7909"/>
                    <a:pt x="0" y="6491"/>
                  </a:cubicBezTo>
                  <a:cubicBezTo>
                    <a:pt x="0" y="2945"/>
                    <a:pt x="2552" y="0"/>
                    <a:pt x="5625" y="0"/>
                  </a:cubicBezTo>
                  <a:lnTo>
                    <a:pt x="5625" y="2400"/>
                  </a:lnTo>
                  <a:cubicBezTo>
                    <a:pt x="3687" y="2400"/>
                    <a:pt x="2080" y="4255"/>
                    <a:pt x="2080" y="6491"/>
                  </a:cubicBezTo>
                  <a:cubicBezTo>
                    <a:pt x="2080" y="7364"/>
                    <a:pt x="2269" y="8291"/>
                    <a:pt x="2789" y="9000"/>
                  </a:cubicBezTo>
                  <a:lnTo>
                    <a:pt x="12903" y="19855"/>
                  </a:lnTo>
                  <a:lnTo>
                    <a:pt x="11485" y="21600"/>
                  </a:lnTo>
                  <a:close/>
                  <a:moveTo>
                    <a:pt x="15739" y="4855"/>
                  </a:moveTo>
                  <a:lnTo>
                    <a:pt x="13896" y="3655"/>
                  </a:lnTo>
                  <a:cubicBezTo>
                    <a:pt x="14652" y="2127"/>
                    <a:pt x="15881" y="1091"/>
                    <a:pt x="17299" y="600"/>
                  </a:cubicBezTo>
                  <a:cubicBezTo>
                    <a:pt x="18717" y="164"/>
                    <a:pt x="20277" y="382"/>
                    <a:pt x="21600" y="1200"/>
                  </a:cubicBezTo>
                  <a:lnTo>
                    <a:pt x="20560" y="3327"/>
                  </a:lnTo>
                  <a:cubicBezTo>
                    <a:pt x="19757" y="2836"/>
                    <a:pt x="18717" y="2618"/>
                    <a:pt x="17819" y="2945"/>
                  </a:cubicBezTo>
                  <a:cubicBezTo>
                    <a:pt x="16968" y="3218"/>
                    <a:pt x="16259" y="3927"/>
                    <a:pt x="15739" y="4855"/>
                  </a:cubicBezTo>
                  <a:close/>
                </a:path>
              </a:pathLst>
            </a:custGeom>
            <a:grpFill/>
            <a:ln w="12700" cap="flat">
              <a:noFill/>
              <a:miter lim="400000"/>
            </a:ln>
            <a:effectLst/>
          </p:spPr>
          <p:txBody>
            <a:bodyPr wrap="square" lIns="22860" tIns="22860" rIns="22860" bIns="22860" numCol="1" anchor="ctr">
              <a:noAutofit/>
            </a:bodyPr>
            <a:lstStyle/>
            <a:p>
              <a:pPr defTabSz="228600" hangingPunct="0">
                <a:lnSpc>
                  <a:spcPct val="93000"/>
                </a:lnSpc>
                <a:defRPr sz="1800">
                  <a:latin typeface="Arial"/>
                  <a:ea typeface="Arial"/>
                  <a:cs typeface="Arial"/>
                  <a:sym typeface="Arial"/>
                </a:defRPr>
              </a:pPr>
              <a:endParaRPr sz="900" kern="0">
                <a:solidFill>
                  <a:srgbClr val="000000"/>
                </a:solidFill>
                <a:latin typeface="Arial"/>
                <a:cs typeface="Arial"/>
                <a:sym typeface="Arial"/>
              </a:endParaRPr>
            </a:p>
          </p:txBody>
        </p:sp>
      </p:grpSp>
      <p:sp>
        <p:nvSpPr>
          <p:cNvPr id="14" name="Rectangle 13"/>
          <p:cNvSpPr/>
          <p:nvPr/>
        </p:nvSpPr>
        <p:spPr>
          <a:xfrm>
            <a:off x="783256" y="1212500"/>
            <a:ext cx="8759877" cy="5016758"/>
          </a:xfrm>
          <a:prstGeom prst="rect">
            <a:avLst/>
          </a:prstGeom>
        </p:spPr>
        <p:txBody>
          <a:bodyPr wrap="square">
            <a:spAutoFit/>
          </a:bodyPr>
          <a:lstStyle/>
          <a:p>
            <a:pPr algn="just"/>
            <a:r>
              <a:rPr lang="en-US" altLang="en-US" sz="3200" dirty="0" err="1">
                <a:solidFill>
                  <a:srgbClr val="002060"/>
                </a:solidFill>
                <a:latin typeface="UTM Androgyne" panose="02040603050506020204" pitchFamily="18" charset="0"/>
                <a:cs typeface="Times New Roman" panose="02020603050405020304" pitchFamily="18" charset="0"/>
              </a:rPr>
              <a:t>Công</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việc</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trực</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nhật</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lớp</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là</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một</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việc</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làm</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thường</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xuyên</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của</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lớp</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em</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Hôm</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ấy</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tổ</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em</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được</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phân</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công</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trực</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nhật</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lớp</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vào</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sáng</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thứ</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năm</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Mọi</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người</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trong</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tổ</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đều</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phải</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đến</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trường</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sớm</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hơn</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thường</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lệ</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Chúng</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em</a:t>
            </a:r>
            <a:r>
              <a:rPr lang="en-US" altLang="en-US" sz="3200" dirty="0">
                <a:solidFill>
                  <a:srgbClr val="002060"/>
                </a:solidFill>
                <a:latin typeface="UTM Androgyne" panose="02040603050506020204" pitchFamily="18" charset="0"/>
                <a:cs typeface="Times New Roman" panose="02020603050405020304" pitchFamily="18" charset="0"/>
              </a:rPr>
              <a:t> chia </a:t>
            </a:r>
            <a:r>
              <a:rPr lang="en-US" altLang="en-US" sz="3200" dirty="0" err="1">
                <a:solidFill>
                  <a:srgbClr val="002060"/>
                </a:solidFill>
                <a:latin typeface="UTM Androgyne" panose="02040603050506020204" pitchFamily="18" charset="0"/>
                <a:cs typeface="Times New Roman" panose="02020603050405020304" pitchFamily="18" charset="0"/>
              </a:rPr>
              <a:t>nhau</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mỗi</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người</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một</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việc</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Bạn</a:t>
            </a:r>
            <a:r>
              <a:rPr lang="en-US" altLang="en-US" sz="3200" dirty="0">
                <a:solidFill>
                  <a:srgbClr val="002060"/>
                </a:solidFill>
                <a:latin typeface="UTM Androgyne" panose="02040603050506020204" pitchFamily="18" charset="0"/>
                <a:cs typeface="Times New Roman" panose="02020603050405020304" pitchFamily="18" charset="0"/>
              </a:rPr>
              <a:t> An </a:t>
            </a:r>
            <a:r>
              <a:rPr lang="en-US" altLang="en-US" sz="3200" dirty="0" err="1">
                <a:solidFill>
                  <a:srgbClr val="002060"/>
                </a:solidFill>
                <a:latin typeface="UTM Androgyne" panose="02040603050506020204" pitchFamily="18" charset="0"/>
                <a:cs typeface="Times New Roman" panose="02020603050405020304" pitchFamily="18" charset="0"/>
              </a:rPr>
              <a:t>giặt</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khăn</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lau</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bảng</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Bạn</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Dũng</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cao</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nên</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phụ</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trách</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lau</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cửa</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kính</a:t>
            </a:r>
            <a:r>
              <a:rPr lang="en-US" altLang="en-US" sz="3200" dirty="0">
                <a:solidFill>
                  <a:srgbClr val="002060"/>
                </a:solidFill>
                <a:latin typeface="UTM Androgyne" panose="02040603050506020204" pitchFamily="18" charset="0"/>
                <a:cs typeface="Times New Roman" panose="02020603050405020304" pitchFamily="18" charset="0"/>
              </a:rPr>
              <a:t>. Hai </a:t>
            </a:r>
            <a:r>
              <a:rPr lang="en-US" altLang="en-US" sz="3200" dirty="0" err="1">
                <a:solidFill>
                  <a:srgbClr val="002060"/>
                </a:solidFill>
                <a:latin typeface="UTM Androgyne" panose="02040603050506020204" pitchFamily="18" charset="0"/>
                <a:cs typeface="Times New Roman" panose="02020603050405020304" pitchFamily="18" charset="0"/>
              </a:rPr>
              <a:t>bạn</a:t>
            </a:r>
            <a:r>
              <a:rPr lang="en-US" altLang="en-US" sz="3200" dirty="0">
                <a:solidFill>
                  <a:srgbClr val="002060"/>
                </a:solidFill>
                <a:latin typeface="UTM Androgyne" panose="02040603050506020204" pitchFamily="18" charset="0"/>
                <a:cs typeface="Times New Roman" panose="02020603050405020304" pitchFamily="18" charset="0"/>
              </a:rPr>
              <a:t> Ly </a:t>
            </a:r>
            <a:r>
              <a:rPr lang="en-US" altLang="en-US" sz="3200" dirty="0" err="1">
                <a:solidFill>
                  <a:srgbClr val="002060"/>
                </a:solidFill>
                <a:latin typeface="UTM Androgyne" panose="02040603050506020204" pitchFamily="18" charset="0"/>
                <a:cs typeface="Times New Roman" panose="02020603050405020304" pitchFamily="18" charset="0"/>
              </a:rPr>
              <a:t>và</a:t>
            </a:r>
            <a:r>
              <a:rPr lang="en-US" altLang="en-US" sz="3200" dirty="0">
                <a:solidFill>
                  <a:srgbClr val="002060"/>
                </a:solidFill>
                <a:latin typeface="UTM Androgyne" panose="02040603050506020204" pitchFamily="18" charset="0"/>
                <a:cs typeface="Times New Roman" panose="02020603050405020304" pitchFamily="18" charset="0"/>
              </a:rPr>
              <a:t> An </a:t>
            </a:r>
            <a:r>
              <a:rPr lang="en-US" altLang="en-US" sz="3200" dirty="0" err="1">
                <a:solidFill>
                  <a:srgbClr val="002060"/>
                </a:solidFill>
                <a:latin typeface="UTM Androgyne" panose="02040603050506020204" pitchFamily="18" charset="0"/>
                <a:cs typeface="Times New Roman" panose="02020603050405020304" pitchFamily="18" charset="0"/>
              </a:rPr>
              <a:t>thì</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quét</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lớp</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Khi</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tiếng</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trống</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trường</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vang</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lên</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báo</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hiệu</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giờ</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vào</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học</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thì</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cũng</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là</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lúc</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công</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việc</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trực</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nhật</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của</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tổ</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em</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đã</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hoàn</a:t>
            </a:r>
            <a:r>
              <a:rPr lang="en-US" altLang="en-US" sz="3200" dirty="0">
                <a:solidFill>
                  <a:srgbClr val="002060"/>
                </a:solidFill>
                <a:latin typeface="UTM Androgyne" panose="02040603050506020204" pitchFamily="18" charset="0"/>
                <a:cs typeface="Times New Roman" panose="02020603050405020304" pitchFamily="18" charset="0"/>
              </a:rPr>
              <a:t> </a:t>
            </a:r>
            <a:r>
              <a:rPr lang="en-US" altLang="en-US" sz="3200" dirty="0" err="1">
                <a:solidFill>
                  <a:srgbClr val="002060"/>
                </a:solidFill>
                <a:latin typeface="UTM Androgyne" panose="02040603050506020204" pitchFamily="18" charset="0"/>
                <a:cs typeface="Times New Roman" panose="02020603050405020304" pitchFamily="18" charset="0"/>
              </a:rPr>
              <a:t>tất</a:t>
            </a:r>
            <a:r>
              <a:rPr lang="en-US" altLang="en-US" sz="3200" dirty="0">
                <a:solidFill>
                  <a:srgbClr val="002060"/>
                </a:solidFill>
                <a:latin typeface="UTM Androgyne" panose="02040603050506020204" pitchFamily="18" charset="0"/>
                <a:cs typeface="Times New Roman" panose="02020603050405020304" pitchFamily="18" charset="0"/>
              </a:rPr>
              <a:t>.</a:t>
            </a:r>
            <a:endParaRPr lang="en-US" sz="3200" dirty="0">
              <a:solidFill>
                <a:srgbClr val="002060"/>
              </a:solidFill>
              <a:latin typeface="UTM Androgyne" panose="02040603050506020204" pitchFamily="18" charset="0"/>
            </a:endParaRPr>
          </a:p>
        </p:txBody>
      </p:sp>
      <p:pic>
        <p:nvPicPr>
          <p:cNvPr id="17" name="Picture 2" descr="Học Sinh Tiểu Học Dọn Dẹp Hình ảnh | Định dạng hình ảnh PSD 401167337|  vn.lovepik.com"/>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4651" b="90000" l="5349" r="90000">
                        <a14:foregroundMark x1="34419" y1="22791" x2="44070" y2="29884"/>
                        <a14:foregroundMark x1="48721" y1="52209" x2="40465" y2="56860"/>
                        <a14:foregroundMark x1="57209" y1="42442" x2="56279" y2="45930"/>
                        <a14:foregroundMark x1="56977" y1="45116" x2="56977" y2="45116"/>
                        <a14:foregroundMark x1="59535" y1="77093" x2="58140" y2="79651"/>
                        <a14:foregroundMark x1="42209" y1="83256" x2="40814" y2="83256"/>
                        <a14:backgroundMark x1="69186" y1="35116" x2="78023" y2="44186"/>
                        <a14:backgroundMark x1="76047" y1="31628" x2="81860" y2="49767"/>
                        <a14:backgroundMark x1="75698" y1="60930" x2="70116" y2="67442"/>
                        <a14:backgroundMark x1="63023" y1="70581" x2="61860" y2="73023"/>
                        <a14:backgroundMark x1="28256" y1="52093" x2="20349" y2="35116"/>
                        <a14:backgroundMark x1="55814" y1="31512" x2="51628" y2="45465"/>
                        <a14:backgroundMark x1="51977" y1="49767" x2="53721" y2="58256"/>
                        <a14:backgroundMark x1="48721" y1="75233" x2="51977" y2="82326"/>
                      </a14:backgroundRemoval>
                    </a14:imgEffect>
                  </a14:imgLayer>
                </a14:imgProps>
              </a:ext>
              <a:ext uri="{28A0092B-C50C-407E-A947-70E740481C1C}">
                <a14:useLocalDpi xmlns:a14="http://schemas.microsoft.com/office/drawing/2010/main" val="0"/>
              </a:ext>
            </a:extLst>
          </a:blip>
          <a:srcRect/>
          <a:stretch>
            <a:fillRect/>
          </a:stretch>
        </p:blipFill>
        <p:spPr bwMode="auto">
          <a:xfrm>
            <a:off x="8382641" y="2964911"/>
            <a:ext cx="4486323" cy="4486324"/>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16CAD490-9FB6-45C7-81B5-D08EED4C1572}"/>
              </a:ext>
            </a:extLst>
          </p:cNvPr>
          <p:cNvSpPr txBox="1"/>
          <p:nvPr/>
        </p:nvSpPr>
        <p:spPr>
          <a:xfrm rot="20739290">
            <a:off x="139563" y="165376"/>
            <a:ext cx="1665171" cy="707886"/>
          </a:xfrm>
          <a:prstGeom prst="rect">
            <a:avLst/>
          </a:prstGeom>
          <a:noFill/>
        </p:spPr>
        <p:txBody>
          <a:bodyPr wrap="square" rtlCol="0">
            <a:spAutoFit/>
          </a:bodyPr>
          <a:lstStyle/>
          <a:p>
            <a:r>
              <a:rPr lang="en-US" sz="4000" dirty="0">
                <a:solidFill>
                  <a:srgbClr val="FF0000"/>
                </a:solidFill>
                <a:latin typeface="UVN Banh Mi" pitchFamily="2" charset="0"/>
              </a:rPr>
              <a:t>VÍ DỤ</a:t>
            </a:r>
          </a:p>
        </p:txBody>
      </p:sp>
    </p:spTree>
    <p:extLst>
      <p:ext uri="{BB962C8B-B14F-4D97-AF65-F5344CB8AC3E}">
        <p14:creationId xmlns:p14="http://schemas.microsoft.com/office/powerpoint/2010/main" val="23667400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drap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30"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800" decel="100000"/>
                                        <p:tgtEl>
                                          <p:spTgt spid="15"/>
                                        </p:tgtEl>
                                      </p:cBhvr>
                                    </p:animEffect>
                                    <p:anim calcmode="lin" valueType="num">
                                      <p:cBhvr>
                                        <p:cTn id="18" dur="800" decel="100000" fill="hold"/>
                                        <p:tgtEl>
                                          <p:spTgt spid="15"/>
                                        </p:tgtEl>
                                        <p:attrNameLst>
                                          <p:attrName>style.rotation</p:attrName>
                                        </p:attrNameLst>
                                      </p:cBhvr>
                                      <p:tavLst>
                                        <p:tav tm="0">
                                          <p:val>
                                            <p:fltVal val="-90"/>
                                          </p:val>
                                        </p:tav>
                                        <p:tav tm="100000">
                                          <p:val>
                                            <p:fltVal val="0"/>
                                          </p:val>
                                        </p:tav>
                                      </p:tavLst>
                                    </p:anim>
                                    <p:anim calcmode="lin" valueType="num">
                                      <p:cBhvr>
                                        <p:cTn id="19" dur="800" decel="100000" fill="hold"/>
                                        <p:tgtEl>
                                          <p:spTgt spid="15"/>
                                        </p:tgtEl>
                                        <p:attrNameLst>
                                          <p:attrName>ppt_x</p:attrName>
                                        </p:attrNameLst>
                                      </p:cBhvr>
                                      <p:tavLst>
                                        <p:tav tm="0">
                                          <p:val>
                                            <p:strVal val="#ppt_x+0.4"/>
                                          </p:val>
                                        </p:tav>
                                        <p:tav tm="100000">
                                          <p:val>
                                            <p:strVal val="#ppt_x-0.05"/>
                                          </p:val>
                                        </p:tav>
                                      </p:tavLst>
                                    </p:anim>
                                    <p:anim calcmode="lin" valueType="num">
                                      <p:cBhvr>
                                        <p:cTn id="20" dur="800" decel="100000" fill="hold"/>
                                        <p:tgtEl>
                                          <p:spTgt spid="15"/>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15"/>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15"/>
                                        </p:tgtEl>
                                        <p:attrNameLst>
                                          <p:attrName>ppt_y</p:attrName>
                                        </p:attrNameLst>
                                      </p:cBhvr>
                                      <p:tavLst>
                                        <p:tav tm="0">
                                          <p:val>
                                            <p:strVal val="#ppt_y+0.1"/>
                                          </p:val>
                                        </p:tav>
                                        <p:tav tm="100000">
                                          <p:val>
                                            <p:strVal val="#ppt_y"/>
                                          </p:val>
                                        </p:tav>
                                      </p:tavLst>
                                    </p:anim>
                                  </p:childTnLst>
                                </p:cTn>
                              </p:par>
                              <p:par>
                                <p:cTn id="23" presetID="6" presetClass="entr" presetSubtype="16" fill="hold" nodeType="withEffect">
                                  <p:stCondLst>
                                    <p:cond delay="0"/>
                                  </p:stCondLst>
                                  <p:childTnLst>
                                    <p:set>
                                      <p:cBhvr>
                                        <p:cTn id="24" dur="1" fill="hold">
                                          <p:stCondLst>
                                            <p:cond delay="0"/>
                                          </p:stCondLst>
                                        </p:cTn>
                                        <p:tgtEl>
                                          <p:spTgt spid="13">
                                            <p:txEl>
                                              <p:pRg st="0" end="0"/>
                                            </p:txEl>
                                          </p:spTgt>
                                        </p:tgtEl>
                                        <p:attrNameLst>
                                          <p:attrName>style.visibility</p:attrName>
                                        </p:attrNameLst>
                                      </p:cBhvr>
                                      <p:to>
                                        <p:strVal val="visible"/>
                                      </p:to>
                                    </p:set>
                                    <p:animEffect transition="in" filter="circle(in)">
                                      <p:cBhvr>
                                        <p:cTn id="25" dur="2000"/>
                                        <p:tgtEl>
                                          <p:spTgt spid="13">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randombar(horizontal)">
                                      <p:cBhvr>
                                        <p:cTn id="3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E3ADE72-0831-4F1E-8418-54EEA07BE84C}"/>
              </a:ext>
            </a:extLst>
          </p:cNvPr>
          <p:cNvSpPr/>
          <p:nvPr/>
        </p:nvSpPr>
        <p:spPr>
          <a:xfrm>
            <a:off x="0" y="4369467"/>
            <a:ext cx="8438722" cy="2092881"/>
          </a:xfrm>
          <a:prstGeom prst="rect">
            <a:avLst/>
          </a:prstGeom>
        </p:spPr>
        <p:txBody>
          <a:bodyPr wrap="square">
            <a:spAutoFit/>
          </a:bodyPr>
          <a:lstStyle/>
          <a:p>
            <a:pPr algn="ctr">
              <a:spcBef>
                <a:spcPts val="600"/>
              </a:spcBef>
            </a:pPr>
            <a:r>
              <a:rPr lang="en-US" sz="13000" b="1" dirty="0">
                <a:solidFill>
                  <a:schemeClr val="bg1"/>
                </a:solidFill>
                <a:effectLst>
                  <a:glow rad="622300">
                    <a:srgbClr val="E8F1FC">
                      <a:alpha val="40000"/>
                    </a:srgbClr>
                  </a:glow>
                  <a:outerShdw blurRad="38100" dist="38100" dir="2700000" algn="tl">
                    <a:srgbClr val="000000">
                      <a:alpha val="43137"/>
                    </a:srgbClr>
                  </a:outerShdw>
                  <a:reflection blurRad="6350" stA="50000" endA="300" endPos="50000" dist="29997" dir="5400000" sy="-100000" algn="bl" rotWithShape="0"/>
                </a:effectLst>
                <a:latin typeface="SVN-Adam Gorry" panose="02040603050506020204" pitchFamily="18" charset="0"/>
                <a:ea typeface="Kids" pitchFamily="2" charset="0"/>
                <a:cs typeface="Arial" pitchFamily="34" charset="0"/>
              </a:rPr>
              <a:t>Chia </a:t>
            </a:r>
            <a:r>
              <a:rPr lang="en-US" sz="13000" b="1" dirty="0" err="1">
                <a:solidFill>
                  <a:schemeClr val="bg1"/>
                </a:solidFill>
                <a:effectLst>
                  <a:glow rad="622300">
                    <a:srgbClr val="E8F1FC">
                      <a:alpha val="40000"/>
                    </a:srgbClr>
                  </a:glow>
                  <a:outerShdw blurRad="38100" dist="38100" dir="2700000" algn="tl">
                    <a:srgbClr val="000000">
                      <a:alpha val="43137"/>
                    </a:srgbClr>
                  </a:outerShdw>
                  <a:reflection blurRad="6350" stA="50000" endA="300" endPos="50000" dist="29997" dir="5400000" sy="-100000" algn="bl" rotWithShape="0"/>
                </a:effectLst>
                <a:latin typeface="SVN-Adam Gorry" panose="02040603050506020204" pitchFamily="18" charset="0"/>
                <a:ea typeface="Kids" pitchFamily="2" charset="0"/>
                <a:cs typeface="Arial" pitchFamily="34" charset="0"/>
              </a:rPr>
              <a:t>sẻ</a:t>
            </a:r>
            <a:endParaRPr lang="en-US" sz="13000" b="1" dirty="0">
              <a:solidFill>
                <a:schemeClr val="bg1"/>
              </a:solidFill>
              <a:effectLst>
                <a:glow rad="622300">
                  <a:srgbClr val="E8F1FC">
                    <a:alpha val="40000"/>
                  </a:srgbClr>
                </a:glow>
                <a:outerShdw blurRad="38100" dist="38100" dir="2700000" algn="tl">
                  <a:srgbClr val="000000">
                    <a:alpha val="43137"/>
                  </a:srgbClr>
                </a:outerShdw>
                <a:reflection blurRad="6350" stA="50000" endA="300" endPos="50000" dist="29997" dir="5400000" sy="-100000" algn="bl" rotWithShape="0"/>
              </a:effectLst>
              <a:latin typeface="SVN-Adam Gorry" panose="02040603050506020204" pitchFamily="18" charset="0"/>
              <a:ea typeface="Kids" pitchFamily="2" charset="0"/>
              <a:cs typeface="Arial" pitchFamily="34" charset="0"/>
            </a:endParaRPr>
          </a:p>
        </p:txBody>
      </p:sp>
      <p:sp>
        <p:nvSpPr>
          <p:cNvPr id="3" name="Rectangle 2"/>
          <p:cNvSpPr/>
          <p:nvPr/>
        </p:nvSpPr>
        <p:spPr>
          <a:xfrm>
            <a:off x="141835" y="4353138"/>
            <a:ext cx="8438722" cy="2092881"/>
          </a:xfrm>
          <a:prstGeom prst="rect">
            <a:avLst/>
          </a:prstGeom>
        </p:spPr>
        <p:txBody>
          <a:bodyPr wrap="square">
            <a:spAutoFit/>
          </a:bodyPr>
          <a:lstStyle/>
          <a:p>
            <a:pPr algn="ctr">
              <a:spcBef>
                <a:spcPts val="600"/>
              </a:spcBef>
            </a:pPr>
            <a:r>
              <a:rPr lang="en-US" sz="13000" b="1" dirty="0">
                <a:solidFill>
                  <a:schemeClr val="accent6">
                    <a:lumMod val="75000"/>
                  </a:schemeClr>
                </a:solidFill>
                <a:effectLst>
                  <a:reflection blurRad="6350" stA="50000" endA="300" endPos="50000" dist="29997" dir="5400000" sy="-100000" algn="bl" rotWithShape="0"/>
                </a:effectLst>
                <a:latin typeface="SVN-Adam Gorry" panose="02040603050506020204" pitchFamily="18" charset="0"/>
                <a:ea typeface="Kids" pitchFamily="2" charset="0"/>
                <a:cs typeface="Arial" pitchFamily="34" charset="0"/>
              </a:rPr>
              <a:t>Chia </a:t>
            </a:r>
            <a:r>
              <a:rPr lang="en-US" sz="13000" b="1" dirty="0" err="1">
                <a:solidFill>
                  <a:srgbClr val="002060"/>
                </a:solidFill>
                <a:effectLst>
                  <a:reflection blurRad="6350" stA="50000" endA="300" endPos="50000" dist="29997" dir="5400000" sy="-100000" algn="bl" rotWithShape="0"/>
                </a:effectLst>
                <a:latin typeface="SVN-Adam Gorry" panose="02040603050506020204" pitchFamily="18" charset="0"/>
                <a:ea typeface="Kids" pitchFamily="2" charset="0"/>
                <a:cs typeface="Arial" pitchFamily="34" charset="0"/>
              </a:rPr>
              <a:t>sẻ</a:t>
            </a:r>
            <a:endParaRPr lang="en-US" sz="13000" b="1" dirty="0">
              <a:solidFill>
                <a:srgbClr val="002060"/>
              </a:solidFill>
              <a:effectLst>
                <a:reflection blurRad="6350" stA="50000" endA="300" endPos="50000" dist="29997" dir="5400000" sy="-100000" algn="bl" rotWithShape="0"/>
              </a:effectLst>
              <a:latin typeface="SVN-Adam Gorry" panose="02040603050506020204" pitchFamily="18" charset="0"/>
              <a:ea typeface="Kids" pitchFamily="2" charset="0"/>
              <a:cs typeface="Arial" pitchFamily="34" charset="0"/>
            </a:endParaRPr>
          </a:p>
        </p:txBody>
      </p:sp>
      <p:grpSp>
        <p:nvGrpSpPr>
          <p:cNvPr id="7" name="Group 6"/>
          <p:cNvGrpSpPr/>
          <p:nvPr/>
        </p:nvGrpSpPr>
        <p:grpSpPr>
          <a:xfrm>
            <a:off x="7870061" y="3793524"/>
            <a:ext cx="4061504" cy="3064476"/>
            <a:chOff x="4907956" y="490888"/>
            <a:chExt cx="7284043" cy="6367112"/>
          </a:xfrm>
        </p:grpSpPr>
        <p:pic>
          <p:nvPicPr>
            <p:cNvPr id="6" name="图片 3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07956" y="490888"/>
              <a:ext cx="7284043" cy="6367112"/>
            </a:xfrm>
            <a:prstGeom prst="rect">
              <a:avLst/>
            </a:prstGeom>
          </p:spPr>
        </p:pic>
        <p:sp>
          <p:nvSpPr>
            <p:cNvPr id="4" name="Rounded Rectangle 3"/>
            <p:cNvSpPr/>
            <p:nvPr/>
          </p:nvSpPr>
          <p:spPr>
            <a:xfrm rot="557235">
              <a:off x="8791391" y="5208183"/>
              <a:ext cx="1004993" cy="704504"/>
            </a:xfrm>
            <a:prstGeom prst="round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rot="698667">
              <a:off x="8303332" y="5080829"/>
              <a:ext cx="1981107" cy="959209"/>
            </a:xfrm>
            <a:prstGeom prst="rect">
              <a:avLst/>
            </a:prstGeom>
            <a:noFill/>
          </p:spPr>
          <p:txBody>
            <a:bodyPr wrap="square" rtlCol="0">
              <a:spAutoFit/>
            </a:bodyPr>
            <a:lstStyle/>
            <a:p>
              <a:pPr algn="ctr"/>
              <a:r>
                <a:rPr lang="en-US" sz="1200" dirty="0">
                  <a:solidFill>
                    <a:schemeClr val="bg1"/>
                  </a:solidFill>
                  <a:effectLst>
                    <a:outerShdw blurRad="50800" dist="38100" dir="2700000" algn="tl" rotWithShape="0">
                      <a:prstClr val="black">
                        <a:alpha val="40000"/>
                      </a:prstClr>
                    </a:outerShdw>
                  </a:effectLst>
                  <a:latin typeface="UTM Cookies" panose="02040603050506020204" pitchFamily="18" charset="0"/>
                </a:rPr>
                <a:t>MĂNG</a:t>
              </a:r>
            </a:p>
            <a:p>
              <a:pPr algn="ctr"/>
              <a:r>
                <a:rPr lang="en-US" sz="1200" dirty="0">
                  <a:solidFill>
                    <a:schemeClr val="bg1"/>
                  </a:solidFill>
                  <a:effectLst>
                    <a:outerShdw blurRad="50800" dist="38100" dir="2700000" algn="tl" rotWithShape="0">
                      <a:prstClr val="black">
                        <a:alpha val="40000"/>
                      </a:prstClr>
                    </a:outerShdw>
                  </a:effectLst>
                  <a:latin typeface="UTM Cookies" panose="02040603050506020204" pitchFamily="18" charset="0"/>
                </a:rPr>
                <a:t>NON</a:t>
              </a:r>
            </a:p>
          </p:txBody>
        </p:sp>
      </p:grpSp>
    </p:spTree>
    <p:extLst>
      <p:ext uri="{BB962C8B-B14F-4D97-AF65-F5344CB8AC3E}">
        <p14:creationId xmlns:p14="http://schemas.microsoft.com/office/powerpoint/2010/main" val="309115979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par>
                                <p:cTn id="11" presetID="31" presetClass="entr" presetSubtype="0" fill="hold"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p:cTn id="13" dur="1000" fill="hold"/>
                                        <p:tgtEl>
                                          <p:spTgt spid="8">
                                            <p:txEl>
                                              <p:pRg st="0" end="0"/>
                                            </p:txEl>
                                          </p:spTgt>
                                        </p:tgtEl>
                                        <p:attrNameLst>
                                          <p:attrName>ppt_w</p:attrName>
                                        </p:attrNameLst>
                                      </p:cBhvr>
                                      <p:tavLst>
                                        <p:tav tm="0">
                                          <p:val>
                                            <p:fltVal val="0"/>
                                          </p:val>
                                        </p:tav>
                                        <p:tav tm="100000">
                                          <p:val>
                                            <p:strVal val="#ppt_w"/>
                                          </p:val>
                                        </p:tav>
                                      </p:tavLst>
                                    </p:anim>
                                    <p:anim calcmode="lin" valueType="num">
                                      <p:cBhvr>
                                        <p:cTn id="14" dur="1000" fill="hold"/>
                                        <p:tgtEl>
                                          <p:spTgt spid="8">
                                            <p:txEl>
                                              <p:pRg st="0" end="0"/>
                                            </p:txEl>
                                          </p:spTgt>
                                        </p:tgtEl>
                                        <p:attrNameLst>
                                          <p:attrName>ppt_h</p:attrName>
                                        </p:attrNameLst>
                                      </p:cBhvr>
                                      <p:tavLst>
                                        <p:tav tm="0">
                                          <p:val>
                                            <p:fltVal val="0"/>
                                          </p:val>
                                        </p:tav>
                                        <p:tav tm="100000">
                                          <p:val>
                                            <p:strVal val="#ppt_h"/>
                                          </p:val>
                                        </p:tav>
                                      </p:tavLst>
                                    </p:anim>
                                    <p:anim calcmode="lin" valueType="num">
                                      <p:cBhvr>
                                        <p:cTn id="15" dur="1000" fill="hold"/>
                                        <p:tgtEl>
                                          <p:spTgt spid="8">
                                            <p:txEl>
                                              <p:pRg st="0" end="0"/>
                                            </p:txEl>
                                          </p:spTgt>
                                        </p:tgtEl>
                                        <p:attrNameLst>
                                          <p:attrName>style.rotation</p:attrName>
                                        </p:attrNameLst>
                                      </p:cBhvr>
                                      <p:tavLst>
                                        <p:tav tm="0">
                                          <p:val>
                                            <p:fltVal val="90"/>
                                          </p:val>
                                        </p:tav>
                                        <p:tav tm="100000">
                                          <p:val>
                                            <p:fltVal val="0"/>
                                          </p:val>
                                        </p:tav>
                                      </p:tavLst>
                                    </p:anim>
                                    <p:animEffect transition="in" filter="fade">
                                      <p:cBhvr>
                                        <p:cTn id="16" dur="1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3FEE4EA2-9E19-4129-A465-C18E8E3A228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45554" y="1182553"/>
            <a:ext cx="9143677" cy="6858000"/>
          </a:xfrm>
          <a:prstGeom prst="rect">
            <a:avLst/>
          </a:prstGeom>
        </p:spPr>
      </p:pic>
      <p:pic>
        <p:nvPicPr>
          <p:cNvPr id="4" name="图片 3">
            <a:extLst>
              <a:ext uri="{FF2B5EF4-FFF2-40B4-BE49-F238E27FC236}">
                <a16:creationId xmlns:a16="http://schemas.microsoft.com/office/drawing/2014/main" id="{97A5B0DB-E837-44B5-B0E4-231DC66B7094}"/>
              </a:ext>
            </a:extLst>
          </p:cNvPr>
          <p:cNvPicPr>
            <a:picLocks noChangeAspect="1"/>
          </p:cNvPicPr>
          <p:nvPr/>
        </p:nvPicPr>
        <p:blipFill rotWithShape="1">
          <a:blip r:embed="rId3">
            <a:extLst>
              <a:ext uri="{28A0092B-C50C-407E-A947-70E740481C1C}">
                <a14:useLocalDpi xmlns:a14="http://schemas.microsoft.com/office/drawing/2010/main" val="0"/>
              </a:ext>
            </a:extLst>
          </a:blip>
          <a:srcRect l="1805" t="14345" r="-1090" b="24895"/>
          <a:stretch/>
        </p:blipFill>
        <p:spPr>
          <a:xfrm>
            <a:off x="508091" y="1749813"/>
            <a:ext cx="11552314" cy="4988688"/>
          </a:xfrm>
          <a:prstGeom prst="rect">
            <a:avLst/>
          </a:prstGeom>
        </p:spPr>
      </p:pic>
      <p:sp>
        <p:nvSpPr>
          <p:cNvPr id="3" name="Rectangle 2"/>
          <p:cNvSpPr/>
          <p:nvPr/>
        </p:nvSpPr>
        <p:spPr>
          <a:xfrm rot="21028962">
            <a:off x="7774376" y="3909254"/>
            <a:ext cx="2162543" cy="20413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2" descr="kids going school vector.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13463" y="3744519"/>
            <a:ext cx="2309075" cy="2700268"/>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p:nvSpPr>
        <p:spPr>
          <a:xfrm>
            <a:off x="2304368" y="3929567"/>
            <a:ext cx="2162543" cy="2041357"/>
          </a:xfrm>
          <a:prstGeom prst="rect">
            <a:avLst/>
          </a:prstGeom>
          <a:solidFill>
            <a:srgbClr val="E4CBCB"/>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rot="194391">
            <a:off x="4962431" y="4078482"/>
            <a:ext cx="2162543" cy="2041357"/>
          </a:xfrm>
          <a:prstGeom prst="rect">
            <a:avLst/>
          </a:prstGeom>
          <a:solidFill>
            <a:srgbClr val="E4CBCB"/>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rot="439574">
            <a:off x="4761050" y="4234511"/>
            <a:ext cx="2430315" cy="3477875"/>
          </a:xfrm>
          <a:prstGeom prst="rect">
            <a:avLst/>
          </a:prstGeom>
          <a:noFill/>
        </p:spPr>
        <p:txBody>
          <a:bodyPr wrap="square" rtlCol="0">
            <a:spAutoFit/>
          </a:bodyPr>
          <a:lstStyle/>
          <a:p>
            <a:r>
              <a:rPr lang="en-US" sz="12000" b="1" dirty="0">
                <a:solidFill>
                  <a:srgbClr val="002060"/>
                </a:solidFill>
                <a:latin typeface="UVF Valentine" panose="02000603000000000000" pitchFamily="2" charset="0"/>
                <a:ea typeface="UVF Valentine" panose="02000603000000000000" pitchFamily="2" charset="0"/>
              </a:rPr>
              <a:t>DÒ</a:t>
            </a:r>
          </a:p>
          <a:p>
            <a:endParaRPr lang="en-US" sz="10000" b="1" dirty="0">
              <a:solidFill>
                <a:schemeClr val="bg1"/>
              </a:solidFill>
              <a:latin typeface="UVF Valentine" panose="02000603000000000000" pitchFamily="2" charset="0"/>
              <a:ea typeface="UVF Valentine" panose="02000603000000000000" pitchFamily="2" charset="0"/>
            </a:endParaRPr>
          </a:p>
        </p:txBody>
      </p:sp>
      <p:sp>
        <p:nvSpPr>
          <p:cNvPr id="5" name="TextBox 4"/>
          <p:cNvSpPr txBox="1"/>
          <p:nvPr/>
        </p:nvSpPr>
        <p:spPr>
          <a:xfrm>
            <a:off x="2222056" y="4330110"/>
            <a:ext cx="2318462" cy="1508105"/>
          </a:xfrm>
          <a:prstGeom prst="rect">
            <a:avLst/>
          </a:prstGeom>
          <a:noFill/>
        </p:spPr>
        <p:txBody>
          <a:bodyPr wrap="square" rtlCol="0">
            <a:spAutoFit/>
          </a:bodyPr>
          <a:lstStyle/>
          <a:p>
            <a:r>
              <a:rPr lang="en-US" sz="9200" b="1" dirty="0">
                <a:solidFill>
                  <a:srgbClr val="FF0000"/>
                </a:solidFill>
                <a:latin typeface="UVF Valentine" panose="02000603000000000000" pitchFamily="2" charset="0"/>
                <a:ea typeface="UVF Valentine" panose="02000603000000000000" pitchFamily="2" charset="0"/>
              </a:rPr>
              <a:t>DẶN</a:t>
            </a:r>
            <a:r>
              <a:rPr lang="en-US" sz="8500" b="1" dirty="0">
                <a:solidFill>
                  <a:schemeClr val="bg1"/>
                </a:solidFill>
                <a:latin typeface="UVF Valentine" panose="02000603000000000000" pitchFamily="2" charset="0"/>
                <a:ea typeface="UVF Valentine" panose="02000603000000000000" pitchFamily="2" charset="0"/>
              </a:rPr>
              <a:t> </a:t>
            </a:r>
          </a:p>
        </p:txBody>
      </p:sp>
    </p:spTree>
    <p:extLst>
      <p:ext uri="{BB962C8B-B14F-4D97-AF65-F5344CB8AC3E}">
        <p14:creationId xmlns:p14="http://schemas.microsoft.com/office/powerpoint/2010/main" val="3412640882"/>
      </p:ext>
    </p:extLst>
  </p:cSld>
  <p:clrMapOvr>
    <a:masterClrMapping/>
  </p:clrMapOvr>
  <mc:AlternateContent xmlns:mc="http://schemas.openxmlformats.org/markup-compatibility/2006" xmlns:p14="http://schemas.microsoft.com/office/powerpoint/2010/main">
    <mc:Choice Requires="p14">
      <p:transition spd="slow" p14:dur="1600" advClick="0">
        <p14:conveyor dir="l"/>
      </p:transition>
    </mc:Choice>
    <mc:Fallback xmlns="">
      <p:transition spd="slow" advClick="0">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21">
            <a:extLst>
              <a:ext uri="{FF2B5EF4-FFF2-40B4-BE49-F238E27FC236}">
                <a16:creationId xmlns:a16="http://schemas.microsoft.com/office/drawing/2014/main" id="{A7D04C12-5392-40CC-A834-CB86749B1441}"/>
              </a:ext>
            </a:extLst>
          </p:cNvPr>
          <p:cNvSpPr/>
          <p:nvPr/>
        </p:nvSpPr>
        <p:spPr>
          <a:xfrm>
            <a:off x="0" y="2767584"/>
            <a:ext cx="12192000" cy="4069463"/>
          </a:xfrm>
          <a:prstGeom prst="roundRect">
            <a:avLst/>
          </a:prstGeom>
          <a:solidFill>
            <a:schemeClr val="bg1">
              <a:alpha val="79000"/>
            </a:schemeClr>
          </a:solidFill>
          <a:ln w="19050">
            <a:solidFill>
              <a:schemeClr val="accent2"/>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2385496"/>
            <a:ext cx="12496800" cy="6205842"/>
          </a:xfrm>
        </p:spPr>
        <p:txBody>
          <a:bodyPr>
            <a:normAutofit/>
          </a:bodyPr>
          <a:lstStyle/>
          <a:p>
            <a:pPr algn="ctr"/>
            <a: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t>Những quà tặng tiếp theo sẽ được MĂNG NON cập nhật tại nhóm Măng Non – Tài liệu Tiểu học sau:</a:t>
            </a:r>
            <a:b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br>
            <a: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hlinkClick r:id="rId2"/>
              </a:rPr>
              <a:t>https://www.facebook.com/groups/629898828017053</a:t>
            </a:r>
            <a:b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br>
            <a:br>
              <a:rPr lang="en-US" sz="4000" b="1" i="1" dirty="0">
                <a:solidFill>
                  <a:srgbClr val="F06E8A"/>
                </a:solidFill>
                <a:latin typeface="Times New Roman" panose="02020603050405020304" pitchFamily="18" charset="0"/>
                <a:cs typeface="Times New Roman" panose="02020603050405020304" pitchFamily="18" charset="0"/>
              </a:rPr>
            </a:br>
            <a:r>
              <a:rPr lang="en-US" sz="4000" b="1" i="1" dirty="0">
                <a:solidFill>
                  <a:srgbClr val="F06E8A"/>
                </a:solidFill>
                <a:latin typeface="Times New Roman" panose="02020603050405020304" pitchFamily="18" charset="0"/>
                <a:ea typeface="Arabia" pitchFamily="2" charset="0"/>
                <a:cs typeface="Times New Roman" panose="02020603050405020304" pitchFamily="18" charset="0"/>
              </a:rPr>
              <a:t>Mời thầy cô tham gia nhóm để chủ động cập nhật bài giảng điện tử lớp 4 và quà tặng hằng tuần </a:t>
            </a:r>
            <a:br>
              <a:rPr lang="en-US" sz="4000" b="1" i="1" dirty="0">
                <a:solidFill>
                  <a:srgbClr val="F06E8A"/>
                </a:solidFill>
                <a:latin typeface="Times New Roman" panose="02020603050405020304" pitchFamily="18" charset="0"/>
                <a:ea typeface="Arabia" pitchFamily="2" charset="0"/>
                <a:cs typeface="Times New Roman" panose="02020603050405020304" pitchFamily="18" charset="0"/>
              </a:rPr>
            </a:br>
            <a:r>
              <a:rPr lang="en-US" sz="4000" b="1" i="1" dirty="0">
                <a:solidFill>
                  <a:srgbClr val="F06E8A"/>
                </a:solidFill>
                <a:latin typeface="Times New Roman" panose="02020603050405020304" pitchFamily="18" charset="0"/>
                <a:ea typeface="Arabia" pitchFamily="2" charset="0"/>
                <a:cs typeface="Times New Roman" panose="02020603050405020304" pitchFamily="18" charset="0"/>
              </a:rPr>
              <a:t>mới nhất nhé!</a:t>
            </a:r>
            <a:br>
              <a:rPr lang="en-US" b="1" i="1" dirty="0">
                <a:solidFill>
                  <a:srgbClr val="F06E8A"/>
                </a:solidFill>
                <a:latin typeface="Times New Roman" panose="02020603050405020304" pitchFamily="18" charset="0"/>
                <a:ea typeface="Arabia" pitchFamily="2" charset="0"/>
                <a:cs typeface="Times New Roman" panose="02020603050405020304" pitchFamily="18" charset="0"/>
              </a:rPr>
            </a:br>
            <a:br>
              <a:rPr lang="en-US" b="1" i="1" dirty="0">
                <a:solidFill>
                  <a:srgbClr val="F06E8A"/>
                </a:solidFill>
                <a:latin typeface="Times New Roman" panose="02020603050405020304" pitchFamily="18" charset="0"/>
                <a:ea typeface="Arabia" pitchFamily="2" charset="0"/>
                <a:cs typeface="Times New Roman" panose="02020603050405020304" pitchFamily="18" charset="0"/>
              </a:rPr>
            </a:br>
            <a:endParaRPr lang="en-US" dirty="0">
              <a:solidFill>
                <a:srgbClr val="F06E8A"/>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064" y="-1969689"/>
            <a:ext cx="3113783" cy="4615353"/>
          </a:xfrm>
          <a:prstGeom prst="rect">
            <a:avLst/>
          </a:prstGeom>
        </p:spPr>
      </p:pic>
      <p:sp>
        <p:nvSpPr>
          <p:cNvPr id="5" name="Rounded Rectangle 4"/>
          <p:cNvSpPr/>
          <p:nvPr/>
        </p:nvSpPr>
        <p:spPr>
          <a:xfrm>
            <a:off x="2097024" y="0"/>
            <a:ext cx="10094976" cy="2767584"/>
          </a:xfrm>
          <a:prstGeom prst="roundRect">
            <a:avLst/>
          </a:prstGeom>
          <a:solidFill>
            <a:schemeClr val="bg1"/>
          </a:solidFill>
          <a:ln w="38100">
            <a:solidFill>
              <a:srgbClr val="F06E8A"/>
            </a:solidFill>
            <a:prstDash val="lgDash"/>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MĂNG NON – TÀI LIỆU TIỂU HỌC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CHUYÊN GIÁO ÁN ĐIỆN TỬ THEO TUẦN KHỐI 4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BÀI THAO GIẢNG – ELEARNING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Nhóm chia sẻ tài liệu - Qùa tặng: Măng Non – Tài liệu Tiểu học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Page: Măng Non – Tài liệu Tiểu học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SĐT ZALO : </a:t>
            </a:r>
            <a:r>
              <a:rPr kumimoji="0" lang="en-US" sz="2400" b="0" i="0" u="sng" strike="noStrike" kern="1200" cap="none" spc="0" normalizeH="0" baseline="0" noProof="0" dirty="0">
                <a:ln>
                  <a:noFill/>
                </a:ln>
                <a:solidFill>
                  <a:srgbClr val="002060"/>
                </a:solidFill>
                <a:effectLst/>
                <a:uLnTx/>
                <a:uFillTx/>
                <a:latin typeface="等线" panose="020F0502020204030204"/>
                <a:ea typeface="+mn-ea"/>
                <a:cs typeface="+mn-cs"/>
              </a:rPr>
              <a:t>0382348780</a:t>
            </a:r>
            <a:r>
              <a:rPr kumimoji="0" lang="en-US" sz="2400" b="0" i="0" u="none" strike="noStrike" kern="1200" cap="none" spc="0" normalizeH="0" baseline="0" noProof="0" dirty="0">
                <a:ln>
                  <a:noFill/>
                </a:ln>
                <a:solidFill>
                  <a:srgbClr val="002060"/>
                </a:solidFill>
                <a:effectLst/>
                <a:uLnTx/>
                <a:uFillTx/>
                <a:latin typeface="等线" panose="020F0502020204030204"/>
                <a:ea typeface="+mn-ea"/>
                <a:cs typeface="+mn-cs"/>
              </a:rPr>
              <a:t> - </a:t>
            </a:r>
            <a:r>
              <a:rPr kumimoji="0" lang="en-US" sz="2400" b="0" i="0" u="sng" strike="noStrike" kern="1200" cap="none" spc="0" normalizeH="0" baseline="0" noProof="0" dirty="0">
                <a:ln>
                  <a:noFill/>
                </a:ln>
                <a:solidFill>
                  <a:srgbClr val="002060"/>
                </a:solidFill>
                <a:effectLst/>
                <a:uLnTx/>
                <a:uFillTx/>
                <a:latin typeface="等线" panose="020F0502020204030204"/>
                <a:ea typeface="+mn-ea"/>
                <a:cs typeface="+mn-cs"/>
              </a:rPr>
              <a:t>0984848929</a:t>
            </a:r>
            <a:endPar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550726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D5AA09E7-5F06-4419-8DED-6E6F2AE3D24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5920" y="1121558"/>
            <a:ext cx="11080160" cy="5579678"/>
          </a:xfrm>
          <a:prstGeom prst="rect">
            <a:avLst/>
          </a:prstGeom>
        </p:spPr>
      </p:pic>
      <p:sp>
        <p:nvSpPr>
          <p:cNvPr id="8" name="Rectangle 7">
            <a:extLst>
              <a:ext uri="{FF2B5EF4-FFF2-40B4-BE49-F238E27FC236}">
                <a16:creationId xmlns:a16="http://schemas.microsoft.com/office/drawing/2014/main" id="{5E3ADE72-0831-4F1E-8418-54EEA07BE84C}"/>
              </a:ext>
            </a:extLst>
          </p:cNvPr>
          <p:cNvSpPr/>
          <p:nvPr/>
        </p:nvSpPr>
        <p:spPr>
          <a:xfrm>
            <a:off x="2106971" y="3644533"/>
            <a:ext cx="8438722" cy="1569660"/>
          </a:xfrm>
          <a:prstGeom prst="rect">
            <a:avLst/>
          </a:prstGeom>
        </p:spPr>
        <p:txBody>
          <a:bodyPr wrap="square">
            <a:spAutoFit/>
          </a:bodyPr>
          <a:lstStyle/>
          <a:p>
            <a:pPr algn="ctr">
              <a:spcBef>
                <a:spcPts val="600"/>
              </a:spcBef>
            </a:pPr>
            <a:r>
              <a:rPr lang="en-US" sz="9600" b="1" dirty="0">
                <a:solidFill>
                  <a:schemeClr val="bg1"/>
                </a:solidFill>
                <a:effectLst>
                  <a:glow rad="622300">
                    <a:srgbClr val="E8F1FC">
                      <a:alpha val="40000"/>
                    </a:srgbClr>
                  </a:glow>
                  <a:outerShdw blurRad="38100" dist="38100" dir="2700000" algn="tl">
                    <a:srgbClr val="000000">
                      <a:alpha val="43137"/>
                    </a:srgbClr>
                  </a:outerShdw>
                  <a:reflection blurRad="6350" stA="50000" endA="300" endPos="50000" dist="29997" dir="5400000" sy="-100000" algn="bl" rotWithShape="0"/>
                </a:effectLst>
                <a:latin typeface="SVN-Adam Gorry" panose="02040603050506020204" pitchFamily="18" charset="0"/>
                <a:ea typeface="Kids" pitchFamily="2" charset="0"/>
                <a:cs typeface="Arial" pitchFamily="34" charset="0"/>
              </a:rPr>
              <a:t>KHỞI ĐỘNG</a:t>
            </a:r>
          </a:p>
        </p:txBody>
      </p:sp>
      <p:sp>
        <p:nvSpPr>
          <p:cNvPr id="3" name="Rectangle 2"/>
          <p:cNvSpPr/>
          <p:nvPr/>
        </p:nvSpPr>
        <p:spPr>
          <a:xfrm>
            <a:off x="2146895" y="3754529"/>
            <a:ext cx="8438722" cy="1569660"/>
          </a:xfrm>
          <a:prstGeom prst="rect">
            <a:avLst/>
          </a:prstGeom>
        </p:spPr>
        <p:txBody>
          <a:bodyPr wrap="square">
            <a:spAutoFit/>
          </a:bodyPr>
          <a:lstStyle/>
          <a:p>
            <a:pPr algn="ctr">
              <a:spcBef>
                <a:spcPts val="600"/>
              </a:spcBef>
            </a:pPr>
            <a:r>
              <a:rPr lang="en-US" sz="9600" b="1" dirty="0">
                <a:solidFill>
                  <a:schemeClr val="accent6">
                    <a:lumMod val="75000"/>
                  </a:schemeClr>
                </a:solidFill>
                <a:effectLst>
                  <a:reflection blurRad="6350" stA="50000" endA="300" endPos="50000" dist="29997" dir="5400000" sy="-100000" algn="bl" rotWithShape="0"/>
                </a:effectLst>
                <a:latin typeface="SVN-Adam Gorry" panose="02040603050506020204" pitchFamily="18" charset="0"/>
                <a:ea typeface="Kids" pitchFamily="2" charset="0"/>
                <a:cs typeface="Arial" pitchFamily="34" charset="0"/>
              </a:rPr>
              <a:t>KHỞI</a:t>
            </a:r>
            <a:r>
              <a:rPr lang="en-US" sz="9600" b="1" dirty="0">
                <a:solidFill>
                  <a:schemeClr val="accent6">
                    <a:lumMod val="50000"/>
                  </a:schemeClr>
                </a:solidFill>
                <a:effectLst>
                  <a:reflection blurRad="6350" stA="50000" endA="300" endPos="50000" dist="29997" dir="5400000" sy="-100000" algn="bl" rotWithShape="0"/>
                </a:effectLst>
                <a:latin typeface="SVN-Adam Gorry" panose="02040603050506020204" pitchFamily="18" charset="0"/>
                <a:ea typeface="Kids" pitchFamily="2" charset="0"/>
                <a:cs typeface="Arial" pitchFamily="34" charset="0"/>
              </a:rPr>
              <a:t> </a:t>
            </a:r>
            <a:r>
              <a:rPr lang="en-US" sz="9600" b="1" dirty="0">
                <a:solidFill>
                  <a:srgbClr val="002060"/>
                </a:solidFill>
                <a:effectLst>
                  <a:reflection blurRad="6350" stA="50000" endA="300" endPos="50000" dist="29997" dir="5400000" sy="-100000" algn="bl" rotWithShape="0"/>
                </a:effectLst>
                <a:latin typeface="SVN-Adam Gorry" panose="02040603050506020204" pitchFamily="18" charset="0"/>
                <a:ea typeface="Kids" pitchFamily="2" charset="0"/>
                <a:cs typeface="Arial" pitchFamily="34" charset="0"/>
              </a:rPr>
              <a:t>ĐỘNG</a:t>
            </a:r>
          </a:p>
        </p:txBody>
      </p:sp>
    </p:spTree>
    <p:extLst>
      <p:ext uri="{BB962C8B-B14F-4D97-AF65-F5344CB8AC3E}">
        <p14:creationId xmlns:p14="http://schemas.microsoft.com/office/powerpoint/2010/main" val="262058481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par>
                                <p:cTn id="11" presetID="31" presetClass="entr" presetSubtype="0" fill="hold"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p:cTn id="13" dur="1000" fill="hold"/>
                                        <p:tgtEl>
                                          <p:spTgt spid="8">
                                            <p:txEl>
                                              <p:pRg st="0" end="0"/>
                                            </p:txEl>
                                          </p:spTgt>
                                        </p:tgtEl>
                                        <p:attrNameLst>
                                          <p:attrName>ppt_w</p:attrName>
                                        </p:attrNameLst>
                                      </p:cBhvr>
                                      <p:tavLst>
                                        <p:tav tm="0">
                                          <p:val>
                                            <p:fltVal val="0"/>
                                          </p:val>
                                        </p:tav>
                                        <p:tav tm="100000">
                                          <p:val>
                                            <p:strVal val="#ppt_w"/>
                                          </p:val>
                                        </p:tav>
                                      </p:tavLst>
                                    </p:anim>
                                    <p:anim calcmode="lin" valueType="num">
                                      <p:cBhvr>
                                        <p:cTn id="14" dur="1000" fill="hold"/>
                                        <p:tgtEl>
                                          <p:spTgt spid="8">
                                            <p:txEl>
                                              <p:pRg st="0" end="0"/>
                                            </p:txEl>
                                          </p:spTgt>
                                        </p:tgtEl>
                                        <p:attrNameLst>
                                          <p:attrName>ppt_h</p:attrName>
                                        </p:attrNameLst>
                                      </p:cBhvr>
                                      <p:tavLst>
                                        <p:tav tm="0">
                                          <p:val>
                                            <p:fltVal val="0"/>
                                          </p:val>
                                        </p:tav>
                                        <p:tav tm="100000">
                                          <p:val>
                                            <p:strVal val="#ppt_h"/>
                                          </p:val>
                                        </p:tav>
                                      </p:tavLst>
                                    </p:anim>
                                    <p:anim calcmode="lin" valueType="num">
                                      <p:cBhvr>
                                        <p:cTn id="15" dur="1000" fill="hold"/>
                                        <p:tgtEl>
                                          <p:spTgt spid="8">
                                            <p:txEl>
                                              <p:pRg st="0" end="0"/>
                                            </p:txEl>
                                          </p:spTgt>
                                        </p:tgtEl>
                                        <p:attrNameLst>
                                          <p:attrName>style.rotation</p:attrName>
                                        </p:attrNameLst>
                                      </p:cBhvr>
                                      <p:tavLst>
                                        <p:tav tm="0">
                                          <p:val>
                                            <p:fltVal val="90"/>
                                          </p:val>
                                        </p:tav>
                                        <p:tav tm="100000">
                                          <p:val>
                                            <p:fltVal val="0"/>
                                          </p:val>
                                        </p:tav>
                                      </p:tavLst>
                                    </p:anim>
                                    <p:animEffect transition="in" filter="fade">
                                      <p:cBhvr>
                                        <p:cTn id="16" dur="1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9000" b="-19000"/>
          </a:stretch>
        </a:blipFill>
        <a:effectLst/>
      </p:bgPr>
    </p:bg>
    <p:spTree>
      <p:nvGrpSpPr>
        <p:cNvPr id="1" name=""/>
        <p:cNvGrpSpPr/>
        <p:nvPr/>
      </p:nvGrpSpPr>
      <p:grpSpPr>
        <a:xfrm>
          <a:off x="0" y="0"/>
          <a:ext cx="0" cy="0"/>
          <a:chOff x="0" y="0"/>
          <a:chExt cx="0" cy="0"/>
        </a:xfrm>
      </p:grpSpPr>
      <p:pic>
        <p:nvPicPr>
          <p:cNvPr id="1028" name="Picture 4" descr="Basura De Simulación Latas Verdes, Verde, Basura, Simulación PNG y Vector  para Descargar Gratis | Pngtree"/>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9768" t="26885" r="12281" b="23935"/>
          <a:stretch/>
        </p:blipFill>
        <p:spPr bwMode="auto">
          <a:xfrm>
            <a:off x="1945150" y="5961350"/>
            <a:ext cx="835611" cy="52719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hlinkClick r:id="rId5" action="ppaction://hlinksldjump"/>
          </p:cNvPr>
          <p:cNvPicPr>
            <a:picLocks noChangeAspect="1"/>
          </p:cNvPicPr>
          <p:nvPr/>
        </p:nvPicPr>
        <p:blipFill rotWithShape="1">
          <a:blip r:embed="rId6" cstate="print">
            <a:extLst>
              <a:ext uri="{BEBA8EAE-BF5A-486C-A8C5-ECC9F3942E4B}">
                <a14:imgProps xmlns:a14="http://schemas.microsoft.com/office/drawing/2010/main">
                  <a14:imgLayer r:embed="rId7">
                    <a14:imgEffect>
                      <a14:sharpenSoften amount="50000"/>
                    </a14:imgEffect>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l="12952" t="6120" r="3022" b="14754"/>
          <a:stretch/>
        </p:blipFill>
        <p:spPr>
          <a:xfrm>
            <a:off x="10090322" y="5818210"/>
            <a:ext cx="533400" cy="677511"/>
          </a:xfrm>
          <a:prstGeom prst="rect">
            <a:avLst/>
          </a:prstGeom>
        </p:spPr>
      </p:pic>
      <p:pic>
        <p:nvPicPr>
          <p:cNvPr id="4" name="Picture 3"/>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0" b="23365" l="0" r="24200"/>
                    </a14:imgEffect>
                    <a14:imgEffect>
                      <a14:saturation sat="400000"/>
                    </a14:imgEffect>
                  </a14:imgLayer>
                </a14:imgProps>
              </a:ext>
              <a:ext uri="{28A0092B-C50C-407E-A947-70E740481C1C}">
                <a14:useLocalDpi xmlns:a14="http://schemas.microsoft.com/office/drawing/2010/main" val="0"/>
              </a:ext>
            </a:extLst>
          </a:blip>
          <a:srcRect r="74905" b="76175"/>
          <a:stretch/>
        </p:blipFill>
        <p:spPr>
          <a:xfrm>
            <a:off x="6346225" y="6254038"/>
            <a:ext cx="489542" cy="483367"/>
          </a:xfrm>
          <a:prstGeom prst="rect">
            <a:avLst/>
          </a:prstGeom>
        </p:spPr>
      </p:pic>
      <p:pic>
        <p:nvPicPr>
          <p:cNvPr id="13" name="Picture 12">
            <a:extLst>
              <a:ext uri="{FF2B5EF4-FFF2-40B4-BE49-F238E27FC236}">
                <a16:creationId xmlns:a16="http://schemas.microsoft.com/office/drawing/2014/main" id="{C082E455-9F77-47FB-BC7B-63D0B914356B}"/>
              </a:ext>
            </a:extLst>
          </p:cNvPr>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24496" b="62791" l="20191" r="41064"/>
                    </a14:imgEffect>
                  </a14:imgLayer>
                </a14:imgProps>
              </a:ext>
              <a:ext uri="{28A0092B-C50C-407E-A947-70E740481C1C}">
                <a14:useLocalDpi xmlns:a14="http://schemas.microsoft.com/office/drawing/2010/main" val="0"/>
              </a:ext>
            </a:extLst>
          </a:blip>
          <a:srcRect l="21674" t="26091" r="56653" b="36954"/>
          <a:stretch/>
        </p:blipFill>
        <p:spPr>
          <a:xfrm>
            <a:off x="850415" y="4705425"/>
            <a:ext cx="1032099" cy="1548614"/>
          </a:xfrm>
          <a:prstGeom prst="rect">
            <a:avLst/>
          </a:prstGeom>
        </p:spPr>
      </p:pic>
      <p:pic>
        <p:nvPicPr>
          <p:cNvPr id="14" name="Picture 2" descr="掃除 trường Tiểu học, Con Lớp - trường png tải về - Miễn phí trong suốt Con  png Tải về.">
            <a:extLst>
              <a:ext uri="{FF2B5EF4-FFF2-40B4-BE49-F238E27FC236}">
                <a16:creationId xmlns:a16="http://schemas.microsoft.com/office/drawing/2014/main" id="{0AEB8733-FF80-460B-987A-A6DD51CC04F5}"/>
              </a:ext>
            </a:extLst>
          </p:cNvPr>
          <p:cNvPicPr>
            <a:picLocks noChangeAspect="1" noChangeArrowheads="1"/>
          </p:cNvPicPr>
          <p:nvPr/>
        </p:nvPicPr>
        <p:blipFill>
          <a:blip r:embed="rId12" cstate="print">
            <a:extLst>
              <a:ext uri="{BEBA8EAE-BF5A-486C-A8C5-ECC9F3942E4B}">
                <a14:imgProps xmlns:a14="http://schemas.microsoft.com/office/drawing/2010/main">
                  <a14:imgLayer r:embed="rId13">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549507" y="4142487"/>
            <a:ext cx="3164829" cy="2594919"/>
          </a:xfrm>
          <a:prstGeom prst="rect">
            <a:avLst/>
          </a:prstGeom>
          <a:noFill/>
          <a:extLst>
            <a:ext uri="{909E8E84-426E-40DD-AFC4-6F175D3DCCD1}">
              <a14:hiddenFill xmlns:a14="http://schemas.microsoft.com/office/drawing/2010/main">
                <a:solidFill>
                  <a:srgbClr val="FFFFFF"/>
                </a:solidFill>
              </a14:hiddenFill>
            </a:ext>
          </a:extLst>
        </p:spPr>
      </p:pic>
      <p:sp>
        <p:nvSpPr>
          <p:cNvPr id="17" name="任意多边形: 形状 2">
            <a:extLst>
              <a:ext uri="{FF2B5EF4-FFF2-40B4-BE49-F238E27FC236}">
                <a16:creationId xmlns:a16="http://schemas.microsoft.com/office/drawing/2014/main" id="{2B65DA45-1F72-4FA5-9720-9209C6D8C3DB}"/>
              </a:ext>
            </a:extLst>
          </p:cNvPr>
          <p:cNvSpPr/>
          <p:nvPr/>
        </p:nvSpPr>
        <p:spPr>
          <a:xfrm>
            <a:off x="425405" y="2045759"/>
            <a:ext cx="6568520" cy="2096129"/>
          </a:xfrm>
          <a:custGeom>
            <a:avLst/>
            <a:gdLst>
              <a:gd name="connsiteX0" fmla="*/ 267716 w 7816697"/>
              <a:gd name="connsiteY0" fmla="*/ 610524 h 4774669"/>
              <a:gd name="connsiteX1" fmla="*/ 458216 w 7816697"/>
              <a:gd name="connsiteY1" fmla="*/ 248574 h 4774669"/>
              <a:gd name="connsiteX2" fmla="*/ 1563116 w 7816697"/>
              <a:gd name="connsiteY2" fmla="*/ 58074 h 4774669"/>
              <a:gd name="connsiteX3" fmla="*/ 4915916 w 7816697"/>
              <a:gd name="connsiteY3" fmla="*/ 19974 h 4774669"/>
              <a:gd name="connsiteX4" fmla="*/ 6649466 w 7816697"/>
              <a:gd name="connsiteY4" fmla="*/ 343824 h 4774669"/>
              <a:gd name="connsiteX5" fmla="*/ 7506716 w 7816697"/>
              <a:gd name="connsiteY5" fmla="*/ 743874 h 4774669"/>
              <a:gd name="connsiteX6" fmla="*/ 7811516 w 7816697"/>
              <a:gd name="connsiteY6" fmla="*/ 2572674 h 4774669"/>
              <a:gd name="connsiteX7" fmla="*/ 7297166 w 7816697"/>
              <a:gd name="connsiteY7" fmla="*/ 4382424 h 4774669"/>
              <a:gd name="connsiteX8" fmla="*/ 6173216 w 7816697"/>
              <a:gd name="connsiteY8" fmla="*/ 4763424 h 4774669"/>
              <a:gd name="connsiteX9" fmla="*/ 4877816 w 7816697"/>
              <a:gd name="connsiteY9" fmla="*/ 4668174 h 4774669"/>
              <a:gd name="connsiteX10" fmla="*/ 3430016 w 7816697"/>
              <a:gd name="connsiteY10" fmla="*/ 4611024 h 4774669"/>
              <a:gd name="connsiteX11" fmla="*/ 2553716 w 7816697"/>
              <a:gd name="connsiteY11" fmla="*/ 4630074 h 4774669"/>
              <a:gd name="connsiteX12" fmla="*/ 1201166 w 7816697"/>
              <a:gd name="connsiteY12" fmla="*/ 4630074 h 4774669"/>
              <a:gd name="connsiteX13" fmla="*/ 305816 w 7816697"/>
              <a:gd name="connsiteY13" fmla="*/ 4420524 h 4774669"/>
              <a:gd name="connsiteX14" fmla="*/ 1016 w 7816697"/>
              <a:gd name="connsiteY14" fmla="*/ 3410874 h 4774669"/>
              <a:gd name="connsiteX15" fmla="*/ 210566 w 7816697"/>
              <a:gd name="connsiteY15" fmla="*/ 2153574 h 4774669"/>
              <a:gd name="connsiteX16" fmla="*/ 267716 w 7816697"/>
              <a:gd name="connsiteY16" fmla="*/ 610524 h 4774669"/>
              <a:gd name="connsiteX0-1" fmla="*/ 267716 w 7816697"/>
              <a:gd name="connsiteY0-2" fmla="*/ 610524 h 4774669"/>
              <a:gd name="connsiteX1-3" fmla="*/ 458216 w 7816697"/>
              <a:gd name="connsiteY1-4" fmla="*/ 248574 h 4774669"/>
              <a:gd name="connsiteX2-5" fmla="*/ 1563116 w 7816697"/>
              <a:gd name="connsiteY2-6" fmla="*/ 58074 h 4774669"/>
              <a:gd name="connsiteX3-7" fmla="*/ 4915916 w 7816697"/>
              <a:gd name="connsiteY3-8" fmla="*/ 19974 h 4774669"/>
              <a:gd name="connsiteX4-9" fmla="*/ 6649466 w 7816697"/>
              <a:gd name="connsiteY4-10" fmla="*/ 343824 h 4774669"/>
              <a:gd name="connsiteX5-11" fmla="*/ 7506716 w 7816697"/>
              <a:gd name="connsiteY5-12" fmla="*/ 743874 h 4774669"/>
              <a:gd name="connsiteX6-13" fmla="*/ 7811516 w 7816697"/>
              <a:gd name="connsiteY6-14" fmla="*/ 2572674 h 4774669"/>
              <a:gd name="connsiteX7-15" fmla="*/ 7297166 w 7816697"/>
              <a:gd name="connsiteY7-16" fmla="*/ 4382424 h 4774669"/>
              <a:gd name="connsiteX8-17" fmla="*/ 6173216 w 7816697"/>
              <a:gd name="connsiteY8-18" fmla="*/ 4763424 h 4774669"/>
              <a:gd name="connsiteX9-19" fmla="*/ 4877816 w 7816697"/>
              <a:gd name="connsiteY9-20" fmla="*/ 4668174 h 4774669"/>
              <a:gd name="connsiteX10-21" fmla="*/ 3430016 w 7816697"/>
              <a:gd name="connsiteY10-22" fmla="*/ 4611024 h 4774669"/>
              <a:gd name="connsiteX11-23" fmla="*/ 2553716 w 7816697"/>
              <a:gd name="connsiteY11-24" fmla="*/ 4630074 h 4774669"/>
              <a:gd name="connsiteX12-25" fmla="*/ 1201166 w 7816697"/>
              <a:gd name="connsiteY12-26" fmla="*/ 4630074 h 4774669"/>
              <a:gd name="connsiteX13-27" fmla="*/ 305816 w 7816697"/>
              <a:gd name="connsiteY13-28" fmla="*/ 4420524 h 4774669"/>
              <a:gd name="connsiteX14-29" fmla="*/ 1016 w 7816697"/>
              <a:gd name="connsiteY14-30" fmla="*/ 3410874 h 4774669"/>
              <a:gd name="connsiteX15-31" fmla="*/ 210566 w 7816697"/>
              <a:gd name="connsiteY15-32" fmla="*/ 2153574 h 4774669"/>
              <a:gd name="connsiteX16-33" fmla="*/ 267716 w 7816697"/>
              <a:gd name="connsiteY16-34" fmla="*/ 610524 h 4774669"/>
              <a:gd name="connsiteX0-35" fmla="*/ 249006 w 7816649"/>
              <a:gd name="connsiteY0-36" fmla="*/ 610524 h 4774669"/>
              <a:gd name="connsiteX1-37" fmla="*/ 458168 w 7816649"/>
              <a:gd name="connsiteY1-38" fmla="*/ 248574 h 4774669"/>
              <a:gd name="connsiteX2-39" fmla="*/ 1563068 w 7816649"/>
              <a:gd name="connsiteY2-40" fmla="*/ 58074 h 4774669"/>
              <a:gd name="connsiteX3-41" fmla="*/ 4915868 w 7816649"/>
              <a:gd name="connsiteY3-42" fmla="*/ 19974 h 4774669"/>
              <a:gd name="connsiteX4-43" fmla="*/ 6649418 w 7816649"/>
              <a:gd name="connsiteY4-44" fmla="*/ 343824 h 4774669"/>
              <a:gd name="connsiteX5-45" fmla="*/ 7506668 w 7816649"/>
              <a:gd name="connsiteY5-46" fmla="*/ 743874 h 4774669"/>
              <a:gd name="connsiteX6-47" fmla="*/ 7811468 w 7816649"/>
              <a:gd name="connsiteY6-48" fmla="*/ 2572674 h 4774669"/>
              <a:gd name="connsiteX7-49" fmla="*/ 7297118 w 7816649"/>
              <a:gd name="connsiteY7-50" fmla="*/ 4382424 h 4774669"/>
              <a:gd name="connsiteX8-51" fmla="*/ 6173168 w 7816649"/>
              <a:gd name="connsiteY8-52" fmla="*/ 4763424 h 4774669"/>
              <a:gd name="connsiteX9-53" fmla="*/ 4877768 w 7816649"/>
              <a:gd name="connsiteY9-54" fmla="*/ 4668174 h 4774669"/>
              <a:gd name="connsiteX10-55" fmla="*/ 3429968 w 7816649"/>
              <a:gd name="connsiteY10-56" fmla="*/ 4611024 h 4774669"/>
              <a:gd name="connsiteX11-57" fmla="*/ 2553668 w 7816649"/>
              <a:gd name="connsiteY11-58" fmla="*/ 4630074 h 4774669"/>
              <a:gd name="connsiteX12-59" fmla="*/ 1201118 w 7816649"/>
              <a:gd name="connsiteY12-60" fmla="*/ 4630074 h 4774669"/>
              <a:gd name="connsiteX13-61" fmla="*/ 305768 w 7816649"/>
              <a:gd name="connsiteY13-62" fmla="*/ 4420524 h 4774669"/>
              <a:gd name="connsiteX14-63" fmla="*/ 968 w 7816649"/>
              <a:gd name="connsiteY14-64" fmla="*/ 3410874 h 4774669"/>
              <a:gd name="connsiteX15-65" fmla="*/ 210518 w 7816649"/>
              <a:gd name="connsiteY15-66" fmla="*/ 2153574 h 4774669"/>
              <a:gd name="connsiteX16-67" fmla="*/ 249006 w 7816649"/>
              <a:gd name="connsiteY16-68" fmla="*/ 610524 h 4774669"/>
              <a:gd name="connsiteX0-69" fmla="*/ 273848 w 7841491"/>
              <a:gd name="connsiteY0-70" fmla="*/ 610524 h 4774669"/>
              <a:gd name="connsiteX1-71" fmla="*/ 483010 w 7841491"/>
              <a:gd name="connsiteY1-72" fmla="*/ 248574 h 4774669"/>
              <a:gd name="connsiteX2-73" fmla="*/ 1587910 w 7841491"/>
              <a:gd name="connsiteY2-74" fmla="*/ 58074 h 4774669"/>
              <a:gd name="connsiteX3-75" fmla="*/ 4940710 w 7841491"/>
              <a:gd name="connsiteY3-76" fmla="*/ 19974 h 4774669"/>
              <a:gd name="connsiteX4-77" fmla="*/ 6674260 w 7841491"/>
              <a:gd name="connsiteY4-78" fmla="*/ 343824 h 4774669"/>
              <a:gd name="connsiteX5-79" fmla="*/ 7531510 w 7841491"/>
              <a:gd name="connsiteY5-80" fmla="*/ 743874 h 4774669"/>
              <a:gd name="connsiteX6-81" fmla="*/ 7836310 w 7841491"/>
              <a:gd name="connsiteY6-82" fmla="*/ 2572674 h 4774669"/>
              <a:gd name="connsiteX7-83" fmla="*/ 7321960 w 7841491"/>
              <a:gd name="connsiteY7-84" fmla="*/ 4382424 h 4774669"/>
              <a:gd name="connsiteX8-85" fmla="*/ 6198010 w 7841491"/>
              <a:gd name="connsiteY8-86" fmla="*/ 4763424 h 4774669"/>
              <a:gd name="connsiteX9-87" fmla="*/ 4902610 w 7841491"/>
              <a:gd name="connsiteY9-88" fmla="*/ 4668174 h 4774669"/>
              <a:gd name="connsiteX10-89" fmla="*/ 3454810 w 7841491"/>
              <a:gd name="connsiteY10-90" fmla="*/ 4611024 h 4774669"/>
              <a:gd name="connsiteX11-91" fmla="*/ 2578510 w 7841491"/>
              <a:gd name="connsiteY11-92" fmla="*/ 4630074 h 4774669"/>
              <a:gd name="connsiteX12-93" fmla="*/ 1225960 w 7841491"/>
              <a:gd name="connsiteY12-94" fmla="*/ 4630074 h 4774669"/>
              <a:gd name="connsiteX13-95" fmla="*/ 330610 w 7841491"/>
              <a:gd name="connsiteY13-96" fmla="*/ 4420524 h 4774669"/>
              <a:gd name="connsiteX14-97" fmla="*/ 25810 w 7841491"/>
              <a:gd name="connsiteY14-98" fmla="*/ 3410874 h 4774669"/>
              <a:gd name="connsiteX15-99" fmla="*/ 20756 w 7841491"/>
              <a:gd name="connsiteY15-100" fmla="*/ 2106921 h 4774669"/>
              <a:gd name="connsiteX16-101" fmla="*/ 273848 w 7841491"/>
              <a:gd name="connsiteY16-102" fmla="*/ 610524 h 4774669"/>
              <a:gd name="connsiteX0-103" fmla="*/ 273848 w 7841491"/>
              <a:gd name="connsiteY0-104" fmla="*/ 607372 h 4771517"/>
              <a:gd name="connsiteX1-105" fmla="*/ 616360 w 7841491"/>
              <a:gd name="connsiteY1-106" fmla="*/ 131122 h 4771517"/>
              <a:gd name="connsiteX2-107" fmla="*/ 1587910 w 7841491"/>
              <a:gd name="connsiteY2-108" fmla="*/ 54922 h 4771517"/>
              <a:gd name="connsiteX3-109" fmla="*/ 4940710 w 7841491"/>
              <a:gd name="connsiteY3-110" fmla="*/ 16822 h 4771517"/>
              <a:gd name="connsiteX4-111" fmla="*/ 6674260 w 7841491"/>
              <a:gd name="connsiteY4-112" fmla="*/ 340672 h 4771517"/>
              <a:gd name="connsiteX5-113" fmla="*/ 7531510 w 7841491"/>
              <a:gd name="connsiteY5-114" fmla="*/ 740722 h 4771517"/>
              <a:gd name="connsiteX6-115" fmla="*/ 7836310 w 7841491"/>
              <a:gd name="connsiteY6-116" fmla="*/ 2569522 h 4771517"/>
              <a:gd name="connsiteX7-117" fmla="*/ 7321960 w 7841491"/>
              <a:gd name="connsiteY7-118" fmla="*/ 4379272 h 4771517"/>
              <a:gd name="connsiteX8-119" fmla="*/ 6198010 w 7841491"/>
              <a:gd name="connsiteY8-120" fmla="*/ 4760272 h 4771517"/>
              <a:gd name="connsiteX9-121" fmla="*/ 4902610 w 7841491"/>
              <a:gd name="connsiteY9-122" fmla="*/ 4665022 h 4771517"/>
              <a:gd name="connsiteX10-123" fmla="*/ 3454810 w 7841491"/>
              <a:gd name="connsiteY10-124" fmla="*/ 4607872 h 4771517"/>
              <a:gd name="connsiteX11-125" fmla="*/ 2578510 w 7841491"/>
              <a:gd name="connsiteY11-126" fmla="*/ 4626922 h 4771517"/>
              <a:gd name="connsiteX12-127" fmla="*/ 1225960 w 7841491"/>
              <a:gd name="connsiteY12-128" fmla="*/ 4626922 h 4771517"/>
              <a:gd name="connsiteX13-129" fmla="*/ 330610 w 7841491"/>
              <a:gd name="connsiteY13-130" fmla="*/ 4417372 h 4771517"/>
              <a:gd name="connsiteX14-131" fmla="*/ 25810 w 7841491"/>
              <a:gd name="connsiteY14-132" fmla="*/ 3407722 h 4771517"/>
              <a:gd name="connsiteX15-133" fmla="*/ 20756 w 7841491"/>
              <a:gd name="connsiteY15-134" fmla="*/ 2103769 h 4771517"/>
              <a:gd name="connsiteX16-135" fmla="*/ 273848 w 7841491"/>
              <a:gd name="connsiteY16-136" fmla="*/ 607372 h 477151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Lst>
            <a:rect l="l" t="t" r="r" b="b"/>
            <a:pathLst>
              <a:path w="7841491" h="4771517">
                <a:moveTo>
                  <a:pt x="273848" y="607372"/>
                </a:moveTo>
                <a:cubicBezTo>
                  <a:pt x="373115" y="278597"/>
                  <a:pt x="397350" y="223197"/>
                  <a:pt x="616360" y="131122"/>
                </a:cubicBezTo>
                <a:cubicBezTo>
                  <a:pt x="835370" y="39047"/>
                  <a:pt x="867185" y="73972"/>
                  <a:pt x="1587910" y="54922"/>
                </a:cubicBezTo>
                <a:cubicBezTo>
                  <a:pt x="2308635" y="35872"/>
                  <a:pt x="4092985" y="-30803"/>
                  <a:pt x="4940710" y="16822"/>
                </a:cubicBezTo>
                <a:cubicBezTo>
                  <a:pt x="5788435" y="64447"/>
                  <a:pt x="6242460" y="220022"/>
                  <a:pt x="6674260" y="340672"/>
                </a:cubicBezTo>
                <a:cubicBezTo>
                  <a:pt x="7106060" y="461322"/>
                  <a:pt x="7337835" y="369247"/>
                  <a:pt x="7531510" y="740722"/>
                </a:cubicBezTo>
                <a:cubicBezTo>
                  <a:pt x="7725185" y="1112197"/>
                  <a:pt x="7871235" y="1963097"/>
                  <a:pt x="7836310" y="2569522"/>
                </a:cubicBezTo>
                <a:cubicBezTo>
                  <a:pt x="7801385" y="3175947"/>
                  <a:pt x="7595010" y="4014147"/>
                  <a:pt x="7321960" y="4379272"/>
                </a:cubicBezTo>
                <a:cubicBezTo>
                  <a:pt x="7048910" y="4744397"/>
                  <a:pt x="6601235" y="4712647"/>
                  <a:pt x="6198010" y="4760272"/>
                </a:cubicBezTo>
                <a:cubicBezTo>
                  <a:pt x="5794785" y="4807897"/>
                  <a:pt x="5359810" y="4690422"/>
                  <a:pt x="4902610" y="4665022"/>
                </a:cubicBezTo>
                <a:cubicBezTo>
                  <a:pt x="4445410" y="4639622"/>
                  <a:pt x="3842160" y="4614222"/>
                  <a:pt x="3454810" y="4607872"/>
                </a:cubicBezTo>
                <a:lnTo>
                  <a:pt x="2578510" y="4626922"/>
                </a:lnTo>
                <a:cubicBezTo>
                  <a:pt x="2207035" y="4630097"/>
                  <a:pt x="1600610" y="4661847"/>
                  <a:pt x="1225960" y="4626922"/>
                </a:cubicBezTo>
                <a:cubicBezTo>
                  <a:pt x="851310" y="4591997"/>
                  <a:pt x="530635" y="4620572"/>
                  <a:pt x="330610" y="4417372"/>
                </a:cubicBezTo>
                <a:cubicBezTo>
                  <a:pt x="130585" y="4214172"/>
                  <a:pt x="41685" y="3785547"/>
                  <a:pt x="25810" y="3407722"/>
                </a:cubicBezTo>
                <a:cubicBezTo>
                  <a:pt x="9935" y="3029897"/>
                  <a:pt x="-20584" y="2570494"/>
                  <a:pt x="20756" y="2103769"/>
                </a:cubicBezTo>
                <a:cubicBezTo>
                  <a:pt x="62096" y="1637044"/>
                  <a:pt x="174581" y="936147"/>
                  <a:pt x="273848" y="607372"/>
                </a:cubicBezTo>
                <a:close/>
              </a:path>
            </a:pathLst>
          </a:custGeom>
          <a:solidFill>
            <a:schemeClr val="bg1">
              <a:alpha val="91000"/>
            </a:schemeClr>
          </a:solidFill>
          <a:ln w="3810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latin typeface="字魂59号-创粗黑" panose="00000500000000000000" pitchFamily="2" charset="-122"/>
              <a:ea typeface="字魂59号-创粗黑" panose="00000500000000000000" pitchFamily="2" charset="-122"/>
            </a:endParaRPr>
          </a:p>
        </p:txBody>
      </p:sp>
      <p:sp>
        <p:nvSpPr>
          <p:cNvPr id="6" name="TextBox 5"/>
          <p:cNvSpPr txBox="1"/>
          <p:nvPr/>
        </p:nvSpPr>
        <p:spPr>
          <a:xfrm>
            <a:off x="-456012" y="2900328"/>
            <a:ext cx="8188702" cy="923330"/>
          </a:xfrm>
          <a:prstGeom prst="rect">
            <a:avLst/>
          </a:prstGeom>
          <a:noFill/>
        </p:spPr>
        <p:txBody>
          <a:bodyPr wrap="square" rtlCol="0">
            <a:spAutoFit/>
          </a:bodyPr>
          <a:lstStyle/>
          <a:p>
            <a:pPr algn="ctr"/>
            <a:r>
              <a:rPr lang="en-US" sz="5400" dirty="0" err="1">
                <a:solidFill>
                  <a:srgbClr val="00B050"/>
                </a:solidFill>
                <a:latin typeface="UTM Facebook" panose="02040403050506020204" pitchFamily="18" charset="0"/>
              </a:rPr>
              <a:t>Dọn</a:t>
            </a:r>
            <a:r>
              <a:rPr lang="en-US" sz="5400" dirty="0">
                <a:solidFill>
                  <a:srgbClr val="00B050"/>
                </a:solidFill>
                <a:latin typeface="UTM Facebook" panose="02040403050506020204" pitchFamily="18" charset="0"/>
              </a:rPr>
              <a:t> </a:t>
            </a:r>
            <a:r>
              <a:rPr lang="en-US" sz="5400" dirty="0" err="1">
                <a:solidFill>
                  <a:srgbClr val="00B050"/>
                </a:solidFill>
                <a:latin typeface="UTM Facebook" panose="02040403050506020204" pitchFamily="18" charset="0"/>
              </a:rPr>
              <a:t>sạch</a:t>
            </a:r>
            <a:r>
              <a:rPr lang="en-US" sz="5400" dirty="0">
                <a:solidFill>
                  <a:srgbClr val="00B050"/>
                </a:solidFill>
                <a:latin typeface="UTM Facebook" panose="02040403050506020204" pitchFamily="18" charset="0"/>
              </a:rPr>
              <a:t> </a:t>
            </a:r>
            <a:r>
              <a:rPr lang="en-US" sz="5400" dirty="0" err="1">
                <a:solidFill>
                  <a:srgbClr val="00B050"/>
                </a:solidFill>
                <a:latin typeface="UTM Facebook" panose="02040403050506020204" pitchFamily="18" charset="0"/>
              </a:rPr>
              <a:t>công</a:t>
            </a:r>
            <a:r>
              <a:rPr lang="en-US" sz="5400" dirty="0">
                <a:solidFill>
                  <a:srgbClr val="00B050"/>
                </a:solidFill>
                <a:latin typeface="UTM Facebook" panose="02040403050506020204" pitchFamily="18" charset="0"/>
              </a:rPr>
              <a:t> </a:t>
            </a:r>
            <a:r>
              <a:rPr lang="en-US" sz="5400" dirty="0" err="1">
                <a:solidFill>
                  <a:srgbClr val="00B050"/>
                </a:solidFill>
                <a:latin typeface="UTM Facebook" panose="02040403050506020204" pitchFamily="18" charset="0"/>
              </a:rPr>
              <a:t>viên</a:t>
            </a:r>
            <a:endParaRPr lang="en-US" sz="5400" dirty="0">
              <a:solidFill>
                <a:srgbClr val="00B050"/>
              </a:solidFill>
              <a:latin typeface="UTM Facebook" panose="02040403050506020204" pitchFamily="18" charset="0"/>
            </a:endParaRPr>
          </a:p>
        </p:txBody>
      </p:sp>
      <p:sp>
        <p:nvSpPr>
          <p:cNvPr id="5" name="Rectangle 4"/>
          <p:cNvSpPr/>
          <p:nvPr/>
        </p:nvSpPr>
        <p:spPr>
          <a:xfrm>
            <a:off x="1073213" y="2206041"/>
            <a:ext cx="2565126" cy="707886"/>
          </a:xfrm>
          <a:prstGeom prst="rect">
            <a:avLst/>
          </a:prstGeom>
        </p:spPr>
        <p:txBody>
          <a:bodyPr wrap="none">
            <a:spAutoFit/>
          </a:bodyPr>
          <a:lstStyle/>
          <a:p>
            <a:r>
              <a:rPr lang="en-US" sz="4000" dirty="0">
                <a:solidFill>
                  <a:srgbClr val="002060"/>
                </a:solidFill>
                <a:effectLst>
                  <a:reflection blurRad="6350" stA="55000" endA="300" endPos="45500" dir="5400000" sy="-100000" algn="bl" rotWithShape="0"/>
                </a:effectLst>
                <a:latin typeface="UTM Showcard" panose="02040603050506020204" pitchFamily="18" charset="0"/>
              </a:rPr>
              <a:t>TRÒ CHƠI</a:t>
            </a:r>
          </a:p>
        </p:txBody>
      </p:sp>
      <p:pic>
        <p:nvPicPr>
          <p:cNvPr id="16" name="Picture 15" descr="A group of shopping carts&#10;&#10;Description automatically generated with low confidence">
            <a:extLst>
              <a:ext uri="{FF2B5EF4-FFF2-40B4-BE49-F238E27FC236}">
                <a16:creationId xmlns:a16="http://schemas.microsoft.com/office/drawing/2014/main" id="{B4B95F0C-6672-4CD9-B4A1-3FC255382906}"/>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5528" b="89950" l="5272" r="99681">
                        <a14:foregroundMark x1="7188" y1="42462" x2="7188" y2="42462"/>
                        <a14:foregroundMark x1="5591" y1="57286" x2="5591" y2="57286"/>
                        <a14:foregroundMark x1="37220" y1="9296" x2="37220" y2="9296"/>
                        <a14:foregroundMark x1="28435" y1="9799" x2="45847" y2="14573"/>
                        <a14:foregroundMark x1="20767" y1="16332" x2="23482" y2="16332"/>
                        <a14:foregroundMark x1="59904" y1="5528" x2="69649" y2="15829"/>
                        <a14:foregroundMark x1="83546" y1="57035" x2="82748" y2="77638"/>
                        <a14:foregroundMark x1="89457" y1="65829" x2="99681" y2="82412"/>
                        <a14:foregroundMark x1="79553" y1="46231" x2="76038" y2="55779"/>
                        <a14:foregroundMark x1="23163" y1="16583" x2="23003" y2="22111"/>
                      </a14:backgroundRemoval>
                    </a14:imgEffect>
                  </a14:imgLayer>
                </a14:imgProps>
              </a:ext>
              <a:ext uri="{28A0092B-C50C-407E-A947-70E740481C1C}">
                <a14:useLocalDpi xmlns:a14="http://schemas.microsoft.com/office/drawing/2010/main" val="0"/>
              </a:ext>
            </a:extLst>
          </a:blip>
          <a:stretch>
            <a:fillRect/>
          </a:stretch>
        </p:blipFill>
        <p:spPr>
          <a:xfrm>
            <a:off x="8130864" y="3111484"/>
            <a:ext cx="3818120" cy="3008434"/>
          </a:xfrm>
          <a:prstGeom prst="rect">
            <a:avLst/>
          </a:prstGeom>
        </p:spPr>
      </p:pic>
      <p:sp>
        <p:nvSpPr>
          <p:cNvPr id="20" name="TextBox 19">
            <a:extLst>
              <a:ext uri="{FF2B5EF4-FFF2-40B4-BE49-F238E27FC236}">
                <a16:creationId xmlns:a16="http://schemas.microsoft.com/office/drawing/2014/main" id="{8134F921-0FF1-47C9-B0E8-B9EEC110E8E7}"/>
              </a:ext>
            </a:extLst>
          </p:cNvPr>
          <p:cNvSpPr txBox="1"/>
          <p:nvPr/>
        </p:nvSpPr>
        <p:spPr>
          <a:xfrm>
            <a:off x="-256925" y="2472255"/>
            <a:ext cx="8188702" cy="1323439"/>
          </a:xfrm>
          <a:prstGeom prst="rect">
            <a:avLst/>
          </a:prstGeom>
          <a:noFill/>
        </p:spPr>
        <p:txBody>
          <a:bodyPr wrap="square" rtlCol="0">
            <a:spAutoFit/>
          </a:bodyPr>
          <a:lstStyle/>
          <a:p>
            <a:pPr algn="ctr"/>
            <a:r>
              <a:rPr lang="en-US" sz="4000" dirty="0" err="1">
                <a:solidFill>
                  <a:srgbClr val="00B050"/>
                </a:solidFill>
                <a:latin typeface="UTM Facebook" panose="02040403050506020204" pitchFamily="18" charset="0"/>
              </a:rPr>
              <a:t>Hãy</a:t>
            </a:r>
            <a:r>
              <a:rPr lang="en-US" sz="4000" dirty="0">
                <a:solidFill>
                  <a:srgbClr val="00B050"/>
                </a:solidFill>
                <a:latin typeface="UTM Facebook" panose="02040403050506020204" pitchFamily="18" charset="0"/>
              </a:rPr>
              <a:t> </a:t>
            </a:r>
            <a:r>
              <a:rPr lang="en-US" sz="4000" dirty="0" err="1">
                <a:solidFill>
                  <a:srgbClr val="00B050"/>
                </a:solidFill>
                <a:latin typeface="UTM Facebook" panose="02040403050506020204" pitchFamily="18" charset="0"/>
              </a:rPr>
              <a:t>giúp</a:t>
            </a:r>
            <a:r>
              <a:rPr lang="en-US" sz="4000" dirty="0">
                <a:solidFill>
                  <a:srgbClr val="00B050"/>
                </a:solidFill>
                <a:latin typeface="UTM Facebook" panose="02040403050506020204" pitchFamily="18" charset="0"/>
              </a:rPr>
              <a:t> </a:t>
            </a:r>
            <a:r>
              <a:rPr lang="en-US" sz="4000" dirty="0" err="1">
                <a:solidFill>
                  <a:srgbClr val="00B050"/>
                </a:solidFill>
                <a:latin typeface="UTM Facebook" panose="02040403050506020204" pitchFamily="18" charset="0"/>
              </a:rPr>
              <a:t>bọn</a:t>
            </a:r>
            <a:r>
              <a:rPr lang="en-US" sz="4000" dirty="0">
                <a:solidFill>
                  <a:srgbClr val="00B050"/>
                </a:solidFill>
                <a:latin typeface="UTM Facebook" panose="02040403050506020204" pitchFamily="18" charset="0"/>
              </a:rPr>
              <a:t> </a:t>
            </a:r>
            <a:r>
              <a:rPr lang="en-US" sz="4000" dirty="0" err="1">
                <a:solidFill>
                  <a:srgbClr val="00B050"/>
                </a:solidFill>
                <a:latin typeface="UTM Facebook" panose="02040403050506020204" pitchFamily="18" charset="0"/>
              </a:rPr>
              <a:t>tớ</a:t>
            </a:r>
            <a:r>
              <a:rPr lang="en-US" sz="4000" dirty="0">
                <a:solidFill>
                  <a:srgbClr val="00B050"/>
                </a:solidFill>
                <a:latin typeface="UTM Facebook" panose="02040403050506020204" pitchFamily="18" charset="0"/>
              </a:rPr>
              <a:t> </a:t>
            </a:r>
            <a:r>
              <a:rPr lang="en-US" sz="4000" dirty="0" err="1">
                <a:solidFill>
                  <a:srgbClr val="00B050"/>
                </a:solidFill>
                <a:latin typeface="UTM Facebook" panose="02040403050506020204" pitchFamily="18" charset="0"/>
              </a:rPr>
              <a:t>dọn</a:t>
            </a:r>
            <a:r>
              <a:rPr lang="en-US" sz="4000" dirty="0">
                <a:solidFill>
                  <a:srgbClr val="00B050"/>
                </a:solidFill>
                <a:latin typeface="UTM Facebook" panose="02040403050506020204" pitchFamily="18" charset="0"/>
              </a:rPr>
              <a:t> </a:t>
            </a:r>
            <a:r>
              <a:rPr lang="en-US" sz="4000" dirty="0" err="1">
                <a:solidFill>
                  <a:srgbClr val="00B050"/>
                </a:solidFill>
                <a:latin typeface="UTM Facebook" panose="02040403050506020204" pitchFamily="18" charset="0"/>
              </a:rPr>
              <a:t>sạch</a:t>
            </a:r>
            <a:r>
              <a:rPr lang="en-US" sz="4000" dirty="0">
                <a:solidFill>
                  <a:srgbClr val="00B050"/>
                </a:solidFill>
                <a:latin typeface="UTM Facebook" panose="02040403050506020204" pitchFamily="18" charset="0"/>
              </a:rPr>
              <a:t> </a:t>
            </a:r>
          </a:p>
          <a:p>
            <a:pPr algn="ctr"/>
            <a:r>
              <a:rPr lang="en-US" sz="4000" dirty="0" err="1">
                <a:solidFill>
                  <a:srgbClr val="00B050"/>
                </a:solidFill>
                <a:latin typeface="UTM Facebook" panose="02040403050506020204" pitchFamily="18" charset="0"/>
              </a:rPr>
              <a:t>công</a:t>
            </a:r>
            <a:r>
              <a:rPr lang="en-US" sz="4000" dirty="0">
                <a:solidFill>
                  <a:srgbClr val="00B050"/>
                </a:solidFill>
                <a:latin typeface="UTM Facebook" panose="02040403050506020204" pitchFamily="18" charset="0"/>
              </a:rPr>
              <a:t> </a:t>
            </a:r>
            <a:r>
              <a:rPr lang="en-US" sz="4000" dirty="0" err="1">
                <a:solidFill>
                  <a:srgbClr val="00B050"/>
                </a:solidFill>
                <a:latin typeface="UTM Facebook" panose="02040403050506020204" pitchFamily="18" charset="0"/>
              </a:rPr>
              <a:t>viên</a:t>
            </a:r>
            <a:r>
              <a:rPr lang="en-US" sz="4000" dirty="0">
                <a:solidFill>
                  <a:srgbClr val="00B050"/>
                </a:solidFill>
                <a:latin typeface="UTM Facebook" panose="02040403050506020204" pitchFamily="18" charset="0"/>
              </a:rPr>
              <a:t> </a:t>
            </a:r>
            <a:r>
              <a:rPr lang="en-US" sz="4000" dirty="0" err="1">
                <a:solidFill>
                  <a:srgbClr val="00B050"/>
                </a:solidFill>
                <a:latin typeface="UTM Facebook" panose="02040403050506020204" pitchFamily="18" charset="0"/>
              </a:rPr>
              <a:t>nha</a:t>
            </a:r>
            <a:r>
              <a:rPr lang="en-US" sz="4000" dirty="0">
                <a:solidFill>
                  <a:srgbClr val="00B050"/>
                </a:solidFill>
                <a:latin typeface="UTM Facebook" panose="02040403050506020204" pitchFamily="18" charset="0"/>
              </a:rPr>
              <a:t>!!!</a:t>
            </a:r>
          </a:p>
        </p:txBody>
      </p:sp>
    </p:spTree>
    <p:extLst>
      <p:ext uri="{BB962C8B-B14F-4D97-AF65-F5344CB8AC3E}">
        <p14:creationId xmlns:p14="http://schemas.microsoft.com/office/powerpoint/2010/main" val="59333215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154327" y="3606347"/>
            <a:ext cx="9927016" cy="1226585"/>
          </a:xfrm>
          <a:prstGeom prst="rect">
            <a:avLst/>
          </a:prstGeom>
          <a:solidFill>
            <a:schemeClr val="accent6">
              <a:lumMod val="75000"/>
            </a:schemeClr>
          </a:solidFill>
          <a:ln w="28575" cap="flat" cmpd="sng" algn="ctr">
            <a:noFill/>
            <a:prstDash val="solid"/>
            <a:miter lim="800000"/>
          </a:ln>
          <a:effectLst/>
        </p:spPr>
        <p:txBody>
          <a:bodyPr lIns="121725" tIns="60862" rIns="121725" bIns="60862" rtlCol="0" anchor="ctr"/>
          <a:lstStyle/>
          <a:p>
            <a:pPr defTabSz="1217249">
              <a:defRPr/>
            </a:pPr>
            <a:r>
              <a:rPr lang="en-US" sz="4400" dirty="0">
                <a:solidFill>
                  <a:prstClr val="white"/>
                </a:solidFill>
                <a:latin typeface="UTM Androgyne" panose="02040603050506020204" pitchFamily="18" charset="0"/>
                <a:ea typeface="Arial-Rounded" pitchFamily="34" charset="0"/>
                <a:cs typeface="Arial-Rounded" pitchFamily="34" charset="0"/>
              </a:rPr>
              <a:t>B. </a:t>
            </a:r>
            <a:r>
              <a:rPr lang="en-US" sz="4400" dirty="0" err="1">
                <a:solidFill>
                  <a:prstClr val="white"/>
                </a:solidFill>
                <a:latin typeface="UTM Androgyne" panose="02040603050506020204" pitchFamily="18" charset="0"/>
                <a:ea typeface="Arial-Rounded" pitchFamily="34" charset="0"/>
                <a:cs typeface="Arial-Rounded" pitchFamily="34" charset="0"/>
              </a:rPr>
              <a:t>Chúng</a:t>
            </a:r>
            <a:r>
              <a:rPr lang="en-US" sz="4400" dirty="0">
                <a:solidFill>
                  <a:prstClr val="white"/>
                </a:solidFill>
                <a:latin typeface="UTM Androgyne" panose="02040603050506020204" pitchFamily="18" charset="0"/>
                <a:ea typeface="Arial-Rounded" pitchFamily="34" charset="0"/>
                <a:cs typeface="Arial-Rounded" pitchFamily="34" charset="0"/>
              </a:rPr>
              <a:t> </a:t>
            </a:r>
            <a:r>
              <a:rPr lang="en-US" sz="4400" dirty="0" err="1">
                <a:solidFill>
                  <a:prstClr val="white"/>
                </a:solidFill>
                <a:latin typeface="UTM Androgyne" panose="02040603050506020204" pitchFamily="18" charset="0"/>
                <a:ea typeface="Arial-Rounded" pitchFamily="34" charset="0"/>
                <a:cs typeface="Arial-Rounded" pitchFamily="34" charset="0"/>
              </a:rPr>
              <a:t>em</a:t>
            </a:r>
            <a:r>
              <a:rPr lang="en-US" sz="4400" dirty="0">
                <a:solidFill>
                  <a:prstClr val="white"/>
                </a:solidFill>
                <a:latin typeface="UTM Androgyne" panose="02040603050506020204" pitchFamily="18" charset="0"/>
                <a:ea typeface="Arial-Rounded" pitchFamily="34" charset="0"/>
                <a:cs typeface="Arial-Rounded" pitchFamily="34" charset="0"/>
              </a:rPr>
              <a:t> </a:t>
            </a:r>
            <a:r>
              <a:rPr lang="en-US" sz="4400" dirty="0" err="1">
                <a:solidFill>
                  <a:prstClr val="white"/>
                </a:solidFill>
                <a:latin typeface="UTM Androgyne" panose="02040603050506020204" pitchFamily="18" charset="0"/>
                <a:ea typeface="Arial-Rounded" pitchFamily="34" charset="0"/>
                <a:cs typeface="Arial-Rounded" pitchFamily="34" charset="0"/>
              </a:rPr>
              <a:t>nhặt</a:t>
            </a:r>
            <a:r>
              <a:rPr lang="en-US" sz="4400" dirty="0">
                <a:solidFill>
                  <a:prstClr val="white"/>
                </a:solidFill>
                <a:latin typeface="UTM Androgyne" panose="02040603050506020204" pitchFamily="18" charset="0"/>
                <a:ea typeface="Arial-Rounded" pitchFamily="34" charset="0"/>
                <a:cs typeface="Arial-Rounded" pitchFamily="34" charset="0"/>
              </a:rPr>
              <a:t> </a:t>
            </a:r>
            <a:r>
              <a:rPr lang="en-US" sz="4400" dirty="0" err="1">
                <a:solidFill>
                  <a:prstClr val="white"/>
                </a:solidFill>
                <a:latin typeface="UTM Androgyne" panose="02040603050506020204" pitchFamily="18" charset="0"/>
                <a:ea typeface="Arial-Rounded" pitchFamily="34" charset="0"/>
                <a:cs typeface="Arial-Rounded" pitchFamily="34" charset="0"/>
              </a:rPr>
              <a:t>rác</a:t>
            </a:r>
            <a:r>
              <a:rPr lang="en-US" sz="4400" dirty="0">
                <a:solidFill>
                  <a:prstClr val="white"/>
                </a:solidFill>
                <a:latin typeface="UTM Androgyne" panose="02040603050506020204" pitchFamily="18" charset="0"/>
                <a:ea typeface="Arial-Rounded" pitchFamily="34" charset="0"/>
                <a:cs typeface="Arial-Rounded" pitchFamily="34" charset="0"/>
              </a:rPr>
              <a:t> </a:t>
            </a:r>
            <a:r>
              <a:rPr lang="en-US" sz="4400" dirty="0" err="1">
                <a:solidFill>
                  <a:prstClr val="white"/>
                </a:solidFill>
                <a:latin typeface="UTM Androgyne" panose="02040603050506020204" pitchFamily="18" charset="0"/>
                <a:ea typeface="Arial-Rounded" pitchFamily="34" charset="0"/>
                <a:cs typeface="Arial-Rounded" pitchFamily="34" charset="0"/>
              </a:rPr>
              <a:t>trong</a:t>
            </a:r>
            <a:r>
              <a:rPr lang="en-US" sz="4400" dirty="0">
                <a:solidFill>
                  <a:prstClr val="white"/>
                </a:solidFill>
                <a:latin typeface="UTM Androgyne" panose="02040603050506020204" pitchFamily="18" charset="0"/>
                <a:ea typeface="Arial-Rounded" pitchFamily="34" charset="0"/>
                <a:cs typeface="Arial-Rounded" pitchFamily="34" charset="0"/>
              </a:rPr>
              <a:t> </a:t>
            </a:r>
          </a:p>
          <a:p>
            <a:pPr defTabSz="1217249">
              <a:defRPr/>
            </a:pPr>
            <a:r>
              <a:rPr lang="en-US" sz="4400" dirty="0" err="1">
                <a:solidFill>
                  <a:prstClr val="white"/>
                </a:solidFill>
                <a:latin typeface="UTM Androgyne" panose="02040603050506020204" pitchFamily="18" charset="0"/>
                <a:ea typeface="Arial-Rounded" pitchFamily="34" charset="0"/>
                <a:cs typeface="Arial-Rounded" pitchFamily="34" charset="0"/>
              </a:rPr>
              <a:t>công</a:t>
            </a:r>
            <a:r>
              <a:rPr lang="en-US" sz="4400" dirty="0">
                <a:solidFill>
                  <a:prstClr val="white"/>
                </a:solidFill>
                <a:latin typeface="UTM Androgyne" panose="02040603050506020204" pitchFamily="18" charset="0"/>
                <a:ea typeface="Arial-Rounded" pitchFamily="34" charset="0"/>
                <a:cs typeface="Arial-Rounded" pitchFamily="34" charset="0"/>
              </a:rPr>
              <a:t> </a:t>
            </a:r>
            <a:r>
              <a:rPr lang="en-US" sz="4400" dirty="0" err="1">
                <a:solidFill>
                  <a:prstClr val="white"/>
                </a:solidFill>
                <a:latin typeface="UTM Androgyne" panose="02040603050506020204" pitchFamily="18" charset="0"/>
                <a:ea typeface="Arial-Rounded" pitchFamily="34" charset="0"/>
                <a:cs typeface="Arial-Rounded" pitchFamily="34" charset="0"/>
              </a:rPr>
              <a:t>viên</a:t>
            </a:r>
            <a:endParaRPr lang="vi-VN" sz="4400" dirty="0">
              <a:solidFill>
                <a:prstClr val="white"/>
              </a:solidFill>
              <a:latin typeface="Arial-Rounded" pitchFamily="34" charset="0"/>
              <a:ea typeface="Arial-Rounded" pitchFamily="34" charset="0"/>
              <a:cs typeface="Arial-Rounded" pitchFamily="34" charset="0"/>
            </a:endParaRPr>
          </a:p>
        </p:txBody>
      </p:sp>
      <p:sp>
        <p:nvSpPr>
          <p:cNvPr id="5" name="Rectangle 4"/>
          <p:cNvSpPr/>
          <p:nvPr/>
        </p:nvSpPr>
        <p:spPr>
          <a:xfrm>
            <a:off x="1132492" y="5292769"/>
            <a:ext cx="9948851" cy="1257957"/>
          </a:xfrm>
          <a:prstGeom prst="rect">
            <a:avLst/>
          </a:prstGeom>
          <a:solidFill>
            <a:schemeClr val="accent6">
              <a:lumMod val="75000"/>
            </a:schemeClr>
          </a:solidFill>
          <a:ln w="28575" cap="flat" cmpd="sng" algn="ctr">
            <a:noFill/>
            <a:prstDash val="solid"/>
            <a:miter lim="800000"/>
          </a:ln>
          <a:effectLst/>
        </p:spPr>
        <p:txBody>
          <a:bodyPr lIns="121725" tIns="60862" rIns="121725" bIns="60862" rtlCol="0" anchor="ctr"/>
          <a:lstStyle/>
          <a:p>
            <a:pPr algn="just" defTabSz="1217249"/>
            <a:r>
              <a:rPr lang="en-US" sz="4400" dirty="0">
                <a:solidFill>
                  <a:prstClr val="white"/>
                </a:solidFill>
                <a:latin typeface="UTM Androgyne" panose="02040603050506020204" pitchFamily="18" charset="0"/>
                <a:ea typeface="Arial-Rounded" pitchFamily="34" charset="0"/>
                <a:cs typeface="Arial-Rounded" pitchFamily="34" charset="0"/>
              </a:rPr>
              <a:t>C. </a:t>
            </a:r>
            <a:r>
              <a:rPr lang="en-US" sz="4400" dirty="0" err="1">
                <a:solidFill>
                  <a:prstClr val="white"/>
                </a:solidFill>
                <a:latin typeface="UTM Androgyne" panose="02040603050506020204" pitchFamily="18" charset="0"/>
                <a:ea typeface="Arial-Rounded" pitchFamily="34" charset="0"/>
                <a:cs typeface="Arial-Rounded" pitchFamily="34" charset="0"/>
              </a:rPr>
              <a:t>Em</a:t>
            </a:r>
            <a:r>
              <a:rPr lang="en-US" sz="4400" dirty="0">
                <a:solidFill>
                  <a:prstClr val="white"/>
                </a:solidFill>
                <a:latin typeface="UTM Androgyne" panose="02040603050506020204" pitchFamily="18" charset="0"/>
                <a:ea typeface="Arial-Rounded" pitchFamily="34" charset="0"/>
                <a:cs typeface="Arial-Rounded" pitchFamily="34" charset="0"/>
              </a:rPr>
              <a:t> </a:t>
            </a:r>
            <a:r>
              <a:rPr lang="en-US" sz="4400" dirty="0" err="1">
                <a:solidFill>
                  <a:prstClr val="white"/>
                </a:solidFill>
                <a:latin typeface="UTM Androgyne" panose="02040603050506020204" pitchFamily="18" charset="0"/>
                <a:ea typeface="Arial-Rounded" pitchFamily="34" charset="0"/>
                <a:cs typeface="Arial-Rounded" pitchFamily="34" charset="0"/>
              </a:rPr>
              <a:t>có</a:t>
            </a:r>
            <a:r>
              <a:rPr lang="en-US" sz="4400" dirty="0">
                <a:solidFill>
                  <a:prstClr val="white"/>
                </a:solidFill>
                <a:latin typeface="UTM Androgyne" panose="02040603050506020204" pitchFamily="18" charset="0"/>
                <a:ea typeface="Arial-Rounded" pitchFamily="34" charset="0"/>
                <a:cs typeface="Arial-Rounded" pitchFamily="34" charset="0"/>
              </a:rPr>
              <a:t> </a:t>
            </a:r>
            <a:r>
              <a:rPr lang="en-US" sz="4400" dirty="0" err="1">
                <a:solidFill>
                  <a:prstClr val="white"/>
                </a:solidFill>
                <a:latin typeface="UTM Androgyne" panose="02040603050506020204" pitchFamily="18" charset="0"/>
                <a:ea typeface="Arial-Rounded" pitchFamily="34" charset="0"/>
                <a:cs typeface="Arial-Rounded" pitchFamily="34" charset="0"/>
              </a:rPr>
              <a:t>một</a:t>
            </a:r>
            <a:r>
              <a:rPr lang="en-US" sz="4400" dirty="0">
                <a:solidFill>
                  <a:prstClr val="white"/>
                </a:solidFill>
                <a:latin typeface="UTM Androgyne" panose="02040603050506020204" pitchFamily="18" charset="0"/>
                <a:ea typeface="Arial-Rounded" pitchFamily="34" charset="0"/>
                <a:cs typeface="Arial-Rounded" pitchFamily="34" charset="0"/>
              </a:rPr>
              <a:t> </a:t>
            </a:r>
            <a:r>
              <a:rPr lang="en-US" sz="4400" dirty="0" err="1">
                <a:solidFill>
                  <a:prstClr val="white"/>
                </a:solidFill>
                <a:latin typeface="UTM Androgyne" panose="02040603050506020204" pitchFamily="18" charset="0"/>
                <a:ea typeface="Arial-Rounded" pitchFamily="34" charset="0"/>
                <a:cs typeface="Arial-Rounded" pitchFamily="34" charset="0"/>
              </a:rPr>
              <a:t>chiếc</a:t>
            </a:r>
            <a:r>
              <a:rPr lang="en-US" sz="4400" dirty="0">
                <a:solidFill>
                  <a:prstClr val="white"/>
                </a:solidFill>
                <a:latin typeface="UTM Androgyne" panose="02040603050506020204" pitchFamily="18" charset="0"/>
                <a:ea typeface="Arial-Rounded" pitchFamily="34" charset="0"/>
                <a:cs typeface="Arial-Rounded" pitchFamily="34" charset="0"/>
              </a:rPr>
              <a:t> </a:t>
            </a:r>
            <a:r>
              <a:rPr lang="en-US" sz="4400" dirty="0" err="1">
                <a:solidFill>
                  <a:prstClr val="white"/>
                </a:solidFill>
                <a:latin typeface="UTM Androgyne" panose="02040603050506020204" pitchFamily="18" charset="0"/>
                <a:ea typeface="Arial-Rounded" pitchFamily="34" charset="0"/>
                <a:cs typeface="Arial-Rounded" pitchFamily="34" charset="0"/>
              </a:rPr>
              <a:t>bàn</a:t>
            </a:r>
            <a:r>
              <a:rPr lang="en-US" sz="4400" dirty="0">
                <a:solidFill>
                  <a:prstClr val="white"/>
                </a:solidFill>
                <a:latin typeface="UTM Androgyne" panose="02040603050506020204" pitchFamily="18" charset="0"/>
                <a:ea typeface="Arial-Rounded" pitchFamily="34" charset="0"/>
                <a:cs typeface="Arial-Rounded" pitchFamily="34" charset="0"/>
              </a:rPr>
              <a:t> </a:t>
            </a:r>
            <a:r>
              <a:rPr lang="en-US" sz="4400" dirty="0" err="1">
                <a:solidFill>
                  <a:prstClr val="white"/>
                </a:solidFill>
                <a:latin typeface="UTM Androgyne" panose="02040603050506020204" pitchFamily="18" charset="0"/>
                <a:ea typeface="Arial-Rounded" pitchFamily="34" charset="0"/>
                <a:cs typeface="Arial-Rounded" pitchFamily="34" charset="0"/>
              </a:rPr>
              <a:t>chải</a:t>
            </a:r>
            <a:r>
              <a:rPr lang="en-US" sz="4400" dirty="0">
                <a:solidFill>
                  <a:prstClr val="white"/>
                </a:solidFill>
                <a:latin typeface="UTM Androgyne" panose="02040603050506020204" pitchFamily="18" charset="0"/>
                <a:ea typeface="Arial-Rounded" pitchFamily="34" charset="0"/>
                <a:cs typeface="Arial-Rounded" pitchFamily="34" charset="0"/>
              </a:rPr>
              <a:t> </a:t>
            </a:r>
          </a:p>
          <a:p>
            <a:pPr algn="just" defTabSz="1217249"/>
            <a:r>
              <a:rPr lang="en-US" sz="4400" dirty="0" err="1">
                <a:solidFill>
                  <a:prstClr val="white"/>
                </a:solidFill>
                <a:latin typeface="UTM Androgyne" panose="02040603050506020204" pitchFamily="18" charset="0"/>
                <a:ea typeface="Arial-Rounded" pitchFamily="34" charset="0"/>
                <a:cs typeface="Arial-Rounded" pitchFamily="34" charset="0"/>
              </a:rPr>
              <a:t>đánh</a:t>
            </a:r>
            <a:r>
              <a:rPr lang="en-US" sz="4400" dirty="0">
                <a:solidFill>
                  <a:prstClr val="white"/>
                </a:solidFill>
                <a:latin typeface="UTM Androgyne" panose="02040603050506020204" pitchFamily="18" charset="0"/>
                <a:ea typeface="Arial-Rounded" pitchFamily="34" charset="0"/>
                <a:cs typeface="Arial-Rounded" pitchFamily="34" charset="0"/>
              </a:rPr>
              <a:t> </a:t>
            </a:r>
            <a:r>
              <a:rPr lang="en-US" sz="4400" dirty="0" err="1">
                <a:solidFill>
                  <a:prstClr val="white"/>
                </a:solidFill>
                <a:latin typeface="UTM Androgyne" panose="02040603050506020204" pitchFamily="18" charset="0"/>
                <a:ea typeface="Arial-Rounded" pitchFamily="34" charset="0"/>
                <a:cs typeface="Arial-Rounded" pitchFamily="34" charset="0"/>
              </a:rPr>
              <a:t>răng</a:t>
            </a:r>
            <a:r>
              <a:rPr lang="en-US" sz="4400" dirty="0">
                <a:solidFill>
                  <a:prstClr val="white"/>
                </a:solidFill>
                <a:latin typeface="UTM Androgyne" panose="02040603050506020204" pitchFamily="18" charset="0"/>
                <a:ea typeface="Arial-Rounded" pitchFamily="34" charset="0"/>
                <a:cs typeface="Arial-Rounded" pitchFamily="34" charset="0"/>
              </a:rPr>
              <a:t> </a:t>
            </a:r>
            <a:r>
              <a:rPr lang="en-US" sz="4400" dirty="0" err="1">
                <a:solidFill>
                  <a:prstClr val="white"/>
                </a:solidFill>
                <a:latin typeface="UTM Androgyne" panose="02040603050506020204" pitchFamily="18" charset="0"/>
                <a:ea typeface="Arial-Rounded" pitchFamily="34" charset="0"/>
                <a:cs typeface="Arial-Rounded" pitchFamily="34" charset="0"/>
              </a:rPr>
              <a:t>mới</a:t>
            </a:r>
            <a:r>
              <a:rPr lang="en-US" sz="4400" dirty="0">
                <a:solidFill>
                  <a:prstClr val="white"/>
                </a:solidFill>
                <a:latin typeface="UTM Androgyne" panose="02040603050506020204" pitchFamily="18" charset="0"/>
                <a:ea typeface="Arial-Rounded" pitchFamily="34" charset="0"/>
                <a:cs typeface="Arial-Rounded" pitchFamily="34" charset="0"/>
              </a:rPr>
              <a:t>.</a:t>
            </a:r>
          </a:p>
        </p:txBody>
      </p:sp>
      <p:sp>
        <p:nvSpPr>
          <p:cNvPr id="8" name="Rectangle 7"/>
          <p:cNvSpPr/>
          <p:nvPr/>
        </p:nvSpPr>
        <p:spPr>
          <a:xfrm>
            <a:off x="1132492" y="2102006"/>
            <a:ext cx="9927016" cy="1222684"/>
          </a:xfrm>
          <a:prstGeom prst="rect">
            <a:avLst/>
          </a:prstGeom>
          <a:solidFill>
            <a:schemeClr val="accent6">
              <a:lumMod val="75000"/>
            </a:schemeClr>
          </a:solidFill>
          <a:ln w="28575" cap="flat" cmpd="sng" algn="ctr">
            <a:noFill/>
            <a:prstDash val="solid"/>
            <a:miter lim="800000"/>
          </a:ln>
          <a:effectLst/>
        </p:spPr>
        <p:txBody>
          <a:bodyPr lIns="121725" tIns="60862" rIns="121725" bIns="60862" rtlCol="0" anchor="ctr"/>
          <a:lstStyle/>
          <a:p>
            <a:pPr defTabSz="1217249"/>
            <a:r>
              <a:rPr lang="en-US" sz="4400" dirty="0">
                <a:solidFill>
                  <a:prstClr val="white"/>
                </a:solidFill>
                <a:latin typeface="UTM Androgyne" panose="02040603050506020204" pitchFamily="18" charset="0"/>
                <a:ea typeface="Arial-Rounded" pitchFamily="34" charset="0"/>
                <a:cs typeface="Arial-Rounded" pitchFamily="34" charset="0"/>
              </a:rPr>
              <a:t>A. </a:t>
            </a:r>
            <a:r>
              <a:rPr lang="en-US" sz="4400" dirty="0" err="1">
                <a:solidFill>
                  <a:prstClr val="white"/>
                </a:solidFill>
                <a:latin typeface="UTM Androgyne" panose="02040603050506020204" pitchFamily="18" charset="0"/>
                <a:ea typeface="Arial-Rounded" pitchFamily="34" charset="0"/>
                <a:cs typeface="Arial-Rounded" pitchFamily="34" charset="0"/>
              </a:rPr>
              <a:t>Mẹ</a:t>
            </a:r>
            <a:r>
              <a:rPr lang="en-US" sz="4400" dirty="0">
                <a:solidFill>
                  <a:prstClr val="white"/>
                </a:solidFill>
                <a:latin typeface="UTM Androgyne" panose="02040603050506020204" pitchFamily="18" charset="0"/>
                <a:ea typeface="Arial-Rounded" pitchFamily="34" charset="0"/>
                <a:cs typeface="Arial-Rounded" pitchFamily="34" charset="0"/>
              </a:rPr>
              <a:t> </a:t>
            </a:r>
            <a:r>
              <a:rPr lang="en-US" sz="4400" dirty="0" err="1">
                <a:solidFill>
                  <a:prstClr val="white"/>
                </a:solidFill>
                <a:latin typeface="UTM Androgyne" panose="02040603050506020204" pitchFamily="18" charset="0"/>
                <a:ea typeface="Arial-Rounded" pitchFamily="34" charset="0"/>
                <a:cs typeface="Arial-Rounded" pitchFamily="34" charset="0"/>
              </a:rPr>
              <a:t>em</a:t>
            </a:r>
            <a:r>
              <a:rPr lang="en-US" sz="4400" dirty="0">
                <a:solidFill>
                  <a:prstClr val="white"/>
                </a:solidFill>
                <a:latin typeface="UTM Androgyne" panose="02040603050506020204" pitchFamily="18" charset="0"/>
                <a:ea typeface="Arial-Rounded" pitchFamily="34" charset="0"/>
                <a:cs typeface="Arial-Rounded" pitchFamily="34" charset="0"/>
              </a:rPr>
              <a:t> </a:t>
            </a:r>
            <a:r>
              <a:rPr lang="en-US" sz="4400" dirty="0" err="1">
                <a:solidFill>
                  <a:prstClr val="white"/>
                </a:solidFill>
                <a:latin typeface="UTM Androgyne" panose="02040603050506020204" pitchFamily="18" charset="0"/>
                <a:ea typeface="Arial-Rounded" pitchFamily="34" charset="0"/>
                <a:cs typeface="Arial-Rounded" pitchFamily="34" charset="0"/>
              </a:rPr>
              <a:t>là</a:t>
            </a:r>
            <a:r>
              <a:rPr lang="en-US" sz="4400" dirty="0">
                <a:solidFill>
                  <a:prstClr val="white"/>
                </a:solidFill>
                <a:latin typeface="UTM Androgyne" panose="02040603050506020204" pitchFamily="18" charset="0"/>
                <a:ea typeface="Arial-Rounded" pitchFamily="34" charset="0"/>
                <a:cs typeface="Arial-Rounded" pitchFamily="34" charset="0"/>
              </a:rPr>
              <a:t> </a:t>
            </a:r>
            <a:r>
              <a:rPr lang="en-US" sz="4400" dirty="0" err="1">
                <a:solidFill>
                  <a:prstClr val="white"/>
                </a:solidFill>
                <a:latin typeface="UTM Androgyne" panose="02040603050506020204" pitchFamily="18" charset="0"/>
                <a:ea typeface="Arial-Rounded" pitchFamily="34" charset="0"/>
                <a:cs typeface="Arial-Rounded" pitchFamily="34" charset="0"/>
              </a:rPr>
              <a:t>nội</a:t>
            </a:r>
            <a:r>
              <a:rPr lang="en-US" sz="4400" dirty="0">
                <a:solidFill>
                  <a:prstClr val="white"/>
                </a:solidFill>
                <a:latin typeface="UTM Androgyne" panose="02040603050506020204" pitchFamily="18" charset="0"/>
                <a:ea typeface="Arial-Rounded" pitchFamily="34" charset="0"/>
                <a:cs typeface="Arial-Rounded" pitchFamily="34" charset="0"/>
              </a:rPr>
              <a:t> </a:t>
            </a:r>
            <a:r>
              <a:rPr lang="en-US" sz="4400" dirty="0" err="1">
                <a:solidFill>
                  <a:prstClr val="white"/>
                </a:solidFill>
                <a:latin typeface="UTM Androgyne" panose="02040603050506020204" pitchFamily="18" charset="0"/>
                <a:ea typeface="Arial-Rounded" pitchFamily="34" charset="0"/>
                <a:cs typeface="Arial-Rounded" pitchFamily="34" charset="0"/>
              </a:rPr>
              <a:t>trợ</a:t>
            </a:r>
            <a:r>
              <a:rPr lang="en-US" sz="4400" dirty="0">
                <a:solidFill>
                  <a:prstClr val="white"/>
                </a:solidFill>
                <a:latin typeface="UTM Androgyne" panose="02040603050506020204" pitchFamily="18" charset="0"/>
                <a:ea typeface="Arial-Rounded" pitchFamily="34" charset="0"/>
                <a:cs typeface="Arial-Rounded" pitchFamily="34" charset="0"/>
              </a:rPr>
              <a:t>.</a:t>
            </a:r>
          </a:p>
        </p:txBody>
      </p:sp>
      <p:sp>
        <p:nvSpPr>
          <p:cNvPr id="10" name="Rectangle 9"/>
          <p:cNvSpPr/>
          <p:nvPr/>
        </p:nvSpPr>
        <p:spPr>
          <a:xfrm>
            <a:off x="642551" y="137957"/>
            <a:ext cx="11071654" cy="1600240"/>
          </a:xfrm>
          <a:prstGeom prst="rect">
            <a:avLst/>
          </a:prstGeom>
          <a:solidFill>
            <a:srgbClr val="0070C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lIns="121725" tIns="60862" rIns="121725" bIns="60862">
            <a:spAutoFit/>
          </a:bodyPr>
          <a:lstStyle/>
          <a:p>
            <a:pPr algn="ctr" defTabSz="1217249"/>
            <a:r>
              <a:rPr lang="en-US" sz="4800" dirty="0" err="1">
                <a:solidFill>
                  <a:schemeClr val="bg1"/>
                </a:solidFill>
                <a:latin typeface="UVN Banh Mi" pitchFamily="2" charset="0"/>
                <a:ea typeface="Arial-Rounded" pitchFamily="34" charset="0"/>
                <a:cs typeface="Arial-Rounded" pitchFamily="34" charset="0"/>
              </a:rPr>
              <a:t>Câu</a:t>
            </a:r>
            <a:r>
              <a:rPr lang="en-US" sz="4800" dirty="0">
                <a:solidFill>
                  <a:schemeClr val="bg1"/>
                </a:solidFill>
                <a:latin typeface="UVN Banh Mi" pitchFamily="2" charset="0"/>
                <a:ea typeface="Arial-Rounded" pitchFamily="34" charset="0"/>
                <a:cs typeface="Arial-Rounded" pitchFamily="34" charset="0"/>
              </a:rPr>
              <a:t> 1: </a:t>
            </a:r>
            <a:r>
              <a:rPr lang="en-US" sz="4800" dirty="0" err="1">
                <a:solidFill>
                  <a:schemeClr val="bg1"/>
                </a:solidFill>
                <a:latin typeface="UVN Banh Mi" pitchFamily="2" charset="0"/>
                <a:ea typeface="Arial-Rounded" pitchFamily="34" charset="0"/>
                <a:cs typeface="Arial-Rounded" pitchFamily="34" charset="0"/>
              </a:rPr>
              <a:t>Trong</a:t>
            </a:r>
            <a:r>
              <a:rPr lang="en-US" sz="4800" dirty="0">
                <a:solidFill>
                  <a:schemeClr val="bg1"/>
                </a:solidFill>
                <a:latin typeface="UVN Banh Mi" pitchFamily="2" charset="0"/>
                <a:ea typeface="Arial-Rounded" pitchFamily="34" charset="0"/>
                <a:cs typeface="Arial-Rounded" pitchFamily="34" charset="0"/>
              </a:rPr>
              <a:t> </a:t>
            </a:r>
            <a:r>
              <a:rPr lang="en-US" sz="4800" dirty="0" err="1">
                <a:solidFill>
                  <a:schemeClr val="bg1"/>
                </a:solidFill>
                <a:latin typeface="UVN Banh Mi" pitchFamily="2" charset="0"/>
                <a:ea typeface="Arial-Rounded" pitchFamily="34" charset="0"/>
                <a:cs typeface="Arial-Rounded" pitchFamily="34" charset="0"/>
              </a:rPr>
              <a:t>các</a:t>
            </a:r>
            <a:r>
              <a:rPr lang="en-US" sz="4800" dirty="0">
                <a:solidFill>
                  <a:schemeClr val="bg1"/>
                </a:solidFill>
                <a:latin typeface="UVN Banh Mi" pitchFamily="2" charset="0"/>
                <a:ea typeface="Arial-Rounded" pitchFamily="34" charset="0"/>
                <a:cs typeface="Arial-Rounded" pitchFamily="34" charset="0"/>
              </a:rPr>
              <a:t> </a:t>
            </a:r>
            <a:r>
              <a:rPr lang="en-US" sz="4800" dirty="0" err="1">
                <a:solidFill>
                  <a:schemeClr val="bg1"/>
                </a:solidFill>
                <a:latin typeface="UVN Banh Mi" pitchFamily="2" charset="0"/>
                <a:ea typeface="Arial-Rounded" pitchFamily="34" charset="0"/>
                <a:cs typeface="Arial-Rounded" pitchFamily="34" charset="0"/>
              </a:rPr>
              <a:t>câu</a:t>
            </a:r>
            <a:r>
              <a:rPr lang="en-US" sz="4800" dirty="0">
                <a:solidFill>
                  <a:schemeClr val="bg1"/>
                </a:solidFill>
                <a:latin typeface="UVN Banh Mi" pitchFamily="2" charset="0"/>
                <a:ea typeface="Arial-Rounded" pitchFamily="34" charset="0"/>
                <a:cs typeface="Arial-Rounded" pitchFamily="34" charset="0"/>
              </a:rPr>
              <a:t> </a:t>
            </a:r>
            <a:r>
              <a:rPr lang="en-US" sz="4800" dirty="0" err="1">
                <a:solidFill>
                  <a:schemeClr val="bg1"/>
                </a:solidFill>
                <a:latin typeface="UVN Banh Mi" pitchFamily="2" charset="0"/>
                <a:ea typeface="Arial-Rounded" pitchFamily="34" charset="0"/>
                <a:cs typeface="Arial-Rounded" pitchFamily="34" charset="0"/>
              </a:rPr>
              <a:t>dưới</a:t>
            </a:r>
            <a:r>
              <a:rPr lang="en-US" sz="4800" dirty="0">
                <a:solidFill>
                  <a:schemeClr val="bg1"/>
                </a:solidFill>
                <a:latin typeface="UVN Banh Mi" pitchFamily="2" charset="0"/>
                <a:ea typeface="Arial-Rounded" pitchFamily="34" charset="0"/>
                <a:cs typeface="Arial-Rounded" pitchFamily="34" charset="0"/>
              </a:rPr>
              <a:t> </a:t>
            </a:r>
            <a:r>
              <a:rPr lang="en-US" sz="4800" dirty="0" err="1">
                <a:solidFill>
                  <a:schemeClr val="bg1"/>
                </a:solidFill>
                <a:latin typeface="UVN Banh Mi" pitchFamily="2" charset="0"/>
                <a:ea typeface="Arial-Rounded" pitchFamily="34" charset="0"/>
                <a:cs typeface="Arial-Rounded" pitchFamily="34" charset="0"/>
              </a:rPr>
              <a:t>đây</a:t>
            </a:r>
            <a:r>
              <a:rPr lang="en-US" sz="4800" dirty="0">
                <a:solidFill>
                  <a:schemeClr val="bg1"/>
                </a:solidFill>
                <a:latin typeface="UVN Banh Mi" pitchFamily="2" charset="0"/>
                <a:ea typeface="Arial-Rounded" pitchFamily="34" charset="0"/>
                <a:cs typeface="Arial-Rounded" pitchFamily="34" charset="0"/>
              </a:rPr>
              <a:t>, </a:t>
            </a:r>
            <a:r>
              <a:rPr lang="en-US" sz="4800" dirty="0" err="1">
                <a:solidFill>
                  <a:schemeClr val="bg1"/>
                </a:solidFill>
                <a:latin typeface="UVN Banh Mi" pitchFamily="2" charset="0"/>
                <a:ea typeface="Arial-Rounded" pitchFamily="34" charset="0"/>
                <a:cs typeface="Arial-Rounded" pitchFamily="34" charset="0"/>
              </a:rPr>
              <a:t>câu</a:t>
            </a:r>
            <a:r>
              <a:rPr lang="en-US" sz="4800" dirty="0">
                <a:solidFill>
                  <a:schemeClr val="bg1"/>
                </a:solidFill>
                <a:latin typeface="UVN Banh Mi" pitchFamily="2" charset="0"/>
                <a:ea typeface="Arial-Rounded" pitchFamily="34" charset="0"/>
                <a:cs typeface="Arial-Rounded" pitchFamily="34" charset="0"/>
              </a:rPr>
              <a:t> </a:t>
            </a:r>
            <a:r>
              <a:rPr lang="en-US" sz="4800" dirty="0" err="1">
                <a:solidFill>
                  <a:schemeClr val="bg1"/>
                </a:solidFill>
                <a:latin typeface="UVN Banh Mi" pitchFamily="2" charset="0"/>
                <a:ea typeface="Arial-Rounded" pitchFamily="34" charset="0"/>
                <a:cs typeface="Arial-Rounded" pitchFamily="34" charset="0"/>
              </a:rPr>
              <a:t>nào</a:t>
            </a:r>
            <a:r>
              <a:rPr lang="en-US" sz="4800" dirty="0">
                <a:solidFill>
                  <a:schemeClr val="bg1"/>
                </a:solidFill>
                <a:latin typeface="UVN Banh Mi" pitchFamily="2" charset="0"/>
                <a:ea typeface="Arial-Rounded" pitchFamily="34" charset="0"/>
                <a:cs typeface="Arial-Rounded" pitchFamily="34" charset="0"/>
              </a:rPr>
              <a:t> </a:t>
            </a:r>
            <a:r>
              <a:rPr lang="en-US" sz="4800" dirty="0" err="1">
                <a:solidFill>
                  <a:schemeClr val="bg1"/>
                </a:solidFill>
                <a:latin typeface="UVN Banh Mi" pitchFamily="2" charset="0"/>
                <a:ea typeface="Arial-Rounded" pitchFamily="34" charset="0"/>
                <a:cs typeface="Arial-Rounded" pitchFamily="34" charset="0"/>
              </a:rPr>
              <a:t>thuộc</a:t>
            </a:r>
            <a:r>
              <a:rPr lang="en-US" sz="4800" dirty="0">
                <a:solidFill>
                  <a:schemeClr val="bg1"/>
                </a:solidFill>
                <a:latin typeface="UVN Banh Mi" pitchFamily="2" charset="0"/>
                <a:ea typeface="Arial-Rounded" pitchFamily="34" charset="0"/>
                <a:cs typeface="Arial-Rounded" pitchFamily="34" charset="0"/>
              </a:rPr>
              <a:t> </a:t>
            </a:r>
            <a:r>
              <a:rPr lang="en-US" sz="4800" dirty="0" err="1">
                <a:solidFill>
                  <a:schemeClr val="bg1"/>
                </a:solidFill>
                <a:latin typeface="UVN Banh Mi" pitchFamily="2" charset="0"/>
                <a:ea typeface="Arial-Rounded" pitchFamily="34" charset="0"/>
                <a:cs typeface="Arial-Rounded" pitchFamily="34" charset="0"/>
              </a:rPr>
              <a:t>kiểu</a:t>
            </a:r>
            <a:r>
              <a:rPr lang="en-US" sz="4800" dirty="0">
                <a:solidFill>
                  <a:schemeClr val="bg1"/>
                </a:solidFill>
                <a:latin typeface="UVN Banh Mi" pitchFamily="2" charset="0"/>
                <a:ea typeface="Arial-Rounded" pitchFamily="34" charset="0"/>
                <a:cs typeface="Arial-Rounded" pitchFamily="34" charset="0"/>
              </a:rPr>
              <a:t> </a:t>
            </a:r>
            <a:r>
              <a:rPr lang="en-US" sz="4800" dirty="0" err="1">
                <a:solidFill>
                  <a:schemeClr val="bg1"/>
                </a:solidFill>
                <a:latin typeface="UVN Banh Mi" pitchFamily="2" charset="0"/>
                <a:ea typeface="Arial-Rounded" pitchFamily="34" charset="0"/>
                <a:cs typeface="Arial-Rounded" pitchFamily="34" charset="0"/>
              </a:rPr>
              <a:t>câu</a:t>
            </a:r>
            <a:r>
              <a:rPr lang="en-US" sz="4800" dirty="0">
                <a:solidFill>
                  <a:schemeClr val="bg1"/>
                </a:solidFill>
                <a:latin typeface="UVN Banh Mi" pitchFamily="2" charset="0"/>
                <a:ea typeface="Arial-Rounded" pitchFamily="34" charset="0"/>
                <a:cs typeface="Arial-Rounded" pitchFamily="34" charset="0"/>
              </a:rPr>
              <a:t>: </a:t>
            </a:r>
            <a:r>
              <a:rPr lang="en-US" sz="4800" dirty="0">
                <a:solidFill>
                  <a:srgbClr val="FFFF00"/>
                </a:solidFill>
                <a:latin typeface="UVN Banh Mi" pitchFamily="2" charset="0"/>
                <a:ea typeface="Arial-Rounded" pitchFamily="34" charset="0"/>
                <a:cs typeface="Arial-Rounded" pitchFamily="34" charset="0"/>
              </a:rPr>
              <a:t>Ai </a:t>
            </a:r>
            <a:r>
              <a:rPr lang="en-US" sz="4800" dirty="0" err="1">
                <a:solidFill>
                  <a:srgbClr val="FFFF00"/>
                </a:solidFill>
                <a:latin typeface="UVN Banh Mi" pitchFamily="2" charset="0"/>
                <a:ea typeface="Arial-Rounded" pitchFamily="34" charset="0"/>
                <a:cs typeface="Arial-Rounded" pitchFamily="34" charset="0"/>
              </a:rPr>
              <a:t>làm</a:t>
            </a:r>
            <a:r>
              <a:rPr lang="en-US" sz="4800" dirty="0">
                <a:solidFill>
                  <a:srgbClr val="FFFF00"/>
                </a:solidFill>
                <a:latin typeface="UVN Banh Mi" pitchFamily="2" charset="0"/>
                <a:ea typeface="Arial-Rounded" pitchFamily="34" charset="0"/>
                <a:cs typeface="Arial-Rounded" pitchFamily="34" charset="0"/>
              </a:rPr>
              <a:t> </a:t>
            </a:r>
            <a:r>
              <a:rPr lang="en-US" sz="4800" dirty="0" err="1">
                <a:solidFill>
                  <a:srgbClr val="FFFF00"/>
                </a:solidFill>
                <a:latin typeface="UVN Banh Mi" pitchFamily="2" charset="0"/>
                <a:ea typeface="Arial-Rounded" pitchFamily="34" charset="0"/>
                <a:cs typeface="Arial-Rounded" pitchFamily="34" charset="0"/>
              </a:rPr>
              <a:t>gì</a:t>
            </a:r>
            <a:r>
              <a:rPr lang="en-US" sz="4800" dirty="0">
                <a:solidFill>
                  <a:srgbClr val="FFFF00"/>
                </a:solidFill>
                <a:latin typeface="UVN Banh Mi" pitchFamily="2" charset="0"/>
                <a:ea typeface="Arial-Rounded" pitchFamily="34" charset="0"/>
                <a:cs typeface="Arial-Rounded" pitchFamily="34" charset="0"/>
              </a:rPr>
              <a:t>?</a:t>
            </a:r>
          </a:p>
        </p:txBody>
      </p:sp>
      <p:pic>
        <p:nvPicPr>
          <p:cNvPr id="17" name="Picture 16">
            <a:hlinkClick r:id="rId6" action="ppaction://hlinksldjump"/>
            <a:extLst>
              <a:ext uri="{FF2B5EF4-FFF2-40B4-BE49-F238E27FC236}">
                <a16:creationId xmlns:a16="http://schemas.microsoft.com/office/drawing/2014/main" id="{2D7A224C-36D3-4F56-8D4D-9159231C5D3B}"/>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24496" b="62791" l="20191" r="41064"/>
                    </a14:imgEffect>
                  </a14:imgLayer>
                </a14:imgProps>
              </a:ext>
              <a:ext uri="{28A0092B-C50C-407E-A947-70E740481C1C}">
                <a14:useLocalDpi xmlns:a14="http://schemas.microsoft.com/office/drawing/2010/main" val="0"/>
              </a:ext>
            </a:extLst>
          </a:blip>
          <a:srcRect l="21674" t="26091" r="56653" b="36954"/>
          <a:stretch/>
        </p:blipFill>
        <p:spPr>
          <a:xfrm>
            <a:off x="9645205" y="5010279"/>
            <a:ext cx="1095726" cy="1644083"/>
          </a:xfrm>
          <a:prstGeom prst="rect">
            <a:avLst/>
          </a:prstGeom>
        </p:spPr>
      </p:pic>
      <p:pic>
        <p:nvPicPr>
          <p:cNvPr id="18" name="Picture 17">
            <a:hlinkClick r:id="rId6" action="ppaction://hlinksldjump"/>
            <a:extLst>
              <a:ext uri="{FF2B5EF4-FFF2-40B4-BE49-F238E27FC236}">
                <a16:creationId xmlns:a16="http://schemas.microsoft.com/office/drawing/2014/main" id="{CA6D6005-3A06-4526-AD75-D12DC980515F}"/>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24496" b="62791" l="20191" r="41064"/>
                    </a14:imgEffect>
                  </a14:imgLayer>
                </a14:imgProps>
              </a:ext>
              <a:ext uri="{28A0092B-C50C-407E-A947-70E740481C1C}">
                <a14:useLocalDpi xmlns:a14="http://schemas.microsoft.com/office/drawing/2010/main" val="0"/>
              </a:ext>
            </a:extLst>
          </a:blip>
          <a:srcRect l="21674" t="26091" r="56653" b="36954"/>
          <a:stretch/>
        </p:blipFill>
        <p:spPr>
          <a:xfrm>
            <a:off x="9520978" y="1569308"/>
            <a:ext cx="1219953" cy="1830480"/>
          </a:xfrm>
          <a:prstGeom prst="rect">
            <a:avLst/>
          </a:prstGeom>
        </p:spPr>
      </p:pic>
      <p:pic>
        <p:nvPicPr>
          <p:cNvPr id="19" name="Picture 18" descr="A green plastic trash can&#10;&#10;Description automatically generated with low confidence">
            <a:extLst>
              <a:ext uri="{FF2B5EF4-FFF2-40B4-BE49-F238E27FC236}">
                <a16:creationId xmlns:a16="http://schemas.microsoft.com/office/drawing/2014/main" id="{5B9236C7-C943-4624-B0D4-5591A4CC7A18}"/>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6852" b="86574" l="10000" r="90000">
                        <a14:foregroundMark x1="51300" y1="6944" x2="51300" y2="6944"/>
                        <a14:foregroundMark x1="48400" y1="83796" x2="48400" y2="83796"/>
                        <a14:foregroundMark x1="50500" y1="86574" x2="50500" y2="86574"/>
                      </a14:backgroundRemoval>
                    </a14:imgEffect>
                  </a14:imgLayer>
                </a14:imgProps>
              </a:ext>
              <a:ext uri="{28A0092B-C50C-407E-A947-70E740481C1C}">
                <a14:useLocalDpi xmlns:a14="http://schemas.microsoft.com/office/drawing/2010/main" val="0"/>
              </a:ext>
            </a:extLst>
          </a:blip>
          <a:srcRect b="10211"/>
          <a:stretch/>
        </p:blipFill>
        <p:spPr>
          <a:xfrm>
            <a:off x="9255711" y="3429000"/>
            <a:ext cx="1566122" cy="1450652"/>
          </a:xfrm>
          <a:prstGeom prst="rect">
            <a:avLst/>
          </a:prstGeom>
        </p:spPr>
      </p:pic>
    </p:spTree>
    <p:extLst>
      <p:ext uri="{BB962C8B-B14F-4D97-AF65-F5344CB8AC3E}">
        <p14:creationId xmlns:p14="http://schemas.microsoft.com/office/powerpoint/2010/main" val="383458312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strVal val="#ppt_w*0.70"/>
                                          </p:val>
                                        </p:tav>
                                        <p:tav tm="100000">
                                          <p:val>
                                            <p:strVal val="#ppt_w"/>
                                          </p:val>
                                        </p:tav>
                                      </p:tavLst>
                                    </p:anim>
                                    <p:anim calcmode="lin" valueType="num">
                                      <p:cBhvr>
                                        <p:cTn id="13" dur="1000" fill="hold"/>
                                        <p:tgtEl>
                                          <p:spTgt spid="4"/>
                                        </p:tgtEl>
                                        <p:attrNameLst>
                                          <p:attrName>ppt_h</p:attrName>
                                        </p:attrNameLst>
                                      </p:cBhvr>
                                      <p:tavLst>
                                        <p:tav tm="0">
                                          <p:val>
                                            <p:strVal val="#ppt_h"/>
                                          </p:val>
                                        </p:tav>
                                        <p:tav tm="100000">
                                          <p:val>
                                            <p:strVal val="#ppt_h"/>
                                          </p:val>
                                        </p:tav>
                                      </p:tavLst>
                                    </p:anim>
                                    <p:animEffect transition="in" filter="fade">
                                      <p:cBhvr>
                                        <p:cTn id="14" dur="1000"/>
                                        <p:tgtEl>
                                          <p:spTgt spid="4"/>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strVal val="#ppt_w*0.70"/>
                                          </p:val>
                                        </p:tav>
                                        <p:tav tm="100000">
                                          <p:val>
                                            <p:strVal val="#ppt_w"/>
                                          </p:val>
                                        </p:tav>
                                      </p:tavLst>
                                    </p:anim>
                                    <p:anim calcmode="lin" valueType="num">
                                      <p:cBhvr>
                                        <p:cTn id="18" dur="1000" fill="hold"/>
                                        <p:tgtEl>
                                          <p:spTgt spid="5"/>
                                        </p:tgtEl>
                                        <p:attrNameLst>
                                          <p:attrName>ppt_h</p:attrName>
                                        </p:attrNameLst>
                                      </p:cBhvr>
                                      <p:tavLst>
                                        <p:tav tm="0">
                                          <p:val>
                                            <p:strVal val="#ppt_h"/>
                                          </p:val>
                                        </p:tav>
                                        <p:tav tm="100000">
                                          <p:val>
                                            <p:strVal val="#ppt_h"/>
                                          </p:val>
                                        </p:tav>
                                      </p:tavLst>
                                    </p:anim>
                                    <p:animEffect transition="in" filter="fade">
                                      <p:cBhvr>
                                        <p:cTn id="19" dur="1000"/>
                                        <p:tgtEl>
                                          <p:spTgt spid="5"/>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1000" fill="hold"/>
                                        <p:tgtEl>
                                          <p:spTgt spid="8"/>
                                        </p:tgtEl>
                                        <p:attrNameLst>
                                          <p:attrName>ppt_w</p:attrName>
                                        </p:attrNameLst>
                                      </p:cBhvr>
                                      <p:tavLst>
                                        <p:tav tm="0">
                                          <p:val>
                                            <p:strVal val="#ppt_w*0.70"/>
                                          </p:val>
                                        </p:tav>
                                        <p:tav tm="100000">
                                          <p:val>
                                            <p:strVal val="#ppt_w"/>
                                          </p:val>
                                        </p:tav>
                                      </p:tavLst>
                                    </p:anim>
                                    <p:anim calcmode="lin" valueType="num">
                                      <p:cBhvr>
                                        <p:cTn id="23" dur="1000" fill="hold"/>
                                        <p:tgtEl>
                                          <p:spTgt spid="8"/>
                                        </p:tgtEl>
                                        <p:attrNameLst>
                                          <p:attrName>ppt_h</p:attrName>
                                        </p:attrNameLst>
                                      </p:cBhvr>
                                      <p:tavLst>
                                        <p:tav tm="0">
                                          <p:val>
                                            <p:strVal val="#ppt_h"/>
                                          </p:val>
                                        </p:tav>
                                        <p:tav tm="100000">
                                          <p:val>
                                            <p:strVal val="#ppt_h"/>
                                          </p:val>
                                        </p:tav>
                                      </p:tavLst>
                                    </p:anim>
                                    <p:animEffect transition="in" filter="fade">
                                      <p:cBhvr>
                                        <p:cTn id="24"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4"/>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withEffect">
                                  <p:stCondLst>
                                    <p:cond delay="0"/>
                                  </p:stCondLst>
                                  <p:childTnLst>
                                    <p:animClr clrSpc="rgb" dir="cw">
                                      <p:cBhvr>
                                        <p:cTn id="29" dur="250" fill="hold"/>
                                        <p:tgtEl>
                                          <p:spTgt spid="4"/>
                                        </p:tgtEl>
                                        <p:attrNameLst>
                                          <p:attrName>fillcolor</p:attrName>
                                        </p:attrNameLst>
                                      </p:cBhvr>
                                      <p:to>
                                        <a:schemeClr val="bg2"/>
                                      </p:to>
                                    </p:animClr>
                                    <p:set>
                                      <p:cBhvr>
                                        <p:cTn id="30" dur="250" fill="hold"/>
                                        <p:tgtEl>
                                          <p:spTgt spid="4"/>
                                        </p:tgtEl>
                                        <p:attrNameLst>
                                          <p:attrName>fill.type</p:attrName>
                                        </p:attrNameLst>
                                      </p:cBhvr>
                                      <p:to>
                                        <p:strVal val="solid"/>
                                      </p:to>
                                    </p:set>
                                    <p:set>
                                      <p:cBhvr>
                                        <p:cTn id="31" dur="250" fill="hold"/>
                                        <p:tgtEl>
                                          <p:spTgt spid="4"/>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1" presetClass="emph" presetSubtype="2" fill="hold" nodeType="withEffect">
                                  <p:stCondLst>
                                    <p:cond delay="500"/>
                                  </p:stCondLst>
                                  <p:childTnLst>
                                    <p:animClr clrSpc="rgb" dir="cw">
                                      <p:cBhvr>
                                        <p:cTn id="33" dur="250" fill="hold"/>
                                        <p:tgtEl>
                                          <p:spTgt spid="4"/>
                                        </p:tgtEl>
                                        <p:attrNameLst>
                                          <p:attrName>fillcolor</p:attrName>
                                        </p:attrNameLst>
                                      </p:cBhvr>
                                      <p:to>
                                        <a:srgbClr val="7030A0"/>
                                      </p:to>
                                    </p:animClr>
                                    <p:set>
                                      <p:cBhvr>
                                        <p:cTn id="34" dur="250" fill="hold"/>
                                        <p:tgtEl>
                                          <p:spTgt spid="4"/>
                                        </p:tgtEl>
                                        <p:attrNameLst>
                                          <p:attrName>fill.type</p:attrName>
                                        </p:attrNameLst>
                                      </p:cBhvr>
                                      <p:to>
                                        <p:strVal val="solid"/>
                                      </p:to>
                                    </p:set>
                                    <p:set>
                                      <p:cBhvr>
                                        <p:cTn id="35" dur="250" fill="hold"/>
                                        <p:tgtEl>
                                          <p:spTgt spid="4"/>
                                        </p:tgtEl>
                                        <p:attrNameLst>
                                          <p:attrName>fill.on</p:attrName>
                                        </p:attrNameLst>
                                      </p:cBhvr>
                                      <p:to>
                                        <p:strVal val="true"/>
                                      </p:to>
                                    </p:set>
                                  </p:childTnLst>
                                </p:cTn>
                              </p:par>
                              <p:par>
                                <p:cTn id="36" presetID="22" presetClass="entr" presetSubtype="4" fill="hold" nodeType="withEffect">
                                  <p:stCondLst>
                                    <p:cond delay="500"/>
                                  </p:stCondLst>
                                  <p:childTnLst>
                                    <p:set>
                                      <p:cBhvr>
                                        <p:cTn id="37" dur="1" fill="hold">
                                          <p:stCondLst>
                                            <p:cond delay="0"/>
                                          </p:stCondLst>
                                        </p:cTn>
                                        <p:tgtEl>
                                          <p:spTgt spid="19"/>
                                        </p:tgtEl>
                                        <p:attrNameLst>
                                          <p:attrName>style.visibility</p:attrName>
                                        </p:attrNameLst>
                                      </p:cBhvr>
                                      <p:to>
                                        <p:strVal val="visible"/>
                                      </p:to>
                                    </p:set>
                                    <p:animEffect transition="in" filter="wipe(down)">
                                      <p:cBhvr>
                                        <p:cTn id="38" dur="500"/>
                                        <p:tgtEl>
                                          <p:spTgt spid="19"/>
                                        </p:tgtEl>
                                      </p:cBhvr>
                                    </p:animEffect>
                                  </p:childTnLst>
                                  <p:subTnLst>
                                    <p:audio>
                                      <p:cMediaNode>
                                        <p:cTn display="0" masterRel="sameClick">
                                          <p:stCondLst>
                                            <p:cond evt="begin" delay="0">
                                              <p:tn val="36"/>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4"/>
                  </p:tgtEl>
                </p:cond>
              </p:nextCondLst>
            </p:seq>
            <p:seq concurrent="1" nextAc="seek">
              <p:cTn id="39" restart="whenNotActive" fill="hold" evtFilter="cancelBubble" nodeType="interactiveSeq">
                <p:stCondLst>
                  <p:cond evt="onClick" delay="0">
                    <p:tgtEl>
                      <p:spTgt spid="5"/>
                    </p:tgtEl>
                  </p:cond>
                </p:stCondLst>
                <p:endSync evt="end" delay="0">
                  <p:rtn val="all"/>
                </p:endSync>
                <p:childTnLst>
                  <p:par>
                    <p:cTn id="40" fill="hold">
                      <p:stCondLst>
                        <p:cond delay="0"/>
                      </p:stCondLst>
                      <p:childTnLst>
                        <p:par>
                          <p:cTn id="41" fill="hold">
                            <p:stCondLst>
                              <p:cond delay="0"/>
                            </p:stCondLst>
                            <p:childTnLst>
                              <p:par>
                                <p:cTn id="42" presetID="1" presetClass="emph" presetSubtype="2" fill="hold" nodeType="withEffect">
                                  <p:stCondLst>
                                    <p:cond delay="0"/>
                                  </p:stCondLst>
                                  <p:childTnLst>
                                    <p:animClr clrSpc="rgb" dir="cw">
                                      <p:cBhvr>
                                        <p:cTn id="43" dur="250" fill="hold"/>
                                        <p:tgtEl>
                                          <p:spTgt spid="5"/>
                                        </p:tgtEl>
                                        <p:attrNameLst>
                                          <p:attrName>fillcolor</p:attrName>
                                        </p:attrNameLst>
                                      </p:cBhvr>
                                      <p:to>
                                        <a:schemeClr val="accent1"/>
                                      </p:to>
                                    </p:animClr>
                                    <p:set>
                                      <p:cBhvr>
                                        <p:cTn id="44" dur="250" fill="hold"/>
                                        <p:tgtEl>
                                          <p:spTgt spid="5"/>
                                        </p:tgtEl>
                                        <p:attrNameLst>
                                          <p:attrName>fill.type</p:attrName>
                                        </p:attrNameLst>
                                      </p:cBhvr>
                                      <p:to>
                                        <p:strVal val="solid"/>
                                      </p:to>
                                    </p:set>
                                    <p:set>
                                      <p:cBhvr>
                                        <p:cTn id="45" dur="250" fill="hold"/>
                                        <p:tgtEl>
                                          <p:spTgt spid="5"/>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2" name="click.wav"/>
                                        </p:tgtEl>
                                      </p:cMediaNode>
                                    </p:audio>
                                  </p:subTnLst>
                                </p:cTn>
                              </p:par>
                              <p:par>
                                <p:cTn id="46" presetID="1" presetClass="emph" presetSubtype="2" fill="hold" nodeType="withEffect">
                                  <p:stCondLst>
                                    <p:cond delay="500"/>
                                  </p:stCondLst>
                                  <p:childTnLst>
                                    <p:animClr clrSpc="rgb" dir="cw">
                                      <p:cBhvr>
                                        <p:cTn id="47" dur="250" fill="hold"/>
                                        <p:tgtEl>
                                          <p:spTgt spid="5"/>
                                        </p:tgtEl>
                                        <p:attrNameLst>
                                          <p:attrName>fillcolor</p:attrName>
                                        </p:attrNameLst>
                                      </p:cBhvr>
                                      <p:to>
                                        <a:schemeClr val="accent1"/>
                                      </p:to>
                                    </p:animClr>
                                    <p:set>
                                      <p:cBhvr>
                                        <p:cTn id="48" dur="250" fill="hold"/>
                                        <p:tgtEl>
                                          <p:spTgt spid="5"/>
                                        </p:tgtEl>
                                        <p:attrNameLst>
                                          <p:attrName>fill.type</p:attrName>
                                        </p:attrNameLst>
                                      </p:cBhvr>
                                      <p:to>
                                        <p:strVal val="solid"/>
                                      </p:to>
                                    </p:set>
                                    <p:set>
                                      <p:cBhvr>
                                        <p:cTn id="49" dur="250" fill="hold"/>
                                        <p:tgtEl>
                                          <p:spTgt spid="5"/>
                                        </p:tgtEl>
                                        <p:attrNameLst>
                                          <p:attrName>fill.on</p:attrName>
                                        </p:attrNameLst>
                                      </p:cBhvr>
                                      <p:to>
                                        <p:strVal val="true"/>
                                      </p:to>
                                    </p:set>
                                  </p:childTnLst>
                                </p:cTn>
                              </p:par>
                              <p:par>
                                <p:cTn id="50" presetID="22" presetClass="entr" presetSubtype="4" fill="hold" nodeType="withEffect">
                                  <p:stCondLst>
                                    <p:cond delay="500"/>
                                  </p:stCondLst>
                                  <p:childTnLst>
                                    <p:set>
                                      <p:cBhvr>
                                        <p:cTn id="51" dur="1" fill="hold">
                                          <p:stCondLst>
                                            <p:cond delay="0"/>
                                          </p:stCondLst>
                                        </p:cTn>
                                        <p:tgtEl>
                                          <p:spTgt spid="17"/>
                                        </p:tgtEl>
                                        <p:attrNameLst>
                                          <p:attrName>style.visibility</p:attrName>
                                        </p:attrNameLst>
                                      </p:cBhvr>
                                      <p:to>
                                        <p:strVal val="visible"/>
                                      </p:to>
                                    </p:set>
                                    <p:animEffect transition="in" filter="wipe(down)">
                                      <p:cBhvr>
                                        <p:cTn id="52" dur="500"/>
                                        <p:tgtEl>
                                          <p:spTgt spid="17"/>
                                        </p:tgtEl>
                                      </p:cBhvr>
                                    </p:animEffect>
                                  </p:childTnLst>
                                  <p:subTnLst>
                                    <p:audio>
                                      <p:cMediaNode>
                                        <p:cTn display="0" masterRel="sameClick">
                                          <p:stCondLst>
                                            <p:cond evt="begin" delay="0">
                                              <p:tn val="50"/>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5"/>
                  </p:tgtEl>
                </p:cond>
              </p:nextCondLst>
            </p:seq>
            <p:seq concurrent="1" nextAc="seek">
              <p:cTn id="53" restart="whenNotActive" fill="hold" evtFilter="cancelBubble" nodeType="interactiveSeq">
                <p:stCondLst>
                  <p:cond evt="onClick" delay="0">
                    <p:tgtEl>
                      <p:spTgt spid="8"/>
                    </p:tgtEl>
                  </p:cond>
                </p:stCondLst>
                <p:endSync evt="end" delay="0">
                  <p:rtn val="all"/>
                </p:endSync>
                <p:childTnLst>
                  <p:par>
                    <p:cTn id="54" fill="hold">
                      <p:stCondLst>
                        <p:cond delay="0"/>
                      </p:stCondLst>
                      <p:childTnLst>
                        <p:par>
                          <p:cTn id="55" fill="hold">
                            <p:stCondLst>
                              <p:cond delay="0"/>
                            </p:stCondLst>
                            <p:childTnLst>
                              <p:par>
                                <p:cTn id="56" presetID="1" presetClass="emph" presetSubtype="2" fill="hold" nodeType="withEffect">
                                  <p:stCondLst>
                                    <p:cond delay="0"/>
                                  </p:stCondLst>
                                  <p:childTnLst>
                                    <p:animClr clrSpc="rgb" dir="cw">
                                      <p:cBhvr>
                                        <p:cTn id="57" dur="250" fill="hold"/>
                                        <p:tgtEl>
                                          <p:spTgt spid="8"/>
                                        </p:tgtEl>
                                        <p:attrNameLst>
                                          <p:attrName>fillcolor</p:attrName>
                                        </p:attrNameLst>
                                      </p:cBhvr>
                                      <p:to>
                                        <a:schemeClr val="accent1"/>
                                      </p:to>
                                    </p:animClr>
                                    <p:set>
                                      <p:cBhvr>
                                        <p:cTn id="58" dur="250" fill="hold"/>
                                        <p:tgtEl>
                                          <p:spTgt spid="8"/>
                                        </p:tgtEl>
                                        <p:attrNameLst>
                                          <p:attrName>fill.type</p:attrName>
                                        </p:attrNameLst>
                                      </p:cBhvr>
                                      <p:to>
                                        <p:strVal val="solid"/>
                                      </p:to>
                                    </p:set>
                                    <p:set>
                                      <p:cBhvr>
                                        <p:cTn id="59" dur="250" fill="hold"/>
                                        <p:tgtEl>
                                          <p:spTgt spid="8"/>
                                        </p:tgtEl>
                                        <p:attrNameLst>
                                          <p:attrName>fill.on</p:attrName>
                                        </p:attrNameLst>
                                      </p:cBhvr>
                                      <p:to>
                                        <p:strVal val="true"/>
                                      </p:to>
                                    </p:set>
                                  </p:childTnLst>
                                  <p:subTnLst>
                                    <p:audio>
                                      <p:cMediaNode>
                                        <p:cTn display="0" masterRel="sameClick">
                                          <p:stCondLst>
                                            <p:cond evt="begin" delay="0">
                                              <p:tn val="56"/>
                                            </p:cond>
                                          </p:stCondLst>
                                          <p:endCondLst>
                                            <p:cond evt="onStopAudio" delay="0">
                                              <p:tgtEl>
                                                <p:sldTgt/>
                                              </p:tgtEl>
                                            </p:cond>
                                          </p:endCondLst>
                                        </p:cTn>
                                        <p:tgtEl>
                                          <p:sndTgt r:embed="rId2" name="click.wav"/>
                                        </p:tgtEl>
                                      </p:cMediaNode>
                                    </p:audio>
                                  </p:subTnLst>
                                </p:cTn>
                              </p:par>
                              <p:par>
                                <p:cTn id="60" presetID="1" presetClass="emph" presetSubtype="2" fill="hold" nodeType="withEffect">
                                  <p:stCondLst>
                                    <p:cond delay="500"/>
                                  </p:stCondLst>
                                  <p:childTnLst>
                                    <p:animClr clrSpc="rgb" dir="cw">
                                      <p:cBhvr>
                                        <p:cTn id="61" dur="250" fill="hold"/>
                                        <p:tgtEl>
                                          <p:spTgt spid="8"/>
                                        </p:tgtEl>
                                        <p:attrNameLst>
                                          <p:attrName>fillcolor</p:attrName>
                                        </p:attrNameLst>
                                      </p:cBhvr>
                                      <p:to>
                                        <a:schemeClr val="accent1"/>
                                      </p:to>
                                    </p:animClr>
                                    <p:set>
                                      <p:cBhvr>
                                        <p:cTn id="62" dur="250" fill="hold"/>
                                        <p:tgtEl>
                                          <p:spTgt spid="8"/>
                                        </p:tgtEl>
                                        <p:attrNameLst>
                                          <p:attrName>fill.type</p:attrName>
                                        </p:attrNameLst>
                                      </p:cBhvr>
                                      <p:to>
                                        <p:strVal val="solid"/>
                                      </p:to>
                                    </p:set>
                                    <p:set>
                                      <p:cBhvr>
                                        <p:cTn id="63" dur="250" fill="hold"/>
                                        <p:tgtEl>
                                          <p:spTgt spid="8"/>
                                        </p:tgtEl>
                                        <p:attrNameLst>
                                          <p:attrName>fill.on</p:attrName>
                                        </p:attrNameLst>
                                      </p:cBhvr>
                                      <p:to>
                                        <p:strVal val="true"/>
                                      </p:to>
                                    </p:set>
                                  </p:childTnLst>
                                </p:cTn>
                              </p:par>
                              <p:par>
                                <p:cTn id="64" presetID="22" presetClass="entr" presetSubtype="4" fill="hold" nodeType="withEffect">
                                  <p:stCondLst>
                                    <p:cond delay="500"/>
                                  </p:stCondLst>
                                  <p:childTnLst>
                                    <p:set>
                                      <p:cBhvr>
                                        <p:cTn id="65" dur="1" fill="hold">
                                          <p:stCondLst>
                                            <p:cond delay="0"/>
                                          </p:stCondLst>
                                        </p:cTn>
                                        <p:tgtEl>
                                          <p:spTgt spid="18"/>
                                        </p:tgtEl>
                                        <p:attrNameLst>
                                          <p:attrName>style.visibility</p:attrName>
                                        </p:attrNameLst>
                                      </p:cBhvr>
                                      <p:to>
                                        <p:strVal val="visible"/>
                                      </p:to>
                                    </p:set>
                                    <p:animEffect transition="in" filter="wipe(down)">
                                      <p:cBhvr>
                                        <p:cTn id="66" dur="500"/>
                                        <p:tgtEl>
                                          <p:spTgt spid="18"/>
                                        </p:tgtEl>
                                      </p:cBhvr>
                                    </p:animEffect>
                                  </p:childTnLst>
                                  <p:subTnLst>
                                    <p:audio>
                                      <p:cMediaNode>
                                        <p:cTn display="0" masterRel="sameClick">
                                          <p:stCondLst>
                                            <p:cond evt="begin" delay="0">
                                              <p:tn val="64"/>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8"/>
                  </p:tgtEl>
                </p:cond>
              </p:nextCondLst>
            </p:seq>
          </p:childTnLst>
        </p:cTn>
      </p:par>
    </p:tnLst>
    <p:bldLst>
      <p:bldP spid="4" grpId="0" animBg="1"/>
      <p:bldP spid="5" grpId="0" animBg="1"/>
      <p:bldP spid="8"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384854" y="2074351"/>
            <a:ext cx="7683986" cy="1226585"/>
          </a:xfrm>
          <a:prstGeom prst="rect">
            <a:avLst/>
          </a:prstGeom>
          <a:solidFill>
            <a:schemeClr val="accent6">
              <a:lumMod val="40000"/>
              <a:lumOff val="60000"/>
            </a:schemeClr>
          </a:solidFill>
          <a:ln w="28575" cap="flat" cmpd="sng" algn="ctr">
            <a:noFill/>
            <a:prstDash val="solid"/>
            <a:miter lim="800000"/>
          </a:ln>
          <a:effectLst/>
        </p:spPr>
        <p:txBody>
          <a:bodyPr lIns="121725" tIns="60862" rIns="121725" bIns="60862" rtlCol="0" anchor="ctr"/>
          <a:lstStyle/>
          <a:p>
            <a:pPr defTabSz="1217249">
              <a:defRPr/>
            </a:pPr>
            <a:r>
              <a:rPr lang="en-US" sz="4400" dirty="0">
                <a:latin typeface="UTM Androgyne" panose="02040603050506020204" pitchFamily="18" charset="0"/>
                <a:ea typeface="Arial-Rounded" pitchFamily="34" charset="0"/>
                <a:cs typeface="Arial-Rounded" pitchFamily="34" charset="0"/>
              </a:rPr>
              <a:t>A</a:t>
            </a:r>
            <a:r>
              <a:rPr lang="vi-VN" sz="4400" dirty="0">
                <a:latin typeface="Arial-Rounded" pitchFamily="34" charset="0"/>
                <a:ea typeface="Arial-Rounded" pitchFamily="34" charset="0"/>
                <a:cs typeface="Arial-Rounded" pitchFamily="34" charset="0"/>
              </a:rPr>
              <a:t>.</a:t>
            </a:r>
            <a:r>
              <a:rPr lang="en-US" sz="4400" dirty="0">
                <a:latin typeface="Arial-Rounded" pitchFamily="34" charset="0"/>
                <a:ea typeface="Arial-Rounded" pitchFamily="34" charset="0"/>
                <a:cs typeface="Arial-Rounded" pitchFamily="34" charset="0"/>
              </a:rPr>
              <a:t> </a:t>
            </a:r>
            <a:r>
              <a:rPr lang="en-US" sz="4400" dirty="0" err="1">
                <a:latin typeface="UTM Androgyne" panose="02040603050506020204" pitchFamily="18" charset="0"/>
                <a:ea typeface="Arial-Rounded" pitchFamily="34" charset="0"/>
                <a:cs typeface="Arial-Rounded" pitchFamily="34" charset="0"/>
              </a:rPr>
              <a:t>Mấy</a:t>
            </a:r>
            <a:r>
              <a:rPr lang="en-US" sz="4400" dirty="0">
                <a:latin typeface="UTM Androgyne" panose="02040603050506020204" pitchFamily="18" charset="0"/>
                <a:ea typeface="Arial-Rounded" pitchFamily="34" charset="0"/>
                <a:cs typeface="Arial-Rounded" pitchFamily="34" charset="0"/>
              </a:rPr>
              <a:t> </a:t>
            </a:r>
            <a:r>
              <a:rPr lang="en-US" sz="4400" dirty="0" err="1">
                <a:latin typeface="UTM Androgyne" panose="02040603050506020204" pitchFamily="18" charset="0"/>
                <a:ea typeface="Arial-Rounded" pitchFamily="34" charset="0"/>
                <a:cs typeface="Arial-Rounded" pitchFamily="34" charset="0"/>
              </a:rPr>
              <a:t>chú</a:t>
            </a:r>
            <a:r>
              <a:rPr lang="en-US" sz="4400" dirty="0">
                <a:latin typeface="UTM Androgyne" panose="02040603050506020204" pitchFamily="18" charset="0"/>
                <a:ea typeface="Arial-Rounded" pitchFamily="34" charset="0"/>
                <a:cs typeface="Arial-Rounded" pitchFamily="34" charset="0"/>
              </a:rPr>
              <a:t> </a:t>
            </a:r>
            <a:r>
              <a:rPr lang="en-US" sz="4400" dirty="0" err="1">
                <a:latin typeface="UTM Androgyne" panose="02040603050506020204" pitchFamily="18" charset="0"/>
                <a:ea typeface="Arial-Rounded" pitchFamily="34" charset="0"/>
                <a:cs typeface="Arial-Rounded" pitchFamily="34" charset="0"/>
              </a:rPr>
              <a:t>chim</a:t>
            </a:r>
            <a:r>
              <a:rPr lang="en-US" sz="4400" dirty="0">
                <a:solidFill>
                  <a:prstClr val="white"/>
                </a:solidFill>
                <a:latin typeface="UTM Androgyne" panose="02040603050506020204" pitchFamily="18" charset="0"/>
                <a:ea typeface="Arial-Rounded" pitchFamily="34" charset="0"/>
                <a:cs typeface="Arial-Rounded" pitchFamily="34" charset="0"/>
              </a:rPr>
              <a:t> </a:t>
            </a:r>
            <a:r>
              <a:rPr lang="vi-VN" sz="4400" dirty="0">
                <a:solidFill>
                  <a:prstClr val="white"/>
                </a:solidFill>
                <a:latin typeface="Arial-Rounded" pitchFamily="34" charset="0"/>
                <a:ea typeface="Arial-Rounded" pitchFamily="34" charset="0"/>
                <a:cs typeface="Arial-Rounded" pitchFamily="34" charset="0"/>
              </a:rPr>
              <a:t> </a:t>
            </a:r>
          </a:p>
        </p:txBody>
      </p:sp>
      <p:sp>
        <p:nvSpPr>
          <p:cNvPr id="4" name="Rectangle 3"/>
          <p:cNvSpPr/>
          <p:nvPr/>
        </p:nvSpPr>
        <p:spPr>
          <a:xfrm>
            <a:off x="2372217" y="3738057"/>
            <a:ext cx="7770515" cy="1257957"/>
          </a:xfrm>
          <a:prstGeom prst="rect">
            <a:avLst/>
          </a:prstGeom>
          <a:solidFill>
            <a:schemeClr val="accent6">
              <a:lumMod val="40000"/>
              <a:lumOff val="60000"/>
            </a:schemeClr>
          </a:solidFill>
          <a:ln w="28575" cap="flat" cmpd="sng" algn="ctr">
            <a:noFill/>
            <a:prstDash val="solid"/>
            <a:miter lim="800000"/>
          </a:ln>
          <a:effectLst/>
        </p:spPr>
        <p:txBody>
          <a:bodyPr lIns="121725" tIns="60862" rIns="121725" bIns="60862" rtlCol="0" anchor="ctr"/>
          <a:lstStyle/>
          <a:p>
            <a:pPr defTabSz="1217249"/>
            <a:r>
              <a:rPr lang="en-US" sz="4400" dirty="0">
                <a:latin typeface="UTM Androgyne" panose="02040603050506020204" pitchFamily="18" charset="0"/>
                <a:ea typeface="Arial-Rounded" pitchFamily="34" charset="0"/>
                <a:cs typeface="Arial-Rounded" pitchFamily="34" charset="0"/>
              </a:rPr>
              <a:t>B. </a:t>
            </a:r>
            <a:r>
              <a:rPr lang="en-US" sz="4400" dirty="0" err="1">
                <a:latin typeface="UTM Androgyne" panose="02040603050506020204" pitchFamily="18" charset="0"/>
                <a:ea typeface="Arial-Rounded" pitchFamily="34" charset="0"/>
                <a:cs typeface="Arial-Rounded" pitchFamily="34" charset="0"/>
              </a:rPr>
              <a:t>Ngoài</a:t>
            </a:r>
            <a:r>
              <a:rPr lang="en-US" sz="4400" dirty="0">
                <a:latin typeface="UTM Androgyne" panose="02040603050506020204" pitchFamily="18" charset="0"/>
                <a:ea typeface="Arial-Rounded" pitchFamily="34" charset="0"/>
                <a:cs typeface="Arial-Rounded" pitchFamily="34" charset="0"/>
              </a:rPr>
              <a:t> </a:t>
            </a:r>
            <a:r>
              <a:rPr lang="en-US" sz="4400" dirty="0" err="1">
                <a:latin typeface="UTM Androgyne" panose="02040603050506020204" pitchFamily="18" charset="0"/>
                <a:ea typeface="Arial-Rounded" pitchFamily="34" charset="0"/>
                <a:cs typeface="Arial-Rounded" pitchFamily="34" charset="0"/>
              </a:rPr>
              <a:t>sân</a:t>
            </a:r>
            <a:r>
              <a:rPr lang="en-US" sz="4400" dirty="0">
                <a:latin typeface="UTM Androgyne" panose="02040603050506020204" pitchFamily="18" charset="0"/>
                <a:ea typeface="Arial-Rounded" pitchFamily="34" charset="0"/>
                <a:cs typeface="Arial-Rounded" pitchFamily="34" charset="0"/>
              </a:rPr>
              <a:t> </a:t>
            </a:r>
            <a:r>
              <a:rPr lang="en-US" sz="4400" dirty="0" err="1">
                <a:latin typeface="UTM Androgyne" panose="02040603050506020204" pitchFamily="18" charset="0"/>
                <a:ea typeface="Arial-Rounded" pitchFamily="34" charset="0"/>
                <a:cs typeface="Arial-Rounded" pitchFamily="34" charset="0"/>
              </a:rPr>
              <a:t>trường</a:t>
            </a:r>
            <a:endParaRPr lang="en-US" sz="4400" dirty="0">
              <a:latin typeface="UTM Androgyne" panose="02040603050506020204" pitchFamily="18" charset="0"/>
              <a:ea typeface="Arial-Rounded" pitchFamily="34" charset="0"/>
              <a:cs typeface="Arial-Rounded" pitchFamily="34" charset="0"/>
            </a:endParaRPr>
          </a:p>
        </p:txBody>
      </p:sp>
      <p:sp>
        <p:nvSpPr>
          <p:cNvPr id="7" name="Rectangle 6"/>
          <p:cNvSpPr/>
          <p:nvPr/>
        </p:nvSpPr>
        <p:spPr>
          <a:xfrm>
            <a:off x="2372217" y="5353246"/>
            <a:ext cx="7770516" cy="1222684"/>
          </a:xfrm>
          <a:prstGeom prst="rect">
            <a:avLst/>
          </a:prstGeom>
          <a:solidFill>
            <a:schemeClr val="accent6">
              <a:lumMod val="40000"/>
              <a:lumOff val="60000"/>
            </a:schemeClr>
          </a:solidFill>
          <a:ln w="28575" cap="flat" cmpd="sng" algn="ctr">
            <a:noFill/>
            <a:prstDash val="solid"/>
            <a:miter lim="800000"/>
          </a:ln>
          <a:effectLst/>
        </p:spPr>
        <p:txBody>
          <a:bodyPr lIns="121725" tIns="60862" rIns="121725" bIns="60862" rtlCol="0" anchor="ctr"/>
          <a:lstStyle/>
          <a:p>
            <a:pPr defTabSz="1217249"/>
            <a:r>
              <a:rPr lang="en-US" sz="4400" dirty="0">
                <a:latin typeface="UTM Androgyne" panose="02040603050506020204" pitchFamily="18" charset="0"/>
                <a:ea typeface="Arial-Rounded" pitchFamily="34" charset="0"/>
                <a:cs typeface="Arial-Rounded" pitchFamily="34" charset="0"/>
              </a:rPr>
              <a:t>A. </a:t>
            </a:r>
            <a:r>
              <a:rPr lang="en-US" sz="4400" dirty="0" err="1">
                <a:latin typeface="UTM Androgyne" panose="02040603050506020204" pitchFamily="18" charset="0"/>
                <a:ea typeface="Arial-Rounded" pitchFamily="34" charset="0"/>
                <a:cs typeface="Arial-Rounded" pitchFamily="34" charset="0"/>
              </a:rPr>
              <a:t>Trên</a:t>
            </a:r>
            <a:r>
              <a:rPr lang="en-US" sz="4400" dirty="0">
                <a:latin typeface="UTM Androgyne" panose="02040603050506020204" pitchFamily="18" charset="0"/>
                <a:ea typeface="Arial-Rounded" pitchFamily="34" charset="0"/>
                <a:cs typeface="Arial-Rounded" pitchFamily="34" charset="0"/>
              </a:rPr>
              <a:t> </a:t>
            </a:r>
            <a:r>
              <a:rPr lang="en-US" sz="4400" dirty="0" err="1">
                <a:latin typeface="UTM Androgyne" panose="02040603050506020204" pitchFamily="18" charset="0"/>
                <a:ea typeface="Arial-Rounded" pitchFamily="34" charset="0"/>
                <a:cs typeface="Arial-Rounded" pitchFamily="34" charset="0"/>
              </a:rPr>
              <a:t>vòm</a:t>
            </a:r>
            <a:r>
              <a:rPr lang="en-US" sz="4400" dirty="0">
                <a:latin typeface="UTM Androgyne" panose="02040603050506020204" pitchFamily="18" charset="0"/>
                <a:ea typeface="Arial-Rounded" pitchFamily="34" charset="0"/>
                <a:cs typeface="Arial-Rounded" pitchFamily="34" charset="0"/>
              </a:rPr>
              <a:t> </a:t>
            </a:r>
            <a:r>
              <a:rPr lang="en-US" sz="4400" dirty="0" err="1">
                <a:latin typeface="UTM Androgyne" panose="02040603050506020204" pitchFamily="18" charset="0"/>
                <a:ea typeface="Arial-Rounded" pitchFamily="34" charset="0"/>
                <a:cs typeface="Arial-Rounded" pitchFamily="34" charset="0"/>
              </a:rPr>
              <a:t>cây</a:t>
            </a:r>
            <a:endParaRPr lang="en-US" sz="4400" dirty="0">
              <a:latin typeface="UTM Androgyne" panose="02040603050506020204" pitchFamily="18" charset="0"/>
              <a:ea typeface="Arial-Rounded" pitchFamily="34" charset="0"/>
              <a:cs typeface="Arial-Rounded" pitchFamily="34" charset="0"/>
            </a:endParaRPr>
          </a:p>
        </p:txBody>
      </p:sp>
      <p:sp>
        <p:nvSpPr>
          <p:cNvPr id="9" name="Rectangle 8"/>
          <p:cNvSpPr/>
          <p:nvPr/>
        </p:nvSpPr>
        <p:spPr>
          <a:xfrm>
            <a:off x="1312663" y="343854"/>
            <a:ext cx="9566674" cy="1354019"/>
          </a:xfrm>
          <a:prstGeom prst="rect">
            <a:avLst/>
          </a:prstGeom>
          <a:solidFill>
            <a:srgbClr val="0070C0"/>
          </a:solidFill>
          <a:scene3d>
            <a:camera prst="orthographicFront"/>
            <a:lightRig rig="threePt" dir="t"/>
          </a:scene3d>
          <a:sp3d>
            <a:bevelT w="114300" prst="artDeco"/>
          </a:sp3d>
        </p:spPr>
        <p:txBody>
          <a:bodyPr wrap="square" lIns="121725" tIns="60862" rIns="121725" bIns="60862">
            <a:spAutoFit/>
            <a:sp3d extrusionH="57150">
              <a:bevelT w="57150" h="38100" prst="artDeco"/>
            </a:sp3d>
          </a:bodyPr>
          <a:lstStyle/>
          <a:p>
            <a:pPr algn="ctr" defTabSz="1217249">
              <a:spcBef>
                <a:spcPts val="600"/>
              </a:spcBef>
            </a:pPr>
            <a:r>
              <a:rPr lang="en-US" sz="4000" b="1" dirty="0" err="1">
                <a:solidFill>
                  <a:prstClr val="white"/>
                </a:solidFill>
                <a:latin typeface="UVN Banh Mi" pitchFamily="2" charset="0"/>
                <a:ea typeface="Arial-Rounded" pitchFamily="34" charset="0"/>
                <a:cs typeface="Arial-Rounded" pitchFamily="34" charset="0"/>
              </a:rPr>
              <a:t>Câu</a:t>
            </a:r>
            <a:r>
              <a:rPr lang="en-US" sz="4000" b="1" dirty="0">
                <a:solidFill>
                  <a:prstClr val="white"/>
                </a:solidFill>
                <a:latin typeface="UVN Banh Mi" pitchFamily="2" charset="0"/>
                <a:ea typeface="Arial-Rounded" pitchFamily="34" charset="0"/>
                <a:cs typeface="Arial-Rounded" pitchFamily="34" charset="0"/>
              </a:rPr>
              <a:t> 2: </a:t>
            </a:r>
            <a:r>
              <a:rPr lang="en-US" sz="4000" b="1" dirty="0" err="1">
                <a:solidFill>
                  <a:prstClr val="white"/>
                </a:solidFill>
                <a:latin typeface="UVN Banh Mi" pitchFamily="2" charset="0"/>
                <a:ea typeface="Arial-Rounded" pitchFamily="34" charset="0"/>
                <a:cs typeface="Arial-Rounded" pitchFamily="34" charset="0"/>
              </a:rPr>
              <a:t>Chủ</a:t>
            </a:r>
            <a:r>
              <a:rPr lang="en-US" sz="4000" b="1" dirty="0">
                <a:solidFill>
                  <a:prstClr val="white"/>
                </a:solidFill>
                <a:latin typeface="UVN Banh Mi" pitchFamily="2" charset="0"/>
                <a:ea typeface="Arial-Rounded" pitchFamily="34" charset="0"/>
                <a:cs typeface="Arial-Rounded" pitchFamily="34" charset="0"/>
              </a:rPr>
              <a:t> </a:t>
            </a:r>
            <a:r>
              <a:rPr lang="en-US" sz="4000" b="1" dirty="0" err="1">
                <a:solidFill>
                  <a:prstClr val="white"/>
                </a:solidFill>
                <a:latin typeface="UVN Banh Mi" pitchFamily="2" charset="0"/>
                <a:ea typeface="Arial-Rounded" pitchFamily="34" charset="0"/>
                <a:cs typeface="Arial-Rounded" pitchFamily="34" charset="0"/>
              </a:rPr>
              <a:t>ngữ</a:t>
            </a:r>
            <a:r>
              <a:rPr lang="en-US" sz="4000" b="1" dirty="0">
                <a:solidFill>
                  <a:prstClr val="white"/>
                </a:solidFill>
                <a:latin typeface="UVN Banh Mi" pitchFamily="2" charset="0"/>
                <a:ea typeface="Arial-Rounded" pitchFamily="34" charset="0"/>
                <a:cs typeface="Arial-Rounded" pitchFamily="34" charset="0"/>
              </a:rPr>
              <a:t> </a:t>
            </a:r>
            <a:r>
              <a:rPr lang="en-US" sz="4000" b="1" dirty="0" err="1">
                <a:solidFill>
                  <a:prstClr val="white"/>
                </a:solidFill>
                <a:latin typeface="UVN Banh Mi" pitchFamily="2" charset="0"/>
                <a:ea typeface="Arial-Rounded" pitchFamily="34" charset="0"/>
                <a:cs typeface="Arial-Rounded" pitchFamily="34" charset="0"/>
              </a:rPr>
              <a:t>trong</a:t>
            </a:r>
            <a:r>
              <a:rPr lang="en-US" sz="4000" b="1" dirty="0">
                <a:solidFill>
                  <a:prstClr val="white"/>
                </a:solidFill>
                <a:latin typeface="UVN Banh Mi" pitchFamily="2" charset="0"/>
                <a:ea typeface="Arial-Rounded" pitchFamily="34" charset="0"/>
                <a:cs typeface="Arial-Rounded" pitchFamily="34" charset="0"/>
              </a:rPr>
              <a:t> </a:t>
            </a:r>
            <a:r>
              <a:rPr lang="en-US" sz="4000" b="1" dirty="0" err="1">
                <a:solidFill>
                  <a:prstClr val="white"/>
                </a:solidFill>
                <a:latin typeface="UVN Banh Mi" pitchFamily="2" charset="0"/>
                <a:ea typeface="Arial-Rounded" pitchFamily="34" charset="0"/>
                <a:cs typeface="Arial-Rounded" pitchFamily="34" charset="0"/>
              </a:rPr>
              <a:t>câu</a:t>
            </a:r>
            <a:r>
              <a:rPr lang="en-US" sz="4000" b="1" dirty="0">
                <a:solidFill>
                  <a:prstClr val="white"/>
                </a:solidFill>
                <a:latin typeface="UVN Banh Mi" pitchFamily="2" charset="0"/>
                <a:ea typeface="Arial-Rounded" pitchFamily="34" charset="0"/>
                <a:cs typeface="Arial-Rounded" pitchFamily="34" charset="0"/>
              </a:rPr>
              <a:t> </a:t>
            </a:r>
            <a:r>
              <a:rPr lang="en-US" sz="4000" b="1" dirty="0">
                <a:solidFill>
                  <a:srgbClr val="FFC000"/>
                </a:solidFill>
                <a:latin typeface="UVN Banh Mi" pitchFamily="2" charset="0"/>
                <a:ea typeface="Arial-Rounded" pitchFamily="34" charset="0"/>
                <a:cs typeface="Arial-Rounded" pitchFamily="34" charset="0"/>
              </a:rPr>
              <a:t>“</a:t>
            </a:r>
            <a:r>
              <a:rPr lang="en-US" sz="4000" b="1" dirty="0" err="1">
                <a:solidFill>
                  <a:srgbClr val="FFC000"/>
                </a:solidFill>
                <a:latin typeface="UVN Banh Mi" pitchFamily="2" charset="0"/>
                <a:ea typeface="Arial-Rounded" pitchFamily="34" charset="0"/>
                <a:cs typeface="Arial-Rounded" pitchFamily="34" charset="0"/>
              </a:rPr>
              <a:t>Ngoài</a:t>
            </a:r>
            <a:r>
              <a:rPr lang="en-US" sz="4000" b="1" dirty="0">
                <a:solidFill>
                  <a:srgbClr val="FFC000"/>
                </a:solidFill>
                <a:latin typeface="UVN Banh Mi" pitchFamily="2" charset="0"/>
                <a:ea typeface="Arial-Rounded" pitchFamily="34" charset="0"/>
                <a:cs typeface="Arial-Rounded" pitchFamily="34" charset="0"/>
              </a:rPr>
              <a:t> </a:t>
            </a:r>
            <a:r>
              <a:rPr lang="en-US" sz="4000" b="1" dirty="0" err="1">
                <a:solidFill>
                  <a:srgbClr val="FFC000"/>
                </a:solidFill>
                <a:latin typeface="UVN Banh Mi" pitchFamily="2" charset="0"/>
                <a:ea typeface="Arial-Rounded" pitchFamily="34" charset="0"/>
                <a:cs typeface="Arial-Rounded" pitchFamily="34" charset="0"/>
              </a:rPr>
              <a:t>sân</a:t>
            </a:r>
            <a:r>
              <a:rPr lang="en-US" sz="4000" b="1" dirty="0">
                <a:solidFill>
                  <a:srgbClr val="FFC000"/>
                </a:solidFill>
                <a:latin typeface="UVN Banh Mi" pitchFamily="2" charset="0"/>
                <a:ea typeface="Arial-Rounded" pitchFamily="34" charset="0"/>
                <a:cs typeface="Arial-Rounded" pitchFamily="34" charset="0"/>
              </a:rPr>
              <a:t> </a:t>
            </a:r>
            <a:r>
              <a:rPr lang="en-US" sz="4000" b="1" dirty="0" err="1">
                <a:solidFill>
                  <a:srgbClr val="FFC000"/>
                </a:solidFill>
                <a:latin typeface="UVN Banh Mi" pitchFamily="2" charset="0"/>
                <a:ea typeface="Arial-Rounded" pitchFamily="34" charset="0"/>
                <a:cs typeface="Arial-Rounded" pitchFamily="34" charset="0"/>
              </a:rPr>
              <a:t>trường</a:t>
            </a:r>
            <a:r>
              <a:rPr lang="en-US" sz="4000" b="1" dirty="0">
                <a:solidFill>
                  <a:srgbClr val="FFC000"/>
                </a:solidFill>
                <a:latin typeface="UVN Banh Mi" pitchFamily="2" charset="0"/>
                <a:ea typeface="Arial-Rounded" pitchFamily="34" charset="0"/>
                <a:cs typeface="Arial-Rounded" pitchFamily="34" charset="0"/>
              </a:rPr>
              <a:t>, </a:t>
            </a:r>
            <a:r>
              <a:rPr lang="en-US" sz="4000" b="1" dirty="0" err="1">
                <a:solidFill>
                  <a:srgbClr val="FFC000"/>
                </a:solidFill>
                <a:latin typeface="UVN Banh Mi" pitchFamily="2" charset="0"/>
                <a:ea typeface="Arial-Rounded" pitchFamily="34" charset="0"/>
                <a:cs typeface="Arial-Rounded" pitchFamily="34" charset="0"/>
              </a:rPr>
              <a:t>mấy</a:t>
            </a:r>
            <a:r>
              <a:rPr lang="en-US" sz="4000" b="1" dirty="0">
                <a:solidFill>
                  <a:srgbClr val="FFC000"/>
                </a:solidFill>
                <a:latin typeface="UVN Banh Mi" pitchFamily="2" charset="0"/>
                <a:ea typeface="Arial-Rounded" pitchFamily="34" charset="0"/>
                <a:cs typeface="Arial-Rounded" pitchFamily="34" charset="0"/>
              </a:rPr>
              <a:t> </a:t>
            </a:r>
            <a:r>
              <a:rPr lang="en-US" sz="4000" b="1" dirty="0" err="1">
                <a:solidFill>
                  <a:srgbClr val="FFC000"/>
                </a:solidFill>
                <a:latin typeface="UVN Banh Mi" pitchFamily="2" charset="0"/>
                <a:ea typeface="Arial-Rounded" pitchFamily="34" charset="0"/>
                <a:cs typeface="Arial-Rounded" pitchFamily="34" charset="0"/>
              </a:rPr>
              <a:t>chú</a:t>
            </a:r>
            <a:r>
              <a:rPr lang="en-US" sz="4000" b="1" dirty="0">
                <a:solidFill>
                  <a:srgbClr val="FFC000"/>
                </a:solidFill>
                <a:latin typeface="UVN Banh Mi" pitchFamily="2" charset="0"/>
                <a:ea typeface="Arial-Rounded" pitchFamily="34" charset="0"/>
                <a:cs typeface="Arial-Rounded" pitchFamily="34" charset="0"/>
              </a:rPr>
              <a:t> </a:t>
            </a:r>
            <a:r>
              <a:rPr lang="en-US" sz="4000" b="1" dirty="0" err="1">
                <a:solidFill>
                  <a:srgbClr val="FFC000"/>
                </a:solidFill>
                <a:latin typeface="UVN Banh Mi" pitchFamily="2" charset="0"/>
                <a:ea typeface="Arial-Rounded" pitchFamily="34" charset="0"/>
                <a:cs typeface="Arial-Rounded" pitchFamily="34" charset="0"/>
              </a:rPr>
              <a:t>chim</a:t>
            </a:r>
            <a:r>
              <a:rPr lang="en-US" sz="4000" b="1" dirty="0">
                <a:solidFill>
                  <a:srgbClr val="FFC000"/>
                </a:solidFill>
                <a:latin typeface="UVN Banh Mi" pitchFamily="2" charset="0"/>
                <a:ea typeface="Arial-Rounded" pitchFamily="34" charset="0"/>
                <a:cs typeface="Arial-Rounded" pitchFamily="34" charset="0"/>
              </a:rPr>
              <a:t> </a:t>
            </a:r>
            <a:r>
              <a:rPr lang="en-US" sz="4000" b="1" dirty="0" err="1">
                <a:solidFill>
                  <a:srgbClr val="FFC000"/>
                </a:solidFill>
                <a:latin typeface="UVN Banh Mi" pitchFamily="2" charset="0"/>
                <a:ea typeface="Arial-Rounded" pitchFamily="34" charset="0"/>
                <a:cs typeface="Arial-Rounded" pitchFamily="34" charset="0"/>
              </a:rPr>
              <a:t>líu</a:t>
            </a:r>
            <a:r>
              <a:rPr lang="en-US" sz="4000" b="1" dirty="0">
                <a:solidFill>
                  <a:srgbClr val="FFC000"/>
                </a:solidFill>
                <a:latin typeface="UVN Banh Mi" pitchFamily="2" charset="0"/>
                <a:ea typeface="Arial-Rounded" pitchFamily="34" charset="0"/>
                <a:cs typeface="Arial-Rounded" pitchFamily="34" charset="0"/>
              </a:rPr>
              <a:t> lo </a:t>
            </a:r>
            <a:r>
              <a:rPr lang="en-US" sz="4000" b="1" dirty="0" err="1">
                <a:solidFill>
                  <a:srgbClr val="FFC000"/>
                </a:solidFill>
                <a:latin typeface="UVN Banh Mi" pitchFamily="2" charset="0"/>
                <a:ea typeface="Arial-Rounded" pitchFamily="34" charset="0"/>
                <a:cs typeface="Arial-Rounded" pitchFamily="34" charset="0"/>
              </a:rPr>
              <a:t>hót</a:t>
            </a:r>
            <a:r>
              <a:rPr lang="en-US" sz="4000" b="1" dirty="0">
                <a:solidFill>
                  <a:srgbClr val="FFC000"/>
                </a:solidFill>
                <a:latin typeface="UVN Banh Mi" pitchFamily="2" charset="0"/>
                <a:ea typeface="Arial-Rounded" pitchFamily="34" charset="0"/>
                <a:cs typeface="Arial-Rounded" pitchFamily="34" charset="0"/>
              </a:rPr>
              <a:t> </a:t>
            </a:r>
            <a:r>
              <a:rPr lang="en-US" sz="4000" b="1" dirty="0" err="1">
                <a:solidFill>
                  <a:srgbClr val="FFC000"/>
                </a:solidFill>
                <a:latin typeface="UVN Banh Mi" pitchFamily="2" charset="0"/>
                <a:ea typeface="Arial-Rounded" pitchFamily="34" charset="0"/>
                <a:cs typeface="Arial-Rounded" pitchFamily="34" charset="0"/>
              </a:rPr>
              <a:t>trên</a:t>
            </a:r>
            <a:r>
              <a:rPr lang="en-US" sz="4000" b="1" dirty="0">
                <a:solidFill>
                  <a:srgbClr val="FFC000"/>
                </a:solidFill>
                <a:latin typeface="UVN Banh Mi" pitchFamily="2" charset="0"/>
                <a:ea typeface="Arial-Rounded" pitchFamily="34" charset="0"/>
                <a:cs typeface="Arial-Rounded" pitchFamily="34" charset="0"/>
              </a:rPr>
              <a:t> </a:t>
            </a:r>
            <a:r>
              <a:rPr lang="en-US" sz="4000" b="1" dirty="0" err="1">
                <a:solidFill>
                  <a:srgbClr val="FFC000"/>
                </a:solidFill>
                <a:latin typeface="UVN Banh Mi" pitchFamily="2" charset="0"/>
                <a:ea typeface="Arial-Rounded" pitchFamily="34" charset="0"/>
                <a:cs typeface="Arial-Rounded" pitchFamily="34" charset="0"/>
              </a:rPr>
              <a:t>vòm</a:t>
            </a:r>
            <a:r>
              <a:rPr lang="en-US" sz="4000" b="1" dirty="0">
                <a:solidFill>
                  <a:srgbClr val="FFC000"/>
                </a:solidFill>
                <a:latin typeface="UVN Banh Mi" pitchFamily="2" charset="0"/>
                <a:ea typeface="Arial-Rounded" pitchFamily="34" charset="0"/>
                <a:cs typeface="Arial-Rounded" pitchFamily="34" charset="0"/>
              </a:rPr>
              <a:t> </a:t>
            </a:r>
            <a:r>
              <a:rPr lang="en-US" sz="4000" b="1" dirty="0" err="1">
                <a:solidFill>
                  <a:srgbClr val="FFC000"/>
                </a:solidFill>
                <a:latin typeface="UVN Banh Mi" pitchFamily="2" charset="0"/>
                <a:ea typeface="Arial-Rounded" pitchFamily="34" charset="0"/>
                <a:cs typeface="Arial-Rounded" pitchFamily="34" charset="0"/>
              </a:rPr>
              <a:t>cây</a:t>
            </a:r>
            <a:r>
              <a:rPr lang="en-US" sz="4000" b="1" dirty="0">
                <a:solidFill>
                  <a:srgbClr val="FFC000"/>
                </a:solidFill>
                <a:latin typeface="UVN Banh Mi" pitchFamily="2" charset="0"/>
                <a:ea typeface="Arial-Rounded" pitchFamily="34" charset="0"/>
                <a:cs typeface="Arial-Rounded" pitchFamily="34" charset="0"/>
              </a:rPr>
              <a:t>” </a:t>
            </a:r>
            <a:r>
              <a:rPr lang="en-US" sz="4000" b="1" dirty="0" err="1">
                <a:solidFill>
                  <a:prstClr val="white"/>
                </a:solidFill>
                <a:latin typeface="UVN Banh Mi" pitchFamily="2" charset="0"/>
                <a:ea typeface="Arial-Rounded" pitchFamily="34" charset="0"/>
                <a:cs typeface="Arial-Rounded" pitchFamily="34" charset="0"/>
              </a:rPr>
              <a:t>là</a:t>
            </a:r>
            <a:r>
              <a:rPr lang="en-US" sz="4000" b="1" dirty="0">
                <a:solidFill>
                  <a:prstClr val="white"/>
                </a:solidFill>
                <a:latin typeface="UVN Banh Mi" pitchFamily="2" charset="0"/>
                <a:ea typeface="Arial-Rounded" pitchFamily="34" charset="0"/>
                <a:cs typeface="Arial-Rounded" pitchFamily="34" charset="0"/>
              </a:rPr>
              <a:t>:</a:t>
            </a:r>
          </a:p>
        </p:txBody>
      </p:sp>
      <p:pic>
        <p:nvPicPr>
          <p:cNvPr id="14" name="Picture 13">
            <a:hlinkClick r:id="rId5" action="ppaction://hlinksldjump"/>
            <a:extLst>
              <a:ext uri="{FF2B5EF4-FFF2-40B4-BE49-F238E27FC236}">
                <a16:creationId xmlns:a16="http://schemas.microsoft.com/office/drawing/2014/main" id="{4B6CD5EF-50AB-41A1-9F5A-6E3F02112CD4}"/>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24496" b="62791" l="20191" r="41064"/>
                    </a14:imgEffect>
                  </a14:imgLayer>
                </a14:imgProps>
              </a:ext>
              <a:ext uri="{28A0092B-C50C-407E-A947-70E740481C1C}">
                <a14:useLocalDpi xmlns:a14="http://schemas.microsoft.com/office/drawing/2010/main" val="0"/>
              </a:ext>
            </a:extLst>
          </a:blip>
          <a:srcRect l="21674" t="26091" r="56653" b="36954"/>
          <a:stretch/>
        </p:blipFill>
        <p:spPr>
          <a:xfrm>
            <a:off x="8717226" y="3478048"/>
            <a:ext cx="1184701" cy="1517966"/>
          </a:xfrm>
          <a:prstGeom prst="rect">
            <a:avLst/>
          </a:prstGeom>
        </p:spPr>
      </p:pic>
      <p:pic>
        <p:nvPicPr>
          <p:cNvPr id="15" name="Picture 14">
            <a:hlinkClick r:id="rId5" action="ppaction://hlinksldjump"/>
            <a:extLst>
              <a:ext uri="{FF2B5EF4-FFF2-40B4-BE49-F238E27FC236}">
                <a16:creationId xmlns:a16="http://schemas.microsoft.com/office/drawing/2014/main" id="{0FB8041A-9D0A-4515-86E4-A5E3DC6AF74C}"/>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24496" b="62791" l="20191" r="41064"/>
                    </a14:imgEffect>
                  </a14:imgLayer>
                </a14:imgProps>
              </a:ext>
              <a:ext uri="{28A0092B-C50C-407E-A947-70E740481C1C}">
                <a14:useLocalDpi xmlns:a14="http://schemas.microsoft.com/office/drawing/2010/main" val="0"/>
              </a:ext>
            </a:extLst>
          </a:blip>
          <a:srcRect l="21674" t="26091" r="56653" b="36954"/>
          <a:stretch/>
        </p:blipFill>
        <p:spPr>
          <a:xfrm>
            <a:off x="8760318" y="5287973"/>
            <a:ext cx="1098515" cy="1407535"/>
          </a:xfrm>
          <a:prstGeom prst="rect">
            <a:avLst/>
          </a:prstGeom>
        </p:spPr>
      </p:pic>
      <p:pic>
        <p:nvPicPr>
          <p:cNvPr id="16" name="Picture 15" descr="A green plastic trash can&#10;&#10;Description automatically generated with low confidence">
            <a:extLst>
              <a:ext uri="{FF2B5EF4-FFF2-40B4-BE49-F238E27FC236}">
                <a16:creationId xmlns:a16="http://schemas.microsoft.com/office/drawing/2014/main" id="{433E6A3F-9503-4E41-BD74-21D307E393B8}"/>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852" b="86574" l="10000" r="90000">
                        <a14:foregroundMark x1="51300" y1="6944" x2="51300" y2="6944"/>
                        <a14:foregroundMark x1="48400" y1="83796" x2="48400" y2="83796"/>
                        <a14:foregroundMark x1="50500" y1="86574" x2="50500" y2="86574"/>
                      </a14:backgroundRemoval>
                    </a14:imgEffect>
                  </a14:imgLayer>
                </a14:imgProps>
              </a:ext>
              <a:ext uri="{28A0092B-C50C-407E-A947-70E740481C1C}">
                <a14:useLocalDpi xmlns:a14="http://schemas.microsoft.com/office/drawing/2010/main" val="0"/>
              </a:ext>
            </a:extLst>
          </a:blip>
          <a:srcRect b="10211"/>
          <a:stretch/>
        </p:blipFill>
        <p:spPr>
          <a:xfrm>
            <a:off x="8292711" y="1808836"/>
            <a:ext cx="1566122" cy="1450652"/>
          </a:xfrm>
          <a:prstGeom prst="rect">
            <a:avLst/>
          </a:prstGeom>
        </p:spPr>
      </p:pic>
    </p:spTree>
    <p:extLst>
      <p:ext uri="{BB962C8B-B14F-4D97-AF65-F5344CB8AC3E}">
        <p14:creationId xmlns:p14="http://schemas.microsoft.com/office/powerpoint/2010/main" val="4158845303"/>
      </p:ext>
    </p:extLst>
  </p:cSld>
  <p:clrMapOvr>
    <a:masterClrMapping/>
  </p:clrMapOvr>
  <mc:AlternateContent xmlns:mc="http://schemas.openxmlformats.org/markup-compatibility/2006" xmlns:p14="http://schemas.microsoft.com/office/powerpoint/2010/main">
    <mc:Choice Requires="p14">
      <p:transition spd="slow" p14:dur="2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strVal val="#ppt_w*0.70"/>
                                          </p:val>
                                        </p:tav>
                                        <p:tav tm="100000">
                                          <p:val>
                                            <p:strVal val="#ppt_w"/>
                                          </p:val>
                                        </p:tav>
                                      </p:tavLst>
                                    </p:anim>
                                    <p:anim calcmode="lin" valueType="num">
                                      <p:cBhvr>
                                        <p:cTn id="13" dur="1000" fill="hold"/>
                                        <p:tgtEl>
                                          <p:spTgt spid="3"/>
                                        </p:tgtEl>
                                        <p:attrNameLst>
                                          <p:attrName>ppt_h</p:attrName>
                                        </p:attrNameLst>
                                      </p:cBhvr>
                                      <p:tavLst>
                                        <p:tav tm="0">
                                          <p:val>
                                            <p:strVal val="#ppt_h"/>
                                          </p:val>
                                        </p:tav>
                                        <p:tav tm="100000">
                                          <p:val>
                                            <p:strVal val="#ppt_h"/>
                                          </p:val>
                                        </p:tav>
                                      </p:tavLst>
                                    </p:anim>
                                    <p:animEffect transition="in" filter="fade">
                                      <p:cBhvr>
                                        <p:cTn id="14" dur="1000"/>
                                        <p:tgtEl>
                                          <p:spTgt spid="3"/>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1000" fill="hold"/>
                                        <p:tgtEl>
                                          <p:spTgt spid="4"/>
                                        </p:tgtEl>
                                        <p:attrNameLst>
                                          <p:attrName>ppt_w</p:attrName>
                                        </p:attrNameLst>
                                      </p:cBhvr>
                                      <p:tavLst>
                                        <p:tav tm="0">
                                          <p:val>
                                            <p:strVal val="#ppt_w*0.70"/>
                                          </p:val>
                                        </p:tav>
                                        <p:tav tm="100000">
                                          <p:val>
                                            <p:strVal val="#ppt_w"/>
                                          </p:val>
                                        </p:tav>
                                      </p:tavLst>
                                    </p:anim>
                                    <p:anim calcmode="lin" valueType="num">
                                      <p:cBhvr>
                                        <p:cTn id="18" dur="1000" fill="hold"/>
                                        <p:tgtEl>
                                          <p:spTgt spid="4"/>
                                        </p:tgtEl>
                                        <p:attrNameLst>
                                          <p:attrName>ppt_h</p:attrName>
                                        </p:attrNameLst>
                                      </p:cBhvr>
                                      <p:tavLst>
                                        <p:tav tm="0">
                                          <p:val>
                                            <p:strVal val="#ppt_h"/>
                                          </p:val>
                                        </p:tav>
                                        <p:tav tm="100000">
                                          <p:val>
                                            <p:strVal val="#ppt_h"/>
                                          </p:val>
                                        </p:tav>
                                      </p:tavLst>
                                    </p:anim>
                                    <p:animEffect transition="in" filter="fade">
                                      <p:cBhvr>
                                        <p:cTn id="19" dur="1000"/>
                                        <p:tgtEl>
                                          <p:spTgt spid="4"/>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1000" fill="hold"/>
                                        <p:tgtEl>
                                          <p:spTgt spid="7"/>
                                        </p:tgtEl>
                                        <p:attrNameLst>
                                          <p:attrName>ppt_w</p:attrName>
                                        </p:attrNameLst>
                                      </p:cBhvr>
                                      <p:tavLst>
                                        <p:tav tm="0">
                                          <p:val>
                                            <p:strVal val="#ppt_w*0.70"/>
                                          </p:val>
                                        </p:tav>
                                        <p:tav tm="100000">
                                          <p:val>
                                            <p:strVal val="#ppt_w"/>
                                          </p:val>
                                        </p:tav>
                                      </p:tavLst>
                                    </p:anim>
                                    <p:anim calcmode="lin" valueType="num">
                                      <p:cBhvr>
                                        <p:cTn id="23" dur="1000" fill="hold"/>
                                        <p:tgtEl>
                                          <p:spTgt spid="7"/>
                                        </p:tgtEl>
                                        <p:attrNameLst>
                                          <p:attrName>ppt_h</p:attrName>
                                        </p:attrNameLst>
                                      </p:cBhvr>
                                      <p:tavLst>
                                        <p:tav tm="0">
                                          <p:val>
                                            <p:strVal val="#ppt_h"/>
                                          </p:val>
                                        </p:tav>
                                        <p:tav tm="100000">
                                          <p:val>
                                            <p:strVal val="#ppt_h"/>
                                          </p:val>
                                        </p:tav>
                                      </p:tavLst>
                                    </p:anim>
                                    <p:animEffect transition="in" filter="fade">
                                      <p:cBhvr>
                                        <p:cTn id="24"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3"/>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withEffect">
                                  <p:stCondLst>
                                    <p:cond delay="0"/>
                                  </p:stCondLst>
                                  <p:childTnLst>
                                    <p:animClr clrSpc="rgb" dir="cw">
                                      <p:cBhvr>
                                        <p:cTn id="29" dur="250" fill="hold"/>
                                        <p:tgtEl>
                                          <p:spTgt spid="3"/>
                                        </p:tgtEl>
                                        <p:attrNameLst>
                                          <p:attrName>fillcolor</p:attrName>
                                        </p:attrNameLst>
                                      </p:cBhvr>
                                      <p:to>
                                        <a:schemeClr val="bg2"/>
                                      </p:to>
                                    </p:animClr>
                                    <p:set>
                                      <p:cBhvr>
                                        <p:cTn id="30" dur="250" fill="hold"/>
                                        <p:tgtEl>
                                          <p:spTgt spid="3"/>
                                        </p:tgtEl>
                                        <p:attrNameLst>
                                          <p:attrName>fill.type</p:attrName>
                                        </p:attrNameLst>
                                      </p:cBhvr>
                                      <p:to>
                                        <p:strVal val="solid"/>
                                      </p:to>
                                    </p:set>
                                    <p:set>
                                      <p:cBhvr>
                                        <p:cTn id="31" dur="250" fill="hold"/>
                                        <p:tgtEl>
                                          <p:spTgt spid="3"/>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1" presetClass="emph" presetSubtype="2" fill="hold" nodeType="withEffect">
                                  <p:stCondLst>
                                    <p:cond delay="500"/>
                                  </p:stCondLst>
                                  <p:childTnLst>
                                    <p:animClr clrSpc="rgb" dir="cw">
                                      <p:cBhvr>
                                        <p:cTn id="33" dur="250" fill="hold"/>
                                        <p:tgtEl>
                                          <p:spTgt spid="3"/>
                                        </p:tgtEl>
                                        <p:attrNameLst>
                                          <p:attrName>fillcolor</p:attrName>
                                        </p:attrNameLst>
                                      </p:cBhvr>
                                      <p:to>
                                        <a:srgbClr val="002060"/>
                                      </p:to>
                                    </p:animClr>
                                    <p:set>
                                      <p:cBhvr>
                                        <p:cTn id="34" dur="250" fill="hold"/>
                                        <p:tgtEl>
                                          <p:spTgt spid="3"/>
                                        </p:tgtEl>
                                        <p:attrNameLst>
                                          <p:attrName>fill.type</p:attrName>
                                        </p:attrNameLst>
                                      </p:cBhvr>
                                      <p:to>
                                        <p:strVal val="solid"/>
                                      </p:to>
                                    </p:set>
                                    <p:set>
                                      <p:cBhvr>
                                        <p:cTn id="35" dur="250" fill="hold"/>
                                        <p:tgtEl>
                                          <p:spTgt spid="3"/>
                                        </p:tgtEl>
                                        <p:attrNameLst>
                                          <p:attrName>fill.on</p:attrName>
                                        </p:attrNameLst>
                                      </p:cBhvr>
                                      <p:to>
                                        <p:strVal val="true"/>
                                      </p:to>
                                    </p:set>
                                  </p:childTnLst>
                                </p:cTn>
                              </p:par>
                              <p:par>
                                <p:cTn id="36" presetID="22" presetClass="entr" presetSubtype="4" fill="hold" nodeType="withEffect">
                                  <p:stCondLst>
                                    <p:cond delay="500"/>
                                  </p:stCondLst>
                                  <p:childTnLst>
                                    <p:set>
                                      <p:cBhvr>
                                        <p:cTn id="37" dur="1" fill="hold">
                                          <p:stCondLst>
                                            <p:cond delay="0"/>
                                          </p:stCondLst>
                                        </p:cTn>
                                        <p:tgtEl>
                                          <p:spTgt spid="16"/>
                                        </p:tgtEl>
                                        <p:attrNameLst>
                                          <p:attrName>style.visibility</p:attrName>
                                        </p:attrNameLst>
                                      </p:cBhvr>
                                      <p:to>
                                        <p:strVal val="visible"/>
                                      </p:to>
                                    </p:set>
                                    <p:animEffect transition="in" filter="wipe(down)">
                                      <p:cBhvr>
                                        <p:cTn id="38" dur="500"/>
                                        <p:tgtEl>
                                          <p:spTgt spid="16"/>
                                        </p:tgtEl>
                                      </p:cBhvr>
                                    </p:animEffect>
                                  </p:childTnLst>
                                  <p:subTnLst>
                                    <p:audio>
                                      <p:cMediaNode>
                                        <p:cTn display="0" masterRel="sameClick">
                                          <p:stCondLst>
                                            <p:cond evt="begin" delay="0">
                                              <p:tn val="36"/>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3"/>
                  </p:tgtEl>
                </p:cond>
              </p:nextCondLst>
            </p:seq>
            <p:seq concurrent="1" nextAc="seek">
              <p:cTn id="39" restart="whenNotActive" fill="hold" evtFilter="cancelBubble" nodeType="interactiveSeq">
                <p:stCondLst>
                  <p:cond evt="onClick" delay="0">
                    <p:tgtEl>
                      <p:spTgt spid="4"/>
                    </p:tgtEl>
                  </p:cond>
                </p:stCondLst>
                <p:endSync evt="end" delay="0">
                  <p:rtn val="all"/>
                </p:endSync>
                <p:childTnLst>
                  <p:par>
                    <p:cTn id="40" fill="hold">
                      <p:stCondLst>
                        <p:cond delay="0"/>
                      </p:stCondLst>
                      <p:childTnLst>
                        <p:par>
                          <p:cTn id="41" fill="hold">
                            <p:stCondLst>
                              <p:cond delay="0"/>
                            </p:stCondLst>
                            <p:childTnLst>
                              <p:par>
                                <p:cTn id="42" presetID="1" presetClass="emph" presetSubtype="2" fill="hold" nodeType="withEffect">
                                  <p:stCondLst>
                                    <p:cond delay="0"/>
                                  </p:stCondLst>
                                  <p:childTnLst>
                                    <p:animClr clrSpc="rgb" dir="cw">
                                      <p:cBhvr>
                                        <p:cTn id="43" dur="250" fill="hold"/>
                                        <p:tgtEl>
                                          <p:spTgt spid="4"/>
                                        </p:tgtEl>
                                        <p:attrNameLst>
                                          <p:attrName>fillcolor</p:attrName>
                                        </p:attrNameLst>
                                      </p:cBhvr>
                                      <p:to>
                                        <a:schemeClr val="accent1"/>
                                      </p:to>
                                    </p:animClr>
                                    <p:set>
                                      <p:cBhvr>
                                        <p:cTn id="44" dur="250" fill="hold"/>
                                        <p:tgtEl>
                                          <p:spTgt spid="4"/>
                                        </p:tgtEl>
                                        <p:attrNameLst>
                                          <p:attrName>fill.type</p:attrName>
                                        </p:attrNameLst>
                                      </p:cBhvr>
                                      <p:to>
                                        <p:strVal val="solid"/>
                                      </p:to>
                                    </p:set>
                                    <p:set>
                                      <p:cBhvr>
                                        <p:cTn id="45" dur="250" fill="hold"/>
                                        <p:tgtEl>
                                          <p:spTgt spid="4"/>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2" name="click.wav"/>
                                        </p:tgtEl>
                                      </p:cMediaNode>
                                    </p:audio>
                                  </p:subTnLst>
                                </p:cTn>
                              </p:par>
                              <p:par>
                                <p:cTn id="46" presetID="1" presetClass="emph" presetSubtype="2" fill="hold" nodeType="withEffect">
                                  <p:stCondLst>
                                    <p:cond delay="500"/>
                                  </p:stCondLst>
                                  <p:childTnLst>
                                    <p:animClr clrSpc="rgb" dir="cw">
                                      <p:cBhvr>
                                        <p:cTn id="47" dur="250" fill="hold"/>
                                        <p:tgtEl>
                                          <p:spTgt spid="4"/>
                                        </p:tgtEl>
                                        <p:attrNameLst>
                                          <p:attrName>fillcolor</p:attrName>
                                        </p:attrNameLst>
                                      </p:cBhvr>
                                      <p:to>
                                        <a:schemeClr val="accent1"/>
                                      </p:to>
                                    </p:animClr>
                                    <p:set>
                                      <p:cBhvr>
                                        <p:cTn id="48" dur="250" fill="hold"/>
                                        <p:tgtEl>
                                          <p:spTgt spid="4"/>
                                        </p:tgtEl>
                                        <p:attrNameLst>
                                          <p:attrName>fill.type</p:attrName>
                                        </p:attrNameLst>
                                      </p:cBhvr>
                                      <p:to>
                                        <p:strVal val="solid"/>
                                      </p:to>
                                    </p:set>
                                    <p:set>
                                      <p:cBhvr>
                                        <p:cTn id="49" dur="250" fill="hold"/>
                                        <p:tgtEl>
                                          <p:spTgt spid="4"/>
                                        </p:tgtEl>
                                        <p:attrNameLst>
                                          <p:attrName>fill.on</p:attrName>
                                        </p:attrNameLst>
                                      </p:cBhvr>
                                      <p:to>
                                        <p:strVal val="true"/>
                                      </p:to>
                                    </p:set>
                                  </p:childTnLst>
                                </p:cTn>
                              </p:par>
                              <p:par>
                                <p:cTn id="50" presetID="1" presetClass="entr" presetSubtype="0" fill="hold" nodeType="withEffect">
                                  <p:stCondLst>
                                    <p:cond delay="500"/>
                                  </p:stCondLst>
                                  <p:childTnLst>
                                    <p:set>
                                      <p:cBhvr>
                                        <p:cTn id="51" dur="1" fill="hold">
                                          <p:stCondLst>
                                            <p:cond delay="0"/>
                                          </p:stCondLst>
                                        </p:cTn>
                                        <p:tgtEl>
                                          <p:spTgt spid="14"/>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4"/>
                  </p:tgtEl>
                </p:cond>
              </p:nextCondLst>
            </p:seq>
            <p:seq concurrent="1" nextAc="seek">
              <p:cTn id="52" restart="whenNotActive" fill="hold" evtFilter="cancelBubble" nodeType="interactiveSeq">
                <p:stCondLst>
                  <p:cond evt="onClick" delay="0">
                    <p:tgtEl>
                      <p:spTgt spid="7"/>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withEffect">
                                  <p:stCondLst>
                                    <p:cond delay="0"/>
                                  </p:stCondLst>
                                  <p:childTnLst>
                                    <p:animClr clrSpc="rgb" dir="cw">
                                      <p:cBhvr>
                                        <p:cTn id="56" dur="250" fill="hold"/>
                                        <p:tgtEl>
                                          <p:spTgt spid="7"/>
                                        </p:tgtEl>
                                        <p:attrNameLst>
                                          <p:attrName>fillcolor</p:attrName>
                                        </p:attrNameLst>
                                      </p:cBhvr>
                                      <p:to>
                                        <a:schemeClr val="accent1"/>
                                      </p:to>
                                    </p:animClr>
                                    <p:set>
                                      <p:cBhvr>
                                        <p:cTn id="57" dur="250" fill="hold"/>
                                        <p:tgtEl>
                                          <p:spTgt spid="7"/>
                                        </p:tgtEl>
                                        <p:attrNameLst>
                                          <p:attrName>fill.type</p:attrName>
                                        </p:attrNameLst>
                                      </p:cBhvr>
                                      <p:to>
                                        <p:strVal val="solid"/>
                                      </p:to>
                                    </p:set>
                                    <p:set>
                                      <p:cBhvr>
                                        <p:cTn id="58" dur="250" fill="hold"/>
                                        <p:tgtEl>
                                          <p:spTgt spid="7"/>
                                        </p:tgtEl>
                                        <p:attrNameLst>
                                          <p:attrName>fill.on</p:attrName>
                                        </p:attrNameLst>
                                      </p:cBhvr>
                                      <p:to>
                                        <p:strVal val="true"/>
                                      </p:to>
                                    </p:set>
                                  </p:childTnLst>
                                  <p:subTnLst>
                                    <p:audio>
                                      <p:cMediaNode>
                                        <p:cTn display="0" masterRel="sameClick">
                                          <p:stCondLst>
                                            <p:cond evt="begin" delay="0">
                                              <p:tn val="55"/>
                                            </p:cond>
                                          </p:stCondLst>
                                          <p:endCondLst>
                                            <p:cond evt="onStopAudio" delay="0">
                                              <p:tgtEl>
                                                <p:sldTgt/>
                                              </p:tgtEl>
                                            </p:cond>
                                          </p:endCondLst>
                                        </p:cTn>
                                        <p:tgtEl>
                                          <p:sndTgt r:embed="rId2" name="click.wav"/>
                                        </p:tgtEl>
                                      </p:cMediaNode>
                                    </p:audio>
                                  </p:subTnLst>
                                </p:cTn>
                              </p:par>
                              <p:par>
                                <p:cTn id="59" presetID="1" presetClass="emph" presetSubtype="2" fill="hold" nodeType="withEffect">
                                  <p:stCondLst>
                                    <p:cond delay="500"/>
                                  </p:stCondLst>
                                  <p:childTnLst>
                                    <p:animClr clrSpc="rgb" dir="cw">
                                      <p:cBhvr>
                                        <p:cTn id="60" dur="250" fill="hold"/>
                                        <p:tgtEl>
                                          <p:spTgt spid="7"/>
                                        </p:tgtEl>
                                        <p:attrNameLst>
                                          <p:attrName>fillcolor</p:attrName>
                                        </p:attrNameLst>
                                      </p:cBhvr>
                                      <p:to>
                                        <a:schemeClr val="accent1"/>
                                      </p:to>
                                    </p:animClr>
                                    <p:set>
                                      <p:cBhvr>
                                        <p:cTn id="61" dur="250" fill="hold"/>
                                        <p:tgtEl>
                                          <p:spTgt spid="7"/>
                                        </p:tgtEl>
                                        <p:attrNameLst>
                                          <p:attrName>fill.type</p:attrName>
                                        </p:attrNameLst>
                                      </p:cBhvr>
                                      <p:to>
                                        <p:strVal val="solid"/>
                                      </p:to>
                                    </p:set>
                                    <p:set>
                                      <p:cBhvr>
                                        <p:cTn id="62" dur="250" fill="hold"/>
                                        <p:tgtEl>
                                          <p:spTgt spid="7"/>
                                        </p:tgtEl>
                                        <p:attrNameLst>
                                          <p:attrName>fill.on</p:attrName>
                                        </p:attrNameLst>
                                      </p:cBhvr>
                                      <p:to>
                                        <p:strVal val="true"/>
                                      </p:to>
                                    </p:set>
                                  </p:childTnLst>
                                </p:cTn>
                              </p:par>
                              <p:par>
                                <p:cTn id="63" presetID="1" presetClass="entr" presetSubtype="0" fill="hold" nodeType="withEffect">
                                  <p:stCondLst>
                                    <p:cond delay="500"/>
                                  </p:stCondLst>
                                  <p:childTnLst>
                                    <p:set>
                                      <p:cBhvr>
                                        <p:cTn id="64" dur="1" fill="hold">
                                          <p:stCondLst>
                                            <p:cond delay="0"/>
                                          </p:stCondLst>
                                        </p:cTn>
                                        <p:tgtEl>
                                          <p:spTgt spid="15"/>
                                        </p:tgtEl>
                                        <p:attrNameLst>
                                          <p:attrName>style.visibility</p:attrName>
                                        </p:attrNameLst>
                                      </p:cBhvr>
                                      <p:to>
                                        <p:strVal val="visible"/>
                                      </p:to>
                                    </p:set>
                                  </p:childTnLst>
                                  <p:subTnLst>
                                    <p:audio>
                                      <p:cMediaNode>
                                        <p:cTn display="0" masterRel="sameClick">
                                          <p:stCondLst>
                                            <p:cond evt="begin" delay="0">
                                              <p:tn val="63"/>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7"/>
                  </p:tgtEl>
                </p:cond>
              </p:nextCondLst>
            </p:seq>
          </p:childTnLst>
        </p:cTn>
      </p:par>
    </p:tnLst>
    <p:bldLst>
      <p:bldP spid="3" grpId="0" animBg="1"/>
      <p:bldP spid="4" grpId="0" animBg="1"/>
      <p:bldP spid="7"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89253" y="5362842"/>
            <a:ext cx="6666140" cy="1079936"/>
          </a:xfrm>
          <a:prstGeom prst="rect">
            <a:avLst/>
          </a:prstGeom>
          <a:solidFill>
            <a:schemeClr val="accent2">
              <a:lumMod val="60000"/>
              <a:lumOff val="40000"/>
            </a:schemeClr>
          </a:solidFill>
          <a:ln w="28575" cap="flat" cmpd="sng" algn="ctr">
            <a:noFill/>
            <a:prstDash val="solid"/>
            <a:miter lim="800000"/>
          </a:ln>
          <a:effectLst/>
        </p:spPr>
        <p:txBody>
          <a:bodyPr lIns="121725" tIns="60862" rIns="121725" bIns="60862" rtlCol="0" anchor="ctr"/>
          <a:lstStyle/>
          <a:p>
            <a:pPr defTabSz="1217249">
              <a:defRPr/>
            </a:pPr>
            <a:r>
              <a:rPr lang="en-US" sz="4400" dirty="0">
                <a:solidFill>
                  <a:prstClr val="white"/>
                </a:solidFill>
                <a:latin typeface="UTM Androgyne" panose="02040603050506020204" pitchFamily="18" charset="0"/>
                <a:ea typeface="Arial-Rounded" pitchFamily="34" charset="0"/>
                <a:cs typeface="Arial-Rounded" pitchFamily="34" charset="0"/>
              </a:rPr>
              <a:t>C. </a:t>
            </a:r>
            <a:r>
              <a:rPr lang="en-US" sz="4400" dirty="0" err="1">
                <a:solidFill>
                  <a:prstClr val="white"/>
                </a:solidFill>
                <a:latin typeface="UTM Androgyne" panose="02040603050506020204" pitchFamily="18" charset="0"/>
                <a:ea typeface="Arial-Rounded" pitchFamily="34" charset="0"/>
                <a:cs typeface="Arial-Rounded" pitchFamily="34" charset="0"/>
              </a:rPr>
              <a:t>Làm</a:t>
            </a:r>
            <a:r>
              <a:rPr lang="en-US" sz="4400" dirty="0">
                <a:solidFill>
                  <a:prstClr val="white"/>
                </a:solidFill>
                <a:latin typeface="UTM Androgyne" panose="02040603050506020204" pitchFamily="18" charset="0"/>
                <a:ea typeface="Arial-Rounded" pitchFamily="34" charset="0"/>
                <a:cs typeface="Arial-Rounded" pitchFamily="34" charset="0"/>
              </a:rPr>
              <a:t> </a:t>
            </a:r>
            <a:r>
              <a:rPr lang="en-US" sz="4400" dirty="0" err="1">
                <a:solidFill>
                  <a:prstClr val="white"/>
                </a:solidFill>
                <a:latin typeface="UTM Androgyne" panose="02040603050506020204" pitchFamily="18" charset="0"/>
                <a:ea typeface="Arial-Rounded" pitchFamily="34" charset="0"/>
                <a:cs typeface="Arial-Rounded" pitchFamily="34" charset="0"/>
              </a:rPr>
              <a:t>gì</a:t>
            </a:r>
            <a:r>
              <a:rPr lang="en-US" sz="4400" dirty="0">
                <a:solidFill>
                  <a:prstClr val="white"/>
                </a:solidFill>
                <a:latin typeface="UTM Androgyne" panose="02040603050506020204" pitchFamily="18" charset="0"/>
                <a:ea typeface="Arial-Rounded" pitchFamily="34" charset="0"/>
                <a:cs typeface="Arial-Rounded" pitchFamily="34" charset="0"/>
              </a:rPr>
              <a:t>?</a:t>
            </a:r>
            <a:endParaRPr lang="vi-VN" sz="4400" dirty="0">
              <a:solidFill>
                <a:prstClr val="white"/>
              </a:solidFill>
              <a:latin typeface="Arial-Rounded" pitchFamily="34" charset="0"/>
              <a:ea typeface="Arial-Rounded" pitchFamily="34" charset="0"/>
              <a:cs typeface="Arial-Rounded" pitchFamily="34" charset="0"/>
            </a:endParaRPr>
          </a:p>
        </p:txBody>
      </p:sp>
      <p:sp>
        <p:nvSpPr>
          <p:cNvPr id="4" name="Rectangle 3"/>
          <p:cNvSpPr/>
          <p:nvPr/>
        </p:nvSpPr>
        <p:spPr>
          <a:xfrm>
            <a:off x="2903839" y="3776059"/>
            <a:ext cx="6568428" cy="1037638"/>
          </a:xfrm>
          <a:prstGeom prst="rect">
            <a:avLst/>
          </a:prstGeom>
          <a:solidFill>
            <a:schemeClr val="accent2">
              <a:lumMod val="60000"/>
              <a:lumOff val="40000"/>
            </a:schemeClr>
          </a:solidFill>
          <a:ln w="28575" cap="flat" cmpd="sng" algn="ctr">
            <a:noFill/>
            <a:prstDash val="solid"/>
            <a:miter lim="800000"/>
          </a:ln>
          <a:effectLst/>
        </p:spPr>
        <p:txBody>
          <a:bodyPr lIns="121725" tIns="60862" rIns="121725" bIns="60862" rtlCol="0" anchor="ctr"/>
          <a:lstStyle/>
          <a:p>
            <a:pPr defTabSz="1217249"/>
            <a:r>
              <a:rPr lang="en-US" sz="4400" dirty="0">
                <a:solidFill>
                  <a:prstClr val="white"/>
                </a:solidFill>
                <a:latin typeface="UTM Androgyne" panose="02040603050506020204" pitchFamily="18" charset="0"/>
                <a:ea typeface="Arial-Rounded" pitchFamily="34" charset="0"/>
                <a:cs typeface="Arial-Rounded" pitchFamily="34" charset="0"/>
              </a:rPr>
              <a:t>B. </a:t>
            </a:r>
            <a:r>
              <a:rPr lang="en-US" sz="4400" dirty="0" err="1">
                <a:solidFill>
                  <a:prstClr val="white"/>
                </a:solidFill>
                <a:latin typeface="UTM Androgyne" panose="02040603050506020204" pitchFamily="18" charset="0"/>
                <a:ea typeface="Arial-Rounded" pitchFamily="34" charset="0"/>
                <a:cs typeface="Arial-Rounded" pitchFamily="34" charset="0"/>
              </a:rPr>
              <a:t>Thế</a:t>
            </a:r>
            <a:r>
              <a:rPr lang="en-US" sz="4400" dirty="0">
                <a:solidFill>
                  <a:prstClr val="white"/>
                </a:solidFill>
                <a:latin typeface="UTM Androgyne" panose="02040603050506020204" pitchFamily="18" charset="0"/>
                <a:ea typeface="Arial-Rounded" pitchFamily="34" charset="0"/>
                <a:cs typeface="Arial-Rounded" pitchFamily="34" charset="0"/>
              </a:rPr>
              <a:t> </a:t>
            </a:r>
            <a:r>
              <a:rPr lang="en-US" sz="4400" dirty="0" err="1">
                <a:solidFill>
                  <a:prstClr val="white"/>
                </a:solidFill>
                <a:latin typeface="UTM Androgyne" panose="02040603050506020204" pitchFamily="18" charset="0"/>
                <a:ea typeface="Arial-Rounded" pitchFamily="34" charset="0"/>
                <a:cs typeface="Arial-Rounded" pitchFamily="34" charset="0"/>
              </a:rPr>
              <a:t>nào</a:t>
            </a:r>
            <a:r>
              <a:rPr lang="en-US" sz="4400" dirty="0">
                <a:solidFill>
                  <a:prstClr val="white"/>
                </a:solidFill>
                <a:latin typeface="UTM Androgyne" panose="02040603050506020204" pitchFamily="18" charset="0"/>
                <a:ea typeface="Arial-Rounded" pitchFamily="34" charset="0"/>
                <a:cs typeface="Arial-Rounded" pitchFamily="34" charset="0"/>
              </a:rPr>
              <a:t>?</a:t>
            </a:r>
          </a:p>
        </p:txBody>
      </p:sp>
      <p:sp>
        <p:nvSpPr>
          <p:cNvPr id="7" name="Rectangle 6"/>
          <p:cNvSpPr/>
          <p:nvPr/>
        </p:nvSpPr>
        <p:spPr>
          <a:xfrm>
            <a:off x="2903839" y="2428482"/>
            <a:ext cx="6568428" cy="1000518"/>
          </a:xfrm>
          <a:prstGeom prst="rect">
            <a:avLst/>
          </a:prstGeom>
          <a:solidFill>
            <a:schemeClr val="accent2">
              <a:lumMod val="60000"/>
              <a:lumOff val="40000"/>
            </a:schemeClr>
          </a:solidFill>
          <a:ln w="28575" cap="flat" cmpd="sng" algn="ctr">
            <a:noFill/>
            <a:prstDash val="solid"/>
            <a:miter lim="800000"/>
          </a:ln>
          <a:effectLst/>
        </p:spPr>
        <p:txBody>
          <a:bodyPr lIns="121725" tIns="60862" rIns="121725" bIns="60862" rtlCol="0" anchor="ctr"/>
          <a:lstStyle/>
          <a:p>
            <a:pPr defTabSz="1217249"/>
            <a:r>
              <a:rPr lang="en-US" sz="4400" dirty="0">
                <a:solidFill>
                  <a:prstClr val="white"/>
                </a:solidFill>
                <a:latin typeface="UTM Androgyne" panose="02040603050506020204" pitchFamily="18" charset="0"/>
                <a:ea typeface="Arial-Rounded" pitchFamily="34" charset="0"/>
                <a:cs typeface="Arial-Rounded" pitchFamily="34" charset="0"/>
              </a:rPr>
              <a:t>A.  </a:t>
            </a:r>
            <a:r>
              <a:rPr lang="en-US" sz="4400" dirty="0" err="1">
                <a:solidFill>
                  <a:prstClr val="white"/>
                </a:solidFill>
                <a:latin typeface="UTM Androgyne" panose="02040603050506020204" pitchFamily="18" charset="0"/>
                <a:ea typeface="Arial-Rounded" pitchFamily="34" charset="0"/>
                <a:cs typeface="Arial-Rounded" pitchFamily="34" charset="0"/>
              </a:rPr>
              <a:t>Là</a:t>
            </a:r>
            <a:r>
              <a:rPr lang="en-US" sz="4400" dirty="0">
                <a:solidFill>
                  <a:prstClr val="white"/>
                </a:solidFill>
                <a:latin typeface="UTM Androgyne" panose="02040603050506020204" pitchFamily="18" charset="0"/>
                <a:ea typeface="Arial-Rounded" pitchFamily="34" charset="0"/>
                <a:cs typeface="Arial-Rounded" pitchFamily="34" charset="0"/>
              </a:rPr>
              <a:t> </a:t>
            </a:r>
            <a:r>
              <a:rPr lang="en-US" sz="4400" dirty="0" err="1">
                <a:solidFill>
                  <a:prstClr val="white"/>
                </a:solidFill>
                <a:latin typeface="UTM Androgyne" panose="02040603050506020204" pitchFamily="18" charset="0"/>
                <a:ea typeface="Arial-Rounded" pitchFamily="34" charset="0"/>
                <a:cs typeface="Arial-Rounded" pitchFamily="34" charset="0"/>
              </a:rPr>
              <a:t>gì</a:t>
            </a:r>
            <a:r>
              <a:rPr lang="en-US" sz="4400" dirty="0">
                <a:solidFill>
                  <a:prstClr val="white"/>
                </a:solidFill>
                <a:latin typeface="UTM Androgyne" panose="02040603050506020204" pitchFamily="18" charset="0"/>
                <a:ea typeface="Arial-Rounded" pitchFamily="34" charset="0"/>
                <a:cs typeface="Arial-Rounded" pitchFamily="34" charset="0"/>
              </a:rPr>
              <a:t>?</a:t>
            </a:r>
          </a:p>
        </p:txBody>
      </p:sp>
      <p:sp>
        <p:nvSpPr>
          <p:cNvPr id="9" name="Rectangle 8"/>
          <p:cNvSpPr/>
          <p:nvPr/>
        </p:nvSpPr>
        <p:spPr>
          <a:xfrm>
            <a:off x="727653" y="414930"/>
            <a:ext cx="11206250" cy="1538685"/>
          </a:xfrm>
          <a:prstGeom prst="rect">
            <a:avLst/>
          </a:prstGeom>
          <a:solidFill>
            <a:schemeClr val="accent5">
              <a:lumMod val="75000"/>
            </a:schemeClr>
          </a:solidFill>
          <a:scene3d>
            <a:camera prst="orthographicFront"/>
            <a:lightRig rig="threePt" dir="t"/>
          </a:scene3d>
          <a:sp3d>
            <a:bevelT w="114300" prst="artDeco"/>
          </a:sp3d>
        </p:spPr>
        <p:txBody>
          <a:bodyPr wrap="square" lIns="121725" tIns="60862" rIns="121725" bIns="60862">
            <a:spAutoFit/>
          </a:bodyPr>
          <a:lstStyle/>
          <a:p>
            <a:pPr algn="ctr" defTabSz="1217249"/>
            <a:r>
              <a:rPr lang="en-US" sz="4600" b="1" dirty="0" err="1">
                <a:solidFill>
                  <a:prstClr val="white"/>
                </a:solidFill>
                <a:latin typeface="UVN Banh Mi" pitchFamily="2" charset="0"/>
                <a:ea typeface="Arial-Rounded" pitchFamily="34" charset="0"/>
                <a:cs typeface="Arial-Rounded" pitchFamily="34" charset="0"/>
              </a:rPr>
              <a:t>Câu</a:t>
            </a:r>
            <a:r>
              <a:rPr lang="en-US" sz="4600" b="1" dirty="0">
                <a:solidFill>
                  <a:prstClr val="white"/>
                </a:solidFill>
                <a:latin typeface="UVN Banh Mi" pitchFamily="2" charset="0"/>
                <a:ea typeface="Arial-Rounded" pitchFamily="34" charset="0"/>
                <a:cs typeface="Arial-Rounded" pitchFamily="34" charset="0"/>
              </a:rPr>
              <a:t> 3: </a:t>
            </a:r>
            <a:r>
              <a:rPr lang="en-US" sz="4600" b="1" dirty="0" err="1">
                <a:solidFill>
                  <a:prstClr val="white"/>
                </a:solidFill>
                <a:latin typeface="UVN Banh Mi" pitchFamily="2" charset="0"/>
                <a:ea typeface="Arial-Rounded" pitchFamily="34" charset="0"/>
                <a:cs typeface="Arial-Rounded" pitchFamily="34" charset="0"/>
              </a:rPr>
              <a:t>Trong</a:t>
            </a:r>
            <a:r>
              <a:rPr lang="en-US" sz="4600" b="1" dirty="0">
                <a:solidFill>
                  <a:prstClr val="white"/>
                </a:solidFill>
                <a:latin typeface="UVN Banh Mi" pitchFamily="2" charset="0"/>
                <a:ea typeface="Arial-Rounded" pitchFamily="34" charset="0"/>
                <a:cs typeface="Arial-Rounded" pitchFamily="34" charset="0"/>
              </a:rPr>
              <a:t> </a:t>
            </a:r>
            <a:r>
              <a:rPr lang="en-US" sz="4600" b="1" dirty="0" err="1">
                <a:solidFill>
                  <a:prstClr val="white"/>
                </a:solidFill>
                <a:latin typeface="UVN Banh Mi" pitchFamily="2" charset="0"/>
                <a:ea typeface="Arial-Rounded" pitchFamily="34" charset="0"/>
                <a:cs typeface="Arial-Rounded" pitchFamily="34" charset="0"/>
              </a:rPr>
              <a:t>câu</a:t>
            </a:r>
            <a:r>
              <a:rPr lang="en-US" sz="4600" b="1" dirty="0">
                <a:solidFill>
                  <a:prstClr val="white"/>
                </a:solidFill>
                <a:latin typeface="UVN Banh Mi" pitchFamily="2" charset="0"/>
                <a:ea typeface="Arial-Rounded" pitchFamily="34" charset="0"/>
                <a:cs typeface="Arial-Rounded" pitchFamily="34" charset="0"/>
              </a:rPr>
              <a:t> </a:t>
            </a:r>
            <a:r>
              <a:rPr lang="en-US" sz="4600" b="1" dirty="0" err="1">
                <a:solidFill>
                  <a:prstClr val="white"/>
                </a:solidFill>
                <a:latin typeface="UVN Banh Mi" pitchFamily="2" charset="0"/>
                <a:ea typeface="Arial-Rounded" pitchFamily="34" charset="0"/>
                <a:cs typeface="Arial-Rounded" pitchFamily="34" charset="0"/>
              </a:rPr>
              <a:t>kể</a:t>
            </a:r>
            <a:r>
              <a:rPr lang="en-US" sz="4600" b="1" dirty="0">
                <a:solidFill>
                  <a:prstClr val="white"/>
                </a:solidFill>
                <a:latin typeface="UVN Banh Mi" pitchFamily="2" charset="0"/>
                <a:ea typeface="Arial-Rounded" pitchFamily="34" charset="0"/>
                <a:cs typeface="Arial-Rounded" pitchFamily="34" charset="0"/>
              </a:rPr>
              <a:t>: </a:t>
            </a:r>
            <a:r>
              <a:rPr lang="en-US" sz="4600" b="1" i="1" dirty="0">
                <a:solidFill>
                  <a:srgbClr val="FFC000"/>
                </a:solidFill>
                <a:latin typeface="UVN Banh Mi" pitchFamily="2" charset="0"/>
                <a:ea typeface="Arial-Rounded" pitchFamily="34" charset="0"/>
                <a:cs typeface="Arial-Rounded" pitchFamily="34" charset="0"/>
              </a:rPr>
              <a:t>Ai </a:t>
            </a:r>
            <a:r>
              <a:rPr lang="en-US" sz="4600" b="1" i="1" dirty="0" err="1">
                <a:solidFill>
                  <a:srgbClr val="FFC000"/>
                </a:solidFill>
                <a:latin typeface="UVN Banh Mi" pitchFamily="2" charset="0"/>
                <a:ea typeface="Arial-Rounded" pitchFamily="34" charset="0"/>
                <a:cs typeface="Arial-Rounded" pitchFamily="34" charset="0"/>
              </a:rPr>
              <a:t>làm</a:t>
            </a:r>
            <a:r>
              <a:rPr lang="en-US" sz="4600" b="1" i="1" dirty="0">
                <a:solidFill>
                  <a:srgbClr val="FFC000"/>
                </a:solidFill>
                <a:latin typeface="UVN Banh Mi" pitchFamily="2" charset="0"/>
                <a:ea typeface="Arial-Rounded" pitchFamily="34" charset="0"/>
                <a:cs typeface="Arial-Rounded" pitchFamily="34" charset="0"/>
              </a:rPr>
              <a:t> </a:t>
            </a:r>
            <a:r>
              <a:rPr lang="en-US" sz="4600" b="1" i="1" dirty="0" err="1">
                <a:solidFill>
                  <a:srgbClr val="FFC000"/>
                </a:solidFill>
                <a:latin typeface="UVN Banh Mi" pitchFamily="2" charset="0"/>
                <a:ea typeface="Arial-Rounded" pitchFamily="34" charset="0"/>
                <a:cs typeface="Arial-Rounded" pitchFamily="34" charset="0"/>
              </a:rPr>
              <a:t>gì</a:t>
            </a:r>
            <a:r>
              <a:rPr lang="en-US" sz="4600" b="1" i="1" dirty="0">
                <a:solidFill>
                  <a:srgbClr val="FFC000"/>
                </a:solidFill>
                <a:latin typeface="UVN Banh Mi" pitchFamily="2" charset="0"/>
                <a:ea typeface="Arial-Rounded" pitchFamily="34" charset="0"/>
                <a:cs typeface="Arial-Rounded" pitchFamily="34" charset="0"/>
              </a:rPr>
              <a:t>? </a:t>
            </a:r>
            <a:r>
              <a:rPr lang="en-US" sz="4600" b="1" dirty="0" err="1">
                <a:solidFill>
                  <a:prstClr val="white"/>
                </a:solidFill>
                <a:latin typeface="UVN Banh Mi" pitchFamily="2" charset="0"/>
                <a:ea typeface="Arial-Rounded" pitchFamily="34" charset="0"/>
                <a:cs typeface="Arial-Rounded" pitchFamily="34" charset="0"/>
              </a:rPr>
              <a:t>vị</a:t>
            </a:r>
            <a:r>
              <a:rPr lang="en-US" sz="4600" b="1" dirty="0">
                <a:solidFill>
                  <a:prstClr val="white"/>
                </a:solidFill>
                <a:latin typeface="UVN Banh Mi" pitchFamily="2" charset="0"/>
                <a:ea typeface="Arial-Rounded" pitchFamily="34" charset="0"/>
                <a:cs typeface="Arial-Rounded" pitchFamily="34" charset="0"/>
              </a:rPr>
              <a:t> </a:t>
            </a:r>
            <a:r>
              <a:rPr lang="en-US" sz="4600" b="1" dirty="0" err="1">
                <a:solidFill>
                  <a:prstClr val="white"/>
                </a:solidFill>
                <a:latin typeface="UVN Banh Mi" pitchFamily="2" charset="0"/>
                <a:ea typeface="Arial-Rounded" pitchFamily="34" charset="0"/>
                <a:cs typeface="Arial-Rounded" pitchFamily="34" charset="0"/>
              </a:rPr>
              <a:t>ngữ</a:t>
            </a:r>
            <a:r>
              <a:rPr lang="en-US" sz="4600" b="1" dirty="0">
                <a:solidFill>
                  <a:prstClr val="white"/>
                </a:solidFill>
                <a:latin typeface="UVN Banh Mi" pitchFamily="2" charset="0"/>
                <a:ea typeface="Arial-Rounded" pitchFamily="34" charset="0"/>
                <a:cs typeface="Arial-Rounded" pitchFamily="34" charset="0"/>
              </a:rPr>
              <a:t> </a:t>
            </a:r>
            <a:r>
              <a:rPr lang="en-US" sz="4600" b="1" dirty="0" err="1">
                <a:solidFill>
                  <a:prstClr val="white"/>
                </a:solidFill>
                <a:latin typeface="UVN Banh Mi" pitchFamily="2" charset="0"/>
                <a:ea typeface="Arial-Rounded" pitchFamily="34" charset="0"/>
                <a:cs typeface="Arial-Rounded" pitchFamily="34" charset="0"/>
              </a:rPr>
              <a:t>trả</a:t>
            </a:r>
            <a:r>
              <a:rPr lang="en-US" sz="4600" b="1" dirty="0">
                <a:solidFill>
                  <a:prstClr val="white"/>
                </a:solidFill>
                <a:latin typeface="UVN Banh Mi" pitchFamily="2" charset="0"/>
                <a:ea typeface="Arial-Rounded" pitchFamily="34" charset="0"/>
                <a:cs typeface="Arial-Rounded" pitchFamily="34" charset="0"/>
              </a:rPr>
              <a:t> </a:t>
            </a:r>
            <a:r>
              <a:rPr lang="en-US" sz="4600" b="1" dirty="0" err="1">
                <a:solidFill>
                  <a:prstClr val="white"/>
                </a:solidFill>
                <a:latin typeface="UVN Banh Mi" pitchFamily="2" charset="0"/>
                <a:ea typeface="Arial-Rounded" pitchFamily="34" charset="0"/>
                <a:cs typeface="Arial-Rounded" pitchFamily="34" charset="0"/>
              </a:rPr>
              <a:t>lời</a:t>
            </a:r>
            <a:r>
              <a:rPr lang="en-US" sz="4600" b="1" dirty="0">
                <a:solidFill>
                  <a:prstClr val="white"/>
                </a:solidFill>
                <a:latin typeface="UVN Banh Mi" pitchFamily="2" charset="0"/>
                <a:ea typeface="Arial-Rounded" pitchFamily="34" charset="0"/>
                <a:cs typeface="Arial-Rounded" pitchFamily="34" charset="0"/>
              </a:rPr>
              <a:t> </a:t>
            </a:r>
            <a:r>
              <a:rPr lang="en-US" sz="4600" b="1" dirty="0" err="1">
                <a:solidFill>
                  <a:prstClr val="white"/>
                </a:solidFill>
                <a:latin typeface="UVN Banh Mi" pitchFamily="2" charset="0"/>
                <a:ea typeface="Arial-Rounded" pitchFamily="34" charset="0"/>
                <a:cs typeface="Arial-Rounded" pitchFamily="34" charset="0"/>
              </a:rPr>
              <a:t>cho</a:t>
            </a:r>
            <a:r>
              <a:rPr lang="en-US" sz="4600" b="1" dirty="0">
                <a:solidFill>
                  <a:prstClr val="white"/>
                </a:solidFill>
                <a:latin typeface="UVN Banh Mi" pitchFamily="2" charset="0"/>
                <a:ea typeface="Arial-Rounded" pitchFamily="34" charset="0"/>
                <a:cs typeface="Arial-Rounded" pitchFamily="34" charset="0"/>
              </a:rPr>
              <a:t> </a:t>
            </a:r>
            <a:r>
              <a:rPr lang="en-US" sz="4600" b="1" dirty="0" err="1">
                <a:solidFill>
                  <a:prstClr val="white"/>
                </a:solidFill>
                <a:latin typeface="UVN Banh Mi" pitchFamily="2" charset="0"/>
                <a:ea typeface="Arial-Rounded" pitchFamily="34" charset="0"/>
                <a:cs typeface="Arial-Rounded" pitchFamily="34" charset="0"/>
              </a:rPr>
              <a:t>câu</a:t>
            </a:r>
            <a:r>
              <a:rPr lang="en-US" sz="4600" b="1" dirty="0">
                <a:solidFill>
                  <a:prstClr val="white"/>
                </a:solidFill>
                <a:latin typeface="UVN Banh Mi" pitchFamily="2" charset="0"/>
                <a:ea typeface="Arial-Rounded" pitchFamily="34" charset="0"/>
                <a:cs typeface="Arial-Rounded" pitchFamily="34" charset="0"/>
              </a:rPr>
              <a:t> </a:t>
            </a:r>
            <a:r>
              <a:rPr lang="en-US" sz="4600" b="1" dirty="0" err="1">
                <a:solidFill>
                  <a:prstClr val="white"/>
                </a:solidFill>
                <a:latin typeface="UVN Banh Mi" pitchFamily="2" charset="0"/>
                <a:ea typeface="Arial-Rounded" pitchFamily="34" charset="0"/>
                <a:cs typeface="Arial-Rounded" pitchFamily="34" charset="0"/>
              </a:rPr>
              <a:t>hỏi</a:t>
            </a:r>
            <a:r>
              <a:rPr lang="en-US" sz="4600" b="1" i="1" dirty="0">
                <a:solidFill>
                  <a:srgbClr val="FFC000"/>
                </a:solidFill>
                <a:latin typeface="UVN Banh Mi" pitchFamily="2" charset="0"/>
                <a:ea typeface="Arial-Rounded" pitchFamily="34" charset="0"/>
                <a:cs typeface="Arial-Rounded" pitchFamily="34" charset="0"/>
              </a:rPr>
              <a:t> </a:t>
            </a:r>
            <a:r>
              <a:rPr lang="en-US" sz="4600" b="1" dirty="0" err="1">
                <a:solidFill>
                  <a:prstClr val="white"/>
                </a:solidFill>
                <a:latin typeface="UVN Banh Mi" pitchFamily="2" charset="0"/>
                <a:ea typeface="Arial-Rounded" pitchFamily="34" charset="0"/>
                <a:cs typeface="Arial-Rounded" pitchFamily="34" charset="0"/>
              </a:rPr>
              <a:t>là</a:t>
            </a:r>
            <a:r>
              <a:rPr lang="en-US" sz="4600" b="1" dirty="0">
                <a:solidFill>
                  <a:prstClr val="white"/>
                </a:solidFill>
                <a:latin typeface="UVN Banh Mi" pitchFamily="2" charset="0"/>
                <a:ea typeface="Arial-Rounded" pitchFamily="34" charset="0"/>
                <a:cs typeface="Arial-Rounded" pitchFamily="34" charset="0"/>
              </a:rPr>
              <a:t>:</a:t>
            </a:r>
          </a:p>
        </p:txBody>
      </p:sp>
      <p:pic>
        <p:nvPicPr>
          <p:cNvPr id="13" name="Picture 12">
            <a:hlinkClick r:id="rId5" action="ppaction://hlinksldjump"/>
            <a:extLst>
              <a:ext uri="{FF2B5EF4-FFF2-40B4-BE49-F238E27FC236}">
                <a16:creationId xmlns:a16="http://schemas.microsoft.com/office/drawing/2014/main" id="{AA0D48CC-FC57-482A-BD7A-5E4F79332B81}"/>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24496" b="62791" l="20191" r="41064"/>
                    </a14:imgEffect>
                  </a14:imgLayer>
                </a14:imgProps>
              </a:ext>
              <a:ext uri="{28A0092B-C50C-407E-A947-70E740481C1C}">
                <a14:useLocalDpi xmlns:a14="http://schemas.microsoft.com/office/drawing/2010/main" val="0"/>
              </a:ext>
            </a:extLst>
          </a:blip>
          <a:srcRect l="21674" t="26091" r="56653" b="36954"/>
          <a:stretch/>
        </p:blipFill>
        <p:spPr>
          <a:xfrm>
            <a:off x="8177001" y="1853193"/>
            <a:ext cx="1034456" cy="1552150"/>
          </a:xfrm>
          <a:prstGeom prst="rect">
            <a:avLst/>
          </a:prstGeom>
        </p:spPr>
      </p:pic>
      <p:pic>
        <p:nvPicPr>
          <p:cNvPr id="14" name="Picture 13">
            <a:hlinkClick r:id="rId5" action="ppaction://hlinksldjump"/>
            <a:extLst>
              <a:ext uri="{FF2B5EF4-FFF2-40B4-BE49-F238E27FC236}">
                <a16:creationId xmlns:a16="http://schemas.microsoft.com/office/drawing/2014/main" id="{74F6234C-5EF1-4736-9269-C67F9776E5A3}"/>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24496" b="62791" l="20191" r="41064"/>
                    </a14:imgEffect>
                  </a14:imgLayer>
                </a14:imgProps>
              </a:ext>
              <a:ext uri="{28A0092B-C50C-407E-A947-70E740481C1C}">
                <a14:useLocalDpi xmlns:a14="http://schemas.microsoft.com/office/drawing/2010/main" val="0"/>
              </a:ext>
            </a:extLst>
          </a:blip>
          <a:srcRect l="21674" t="26091" r="56653" b="36954"/>
          <a:stretch/>
        </p:blipFill>
        <p:spPr>
          <a:xfrm>
            <a:off x="8177000" y="3378215"/>
            <a:ext cx="1034457" cy="1552152"/>
          </a:xfrm>
          <a:prstGeom prst="rect">
            <a:avLst/>
          </a:prstGeom>
        </p:spPr>
      </p:pic>
      <p:pic>
        <p:nvPicPr>
          <p:cNvPr id="15" name="Picture 14" descr="A green plastic trash can&#10;&#10;Description automatically generated with low confidence">
            <a:extLst>
              <a:ext uri="{FF2B5EF4-FFF2-40B4-BE49-F238E27FC236}">
                <a16:creationId xmlns:a16="http://schemas.microsoft.com/office/drawing/2014/main" id="{DFF6D8D3-2BEF-4CF7-8DCB-6F90ED1A6258}"/>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852" b="86574" l="10000" r="90000">
                        <a14:foregroundMark x1="51300" y1="6944" x2="51300" y2="6944"/>
                        <a14:foregroundMark x1="48400" y1="83796" x2="48400" y2="83796"/>
                        <a14:foregroundMark x1="50500" y1="86574" x2="50500" y2="86574"/>
                      </a14:backgroundRemoval>
                    </a14:imgEffect>
                  </a14:imgLayer>
                </a14:imgProps>
              </a:ext>
              <a:ext uri="{28A0092B-C50C-407E-A947-70E740481C1C}">
                <a14:useLocalDpi xmlns:a14="http://schemas.microsoft.com/office/drawing/2010/main" val="0"/>
              </a:ext>
            </a:extLst>
          </a:blip>
          <a:srcRect b="10211"/>
          <a:stretch/>
        </p:blipFill>
        <p:spPr>
          <a:xfrm>
            <a:off x="7888859" y="4992126"/>
            <a:ext cx="1566122" cy="1450652"/>
          </a:xfrm>
          <a:prstGeom prst="rect">
            <a:avLst/>
          </a:prstGeom>
        </p:spPr>
      </p:pic>
    </p:spTree>
    <p:extLst>
      <p:ext uri="{BB962C8B-B14F-4D97-AF65-F5344CB8AC3E}">
        <p14:creationId xmlns:p14="http://schemas.microsoft.com/office/powerpoint/2010/main" val="202492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strVal val="#ppt_w*0.70"/>
                                          </p:val>
                                        </p:tav>
                                        <p:tav tm="100000">
                                          <p:val>
                                            <p:strVal val="#ppt_w"/>
                                          </p:val>
                                        </p:tav>
                                      </p:tavLst>
                                    </p:anim>
                                    <p:anim calcmode="lin" valueType="num">
                                      <p:cBhvr>
                                        <p:cTn id="13" dur="1000" fill="hold"/>
                                        <p:tgtEl>
                                          <p:spTgt spid="3"/>
                                        </p:tgtEl>
                                        <p:attrNameLst>
                                          <p:attrName>ppt_h</p:attrName>
                                        </p:attrNameLst>
                                      </p:cBhvr>
                                      <p:tavLst>
                                        <p:tav tm="0">
                                          <p:val>
                                            <p:strVal val="#ppt_h"/>
                                          </p:val>
                                        </p:tav>
                                        <p:tav tm="100000">
                                          <p:val>
                                            <p:strVal val="#ppt_h"/>
                                          </p:val>
                                        </p:tav>
                                      </p:tavLst>
                                    </p:anim>
                                    <p:animEffect transition="in" filter="fade">
                                      <p:cBhvr>
                                        <p:cTn id="14" dur="1000"/>
                                        <p:tgtEl>
                                          <p:spTgt spid="3"/>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1000" fill="hold"/>
                                        <p:tgtEl>
                                          <p:spTgt spid="4"/>
                                        </p:tgtEl>
                                        <p:attrNameLst>
                                          <p:attrName>ppt_w</p:attrName>
                                        </p:attrNameLst>
                                      </p:cBhvr>
                                      <p:tavLst>
                                        <p:tav tm="0">
                                          <p:val>
                                            <p:strVal val="#ppt_w*0.70"/>
                                          </p:val>
                                        </p:tav>
                                        <p:tav tm="100000">
                                          <p:val>
                                            <p:strVal val="#ppt_w"/>
                                          </p:val>
                                        </p:tav>
                                      </p:tavLst>
                                    </p:anim>
                                    <p:anim calcmode="lin" valueType="num">
                                      <p:cBhvr>
                                        <p:cTn id="18" dur="1000" fill="hold"/>
                                        <p:tgtEl>
                                          <p:spTgt spid="4"/>
                                        </p:tgtEl>
                                        <p:attrNameLst>
                                          <p:attrName>ppt_h</p:attrName>
                                        </p:attrNameLst>
                                      </p:cBhvr>
                                      <p:tavLst>
                                        <p:tav tm="0">
                                          <p:val>
                                            <p:strVal val="#ppt_h"/>
                                          </p:val>
                                        </p:tav>
                                        <p:tav tm="100000">
                                          <p:val>
                                            <p:strVal val="#ppt_h"/>
                                          </p:val>
                                        </p:tav>
                                      </p:tavLst>
                                    </p:anim>
                                    <p:animEffect transition="in" filter="fade">
                                      <p:cBhvr>
                                        <p:cTn id="19" dur="1000"/>
                                        <p:tgtEl>
                                          <p:spTgt spid="4"/>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1000" fill="hold"/>
                                        <p:tgtEl>
                                          <p:spTgt spid="7"/>
                                        </p:tgtEl>
                                        <p:attrNameLst>
                                          <p:attrName>ppt_w</p:attrName>
                                        </p:attrNameLst>
                                      </p:cBhvr>
                                      <p:tavLst>
                                        <p:tav tm="0">
                                          <p:val>
                                            <p:strVal val="#ppt_w*0.70"/>
                                          </p:val>
                                        </p:tav>
                                        <p:tav tm="100000">
                                          <p:val>
                                            <p:strVal val="#ppt_w"/>
                                          </p:val>
                                        </p:tav>
                                      </p:tavLst>
                                    </p:anim>
                                    <p:anim calcmode="lin" valueType="num">
                                      <p:cBhvr>
                                        <p:cTn id="23" dur="1000" fill="hold"/>
                                        <p:tgtEl>
                                          <p:spTgt spid="7"/>
                                        </p:tgtEl>
                                        <p:attrNameLst>
                                          <p:attrName>ppt_h</p:attrName>
                                        </p:attrNameLst>
                                      </p:cBhvr>
                                      <p:tavLst>
                                        <p:tav tm="0">
                                          <p:val>
                                            <p:strVal val="#ppt_h"/>
                                          </p:val>
                                        </p:tav>
                                        <p:tav tm="100000">
                                          <p:val>
                                            <p:strVal val="#ppt_h"/>
                                          </p:val>
                                        </p:tav>
                                      </p:tavLst>
                                    </p:anim>
                                    <p:animEffect transition="in" filter="fade">
                                      <p:cBhvr>
                                        <p:cTn id="24"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3"/>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withEffect">
                                  <p:stCondLst>
                                    <p:cond delay="0"/>
                                  </p:stCondLst>
                                  <p:childTnLst>
                                    <p:animClr clrSpc="rgb" dir="cw">
                                      <p:cBhvr>
                                        <p:cTn id="29" dur="250" fill="hold"/>
                                        <p:tgtEl>
                                          <p:spTgt spid="3"/>
                                        </p:tgtEl>
                                        <p:attrNameLst>
                                          <p:attrName>fillcolor</p:attrName>
                                        </p:attrNameLst>
                                      </p:cBhvr>
                                      <p:to>
                                        <a:schemeClr val="bg2"/>
                                      </p:to>
                                    </p:animClr>
                                    <p:set>
                                      <p:cBhvr>
                                        <p:cTn id="30" dur="250" fill="hold"/>
                                        <p:tgtEl>
                                          <p:spTgt spid="3"/>
                                        </p:tgtEl>
                                        <p:attrNameLst>
                                          <p:attrName>fill.type</p:attrName>
                                        </p:attrNameLst>
                                      </p:cBhvr>
                                      <p:to>
                                        <p:strVal val="solid"/>
                                      </p:to>
                                    </p:set>
                                    <p:set>
                                      <p:cBhvr>
                                        <p:cTn id="31" dur="250" fill="hold"/>
                                        <p:tgtEl>
                                          <p:spTgt spid="3"/>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1" presetClass="emph" presetSubtype="2" fill="hold" nodeType="withEffect">
                                  <p:stCondLst>
                                    <p:cond delay="500"/>
                                  </p:stCondLst>
                                  <p:childTnLst>
                                    <p:animClr clrSpc="rgb" dir="cw">
                                      <p:cBhvr>
                                        <p:cTn id="33" dur="250" fill="hold"/>
                                        <p:tgtEl>
                                          <p:spTgt spid="3"/>
                                        </p:tgtEl>
                                        <p:attrNameLst>
                                          <p:attrName>fillcolor</p:attrName>
                                        </p:attrNameLst>
                                      </p:cBhvr>
                                      <p:to>
                                        <a:srgbClr val="002060"/>
                                      </p:to>
                                    </p:animClr>
                                    <p:set>
                                      <p:cBhvr>
                                        <p:cTn id="34" dur="250" fill="hold"/>
                                        <p:tgtEl>
                                          <p:spTgt spid="3"/>
                                        </p:tgtEl>
                                        <p:attrNameLst>
                                          <p:attrName>fill.type</p:attrName>
                                        </p:attrNameLst>
                                      </p:cBhvr>
                                      <p:to>
                                        <p:strVal val="solid"/>
                                      </p:to>
                                    </p:set>
                                    <p:set>
                                      <p:cBhvr>
                                        <p:cTn id="35" dur="250" fill="hold"/>
                                        <p:tgtEl>
                                          <p:spTgt spid="3"/>
                                        </p:tgtEl>
                                        <p:attrNameLst>
                                          <p:attrName>fill.on</p:attrName>
                                        </p:attrNameLst>
                                      </p:cBhvr>
                                      <p:to>
                                        <p:strVal val="true"/>
                                      </p:to>
                                    </p:set>
                                  </p:childTnLst>
                                </p:cTn>
                              </p:par>
                              <p:par>
                                <p:cTn id="36" presetID="1" presetClass="entr" presetSubtype="0" fill="hold" nodeType="withEffect">
                                  <p:stCondLst>
                                    <p:cond delay="500"/>
                                  </p:stCondLst>
                                  <p:childTnLst>
                                    <p:set>
                                      <p:cBhvr>
                                        <p:cTn id="37" dur="1" fill="hold">
                                          <p:stCondLst>
                                            <p:cond delay="0"/>
                                          </p:stCondLst>
                                        </p:cTn>
                                        <p:tgtEl>
                                          <p:spTgt spid="15"/>
                                        </p:tgtEl>
                                        <p:attrNameLst>
                                          <p:attrName>style.visibility</p:attrName>
                                        </p:attrNameLst>
                                      </p:cBhvr>
                                      <p:to>
                                        <p:strVal val="visible"/>
                                      </p:to>
                                    </p:set>
                                  </p:childTnLst>
                                  <p:subTnLst>
                                    <p:audio>
                                      <p:cMediaNode>
                                        <p:cTn display="0" masterRel="sameClick">
                                          <p:stCondLst>
                                            <p:cond evt="begin" delay="0">
                                              <p:tn val="36"/>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3"/>
                  </p:tgtEl>
                </p:cond>
              </p:nextCondLst>
            </p:seq>
            <p:seq concurrent="1" nextAc="seek">
              <p:cTn id="38" restart="whenNotActive" fill="hold" evtFilter="cancelBubble" nodeType="interactiveSeq">
                <p:stCondLst>
                  <p:cond evt="onClick" delay="0">
                    <p:tgtEl>
                      <p:spTgt spid="4"/>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withEffect">
                                  <p:stCondLst>
                                    <p:cond delay="0"/>
                                  </p:stCondLst>
                                  <p:childTnLst>
                                    <p:animClr clrSpc="rgb" dir="cw">
                                      <p:cBhvr>
                                        <p:cTn id="42" dur="250" fill="hold"/>
                                        <p:tgtEl>
                                          <p:spTgt spid="4"/>
                                        </p:tgtEl>
                                        <p:attrNameLst>
                                          <p:attrName>fillcolor</p:attrName>
                                        </p:attrNameLst>
                                      </p:cBhvr>
                                      <p:to>
                                        <a:schemeClr val="accent1"/>
                                      </p:to>
                                    </p:animClr>
                                    <p:set>
                                      <p:cBhvr>
                                        <p:cTn id="43" dur="250" fill="hold"/>
                                        <p:tgtEl>
                                          <p:spTgt spid="4"/>
                                        </p:tgtEl>
                                        <p:attrNameLst>
                                          <p:attrName>fill.type</p:attrName>
                                        </p:attrNameLst>
                                      </p:cBhvr>
                                      <p:to>
                                        <p:strVal val="solid"/>
                                      </p:to>
                                    </p:set>
                                    <p:set>
                                      <p:cBhvr>
                                        <p:cTn id="44" dur="250" fill="hold"/>
                                        <p:tgtEl>
                                          <p:spTgt spid="4"/>
                                        </p:tgtEl>
                                        <p:attrNameLst>
                                          <p:attrName>fill.on</p:attrName>
                                        </p:attrNameLst>
                                      </p:cBhvr>
                                      <p:to>
                                        <p:strVal val="true"/>
                                      </p:to>
                                    </p:set>
                                  </p:childTnLst>
                                  <p:subTnLst>
                                    <p:audio>
                                      <p:cMediaNode>
                                        <p:cTn display="0" masterRel="sameClick">
                                          <p:stCondLst>
                                            <p:cond evt="begin" delay="0">
                                              <p:tn val="41"/>
                                            </p:cond>
                                          </p:stCondLst>
                                          <p:endCondLst>
                                            <p:cond evt="onStopAudio" delay="0">
                                              <p:tgtEl>
                                                <p:sldTgt/>
                                              </p:tgtEl>
                                            </p:cond>
                                          </p:endCondLst>
                                        </p:cTn>
                                        <p:tgtEl>
                                          <p:sndTgt r:embed="rId2" name="click.wav"/>
                                        </p:tgtEl>
                                      </p:cMediaNode>
                                    </p:audio>
                                  </p:subTnLst>
                                </p:cTn>
                              </p:par>
                              <p:par>
                                <p:cTn id="45" presetID="1" presetClass="emph" presetSubtype="2" fill="hold" nodeType="withEffect">
                                  <p:stCondLst>
                                    <p:cond delay="500"/>
                                  </p:stCondLst>
                                  <p:childTnLst>
                                    <p:animClr clrSpc="rgb" dir="cw">
                                      <p:cBhvr>
                                        <p:cTn id="46" dur="250" fill="hold"/>
                                        <p:tgtEl>
                                          <p:spTgt spid="4"/>
                                        </p:tgtEl>
                                        <p:attrNameLst>
                                          <p:attrName>fillcolor</p:attrName>
                                        </p:attrNameLst>
                                      </p:cBhvr>
                                      <p:to>
                                        <a:schemeClr val="accent1"/>
                                      </p:to>
                                    </p:animClr>
                                    <p:set>
                                      <p:cBhvr>
                                        <p:cTn id="47" dur="250" fill="hold"/>
                                        <p:tgtEl>
                                          <p:spTgt spid="4"/>
                                        </p:tgtEl>
                                        <p:attrNameLst>
                                          <p:attrName>fill.type</p:attrName>
                                        </p:attrNameLst>
                                      </p:cBhvr>
                                      <p:to>
                                        <p:strVal val="solid"/>
                                      </p:to>
                                    </p:set>
                                    <p:set>
                                      <p:cBhvr>
                                        <p:cTn id="48" dur="250" fill="hold"/>
                                        <p:tgtEl>
                                          <p:spTgt spid="4"/>
                                        </p:tgtEl>
                                        <p:attrNameLst>
                                          <p:attrName>fill.on</p:attrName>
                                        </p:attrNameLst>
                                      </p:cBhvr>
                                      <p:to>
                                        <p:strVal val="true"/>
                                      </p:to>
                                    </p:set>
                                  </p:childTnLst>
                                </p:cTn>
                              </p:par>
                              <p:par>
                                <p:cTn id="49" presetID="1" presetClass="entr" presetSubtype="0" fill="hold" nodeType="withEffect">
                                  <p:stCondLst>
                                    <p:cond delay="500"/>
                                  </p:stCondLst>
                                  <p:childTnLst>
                                    <p:set>
                                      <p:cBhvr>
                                        <p:cTn id="50" dur="1" fill="hold">
                                          <p:stCondLst>
                                            <p:cond delay="0"/>
                                          </p:stCondLst>
                                        </p:cTn>
                                        <p:tgtEl>
                                          <p:spTgt spid="14"/>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4"/>
                  </p:tgtEl>
                </p:cond>
              </p:nextCondLst>
            </p:seq>
            <p:seq concurrent="1" nextAc="seek">
              <p:cTn id="51" restart="whenNotActive" fill="hold" evtFilter="cancelBubble" nodeType="interactiveSeq">
                <p:stCondLst>
                  <p:cond evt="onClick" delay="0">
                    <p:tgtEl>
                      <p:spTgt spid="7"/>
                    </p:tgtEl>
                  </p:cond>
                </p:stCondLst>
                <p:endSync evt="end" delay="0">
                  <p:rtn val="all"/>
                </p:endSync>
                <p:childTnLst>
                  <p:par>
                    <p:cTn id="52" fill="hold">
                      <p:stCondLst>
                        <p:cond delay="0"/>
                      </p:stCondLst>
                      <p:childTnLst>
                        <p:par>
                          <p:cTn id="53" fill="hold">
                            <p:stCondLst>
                              <p:cond delay="0"/>
                            </p:stCondLst>
                            <p:childTnLst>
                              <p:par>
                                <p:cTn id="54" presetID="1" presetClass="emph" presetSubtype="2" fill="hold" nodeType="withEffect">
                                  <p:stCondLst>
                                    <p:cond delay="0"/>
                                  </p:stCondLst>
                                  <p:childTnLst>
                                    <p:animClr clrSpc="rgb" dir="cw">
                                      <p:cBhvr>
                                        <p:cTn id="55" dur="250" fill="hold"/>
                                        <p:tgtEl>
                                          <p:spTgt spid="7"/>
                                        </p:tgtEl>
                                        <p:attrNameLst>
                                          <p:attrName>fillcolor</p:attrName>
                                        </p:attrNameLst>
                                      </p:cBhvr>
                                      <p:to>
                                        <a:schemeClr val="accent1"/>
                                      </p:to>
                                    </p:animClr>
                                    <p:set>
                                      <p:cBhvr>
                                        <p:cTn id="56" dur="250" fill="hold"/>
                                        <p:tgtEl>
                                          <p:spTgt spid="7"/>
                                        </p:tgtEl>
                                        <p:attrNameLst>
                                          <p:attrName>fill.type</p:attrName>
                                        </p:attrNameLst>
                                      </p:cBhvr>
                                      <p:to>
                                        <p:strVal val="solid"/>
                                      </p:to>
                                    </p:set>
                                    <p:set>
                                      <p:cBhvr>
                                        <p:cTn id="57" dur="250" fill="hold"/>
                                        <p:tgtEl>
                                          <p:spTgt spid="7"/>
                                        </p:tgtEl>
                                        <p:attrNameLst>
                                          <p:attrName>fill.on</p:attrName>
                                        </p:attrNameLst>
                                      </p:cBhvr>
                                      <p:to>
                                        <p:strVal val="true"/>
                                      </p:to>
                                    </p:set>
                                  </p:childTnLst>
                                  <p:subTnLst>
                                    <p:audio>
                                      <p:cMediaNode>
                                        <p:cTn display="0" masterRel="sameClick">
                                          <p:stCondLst>
                                            <p:cond evt="begin" delay="0">
                                              <p:tn val="54"/>
                                            </p:cond>
                                          </p:stCondLst>
                                          <p:endCondLst>
                                            <p:cond evt="onStopAudio" delay="0">
                                              <p:tgtEl>
                                                <p:sldTgt/>
                                              </p:tgtEl>
                                            </p:cond>
                                          </p:endCondLst>
                                        </p:cTn>
                                        <p:tgtEl>
                                          <p:sndTgt r:embed="rId2" name="click.wav"/>
                                        </p:tgtEl>
                                      </p:cMediaNode>
                                    </p:audio>
                                  </p:subTnLst>
                                </p:cTn>
                              </p:par>
                              <p:par>
                                <p:cTn id="58" presetID="1" presetClass="emph" presetSubtype="2" fill="hold" nodeType="withEffect">
                                  <p:stCondLst>
                                    <p:cond delay="500"/>
                                  </p:stCondLst>
                                  <p:childTnLst>
                                    <p:animClr clrSpc="rgb" dir="cw">
                                      <p:cBhvr>
                                        <p:cTn id="59" dur="250" fill="hold"/>
                                        <p:tgtEl>
                                          <p:spTgt spid="7"/>
                                        </p:tgtEl>
                                        <p:attrNameLst>
                                          <p:attrName>fillcolor</p:attrName>
                                        </p:attrNameLst>
                                      </p:cBhvr>
                                      <p:to>
                                        <a:schemeClr val="accent1"/>
                                      </p:to>
                                    </p:animClr>
                                    <p:set>
                                      <p:cBhvr>
                                        <p:cTn id="60" dur="250" fill="hold"/>
                                        <p:tgtEl>
                                          <p:spTgt spid="7"/>
                                        </p:tgtEl>
                                        <p:attrNameLst>
                                          <p:attrName>fill.type</p:attrName>
                                        </p:attrNameLst>
                                      </p:cBhvr>
                                      <p:to>
                                        <p:strVal val="solid"/>
                                      </p:to>
                                    </p:set>
                                    <p:set>
                                      <p:cBhvr>
                                        <p:cTn id="61" dur="250" fill="hold"/>
                                        <p:tgtEl>
                                          <p:spTgt spid="7"/>
                                        </p:tgtEl>
                                        <p:attrNameLst>
                                          <p:attrName>fill.on</p:attrName>
                                        </p:attrNameLst>
                                      </p:cBhvr>
                                      <p:to>
                                        <p:strVal val="true"/>
                                      </p:to>
                                    </p:set>
                                  </p:childTnLst>
                                </p:cTn>
                              </p:par>
                              <p:par>
                                <p:cTn id="62" presetID="1" presetClass="entr" presetSubtype="0" fill="hold" nodeType="withEffect">
                                  <p:stCondLst>
                                    <p:cond delay="500"/>
                                  </p:stCondLst>
                                  <p:childTnLst>
                                    <p:set>
                                      <p:cBhvr>
                                        <p:cTn id="63"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7"/>
                  </p:tgtEl>
                </p:cond>
              </p:nextCondLst>
            </p:seq>
          </p:childTnLst>
        </p:cTn>
      </p:par>
    </p:tnLst>
    <p:bldLst>
      <p:bldP spid="3" grpId="0" animBg="1"/>
      <p:bldP spid="4" grpId="0" animBg="1"/>
      <p:bldP spid="7"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te Cartoon Flower – LINE stickers | LINE STORE">
            <a:hlinkClick r:id="rId5" action="ppaction://hlinksldjump"/>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65305" y="5690139"/>
            <a:ext cx="1143000" cy="114300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843436" y="3699592"/>
            <a:ext cx="8466975" cy="1226585"/>
          </a:xfrm>
          <a:prstGeom prst="rect">
            <a:avLst/>
          </a:prstGeom>
          <a:solidFill>
            <a:schemeClr val="accent2">
              <a:lumMod val="40000"/>
              <a:lumOff val="60000"/>
            </a:schemeClr>
          </a:solidFill>
          <a:ln w="28575" cap="flat" cmpd="sng" algn="ctr">
            <a:noFill/>
            <a:prstDash val="solid"/>
            <a:miter lim="800000"/>
          </a:ln>
          <a:effectLst/>
        </p:spPr>
        <p:txBody>
          <a:bodyPr lIns="121725" tIns="60862" rIns="121725" bIns="60862" rtlCol="0" anchor="ctr"/>
          <a:lstStyle/>
          <a:p>
            <a:pPr defTabSz="1217249">
              <a:defRPr/>
            </a:pPr>
            <a:r>
              <a:rPr lang="en-US" sz="4400" dirty="0">
                <a:latin typeface="UTM Androgyne" panose="02040603050506020204" pitchFamily="18" charset="0"/>
                <a:ea typeface="Arial-Rounded" pitchFamily="34" charset="0"/>
                <a:cs typeface="Arial-Rounded" pitchFamily="34" charset="0"/>
              </a:rPr>
              <a:t>B. Ai (con </a:t>
            </a:r>
            <a:r>
              <a:rPr lang="en-US" sz="4400" dirty="0" err="1">
                <a:latin typeface="UTM Androgyne" panose="02040603050506020204" pitchFamily="18" charset="0"/>
                <a:ea typeface="Arial-Rounded" pitchFamily="34" charset="0"/>
                <a:cs typeface="Arial-Rounded" pitchFamily="34" charset="0"/>
              </a:rPr>
              <a:t>gì</a:t>
            </a:r>
            <a:r>
              <a:rPr lang="en-US" sz="4400" dirty="0">
                <a:latin typeface="UTM Androgyne" panose="02040603050506020204" pitchFamily="18" charset="0"/>
                <a:ea typeface="Arial-Rounded" pitchFamily="34" charset="0"/>
                <a:cs typeface="Arial-Rounded" pitchFamily="34" charset="0"/>
              </a:rPr>
              <a:t>, </a:t>
            </a:r>
            <a:r>
              <a:rPr lang="en-US" sz="4400" dirty="0" err="1">
                <a:latin typeface="UTM Androgyne" panose="02040603050506020204" pitchFamily="18" charset="0"/>
                <a:ea typeface="Arial-Rounded" pitchFamily="34" charset="0"/>
                <a:cs typeface="Arial-Rounded" pitchFamily="34" charset="0"/>
              </a:rPr>
              <a:t>cái</a:t>
            </a:r>
            <a:r>
              <a:rPr lang="en-US" sz="4400" dirty="0">
                <a:latin typeface="UTM Androgyne" panose="02040603050506020204" pitchFamily="18" charset="0"/>
                <a:ea typeface="Arial-Rounded" pitchFamily="34" charset="0"/>
                <a:cs typeface="Arial-Rounded" pitchFamily="34" charset="0"/>
              </a:rPr>
              <a:t> </a:t>
            </a:r>
            <a:r>
              <a:rPr lang="en-US" sz="4400" dirty="0" err="1">
                <a:latin typeface="UTM Androgyne" panose="02040603050506020204" pitchFamily="18" charset="0"/>
                <a:ea typeface="Arial-Rounded" pitchFamily="34" charset="0"/>
                <a:cs typeface="Arial-Rounded" pitchFamily="34" charset="0"/>
              </a:rPr>
              <a:t>gì</a:t>
            </a:r>
            <a:r>
              <a:rPr lang="en-US" sz="4400" dirty="0">
                <a:latin typeface="UTM Androgyne" panose="02040603050506020204" pitchFamily="18" charset="0"/>
                <a:ea typeface="Arial-Rounded" pitchFamily="34" charset="0"/>
                <a:cs typeface="Arial-Rounded" pitchFamily="34" charset="0"/>
              </a:rPr>
              <a:t>)?</a:t>
            </a:r>
            <a:endParaRPr lang="vi-VN" sz="4400" dirty="0">
              <a:latin typeface="Arial-Rounded" pitchFamily="34" charset="0"/>
              <a:ea typeface="Arial-Rounded" pitchFamily="34" charset="0"/>
              <a:cs typeface="Arial-Rounded" pitchFamily="34" charset="0"/>
            </a:endParaRPr>
          </a:p>
        </p:txBody>
      </p:sp>
      <p:sp>
        <p:nvSpPr>
          <p:cNvPr id="4" name="Rectangle 3"/>
          <p:cNvSpPr/>
          <p:nvPr/>
        </p:nvSpPr>
        <p:spPr>
          <a:xfrm>
            <a:off x="1990482" y="5174439"/>
            <a:ext cx="8402211" cy="1257957"/>
          </a:xfrm>
          <a:prstGeom prst="rect">
            <a:avLst/>
          </a:prstGeom>
          <a:solidFill>
            <a:schemeClr val="accent2">
              <a:lumMod val="40000"/>
              <a:lumOff val="60000"/>
            </a:schemeClr>
          </a:solidFill>
          <a:ln w="28575" cap="flat" cmpd="sng" algn="ctr">
            <a:noFill/>
            <a:prstDash val="solid"/>
            <a:miter lim="800000"/>
          </a:ln>
          <a:effectLst/>
        </p:spPr>
        <p:txBody>
          <a:bodyPr lIns="121725" tIns="60862" rIns="121725" bIns="60862" rtlCol="0" anchor="ctr"/>
          <a:lstStyle/>
          <a:p>
            <a:pPr defTabSz="1217249"/>
            <a:r>
              <a:rPr lang="en-US" sz="4400" dirty="0">
                <a:latin typeface="UTM Androgyne" panose="02040603050506020204" pitchFamily="18" charset="0"/>
                <a:ea typeface="Arial-Rounded" pitchFamily="34" charset="0"/>
                <a:cs typeface="Arial-Rounded" pitchFamily="34" charset="0"/>
              </a:rPr>
              <a:t>C. </a:t>
            </a:r>
            <a:r>
              <a:rPr lang="en-US" sz="4400" dirty="0" err="1">
                <a:latin typeface="UTM Androgyne" panose="02040603050506020204" pitchFamily="18" charset="0"/>
                <a:ea typeface="Arial-Rounded" pitchFamily="34" charset="0"/>
                <a:cs typeface="Arial-Rounded" pitchFamily="34" charset="0"/>
              </a:rPr>
              <a:t>Làm</a:t>
            </a:r>
            <a:r>
              <a:rPr lang="en-US" sz="4400" dirty="0">
                <a:latin typeface="UTM Androgyne" panose="02040603050506020204" pitchFamily="18" charset="0"/>
                <a:ea typeface="Arial-Rounded" pitchFamily="34" charset="0"/>
                <a:cs typeface="Arial-Rounded" pitchFamily="34" charset="0"/>
              </a:rPr>
              <a:t> </a:t>
            </a:r>
            <a:r>
              <a:rPr lang="en-US" sz="4400" dirty="0" err="1">
                <a:latin typeface="UTM Androgyne" panose="02040603050506020204" pitchFamily="18" charset="0"/>
                <a:ea typeface="Arial-Rounded" pitchFamily="34" charset="0"/>
                <a:cs typeface="Arial-Rounded" pitchFamily="34" charset="0"/>
              </a:rPr>
              <a:t>gì</a:t>
            </a:r>
            <a:r>
              <a:rPr lang="en-US" sz="4400" dirty="0">
                <a:latin typeface="UTM Androgyne" panose="02040603050506020204" pitchFamily="18" charset="0"/>
                <a:ea typeface="Arial-Rounded" pitchFamily="34" charset="0"/>
                <a:cs typeface="Arial-Rounded" pitchFamily="34" charset="0"/>
              </a:rPr>
              <a:t>?</a:t>
            </a:r>
          </a:p>
        </p:txBody>
      </p:sp>
      <p:sp>
        <p:nvSpPr>
          <p:cNvPr id="7" name="Rectangle 6"/>
          <p:cNvSpPr/>
          <p:nvPr/>
        </p:nvSpPr>
        <p:spPr>
          <a:xfrm>
            <a:off x="1906092" y="2379134"/>
            <a:ext cx="8387085" cy="1049866"/>
          </a:xfrm>
          <a:prstGeom prst="rect">
            <a:avLst/>
          </a:prstGeom>
          <a:solidFill>
            <a:schemeClr val="accent2">
              <a:lumMod val="40000"/>
              <a:lumOff val="60000"/>
            </a:schemeClr>
          </a:solidFill>
          <a:ln w="28575" cap="flat" cmpd="sng" algn="ctr">
            <a:noFill/>
            <a:prstDash val="solid"/>
            <a:miter lim="800000"/>
          </a:ln>
          <a:effectLst/>
        </p:spPr>
        <p:txBody>
          <a:bodyPr lIns="121725" tIns="60862" rIns="121725" bIns="60862" rtlCol="0" anchor="ctr"/>
          <a:lstStyle/>
          <a:p>
            <a:pPr defTabSz="1217249"/>
            <a:r>
              <a:rPr lang="en-US" sz="4400" dirty="0">
                <a:latin typeface="UTM Androgyne" panose="02040603050506020204" pitchFamily="18" charset="0"/>
                <a:ea typeface="Arial-Rounded" pitchFamily="34" charset="0"/>
                <a:cs typeface="Arial-Rounded" pitchFamily="34" charset="0"/>
              </a:rPr>
              <a:t>A. Ai?</a:t>
            </a:r>
          </a:p>
        </p:txBody>
      </p:sp>
      <p:sp>
        <p:nvSpPr>
          <p:cNvPr id="9" name="Rectangle 8"/>
          <p:cNvSpPr/>
          <p:nvPr/>
        </p:nvSpPr>
        <p:spPr>
          <a:xfrm>
            <a:off x="1328770" y="288325"/>
            <a:ext cx="9534460" cy="1600240"/>
          </a:xfrm>
          <a:prstGeom prst="rect">
            <a:avLst/>
          </a:prstGeom>
          <a:solidFill>
            <a:schemeClr val="accent5">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lIns="121725" tIns="60862" rIns="121725" bIns="60862">
            <a:spAutoFit/>
          </a:bodyPr>
          <a:lstStyle/>
          <a:p>
            <a:pPr algn="ctr" defTabSz="1217249"/>
            <a:r>
              <a:rPr lang="en-US" sz="4800" dirty="0" err="1">
                <a:solidFill>
                  <a:prstClr val="white"/>
                </a:solidFill>
                <a:latin typeface="UVN Banh Mi" pitchFamily="2" charset="0"/>
                <a:ea typeface="Arial-Rounded" pitchFamily="34" charset="0"/>
                <a:cs typeface="Arial-Rounded" pitchFamily="34" charset="0"/>
              </a:rPr>
              <a:t>Câu</a:t>
            </a:r>
            <a:r>
              <a:rPr lang="en-US" sz="4800" dirty="0">
                <a:solidFill>
                  <a:prstClr val="white"/>
                </a:solidFill>
                <a:latin typeface="UVN Banh Mi" pitchFamily="2" charset="0"/>
                <a:ea typeface="Arial-Rounded" pitchFamily="34" charset="0"/>
                <a:cs typeface="Arial-Rounded" pitchFamily="34" charset="0"/>
              </a:rPr>
              <a:t> 4: </a:t>
            </a:r>
            <a:r>
              <a:rPr lang="en-US" sz="4800" dirty="0" err="1">
                <a:solidFill>
                  <a:prstClr val="white"/>
                </a:solidFill>
                <a:latin typeface="UVN Banh Mi" pitchFamily="2" charset="0"/>
                <a:ea typeface="Arial-Rounded" pitchFamily="34" charset="0"/>
                <a:cs typeface="Arial-Rounded" pitchFamily="34" charset="0"/>
              </a:rPr>
              <a:t>Chủ</a:t>
            </a:r>
            <a:r>
              <a:rPr lang="en-US" sz="4800" dirty="0">
                <a:solidFill>
                  <a:prstClr val="white"/>
                </a:solidFill>
                <a:latin typeface="UVN Banh Mi" pitchFamily="2" charset="0"/>
                <a:ea typeface="Arial-Rounded" pitchFamily="34" charset="0"/>
                <a:cs typeface="Arial-Rounded" pitchFamily="34" charset="0"/>
              </a:rPr>
              <a:t> </a:t>
            </a:r>
            <a:r>
              <a:rPr lang="en-US" sz="4800" dirty="0" err="1">
                <a:solidFill>
                  <a:prstClr val="white"/>
                </a:solidFill>
                <a:latin typeface="UVN Banh Mi" pitchFamily="2" charset="0"/>
                <a:ea typeface="Arial-Rounded" pitchFamily="34" charset="0"/>
                <a:cs typeface="Arial-Rounded" pitchFamily="34" charset="0"/>
              </a:rPr>
              <a:t>ngữ</a:t>
            </a:r>
            <a:r>
              <a:rPr lang="en-US" sz="4800" dirty="0">
                <a:solidFill>
                  <a:prstClr val="white"/>
                </a:solidFill>
                <a:latin typeface="UVN Banh Mi" pitchFamily="2" charset="0"/>
                <a:ea typeface="Arial-Rounded" pitchFamily="34" charset="0"/>
                <a:cs typeface="Arial-Rounded" pitchFamily="34" charset="0"/>
              </a:rPr>
              <a:t> </a:t>
            </a:r>
            <a:r>
              <a:rPr lang="en-US" sz="4800" dirty="0" err="1">
                <a:solidFill>
                  <a:prstClr val="white"/>
                </a:solidFill>
                <a:latin typeface="UVN Banh Mi" pitchFamily="2" charset="0"/>
                <a:ea typeface="Arial-Rounded" pitchFamily="34" charset="0"/>
                <a:cs typeface="Arial-Rounded" pitchFamily="34" charset="0"/>
              </a:rPr>
              <a:t>trong</a:t>
            </a:r>
            <a:r>
              <a:rPr lang="en-US" sz="4800" dirty="0">
                <a:solidFill>
                  <a:prstClr val="white"/>
                </a:solidFill>
                <a:latin typeface="UVN Banh Mi" pitchFamily="2" charset="0"/>
                <a:ea typeface="Arial-Rounded" pitchFamily="34" charset="0"/>
                <a:cs typeface="Arial-Rounded" pitchFamily="34" charset="0"/>
              </a:rPr>
              <a:t> </a:t>
            </a:r>
            <a:r>
              <a:rPr lang="en-US" sz="4800" dirty="0" err="1">
                <a:solidFill>
                  <a:prstClr val="white"/>
                </a:solidFill>
                <a:latin typeface="UVN Banh Mi" pitchFamily="2" charset="0"/>
                <a:ea typeface="Arial-Rounded" pitchFamily="34" charset="0"/>
                <a:cs typeface="Arial-Rounded" pitchFamily="34" charset="0"/>
              </a:rPr>
              <a:t>câu</a:t>
            </a:r>
            <a:r>
              <a:rPr lang="en-US" sz="4800" dirty="0">
                <a:solidFill>
                  <a:prstClr val="white"/>
                </a:solidFill>
                <a:latin typeface="UVN Banh Mi" pitchFamily="2" charset="0"/>
                <a:ea typeface="Arial-Rounded" pitchFamily="34" charset="0"/>
                <a:cs typeface="Arial-Rounded" pitchFamily="34" charset="0"/>
              </a:rPr>
              <a:t> </a:t>
            </a:r>
            <a:r>
              <a:rPr lang="en-US" sz="4800" dirty="0" err="1">
                <a:solidFill>
                  <a:prstClr val="white"/>
                </a:solidFill>
                <a:latin typeface="UVN Banh Mi" pitchFamily="2" charset="0"/>
                <a:ea typeface="Arial-Rounded" pitchFamily="34" charset="0"/>
                <a:cs typeface="Arial-Rounded" pitchFamily="34" charset="0"/>
              </a:rPr>
              <a:t>hỏi</a:t>
            </a:r>
            <a:r>
              <a:rPr lang="en-US" sz="4800" dirty="0">
                <a:solidFill>
                  <a:prstClr val="white"/>
                </a:solidFill>
                <a:latin typeface="UVN Banh Mi" pitchFamily="2" charset="0"/>
                <a:ea typeface="Arial-Rounded" pitchFamily="34" charset="0"/>
                <a:cs typeface="Arial-Rounded" pitchFamily="34" charset="0"/>
              </a:rPr>
              <a:t> </a:t>
            </a:r>
            <a:r>
              <a:rPr lang="en-US" sz="4800" i="1" dirty="0">
                <a:solidFill>
                  <a:srgbClr val="FFC000"/>
                </a:solidFill>
                <a:latin typeface="UVN Banh Mi" pitchFamily="2" charset="0"/>
                <a:ea typeface="Arial-Rounded" pitchFamily="34" charset="0"/>
                <a:cs typeface="Arial-Rounded" pitchFamily="34" charset="0"/>
              </a:rPr>
              <a:t>“Ai </a:t>
            </a:r>
            <a:r>
              <a:rPr lang="en-US" sz="4800" i="1" dirty="0" err="1">
                <a:solidFill>
                  <a:srgbClr val="FFC000"/>
                </a:solidFill>
                <a:latin typeface="UVN Banh Mi" pitchFamily="2" charset="0"/>
                <a:ea typeface="Arial-Rounded" pitchFamily="34" charset="0"/>
                <a:cs typeface="Arial-Rounded" pitchFamily="34" charset="0"/>
              </a:rPr>
              <a:t>làm</a:t>
            </a:r>
            <a:r>
              <a:rPr lang="en-US" sz="4800" i="1" dirty="0">
                <a:solidFill>
                  <a:srgbClr val="FFC000"/>
                </a:solidFill>
                <a:latin typeface="UVN Banh Mi" pitchFamily="2" charset="0"/>
                <a:ea typeface="Arial-Rounded" pitchFamily="34" charset="0"/>
                <a:cs typeface="Arial-Rounded" pitchFamily="34" charset="0"/>
              </a:rPr>
              <a:t> </a:t>
            </a:r>
            <a:r>
              <a:rPr lang="en-US" sz="4800" i="1" dirty="0" err="1">
                <a:solidFill>
                  <a:srgbClr val="FFC000"/>
                </a:solidFill>
                <a:latin typeface="UVN Banh Mi" pitchFamily="2" charset="0"/>
                <a:ea typeface="Arial-Rounded" pitchFamily="34" charset="0"/>
                <a:cs typeface="Arial-Rounded" pitchFamily="34" charset="0"/>
              </a:rPr>
              <a:t>gì</a:t>
            </a:r>
            <a:r>
              <a:rPr lang="en-US" sz="4800" i="1" dirty="0">
                <a:solidFill>
                  <a:srgbClr val="FFC000"/>
                </a:solidFill>
                <a:latin typeface="UVN Banh Mi" pitchFamily="2" charset="0"/>
                <a:ea typeface="Arial-Rounded" pitchFamily="34" charset="0"/>
                <a:cs typeface="Arial-Rounded" pitchFamily="34" charset="0"/>
              </a:rPr>
              <a:t>?”</a:t>
            </a:r>
            <a:r>
              <a:rPr lang="en-US" sz="4800" dirty="0">
                <a:solidFill>
                  <a:prstClr val="white"/>
                </a:solidFill>
                <a:latin typeface="UVN Banh Mi" pitchFamily="2" charset="0"/>
                <a:ea typeface="Arial-Rounded" pitchFamily="34" charset="0"/>
                <a:cs typeface="Arial-Rounded" pitchFamily="34" charset="0"/>
              </a:rPr>
              <a:t> </a:t>
            </a:r>
            <a:r>
              <a:rPr lang="en-US" sz="4800" dirty="0" err="1">
                <a:solidFill>
                  <a:prstClr val="white"/>
                </a:solidFill>
                <a:latin typeface="UVN Banh Mi" pitchFamily="2" charset="0"/>
                <a:ea typeface="Arial-Rounded" pitchFamily="34" charset="0"/>
                <a:cs typeface="Arial-Rounded" pitchFamily="34" charset="0"/>
              </a:rPr>
              <a:t>thường</a:t>
            </a:r>
            <a:r>
              <a:rPr lang="en-US" sz="4800" dirty="0">
                <a:solidFill>
                  <a:prstClr val="white"/>
                </a:solidFill>
                <a:latin typeface="UVN Banh Mi" pitchFamily="2" charset="0"/>
                <a:ea typeface="Arial-Rounded" pitchFamily="34" charset="0"/>
                <a:cs typeface="Arial-Rounded" pitchFamily="34" charset="0"/>
              </a:rPr>
              <a:t> </a:t>
            </a:r>
            <a:r>
              <a:rPr lang="en-US" sz="4800" dirty="0" err="1">
                <a:solidFill>
                  <a:prstClr val="white"/>
                </a:solidFill>
                <a:latin typeface="UVN Banh Mi" pitchFamily="2" charset="0"/>
                <a:ea typeface="Arial-Rounded" pitchFamily="34" charset="0"/>
                <a:cs typeface="Arial-Rounded" pitchFamily="34" charset="0"/>
              </a:rPr>
              <a:t>trả</a:t>
            </a:r>
            <a:r>
              <a:rPr lang="en-US" sz="4800" dirty="0">
                <a:solidFill>
                  <a:prstClr val="white"/>
                </a:solidFill>
                <a:latin typeface="UVN Banh Mi" pitchFamily="2" charset="0"/>
                <a:ea typeface="Arial-Rounded" pitchFamily="34" charset="0"/>
                <a:cs typeface="Arial-Rounded" pitchFamily="34" charset="0"/>
              </a:rPr>
              <a:t> </a:t>
            </a:r>
            <a:r>
              <a:rPr lang="en-US" sz="4800" dirty="0" err="1">
                <a:solidFill>
                  <a:prstClr val="white"/>
                </a:solidFill>
                <a:latin typeface="UVN Banh Mi" pitchFamily="2" charset="0"/>
                <a:ea typeface="Arial-Rounded" pitchFamily="34" charset="0"/>
                <a:cs typeface="Arial-Rounded" pitchFamily="34" charset="0"/>
              </a:rPr>
              <a:t>lời</a:t>
            </a:r>
            <a:r>
              <a:rPr lang="en-US" sz="4800" dirty="0">
                <a:solidFill>
                  <a:prstClr val="white"/>
                </a:solidFill>
                <a:latin typeface="UVN Banh Mi" pitchFamily="2" charset="0"/>
                <a:ea typeface="Arial-Rounded" pitchFamily="34" charset="0"/>
                <a:cs typeface="Arial-Rounded" pitchFamily="34" charset="0"/>
              </a:rPr>
              <a:t> </a:t>
            </a:r>
            <a:r>
              <a:rPr lang="en-US" sz="4800" dirty="0" err="1">
                <a:solidFill>
                  <a:prstClr val="white"/>
                </a:solidFill>
                <a:latin typeface="UVN Banh Mi" pitchFamily="2" charset="0"/>
                <a:ea typeface="Arial-Rounded" pitchFamily="34" charset="0"/>
                <a:cs typeface="Arial-Rounded" pitchFamily="34" charset="0"/>
              </a:rPr>
              <a:t>cho</a:t>
            </a:r>
            <a:r>
              <a:rPr lang="en-US" sz="4800" dirty="0">
                <a:solidFill>
                  <a:prstClr val="white"/>
                </a:solidFill>
                <a:latin typeface="UVN Banh Mi" pitchFamily="2" charset="0"/>
                <a:ea typeface="Arial-Rounded" pitchFamily="34" charset="0"/>
                <a:cs typeface="Arial-Rounded" pitchFamily="34" charset="0"/>
              </a:rPr>
              <a:t> </a:t>
            </a:r>
            <a:r>
              <a:rPr lang="en-US" sz="4800" dirty="0" err="1">
                <a:solidFill>
                  <a:prstClr val="white"/>
                </a:solidFill>
                <a:latin typeface="UVN Banh Mi" pitchFamily="2" charset="0"/>
                <a:ea typeface="Arial-Rounded" pitchFamily="34" charset="0"/>
                <a:cs typeface="Arial-Rounded" pitchFamily="34" charset="0"/>
              </a:rPr>
              <a:t>câu</a:t>
            </a:r>
            <a:r>
              <a:rPr lang="en-US" sz="4800" dirty="0">
                <a:solidFill>
                  <a:prstClr val="white"/>
                </a:solidFill>
                <a:latin typeface="UVN Banh Mi" pitchFamily="2" charset="0"/>
                <a:ea typeface="Arial-Rounded" pitchFamily="34" charset="0"/>
                <a:cs typeface="Arial-Rounded" pitchFamily="34" charset="0"/>
              </a:rPr>
              <a:t> </a:t>
            </a:r>
            <a:r>
              <a:rPr lang="en-US" sz="4800" dirty="0" err="1">
                <a:solidFill>
                  <a:prstClr val="white"/>
                </a:solidFill>
                <a:latin typeface="UVN Banh Mi" pitchFamily="2" charset="0"/>
                <a:ea typeface="Arial-Rounded" pitchFamily="34" charset="0"/>
                <a:cs typeface="Arial-Rounded" pitchFamily="34" charset="0"/>
              </a:rPr>
              <a:t>hỏi</a:t>
            </a:r>
            <a:r>
              <a:rPr lang="en-US" sz="4800" dirty="0">
                <a:solidFill>
                  <a:prstClr val="white"/>
                </a:solidFill>
                <a:latin typeface="UVN Banh Mi" pitchFamily="2" charset="0"/>
                <a:ea typeface="Arial-Rounded" pitchFamily="34" charset="0"/>
                <a:cs typeface="Arial-Rounded" pitchFamily="34" charset="0"/>
              </a:rPr>
              <a:t> </a:t>
            </a:r>
            <a:r>
              <a:rPr lang="en-US" sz="4800" dirty="0" err="1">
                <a:solidFill>
                  <a:prstClr val="white"/>
                </a:solidFill>
                <a:latin typeface="UVN Banh Mi" pitchFamily="2" charset="0"/>
                <a:ea typeface="Arial-Rounded" pitchFamily="34" charset="0"/>
                <a:cs typeface="Arial-Rounded" pitchFamily="34" charset="0"/>
              </a:rPr>
              <a:t>nào</a:t>
            </a:r>
            <a:r>
              <a:rPr lang="en-US" sz="4800" dirty="0">
                <a:solidFill>
                  <a:prstClr val="white"/>
                </a:solidFill>
                <a:latin typeface="UVN Banh Mi" pitchFamily="2" charset="0"/>
                <a:ea typeface="Arial-Rounded" pitchFamily="34" charset="0"/>
                <a:cs typeface="Arial-Rounded" pitchFamily="34" charset="0"/>
              </a:rPr>
              <a:t>?</a:t>
            </a:r>
          </a:p>
        </p:txBody>
      </p:sp>
      <p:pic>
        <p:nvPicPr>
          <p:cNvPr id="13" name="Picture 12">
            <a:hlinkClick r:id="rId7" action="ppaction://hlinksldjump"/>
            <a:extLst>
              <a:ext uri="{FF2B5EF4-FFF2-40B4-BE49-F238E27FC236}">
                <a16:creationId xmlns:a16="http://schemas.microsoft.com/office/drawing/2014/main" id="{7CD9562E-7F55-491C-86E4-4F1155D7683E}"/>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24496" b="62791" l="20191" r="41064"/>
                    </a14:imgEffect>
                  </a14:imgLayer>
                </a14:imgProps>
              </a:ext>
              <a:ext uri="{28A0092B-C50C-407E-A947-70E740481C1C}">
                <a14:useLocalDpi xmlns:a14="http://schemas.microsoft.com/office/drawing/2010/main" val="0"/>
              </a:ext>
            </a:extLst>
          </a:blip>
          <a:srcRect l="21674" t="26091" r="56653" b="36954"/>
          <a:stretch/>
        </p:blipFill>
        <p:spPr>
          <a:xfrm>
            <a:off x="8457117" y="1888565"/>
            <a:ext cx="1082300" cy="1623938"/>
          </a:xfrm>
          <a:prstGeom prst="rect">
            <a:avLst/>
          </a:prstGeom>
        </p:spPr>
      </p:pic>
      <p:pic>
        <p:nvPicPr>
          <p:cNvPr id="14" name="Picture 13">
            <a:hlinkClick r:id="rId7" action="ppaction://hlinksldjump"/>
            <a:extLst>
              <a:ext uri="{FF2B5EF4-FFF2-40B4-BE49-F238E27FC236}">
                <a16:creationId xmlns:a16="http://schemas.microsoft.com/office/drawing/2014/main" id="{06BD7194-1A4C-4B5B-A659-11074C20A3E0}"/>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24496" b="62791" l="20191" r="41064"/>
                    </a14:imgEffect>
                  </a14:imgLayer>
                </a14:imgProps>
              </a:ext>
              <a:ext uri="{28A0092B-C50C-407E-A947-70E740481C1C}">
                <a14:useLocalDpi xmlns:a14="http://schemas.microsoft.com/office/drawing/2010/main" val="0"/>
              </a:ext>
            </a:extLst>
          </a:blip>
          <a:srcRect l="21674" t="26091" r="56653" b="36954"/>
          <a:stretch/>
        </p:blipFill>
        <p:spPr>
          <a:xfrm>
            <a:off x="8663210" y="4991727"/>
            <a:ext cx="1025908" cy="1539324"/>
          </a:xfrm>
          <a:prstGeom prst="rect">
            <a:avLst/>
          </a:prstGeom>
        </p:spPr>
      </p:pic>
      <p:pic>
        <p:nvPicPr>
          <p:cNvPr id="15" name="Picture 14" descr="A green plastic trash can&#10;&#10;Description automatically generated with low confidence">
            <a:extLst>
              <a:ext uri="{FF2B5EF4-FFF2-40B4-BE49-F238E27FC236}">
                <a16:creationId xmlns:a16="http://schemas.microsoft.com/office/drawing/2014/main" id="{34F68BD7-4A50-4C9C-B2BC-38A7955C08B4}"/>
              </a:ext>
            </a:extLst>
          </p:cNvPr>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6852" b="86574" l="10000" r="90000">
                        <a14:foregroundMark x1="51300" y1="6944" x2="51300" y2="6944"/>
                        <a14:foregroundMark x1="48400" y1="83796" x2="48400" y2="83796"/>
                        <a14:foregroundMark x1="50500" y1="86574" x2="50500" y2="86574"/>
                      </a14:backgroundRemoval>
                    </a14:imgEffect>
                  </a14:imgLayer>
                </a14:imgProps>
              </a:ext>
              <a:ext uri="{28A0092B-C50C-407E-A947-70E740481C1C}">
                <a14:useLocalDpi xmlns:a14="http://schemas.microsoft.com/office/drawing/2010/main" val="0"/>
              </a:ext>
            </a:extLst>
          </a:blip>
          <a:srcRect b="10211"/>
          <a:stretch/>
        </p:blipFill>
        <p:spPr>
          <a:xfrm>
            <a:off x="8294131" y="3634042"/>
            <a:ext cx="1394987" cy="1292135"/>
          </a:xfrm>
          <a:prstGeom prst="rect">
            <a:avLst/>
          </a:prstGeom>
        </p:spPr>
      </p:pic>
    </p:spTree>
    <p:extLst>
      <p:ext uri="{BB962C8B-B14F-4D97-AF65-F5344CB8AC3E}">
        <p14:creationId xmlns:p14="http://schemas.microsoft.com/office/powerpoint/2010/main" val="2149981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strVal val="#ppt_w*0.70"/>
                                          </p:val>
                                        </p:tav>
                                        <p:tav tm="100000">
                                          <p:val>
                                            <p:strVal val="#ppt_w"/>
                                          </p:val>
                                        </p:tav>
                                      </p:tavLst>
                                    </p:anim>
                                    <p:anim calcmode="lin" valueType="num">
                                      <p:cBhvr>
                                        <p:cTn id="13" dur="1000" fill="hold"/>
                                        <p:tgtEl>
                                          <p:spTgt spid="3"/>
                                        </p:tgtEl>
                                        <p:attrNameLst>
                                          <p:attrName>ppt_h</p:attrName>
                                        </p:attrNameLst>
                                      </p:cBhvr>
                                      <p:tavLst>
                                        <p:tav tm="0">
                                          <p:val>
                                            <p:strVal val="#ppt_h"/>
                                          </p:val>
                                        </p:tav>
                                        <p:tav tm="100000">
                                          <p:val>
                                            <p:strVal val="#ppt_h"/>
                                          </p:val>
                                        </p:tav>
                                      </p:tavLst>
                                    </p:anim>
                                    <p:animEffect transition="in" filter="fade">
                                      <p:cBhvr>
                                        <p:cTn id="14" dur="1000"/>
                                        <p:tgtEl>
                                          <p:spTgt spid="3"/>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1000" fill="hold"/>
                                        <p:tgtEl>
                                          <p:spTgt spid="4"/>
                                        </p:tgtEl>
                                        <p:attrNameLst>
                                          <p:attrName>ppt_w</p:attrName>
                                        </p:attrNameLst>
                                      </p:cBhvr>
                                      <p:tavLst>
                                        <p:tav tm="0">
                                          <p:val>
                                            <p:strVal val="#ppt_w*0.70"/>
                                          </p:val>
                                        </p:tav>
                                        <p:tav tm="100000">
                                          <p:val>
                                            <p:strVal val="#ppt_w"/>
                                          </p:val>
                                        </p:tav>
                                      </p:tavLst>
                                    </p:anim>
                                    <p:anim calcmode="lin" valueType="num">
                                      <p:cBhvr>
                                        <p:cTn id="18" dur="1000" fill="hold"/>
                                        <p:tgtEl>
                                          <p:spTgt spid="4"/>
                                        </p:tgtEl>
                                        <p:attrNameLst>
                                          <p:attrName>ppt_h</p:attrName>
                                        </p:attrNameLst>
                                      </p:cBhvr>
                                      <p:tavLst>
                                        <p:tav tm="0">
                                          <p:val>
                                            <p:strVal val="#ppt_h"/>
                                          </p:val>
                                        </p:tav>
                                        <p:tav tm="100000">
                                          <p:val>
                                            <p:strVal val="#ppt_h"/>
                                          </p:val>
                                        </p:tav>
                                      </p:tavLst>
                                    </p:anim>
                                    <p:animEffect transition="in" filter="fade">
                                      <p:cBhvr>
                                        <p:cTn id="19" dur="1000"/>
                                        <p:tgtEl>
                                          <p:spTgt spid="4"/>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1000" fill="hold"/>
                                        <p:tgtEl>
                                          <p:spTgt spid="7"/>
                                        </p:tgtEl>
                                        <p:attrNameLst>
                                          <p:attrName>ppt_w</p:attrName>
                                        </p:attrNameLst>
                                      </p:cBhvr>
                                      <p:tavLst>
                                        <p:tav tm="0">
                                          <p:val>
                                            <p:strVal val="#ppt_w*0.70"/>
                                          </p:val>
                                        </p:tav>
                                        <p:tav tm="100000">
                                          <p:val>
                                            <p:strVal val="#ppt_w"/>
                                          </p:val>
                                        </p:tav>
                                      </p:tavLst>
                                    </p:anim>
                                    <p:anim calcmode="lin" valueType="num">
                                      <p:cBhvr>
                                        <p:cTn id="23" dur="1000" fill="hold"/>
                                        <p:tgtEl>
                                          <p:spTgt spid="7"/>
                                        </p:tgtEl>
                                        <p:attrNameLst>
                                          <p:attrName>ppt_h</p:attrName>
                                        </p:attrNameLst>
                                      </p:cBhvr>
                                      <p:tavLst>
                                        <p:tav tm="0">
                                          <p:val>
                                            <p:strVal val="#ppt_h"/>
                                          </p:val>
                                        </p:tav>
                                        <p:tav tm="100000">
                                          <p:val>
                                            <p:strVal val="#ppt_h"/>
                                          </p:val>
                                        </p:tav>
                                      </p:tavLst>
                                    </p:anim>
                                    <p:animEffect transition="in" filter="fade">
                                      <p:cBhvr>
                                        <p:cTn id="24"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3"/>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withEffect">
                                  <p:stCondLst>
                                    <p:cond delay="0"/>
                                  </p:stCondLst>
                                  <p:childTnLst>
                                    <p:animClr clrSpc="rgb" dir="cw">
                                      <p:cBhvr>
                                        <p:cTn id="29" dur="250" fill="hold"/>
                                        <p:tgtEl>
                                          <p:spTgt spid="3"/>
                                        </p:tgtEl>
                                        <p:attrNameLst>
                                          <p:attrName>fillcolor</p:attrName>
                                        </p:attrNameLst>
                                      </p:cBhvr>
                                      <p:to>
                                        <a:schemeClr val="bg2"/>
                                      </p:to>
                                    </p:animClr>
                                    <p:set>
                                      <p:cBhvr>
                                        <p:cTn id="30" dur="250" fill="hold"/>
                                        <p:tgtEl>
                                          <p:spTgt spid="3"/>
                                        </p:tgtEl>
                                        <p:attrNameLst>
                                          <p:attrName>fill.type</p:attrName>
                                        </p:attrNameLst>
                                      </p:cBhvr>
                                      <p:to>
                                        <p:strVal val="solid"/>
                                      </p:to>
                                    </p:set>
                                    <p:set>
                                      <p:cBhvr>
                                        <p:cTn id="31" dur="250" fill="hold"/>
                                        <p:tgtEl>
                                          <p:spTgt spid="3"/>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1" presetClass="emph" presetSubtype="2" fill="hold" nodeType="withEffect">
                                  <p:stCondLst>
                                    <p:cond delay="500"/>
                                  </p:stCondLst>
                                  <p:childTnLst>
                                    <p:animClr clrSpc="rgb" dir="cw">
                                      <p:cBhvr>
                                        <p:cTn id="33" dur="250" fill="hold"/>
                                        <p:tgtEl>
                                          <p:spTgt spid="3"/>
                                        </p:tgtEl>
                                        <p:attrNameLst>
                                          <p:attrName>fillcolor</p:attrName>
                                        </p:attrNameLst>
                                      </p:cBhvr>
                                      <p:to>
                                        <a:srgbClr val="7030A0"/>
                                      </p:to>
                                    </p:animClr>
                                    <p:set>
                                      <p:cBhvr>
                                        <p:cTn id="34" dur="250" fill="hold"/>
                                        <p:tgtEl>
                                          <p:spTgt spid="3"/>
                                        </p:tgtEl>
                                        <p:attrNameLst>
                                          <p:attrName>fill.type</p:attrName>
                                        </p:attrNameLst>
                                      </p:cBhvr>
                                      <p:to>
                                        <p:strVal val="solid"/>
                                      </p:to>
                                    </p:set>
                                    <p:set>
                                      <p:cBhvr>
                                        <p:cTn id="35" dur="250" fill="hold"/>
                                        <p:tgtEl>
                                          <p:spTgt spid="3"/>
                                        </p:tgtEl>
                                        <p:attrNameLst>
                                          <p:attrName>fill.on</p:attrName>
                                        </p:attrNameLst>
                                      </p:cBhvr>
                                      <p:to>
                                        <p:strVal val="true"/>
                                      </p:to>
                                    </p:set>
                                  </p:childTnLst>
                                </p:cTn>
                              </p:par>
                              <p:par>
                                <p:cTn id="36" presetID="1" presetClass="entr" presetSubtype="0" fill="hold" nodeType="withEffect">
                                  <p:stCondLst>
                                    <p:cond delay="500"/>
                                  </p:stCondLst>
                                  <p:childTnLst>
                                    <p:set>
                                      <p:cBhvr>
                                        <p:cTn id="37" dur="1" fill="hold">
                                          <p:stCondLst>
                                            <p:cond delay="0"/>
                                          </p:stCondLst>
                                        </p:cTn>
                                        <p:tgtEl>
                                          <p:spTgt spid="15"/>
                                        </p:tgtEl>
                                        <p:attrNameLst>
                                          <p:attrName>style.visibility</p:attrName>
                                        </p:attrNameLst>
                                      </p:cBhvr>
                                      <p:to>
                                        <p:strVal val="visible"/>
                                      </p:to>
                                    </p:set>
                                  </p:childTnLst>
                                  <p:subTnLst>
                                    <p:audio>
                                      <p:cMediaNode>
                                        <p:cTn display="0" masterRel="sameClick">
                                          <p:stCondLst>
                                            <p:cond evt="begin" delay="0">
                                              <p:tn val="36"/>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3"/>
                  </p:tgtEl>
                </p:cond>
              </p:nextCondLst>
            </p:seq>
            <p:seq concurrent="1" nextAc="seek">
              <p:cTn id="38" restart="whenNotActive" fill="hold" evtFilter="cancelBubble" nodeType="interactiveSeq">
                <p:stCondLst>
                  <p:cond evt="onClick" delay="0">
                    <p:tgtEl>
                      <p:spTgt spid="4"/>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withEffect">
                                  <p:stCondLst>
                                    <p:cond delay="0"/>
                                  </p:stCondLst>
                                  <p:childTnLst>
                                    <p:animClr clrSpc="rgb" dir="cw">
                                      <p:cBhvr>
                                        <p:cTn id="42" dur="250" fill="hold"/>
                                        <p:tgtEl>
                                          <p:spTgt spid="4"/>
                                        </p:tgtEl>
                                        <p:attrNameLst>
                                          <p:attrName>fillcolor</p:attrName>
                                        </p:attrNameLst>
                                      </p:cBhvr>
                                      <p:to>
                                        <a:schemeClr val="accent1"/>
                                      </p:to>
                                    </p:animClr>
                                    <p:set>
                                      <p:cBhvr>
                                        <p:cTn id="43" dur="250" fill="hold"/>
                                        <p:tgtEl>
                                          <p:spTgt spid="4"/>
                                        </p:tgtEl>
                                        <p:attrNameLst>
                                          <p:attrName>fill.type</p:attrName>
                                        </p:attrNameLst>
                                      </p:cBhvr>
                                      <p:to>
                                        <p:strVal val="solid"/>
                                      </p:to>
                                    </p:set>
                                    <p:set>
                                      <p:cBhvr>
                                        <p:cTn id="44" dur="250" fill="hold"/>
                                        <p:tgtEl>
                                          <p:spTgt spid="4"/>
                                        </p:tgtEl>
                                        <p:attrNameLst>
                                          <p:attrName>fill.on</p:attrName>
                                        </p:attrNameLst>
                                      </p:cBhvr>
                                      <p:to>
                                        <p:strVal val="true"/>
                                      </p:to>
                                    </p:set>
                                  </p:childTnLst>
                                  <p:subTnLst>
                                    <p:audio>
                                      <p:cMediaNode>
                                        <p:cTn display="0" masterRel="sameClick">
                                          <p:stCondLst>
                                            <p:cond evt="begin" delay="0">
                                              <p:tn val="41"/>
                                            </p:cond>
                                          </p:stCondLst>
                                          <p:endCondLst>
                                            <p:cond evt="onStopAudio" delay="0">
                                              <p:tgtEl>
                                                <p:sldTgt/>
                                              </p:tgtEl>
                                            </p:cond>
                                          </p:endCondLst>
                                        </p:cTn>
                                        <p:tgtEl>
                                          <p:sndTgt r:embed="rId2" name="click.wav"/>
                                        </p:tgtEl>
                                      </p:cMediaNode>
                                    </p:audio>
                                  </p:subTnLst>
                                </p:cTn>
                              </p:par>
                              <p:par>
                                <p:cTn id="45" presetID="1" presetClass="emph" presetSubtype="2" fill="hold" nodeType="withEffect">
                                  <p:stCondLst>
                                    <p:cond delay="500"/>
                                  </p:stCondLst>
                                  <p:childTnLst>
                                    <p:animClr clrSpc="rgb" dir="cw">
                                      <p:cBhvr>
                                        <p:cTn id="46" dur="250" fill="hold"/>
                                        <p:tgtEl>
                                          <p:spTgt spid="4"/>
                                        </p:tgtEl>
                                        <p:attrNameLst>
                                          <p:attrName>fillcolor</p:attrName>
                                        </p:attrNameLst>
                                      </p:cBhvr>
                                      <p:to>
                                        <a:schemeClr val="accent1"/>
                                      </p:to>
                                    </p:animClr>
                                    <p:set>
                                      <p:cBhvr>
                                        <p:cTn id="47" dur="250" fill="hold"/>
                                        <p:tgtEl>
                                          <p:spTgt spid="4"/>
                                        </p:tgtEl>
                                        <p:attrNameLst>
                                          <p:attrName>fill.type</p:attrName>
                                        </p:attrNameLst>
                                      </p:cBhvr>
                                      <p:to>
                                        <p:strVal val="solid"/>
                                      </p:to>
                                    </p:set>
                                    <p:set>
                                      <p:cBhvr>
                                        <p:cTn id="48" dur="250" fill="hold"/>
                                        <p:tgtEl>
                                          <p:spTgt spid="4"/>
                                        </p:tgtEl>
                                        <p:attrNameLst>
                                          <p:attrName>fill.on</p:attrName>
                                        </p:attrNameLst>
                                      </p:cBhvr>
                                      <p:to>
                                        <p:strVal val="true"/>
                                      </p:to>
                                    </p:set>
                                  </p:childTnLst>
                                </p:cTn>
                              </p:par>
                              <p:par>
                                <p:cTn id="49" presetID="1" presetClass="entr" presetSubtype="0" fill="hold" nodeType="withEffect">
                                  <p:stCondLst>
                                    <p:cond delay="500"/>
                                  </p:stCondLst>
                                  <p:childTnLst>
                                    <p:set>
                                      <p:cBhvr>
                                        <p:cTn id="50" dur="1" fill="hold">
                                          <p:stCondLst>
                                            <p:cond delay="0"/>
                                          </p:stCondLst>
                                        </p:cTn>
                                        <p:tgtEl>
                                          <p:spTgt spid="14"/>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4"/>
                  </p:tgtEl>
                </p:cond>
              </p:nextCondLst>
            </p:seq>
            <p:seq concurrent="1" nextAc="seek">
              <p:cTn id="51" restart="whenNotActive" fill="hold" evtFilter="cancelBubble" nodeType="interactiveSeq">
                <p:stCondLst>
                  <p:cond evt="onClick" delay="0">
                    <p:tgtEl>
                      <p:spTgt spid="7"/>
                    </p:tgtEl>
                  </p:cond>
                </p:stCondLst>
                <p:endSync evt="end" delay="0">
                  <p:rtn val="all"/>
                </p:endSync>
                <p:childTnLst>
                  <p:par>
                    <p:cTn id="52" fill="hold">
                      <p:stCondLst>
                        <p:cond delay="0"/>
                      </p:stCondLst>
                      <p:childTnLst>
                        <p:par>
                          <p:cTn id="53" fill="hold">
                            <p:stCondLst>
                              <p:cond delay="0"/>
                            </p:stCondLst>
                            <p:childTnLst>
                              <p:par>
                                <p:cTn id="54" presetID="1" presetClass="emph" presetSubtype="2" fill="hold" nodeType="withEffect">
                                  <p:stCondLst>
                                    <p:cond delay="0"/>
                                  </p:stCondLst>
                                  <p:childTnLst>
                                    <p:animClr clrSpc="rgb" dir="cw">
                                      <p:cBhvr>
                                        <p:cTn id="55" dur="250" fill="hold"/>
                                        <p:tgtEl>
                                          <p:spTgt spid="7"/>
                                        </p:tgtEl>
                                        <p:attrNameLst>
                                          <p:attrName>fillcolor</p:attrName>
                                        </p:attrNameLst>
                                      </p:cBhvr>
                                      <p:to>
                                        <a:schemeClr val="accent1"/>
                                      </p:to>
                                    </p:animClr>
                                    <p:set>
                                      <p:cBhvr>
                                        <p:cTn id="56" dur="250" fill="hold"/>
                                        <p:tgtEl>
                                          <p:spTgt spid="7"/>
                                        </p:tgtEl>
                                        <p:attrNameLst>
                                          <p:attrName>fill.type</p:attrName>
                                        </p:attrNameLst>
                                      </p:cBhvr>
                                      <p:to>
                                        <p:strVal val="solid"/>
                                      </p:to>
                                    </p:set>
                                    <p:set>
                                      <p:cBhvr>
                                        <p:cTn id="57" dur="250" fill="hold"/>
                                        <p:tgtEl>
                                          <p:spTgt spid="7"/>
                                        </p:tgtEl>
                                        <p:attrNameLst>
                                          <p:attrName>fill.on</p:attrName>
                                        </p:attrNameLst>
                                      </p:cBhvr>
                                      <p:to>
                                        <p:strVal val="true"/>
                                      </p:to>
                                    </p:set>
                                  </p:childTnLst>
                                  <p:subTnLst>
                                    <p:audio>
                                      <p:cMediaNode>
                                        <p:cTn display="0" masterRel="sameClick">
                                          <p:stCondLst>
                                            <p:cond evt="begin" delay="0">
                                              <p:tn val="54"/>
                                            </p:cond>
                                          </p:stCondLst>
                                          <p:endCondLst>
                                            <p:cond evt="onStopAudio" delay="0">
                                              <p:tgtEl>
                                                <p:sldTgt/>
                                              </p:tgtEl>
                                            </p:cond>
                                          </p:endCondLst>
                                        </p:cTn>
                                        <p:tgtEl>
                                          <p:sndTgt r:embed="rId2" name="click.wav"/>
                                        </p:tgtEl>
                                      </p:cMediaNode>
                                    </p:audio>
                                  </p:subTnLst>
                                </p:cTn>
                              </p:par>
                              <p:par>
                                <p:cTn id="58" presetID="1" presetClass="emph" presetSubtype="2" fill="hold" nodeType="withEffect">
                                  <p:stCondLst>
                                    <p:cond delay="500"/>
                                  </p:stCondLst>
                                  <p:childTnLst>
                                    <p:animClr clrSpc="rgb" dir="cw">
                                      <p:cBhvr>
                                        <p:cTn id="59" dur="250" fill="hold"/>
                                        <p:tgtEl>
                                          <p:spTgt spid="7"/>
                                        </p:tgtEl>
                                        <p:attrNameLst>
                                          <p:attrName>fillcolor</p:attrName>
                                        </p:attrNameLst>
                                      </p:cBhvr>
                                      <p:to>
                                        <a:schemeClr val="accent1"/>
                                      </p:to>
                                    </p:animClr>
                                    <p:set>
                                      <p:cBhvr>
                                        <p:cTn id="60" dur="250" fill="hold"/>
                                        <p:tgtEl>
                                          <p:spTgt spid="7"/>
                                        </p:tgtEl>
                                        <p:attrNameLst>
                                          <p:attrName>fill.type</p:attrName>
                                        </p:attrNameLst>
                                      </p:cBhvr>
                                      <p:to>
                                        <p:strVal val="solid"/>
                                      </p:to>
                                    </p:set>
                                    <p:set>
                                      <p:cBhvr>
                                        <p:cTn id="61" dur="250" fill="hold"/>
                                        <p:tgtEl>
                                          <p:spTgt spid="7"/>
                                        </p:tgtEl>
                                        <p:attrNameLst>
                                          <p:attrName>fill.on</p:attrName>
                                        </p:attrNameLst>
                                      </p:cBhvr>
                                      <p:to>
                                        <p:strVal val="true"/>
                                      </p:to>
                                    </p:set>
                                  </p:childTnLst>
                                </p:cTn>
                              </p:par>
                              <p:par>
                                <p:cTn id="62" presetID="1" presetClass="entr" presetSubtype="0" fill="hold" nodeType="withEffect">
                                  <p:stCondLst>
                                    <p:cond delay="500"/>
                                  </p:stCondLst>
                                  <p:childTnLst>
                                    <p:set>
                                      <p:cBhvr>
                                        <p:cTn id="63"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7"/>
                  </p:tgtEl>
                </p:cond>
              </p:nextCondLst>
            </p:seq>
          </p:childTnLst>
        </p:cTn>
      </p:par>
    </p:tnLst>
    <p:bldLst>
      <p:bldP spid="3" grpId="0" animBg="1"/>
      <p:bldP spid="4" grpId="0" animBg="1"/>
      <p:bldP spid="7"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19000" b="-19000"/>
          </a:stretch>
        </a:blipFill>
        <a:effectLst/>
      </p:bgPr>
    </p:bg>
    <p:spTree>
      <p:nvGrpSpPr>
        <p:cNvPr id="1" name=""/>
        <p:cNvGrpSpPr/>
        <p:nvPr/>
      </p:nvGrpSpPr>
      <p:grpSpPr>
        <a:xfrm>
          <a:off x="0" y="0"/>
          <a:ext cx="0" cy="0"/>
          <a:chOff x="0" y="0"/>
          <a:chExt cx="0" cy="0"/>
        </a:xfrm>
      </p:grpSpPr>
      <p:pic>
        <p:nvPicPr>
          <p:cNvPr id="1028" name="Picture 4" descr="Basura De Simulación Latas Verdes, Verde, Basura, Simulación PNG y Vector  para Descargar Gratis | Pngtree"/>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l="9768" t="26885" r="12281" b="23935"/>
          <a:stretch/>
        </p:blipFill>
        <p:spPr bwMode="auto">
          <a:xfrm>
            <a:off x="1945150" y="5961350"/>
            <a:ext cx="835611" cy="52719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0" b="23365" l="0" r="24200"/>
                    </a14:imgEffect>
                    <a14:imgEffect>
                      <a14:saturation sat="400000"/>
                    </a14:imgEffect>
                  </a14:imgLayer>
                </a14:imgProps>
              </a:ext>
              <a:ext uri="{28A0092B-C50C-407E-A947-70E740481C1C}">
                <a14:useLocalDpi xmlns:a14="http://schemas.microsoft.com/office/drawing/2010/main" val="0"/>
              </a:ext>
            </a:extLst>
          </a:blip>
          <a:srcRect r="74905" b="76175"/>
          <a:stretch/>
        </p:blipFill>
        <p:spPr>
          <a:xfrm>
            <a:off x="8763000" y="6047342"/>
            <a:ext cx="647700" cy="639530"/>
          </a:xfrm>
          <a:prstGeom prst="rect">
            <a:avLst/>
          </a:prstGeom>
        </p:spPr>
      </p:pic>
      <p:pic>
        <p:nvPicPr>
          <p:cNvPr id="13" name="Picture 12">
            <a:extLst>
              <a:ext uri="{FF2B5EF4-FFF2-40B4-BE49-F238E27FC236}">
                <a16:creationId xmlns:a16="http://schemas.microsoft.com/office/drawing/2014/main" id="{C082E455-9F77-47FB-BC7B-63D0B914356B}"/>
              </a:ext>
            </a:extLst>
          </p:cNvPr>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24496" b="62791" l="20191" r="41064"/>
                    </a14:imgEffect>
                  </a14:imgLayer>
                </a14:imgProps>
              </a:ext>
              <a:ext uri="{28A0092B-C50C-407E-A947-70E740481C1C}">
                <a14:useLocalDpi xmlns:a14="http://schemas.microsoft.com/office/drawing/2010/main" val="0"/>
              </a:ext>
            </a:extLst>
          </a:blip>
          <a:srcRect l="21674" t="26091" r="56653" b="36954"/>
          <a:stretch/>
        </p:blipFill>
        <p:spPr>
          <a:xfrm>
            <a:off x="778342" y="4338069"/>
            <a:ext cx="1300855" cy="1951869"/>
          </a:xfrm>
          <a:prstGeom prst="rect">
            <a:avLst/>
          </a:prstGeom>
        </p:spPr>
      </p:pic>
      <p:pic>
        <p:nvPicPr>
          <p:cNvPr id="14" name="Picture 2" descr="掃除 trường Tiểu học, Con Lớp - trường png tải về - Miễn phí trong suốt Con  png Tải về.">
            <a:extLst>
              <a:ext uri="{FF2B5EF4-FFF2-40B4-BE49-F238E27FC236}">
                <a16:creationId xmlns:a16="http://schemas.microsoft.com/office/drawing/2014/main" id="{0AEB8733-FF80-460B-987A-A6DD51CC04F5}"/>
              </a:ext>
            </a:extLst>
          </p:cNvPr>
          <p:cNvPicPr>
            <a:picLocks noChangeAspect="1" noChangeArrowheads="1"/>
          </p:cNvPicPr>
          <p:nvPr/>
        </p:nvPicPr>
        <p:blipFill>
          <a:blip r:embed="rId12" cstate="print">
            <a:extLst>
              <a:ext uri="{BEBA8EAE-BF5A-486C-A8C5-ECC9F3942E4B}">
                <a14:imgProps xmlns:a14="http://schemas.microsoft.com/office/drawing/2010/main">
                  <a14:imgLayer r:embed="rId13">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829096" y="4141888"/>
            <a:ext cx="3164829" cy="2594919"/>
          </a:xfrm>
          <a:prstGeom prst="rect">
            <a:avLst/>
          </a:prstGeom>
          <a:noFill/>
          <a:extLst>
            <a:ext uri="{909E8E84-426E-40DD-AFC4-6F175D3DCCD1}">
              <a14:hiddenFill xmlns:a14="http://schemas.microsoft.com/office/drawing/2010/main">
                <a:solidFill>
                  <a:srgbClr val="FFFFFF"/>
                </a:solidFill>
              </a14:hiddenFill>
            </a:ext>
          </a:extLst>
        </p:spPr>
      </p:pic>
      <p:sp>
        <p:nvSpPr>
          <p:cNvPr id="17" name="任意多边形: 形状 2">
            <a:extLst>
              <a:ext uri="{FF2B5EF4-FFF2-40B4-BE49-F238E27FC236}">
                <a16:creationId xmlns:a16="http://schemas.microsoft.com/office/drawing/2014/main" id="{2B65DA45-1F72-4FA5-9720-9209C6D8C3DB}"/>
              </a:ext>
            </a:extLst>
          </p:cNvPr>
          <p:cNvSpPr/>
          <p:nvPr/>
        </p:nvSpPr>
        <p:spPr>
          <a:xfrm>
            <a:off x="544836" y="2174937"/>
            <a:ext cx="6568520" cy="1535562"/>
          </a:xfrm>
          <a:custGeom>
            <a:avLst/>
            <a:gdLst>
              <a:gd name="connsiteX0" fmla="*/ 267716 w 7816697"/>
              <a:gd name="connsiteY0" fmla="*/ 610524 h 4774669"/>
              <a:gd name="connsiteX1" fmla="*/ 458216 w 7816697"/>
              <a:gd name="connsiteY1" fmla="*/ 248574 h 4774669"/>
              <a:gd name="connsiteX2" fmla="*/ 1563116 w 7816697"/>
              <a:gd name="connsiteY2" fmla="*/ 58074 h 4774669"/>
              <a:gd name="connsiteX3" fmla="*/ 4915916 w 7816697"/>
              <a:gd name="connsiteY3" fmla="*/ 19974 h 4774669"/>
              <a:gd name="connsiteX4" fmla="*/ 6649466 w 7816697"/>
              <a:gd name="connsiteY4" fmla="*/ 343824 h 4774669"/>
              <a:gd name="connsiteX5" fmla="*/ 7506716 w 7816697"/>
              <a:gd name="connsiteY5" fmla="*/ 743874 h 4774669"/>
              <a:gd name="connsiteX6" fmla="*/ 7811516 w 7816697"/>
              <a:gd name="connsiteY6" fmla="*/ 2572674 h 4774669"/>
              <a:gd name="connsiteX7" fmla="*/ 7297166 w 7816697"/>
              <a:gd name="connsiteY7" fmla="*/ 4382424 h 4774669"/>
              <a:gd name="connsiteX8" fmla="*/ 6173216 w 7816697"/>
              <a:gd name="connsiteY8" fmla="*/ 4763424 h 4774669"/>
              <a:gd name="connsiteX9" fmla="*/ 4877816 w 7816697"/>
              <a:gd name="connsiteY9" fmla="*/ 4668174 h 4774669"/>
              <a:gd name="connsiteX10" fmla="*/ 3430016 w 7816697"/>
              <a:gd name="connsiteY10" fmla="*/ 4611024 h 4774669"/>
              <a:gd name="connsiteX11" fmla="*/ 2553716 w 7816697"/>
              <a:gd name="connsiteY11" fmla="*/ 4630074 h 4774669"/>
              <a:gd name="connsiteX12" fmla="*/ 1201166 w 7816697"/>
              <a:gd name="connsiteY12" fmla="*/ 4630074 h 4774669"/>
              <a:gd name="connsiteX13" fmla="*/ 305816 w 7816697"/>
              <a:gd name="connsiteY13" fmla="*/ 4420524 h 4774669"/>
              <a:gd name="connsiteX14" fmla="*/ 1016 w 7816697"/>
              <a:gd name="connsiteY14" fmla="*/ 3410874 h 4774669"/>
              <a:gd name="connsiteX15" fmla="*/ 210566 w 7816697"/>
              <a:gd name="connsiteY15" fmla="*/ 2153574 h 4774669"/>
              <a:gd name="connsiteX16" fmla="*/ 267716 w 7816697"/>
              <a:gd name="connsiteY16" fmla="*/ 610524 h 4774669"/>
              <a:gd name="connsiteX0-1" fmla="*/ 267716 w 7816697"/>
              <a:gd name="connsiteY0-2" fmla="*/ 610524 h 4774669"/>
              <a:gd name="connsiteX1-3" fmla="*/ 458216 w 7816697"/>
              <a:gd name="connsiteY1-4" fmla="*/ 248574 h 4774669"/>
              <a:gd name="connsiteX2-5" fmla="*/ 1563116 w 7816697"/>
              <a:gd name="connsiteY2-6" fmla="*/ 58074 h 4774669"/>
              <a:gd name="connsiteX3-7" fmla="*/ 4915916 w 7816697"/>
              <a:gd name="connsiteY3-8" fmla="*/ 19974 h 4774669"/>
              <a:gd name="connsiteX4-9" fmla="*/ 6649466 w 7816697"/>
              <a:gd name="connsiteY4-10" fmla="*/ 343824 h 4774669"/>
              <a:gd name="connsiteX5-11" fmla="*/ 7506716 w 7816697"/>
              <a:gd name="connsiteY5-12" fmla="*/ 743874 h 4774669"/>
              <a:gd name="connsiteX6-13" fmla="*/ 7811516 w 7816697"/>
              <a:gd name="connsiteY6-14" fmla="*/ 2572674 h 4774669"/>
              <a:gd name="connsiteX7-15" fmla="*/ 7297166 w 7816697"/>
              <a:gd name="connsiteY7-16" fmla="*/ 4382424 h 4774669"/>
              <a:gd name="connsiteX8-17" fmla="*/ 6173216 w 7816697"/>
              <a:gd name="connsiteY8-18" fmla="*/ 4763424 h 4774669"/>
              <a:gd name="connsiteX9-19" fmla="*/ 4877816 w 7816697"/>
              <a:gd name="connsiteY9-20" fmla="*/ 4668174 h 4774669"/>
              <a:gd name="connsiteX10-21" fmla="*/ 3430016 w 7816697"/>
              <a:gd name="connsiteY10-22" fmla="*/ 4611024 h 4774669"/>
              <a:gd name="connsiteX11-23" fmla="*/ 2553716 w 7816697"/>
              <a:gd name="connsiteY11-24" fmla="*/ 4630074 h 4774669"/>
              <a:gd name="connsiteX12-25" fmla="*/ 1201166 w 7816697"/>
              <a:gd name="connsiteY12-26" fmla="*/ 4630074 h 4774669"/>
              <a:gd name="connsiteX13-27" fmla="*/ 305816 w 7816697"/>
              <a:gd name="connsiteY13-28" fmla="*/ 4420524 h 4774669"/>
              <a:gd name="connsiteX14-29" fmla="*/ 1016 w 7816697"/>
              <a:gd name="connsiteY14-30" fmla="*/ 3410874 h 4774669"/>
              <a:gd name="connsiteX15-31" fmla="*/ 210566 w 7816697"/>
              <a:gd name="connsiteY15-32" fmla="*/ 2153574 h 4774669"/>
              <a:gd name="connsiteX16-33" fmla="*/ 267716 w 7816697"/>
              <a:gd name="connsiteY16-34" fmla="*/ 610524 h 4774669"/>
              <a:gd name="connsiteX0-35" fmla="*/ 249006 w 7816649"/>
              <a:gd name="connsiteY0-36" fmla="*/ 610524 h 4774669"/>
              <a:gd name="connsiteX1-37" fmla="*/ 458168 w 7816649"/>
              <a:gd name="connsiteY1-38" fmla="*/ 248574 h 4774669"/>
              <a:gd name="connsiteX2-39" fmla="*/ 1563068 w 7816649"/>
              <a:gd name="connsiteY2-40" fmla="*/ 58074 h 4774669"/>
              <a:gd name="connsiteX3-41" fmla="*/ 4915868 w 7816649"/>
              <a:gd name="connsiteY3-42" fmla="*/ 19974 h 4774669"/>
              <a:gd name="connsiteX4-43" fmla="*/ 6649418 w 7816649"/>
              <a:gd name="connsiteY4-44" fmla="*/ 343824 h 4774669"/>
              <a:gd name="connsiteX5-45" fmla="*/ 7506668 w 7816649"/>
              <a:gd name="connsiteY5-46" fmla="*/ 743874 h 4774669"/>
              <a:gd name="connsiteX6-47" fmla="*/ 7811468 w 7816649"/>
              <a:gd name="connsiteY6-48" fmla="*/ 2572674 h 4774669"/>
              <a:gd name="connsiteX7-49" fmla="*/ 7297118 w 7816649"/>
              <a:gd name="connsiteY7-50" fmla="*/ 4382424 h 4774669"/>
              <a:gd name="connsiteX8-51" fmla="*/ 6173168 w 7816649"/>
              <a:gd name="connsiteY8-52" fmla="*/ 4763424 h 4774669"/>
              <a:gd name="connsiteX9-53" fmla="*/ 4877768 w 7816649"/>
              <a:gd name="connsiteY9-54" fmla="*/ 4668174 h 4774669"/>
              <a:gd name="connsiteX10-55" fmla="*/ 3429968 w 7816649"/>
              <a:gd name="connsiteY10-56" fmla="*/ 4611024 h 4774669"/>
              <a:gd name="connsiteX11-57" fmla="*/ 2553668 w 7816649"/>
              <a:gd name="connsiteY11-58" fmla="*/ 4630074 h 4774669"/>
              <a:gd name="connsiteX12-59" fmla="*/ 1201118 w 7816649"/>
              <a:gd name="connsiteY12-60" fmla="*/ 4630074 h 4774669"/>
              <a:gd name="connsiteX13-61" fmla="*/ 305768 w 7816649"/>
              <a:gd name="connsiteY13-62" fmla="*/ 4420524 h 4774669"/>
              <a:gd name="connsiteX14-63" fmla="*/ 968 w 7816649"/>
              <a:gd name="connsiteY14-64" fmla="*/ 3410874 h 4774669"/>
              <a:gd name="connsiteX15-65" fmla="*/ 210518 w 7816649"/>
              <a:gd name="connsiteY15-66" fmla="*/ 2153574 h 4774669"/>
              <a:gd name="connsiteX16-67" fmla="*/ 249006 w 7816649"/>
              <a:gd name="connsiteY16-68" fmla="*/ 610524 h 4774669"/>
              <a:gd name="connsiteX0-69" fmla="*/ 273848 w 7841491"/>
              <a:gd name="connsiteY0-70" fmla="*/ 610524 h 4774669"/>
              <a:gd name="connsiteX1-71" fmla="*/ 483010 w 7841491"/>
              <a:gd name="connsiteY1-72" fmla="*/ 248574 h 4774669"/>
              <a:gd name="connsiteX2-73" fmla="*/ 1587910 w 7841491"/>
              <a:gd name="connsiteY2-74" fmla="*/ 58074 h 4774669"/>
              <a:gd name="connsiteX3-75" fmla="*/ 4940710 w 7841491"/>
              <a:gd name="connsiteY3-76" fmla="*/ 19974 h 4774669"/>
              <a:gd name="connsiteX4-77" fmla="*/ 6674260 w 7841491"/>
              <a:gd name="connsiteY4-78" fmla="*/ 343824 h 4774669"/>
              <a:gd name="connsiteX5-79" fmla="*/ 7531510 w 7841491"/>
              <a:gd name="connsiteY5-80" fmla="*/ 743874 h 4774669"/>
              <a:gd name="connsiteX6-81" fmla="*/ 7836310 w 7841491"/>
              <a:gd name="connsiteY6-82" fmla="*/ 2572674 h 4774669"/>
              <a:gd name="connsiteX7-83" fmla="*/ 7321960 w 7841491"/>
              <a:gd name="connsiteY7-84" fmla="*/ 4382424 h 4774669"/>
              <a:gd name="connsiteX8-85" fmla="*/ 6198010 w 7841491"/>
              <a:gd name="connsiteY8-86" fmla="*/ 4763424 h 4774669"/>
              <a:gd name="connsiteX9-87" fmla="*/ 4902610 w 7841491"/>
              <a:gd name="connsiteY9-88" fmla="*/ 4668174 h 4774669"/>
              <a:gd name="connsiteX10-89" fmla="*/ 3454810 w 7841491"/>
              <a:gd name="connsiteY10-90" fmla="*/ 4611024 h 4774669"/>
              <a:gd name="connsiteX11-91" fmla="*/ 2578510 w 7841491"/>
              <a:gd name="connsiteY11-92" fmla="*/ 4630074 h 4774669"/>
              <a:gd name="connsiteX12-93" fmla="*/ 1225960 w 7841491"/>
              <a:gd name="connsiteY12-94" fmla="*/ 4630074 h 4774669"/>
              <a:gd name="connsiteX13-95" fmla="*/ 330610 w 7841491"/>
              <a:gd name="connsiteY13-96" fmla="*/ 4420524 h 4774669"/>
              <a:gd name="connsiteX14-97" fmla="*/ 25810 w 7841491"/>
              <a:gd name="connsiteY14-98" fmla="*/ 3410874 h 4774669"/>
              <a:gd name="connsiteX15-99" fmla="*/ 20756 w 7841491"/>
              <a:gd name="connsiteY15-100" fmla="*/ 2106921 h 4774669"/>
              <a:gd name="connsiteX16-101" fmla="*/ 273848 w 7841491"/>
              <a:gd name="connsiteY16-102" fmla="*/ 610524 h 4774669"/>
              <a:gd name="connsiteX0-103" fmla="*/ 273848 w 7841491"/>
              <a:gd name="connsiteY0-104" fmla="*/ 607372 h 4771517"/>
              <a:gd name="connsiteX1-105" fmla="*/ 616360 w 7841491"/>
              <a:gd name="connsiteY1-106" fmla="*/ 131122 h 4771517"/>
              <a:gd name="connsiteX2-107" fmla="*/ 1587910 w 7841491"/>
              <a:gd name="connsiteY2-108" fmla="*/ 54922 h 4771517"/>
              <a:gd name="connsiteX3-109" fmla="*/ 4940710 w 7841491"/>
              <a:gd name="connsiteY3-110" fmla="*/ 16822 h 4771517"/>
              <a:gd name="connsiteX4-111" fmla="*/ 6674260 w 7841491"/>
              <a:gd name="connsiteY4-112" fmla="*/ 340672 h 4771517"/>
              <a:gd name="connsiteX5-113" fmla="*/ 7531510 w 7841491"/>
              <a:gd name="connsiteY5-114" fmla="*/ 740722 h 4771517"/>
              <a:gd name="connsiteX6-115" fmla="*/ 7836310 w 7841491"/>
              <a:gd name="connsiteY6-116" fmla="*/ 2569522 h 4771517"/>
              <a:gd name="connsiteX7-117" fmla="*/ 7321960 w 7841491"/>
              <a:gd name="connsiteY7-118" fmla="*/ 4379272 h 4771517"/>
              <a:gd name="connsiteX8-119" fmla="*/ 6198010 w 7841491"/>
              <a:gd name="connsiteY8-120" fmla="*/ 4760272 h 4771517"/>
              <a:gd name="connsiteX9-121" fmla="*/ 4902610 w 7841491"/>
              <a:gd name="connsiteY9-122" fmla="*/ 4665022 h 4771517"/>
              <a:gd name="connsiteX10-123" fmla="*/ 3454810 w 7841491"/>
              <a:gd name="connsiteY10-124" fmla="*/ 4607872 h 4771517"/>
              <a:gd name="connsiteX11-125" fmla="*/ 2578510 w 7841491"/>
              <a:gd name="connsiteY11-126" fmla="*/ 4626922 h 4771517"/>
              <a:gd name="connsiteX12-127" fmla="*/ 1225960 w 7841491"/>
              <a:gd name="connsiteY12-128" fmla="*/ 4626922 h 4771517"/>
              <a:gd name="connsiteX13-129" fmla="*/ 330610 w 7841491"/>
              <a:gd name="connsiteY13-130" fmla="*/ 4417372 h 4771517"/>
              <a:gd name="connsiteX14-131" fmla="*/ 25810 w 7841491"/>
              <a:gd name="connsiteY14-132" fmla="*/ 3407722 h 4771517"/>
              <a:gd name="connsiteX15-133" fmla="*/ 20756 w 7841491"/>
              <a:gd name="connsiteY15-134" fmla="*/ 2103769 h 4771517"/>
              <a:gd name="connsiteX16-135" fmla="*/ 273848 w 7841491"/>
              <a:gd name="connsiteY16-136" fmla="*/ 607372 h 477151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Lst>
            <a:rect l="l" t="t" r="r" b="b"/>
            <a:pathLst>
              <a:path w="7841491" h="4771517">
                <a:moveTo>
                  <a:pt x="273848" y="607372"/>
                </a:moveTo>
                <a:cubicBezTo>
                  <a:pt x="373115" y="278597"/>
                  <a:pt x="397350" y="223197"/>
                  <a:pt x="616360" y="131122"/>
                </a:cubicBezTo>
                <a:cubicBezTo>
                  <a:pt x="835370" y="39047"/>
                  <a:pt x="867185" y="73972"/>
                  <a:pt x="1587910" y="54922"/>
                </a:cubicBezTo>
                <a:cubicBezTo>
                  <a:pt x="2308635" y="35872"/>
                  <a:pt x="4092985" y="-30803"/>
                  <a:pt x="4940710" y="16822"/>
                </a:cubicBezTo>
                <a:cubicBezTo>
                  <a:pt x="5788435" y="64447"/>
                  <a:pt x="6242460" y="220022"/>
                  <a:pt x="6674260" y="340672"/>
                </a:cubicBezTo>
                <a:cubicBezTo>
                  <a:pt x="7106060" y="461322"/>
                  <a:pt x="7337835" y="369247"/>
                  <a:pt x="7531510" y="740722"/>
                </a:cubicBezTo>
                <a:cubicBezTo>
                  <a:pt x="7725185" y="1112197"/>
                  <a:pt x="7871235" y="1963097"/>
                  <a:pt x="7836310" y="2569522"/>
                </a:cubicBezTo>
                <a:cubicBezTo>
                  <a:pt x="7801385" y="3175947"/>
                  <a:pt x="7595010" y="4014147"/>
                  <a:pt x="7321960" y="4379272"/>
                </a:cubicBezTo>
                <a:cubicBezTo>
                  <a:pt x="7048910" y="4744397"/>
                  <a:pt x="6601235" y="4712647"/>
                  <a:pt x="6198010" y="4760272"/>
                </a:cubicBezTo>
                <a:cubicBezTo>
                  <a:pt x="5794785" y="4807897"/>
                  <a:pt x="5359810" y="4690422"/>
                  <a:pt x="4902610" y="4665022"/>
                </a:cubicBezTo>
                <a:cubicBezTo>
                  <a:pt x="4445410" y="4639622"/>
                  <a:pt x="3842160" y="4614222"/>
                  <a:pt x="3454810" y="4607872"/>
                </a:cubicBezTo>
                <a:lnTo>
                  <a:pt x="2578510" y="4626922"/>
                </a:lnTo>
                <a:cubicBezTo>
                  <a:pt x="2207035" y="4630097"/>
                  <a:pt x="1600610" y="4661847"/>
                  <a:pt x="1225960" y="4626922"/>
                </a:cubicBezTo>
                <a:cubicBezTo>
                  <a:pt x="851310" y="4591997"/>
                  <a:pt x="530635" y="4620572"/>
                  <a:pt x="330610" y="4417372"/>
                </a:cubicBezTo>
                <a:cubicBezTo>
                  <a:pt x="130585" y="4214172"/>
                  <a:pt x="41685" y="3785547"/>
                  <a:pt x="25810" y="3407722"/>
                </a:cubicBezTo>
                <a:cubicBezTo>
                  <a:pt x="9935" y="3029897"/>
                  <a:pt x="-20584" y="2570494"/>
                  <a:pt x="20756" y="2103769"/>
                </a:cubicBezTo>
                <a:cubicBezTo>
                  <a:pt x="62096" y="1637044"/>
                  <a:pt x="174581" y="936147"/>
                  <a:pt x="273848" y="607372"/>
                </a:cubicBezTo>
                <a:close/>
              </a:path>
            </a:pathLst>
          </a:custGeom>
          <a:solidFill>
            <a:schemeClr val="bg1">
              <a:alpha val="91000"/>
            </a:schemeClr>
          </a:solidFill>
          <a:ln w="3810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latin typeface="字魂59号-创粗黑" panose="00000500000000000000" pitchFamily="2" charset="-122"/>
              <a:ea typeface="字魂59号-创粗黑" panose="00000500000000000000" pitchFamily="2" charset="-122"/>
            </a:endParaRPr>
          </a:p>
        </p:txBody>
      </p:sp>
      <p:sp>
        <p:nvSpPr>
          <p:cNvPr id="6" name="TextBox 5"/>
          <p:cNvSpPr txBox="1"/>
          <p:nvPr/>
        </p:nvSpPr>
        <p:spPr>
          <a:xfrm>
            <a:off x="-384686" y="2355780"/>
            <a:ext cx="8188702" cy="923330"/>
          </a:xfrm>
          <a:prstGeom prst="rect">
            <a:avLst/>
          </a:prstGeom>
          <a:noFill/>
        </p:spPr>
        <p:txBody>
          <a:bodyPr wrap="square" rtlCol="0">
            <a:spAutoFit/>
          </a:bodyPr>
          <a:lstStyle/>
          <a:p>
            <a:pPr algn="ctr"/>
            <a:r>
              <a:rPr lang="en-US" sz="5400" dirty="0" err="1">
                <a:solidFill>
                  <a:srgbClr val="002060"/>
                </a:solidFill>
                <a:latin typeface="UTM Facebook" panose="02040403050506020204" pitchFamily="18" charset="0"/>
              </a:rPr>
              <a:t>Cảm</a:t>
            </a:r>
            <a:r>
              <a:rPr lang="en-US" sz="5400" dirty="0">
                <a:solidFill>
                  <a:srgbClr val="002060"/>
                </a:solidFill>
                <a:latin typeface="UTM Facebook" panose="02040403050506020204" pitchFamily="18" charset="0"/>
              </a:rPr>
              <a:t> </a:t>
            </a:r>
            <a:r>
              <a:rPr lang="en-US" sz="5400" dirty="0" err="1">
                <a:solidFill>
                  <a:srgbClr val="002060"/>
                </a:solidFill>
                <a:latin typeface="UTM Facebook" panose="02040403050506020204" pitchFamily="18" charset="0"/>
              </a:rPr>
              <a:t>ơn</a:t>
            </a:r>
            <a:r>
              <a:rPr lang="en-US" sz="5400" dirty="0">
                <a:solidFill>
                  <a:srgbClr val="002060"/>
                </a:solidFill>
                <a:latin typeface="UTM Facebook" panose="02040403050506020204" pitchFamily="18" charset="0"/>
              </a:rPr>
              <a:t> </a:t>
            </a:r>
            <a:r>
              <a:rPr lang="en-US" sz="5400" dirty="0" err="1">
                <a:solidFill>
                  <a:srgbClr val="002060"/>
                </a:solidFill>
                <a:latin typeface="UTM Facebook" panose="02040403050506020204" pitchFamily="18" charset="0"/>
              </a:rPr>
              <a:t>các</a:t>
            </a:r>
            <a:r>
              <a:rPr lang="en-US" sz="5400" dirty="0">
                <a:solidFill>
                  <a:srgbClr val="002060"/>
                </a:solidFill>
                <a:latin typeface="UTM Facebook" panose="02040403050506020204" pitchFamily="18" charset="0"/>
              </a:rPr>
              <a:t> </a:t>
            </a:r>
            <a:r>
              <a:rPr lang="en-US" sz="5400" dirty="0" err="1">
                <a:solidFill>
                  <a:srgbClr val="002060"/>
                </a:solidFill>
                <a:latin typeface="UTM Facebook" panose="02040403050506020204" pitchFamily="18" charset="0"/>
              </a:rPr>
              <a:t>bạn</a:t>
            </a:r>
            <a:r>
              <a:rPr lang="en-US" sz="5400" dirty="0">
                <a:solidFill>
                  <a:srgbClr val="002060"/>
                </a:solidFill>
                <a:latin typeface="UTM Facebook" panose="02040403050506020204" pitchFamily="18" charset="0"/>
              </a:rPr>
              <a:t>!!!</a:t>
            </a:r>
          </a:p>
        </p:txBody>
      </p:sp>
      <p:pic>
        <p:nvPicPr>
          <p:cNvPr id="16" name="Picture 15" descr="A group of shopping carts&#10;&#10;Description automatically generated with low confidence">
            <a:extLst>
              <a:ext uri="{FF2B5EF4-FFF2-40B4-BE49-F238E27FC236}">
                <a16:creationId xmlns:a16="http://schemas.microsoft.com/office/drawing/2014/main" id="{B4B95F0C-6672-4CD9-B4A1-3FC255382906}"/>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5528" b="89950" l="5272" r="99681">
                        <a14:foregroundMark x1="7188" y1="42462" x2="7188" y2="42462"/>
                        <a14:foregroundMark x1="5591" y1="57286" x2="5591" y2="57286"/>
                        <a14:foregroundMark x1="37220" y1="9296" x2="37220" y2="9296"/>
                        <a14:foregroundMark x1="28435" y1="9799" x2="45847" y2="14573"/>
                        <a14:foregroundMark x1="20767" y1="16332" x2="23482" y2="16332"/>
                        <a14:foregroundMark x1="59904" y1="5528" x2="69649" y2="15829"/>
                        <a14:foregroundMark x1="83546" y1="57035" x2="82748" y2="77638"/>
                        <a14:foregroundMark x1="89457" y1="65829" x2="99681" y2="82412"/>
                        <a14:foregroundMark x1="79553" y1="46231" x2="76038" y2="55779"/>
                        <a14:foregroundMark x1="23163" y1="16583" x2="23003" y2="22111"/>
                      </a14:backgroundRemoval>
                    </a14:imgEffect>
                  </a14:imgLayer>
                </a14:imgProps>
              </a:ext>
              <a:ext uri="{28A0092B-C50C-407E-A947-70E740481C1C}">
                <a14:useLocalDpi xmlns:a14="http://schemas.microsoft.com/office/drawing/2010/main" val="0"/>
              </a:ext>
            </a:extLst>
          </a:blip>
          <a:stretch>
            <a:fillRect/>
          </a:stretch>
        </p:blipFill>
        <p:spPr>
          <a:xfrm>
            <a:off x="7703126" y="3876050"/>
            <a:ext cx="3415147" cy="2171292"/>
          </a:xfrm>
          <a:prstGeom prst="rect">
            <a:avLst/>
          </a:prstGeom>
        </p:spPr>
      </p:pic>
      <p:pic>
        <p:nvPicPr>
          <p:cNvPr id="3" name="Tiếng Yeah của Trẻ Con">
            <a:hlinkClick r:id="" action="ppaction://media"/>
            <a:extLst>
              <a:ext uri="{FF2B5EF4-FFF2-40B4-BE49-F238E27FC236}">
                <a16:creationId xmlns:a16="http://schemas.microsoft.com/office/drawing/2014/main" id="{D62DD887-8E36-42D0-B833-F9AEB58B4E42}"/>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13166725" y="525991"/>
            <a:ext cx="718608" cy="718608"/>
          </a:xfrm>
          <a:prstGeom prst="rect">
            <a:avLst/>
          </a:prstGeom>
        </p:spPr>
      </p:pic>
    </p:spTree>
    <p:extLst>
      <p:ext uri="{BB962C8B-B14F-4D97-AF65-F5344CB8AC3E}">
        <p14:creationId xmlns:p14="http://schemas.microsoft.com/office/powerpoint/2010/main" val="293898326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13"/>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4" name="Check mark.wav"/>
                                        </p:tgtEl>
                                      </p:cMediaNode>
                                    </p:audio>
                                  </p:subTnLst>
                                </p:cTn>
                              </p:par>
                              <p:par>
                                <p:cTn id="7" presetID="1" presetClass="exit" presetSubtype="0" fill="hold" nodeType="withEffect">
                                  <p:stCondLst>
                                    <p:cond delay="0"/>
                                  </p:stCondLst>
                                  <p:childTnLst>
                                    <p:set>
                                      <p:cBhvr>
                                        <p:cTn id="8" dur="1" fill="hold">
                                          <p:stCondLst>
                                            <p:cond delay="0"/>
                                          </p:stCondLst>
                                        </p:cTn>
                                        <p:tgtEl>
                                          <p:spTgt spid="1028"/>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16"/>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4"/>
                                        </p:tgtEl>
                                        <p:attrNameLst>
                                          <p:attrName>style.visibility</p:attrName>
                                        </p:attrNameLst>
                                      </p:cBhvr>
                                      <p:to>
                                        <p:strVal val="hidden"/>
                                      </p:to>
                                    </p:set>
                                  </p:childTnLst>
                                </p:cTn>
                              </p:par>
                              <p:par>
                                <p:cTn id="13" presetID="1" presetClass="mediacall" presetSubtype="0" fill="hold" nodeType="withEffect">
                                  <p:stCondLst>
                                    <p:cond delay="0"/>
                                  </p:stCondLst>
                                  <p:childTnLst>
                                    <p:cmd type="call" cmd="playFrom(0.0)">
                                      <p:cBhvr>
                                        <p:cTn id="14" dur="441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3"/>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ags/tag2.xml><?xml version="1.0" encoding="utf-8"?>
<p:tagLst xmlns:a="http://schemas.openxmlformats.org/drawingml/2006/main" xmlns:r="http://schemas.openxmlformats.org/officeDocument/2006/relationships" xmlns:p="http://schemas.openxmlformats.org/presentationml/2006/main">
  <p:tag name="MH" val="20171009181032"/>
  <p:tag name="MH_LIBRARY" val="GRAPHIC"/>
  <p:tag name="MH_TYPE" val="Other"/>
  <p:tag name="MH_ORDER" val="1"/>
</p:tagLst>
</file>

<file path=ppt/tags/tag3.xml><?xml version="1.0" encoding="utf-8"?>
<p:tagLst xmlns:a="http://schemas.openxmlformats.org/drawingml/2006/main" xmlns:r="http://schemas.openxmlformats.org/officeDocument/2006/relationships" xmlns:p="http://schemas.openxmlformats.org/presentationml/2006/main">
  <p:tag name="MH" val="20171009181032"/>
  <p:tag name="MH_LIBRARY" val="GRAPHIC"/>
  <p:tag name="MH_TYPE" val="Other"/>
  <p:tag name="MH_ORDER" val="2"/>
</p:tagLst>
</file>

<file path=ppt/tags/tag4.xml><?xml version="1.0" encoding="utf-8"?>
<p:tagLst xmlns:a="http://schemas.openxmlformats.org/drawingml/2006/main" xmlns:r="http://schemas.openxmlformats.org/officeDocument/2006/relationships" xmlns:p="http://schemas.openxmlformats.org/presentationml/2006/main">
  <p:tag name="MH" val="20171009181032"/>
  <p:tag name="MH_LIBRARY" val="GRAPHIC"/>
  <p:tag name="MH_TYPE" val="Other"/>
  <p:tag name="MH_ORDER" val="3"/>
</p:tagLst>
</file>

<file path=ppt/tags/tag5.xml><?xml version="1.0" encoding="utf-8"?>
<p:tagLst xmlns:a="http://schemas.openxmlformats.org/drawingml/2006/main" xmlns:r="http://schemas.openxmlformats.org/officeDocument/2006/relationships" xmlns:p="http://schemas.openxmlformats.org/presentationml/2006/main">
  <p:tag name="MH" val="20171009181032"/>
  <p:tag name="MH_LIBRARY" val="GRAPHIC"/>
  <p:tag name="MH_TYPE" val="Other"/>
  <p:tag name="MH_ORDER" val="4"/>
</p:tagLst>
</file>

<file path=ppt/tags/tag6.xml><?xml version="1.0" encoding="utf-8"?>
<p:tagLst xmlns:a="http://schemas.openxmlformats.org/drawingml/2006/main" xmlns:r="http://schemas.openxmlformats.org/officeDocument/2006/relationships" xmlns:p="http://schemas.openxmlformats.org/presentationml/2006/main">
  <p:tag name="MH" val="20171009181032"/>
  <p:tag name="MH_LIBRARY" val="GRAPHIC"/>
  <p:tag name="MH_TYPE" val="Other"/>
  <p:tag name="MH_ORDER" val="5"/>
</p:tagLst>
</file>

<file path=ppt/tags/tag7.xml><?xml version="1.0" encoding="utf-8"?>
<p:tagLst xmlns:a="http://schemas.openxmlformats.org/drawingml/2006/main" xmlns:r="http://schemas.openxmlformats.org/officeDocument/2006/relationships" xmlns:p="http://schemas.openxmlformats.org/presentationml/2006/main">
  <p:tag name="MH" val="20171009181032"/>
  <p:tag name="MH_LIBRARY" val="GRAPHIC"/>
  <p:tag name="MH_TYPE" val="SubTitle"/>
  <p:tag name="MH_ORDER" val="1"/>
</p:tagLst>
</file>

<file path=ppt/tags/tag8.xml><?xml version="1.0" encoding="utf-8"?>
<p:tagLst xmlns:a="http://schemas.openxmlformats.org/drawingml/2006/main" xmlns:r="http://schemas.openxmlformats.org/officeDocument/2006/relationships" xmlns:p="http://schemas.openxmlformats.org/presentationml/2006/main">
  <p:tag name="MH" val="20171009181032"/>
  <p:tag name="MH_LIBRARY" val="GRAPHIC"/>
  <p:tag name="MH_TYPE" val="Other"/>
  <p:tag name="MH_ORDER" val="6"/>
</p:tagLst>
</file>

<file path=ppt/tags/tag9.xml><?xml version="1.0" encoding="utf-8"?>
<p:tagLst xmlns:a="http://schemas.openxmlformats.org/drawingml/2006/main" xmlns:r="http://schemas.openxmlformats.org/officeDocument/2006/relationships" xmlns:p="http://schemas.openxmlformats.org/presentationml/2006/main">
  <p:tag name="MH" val="20171009181032"/>
  <p:tag name="MH_LIBRARY" val="GRAPHIC"/>
  <p:tag name="MH_TYPE" val="Other"/>
  <p:tag name="MH_ORDER" val="7"/>
</p:tagLst>
</file>

<file path=ppt/theme/theme1.xml><?xml version="1.0" encoding="utf-8"?>
<a:theme xmlns:a="http://schemas.openxmlformats.org/drawingml/2006/main" name="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1404</TotalTime>
  <Words>1141</Words>
  <Application>Microsoft Office PowerPoint</Application>
  <PresentationFormat>Widescreen</PresentationFormat>
  <Paragraphs>100</Paragraphs>
  <Slides>23</Slides>
  <Notes>0</Notes>
  <HiddenSlides>0</HiddenSlides>
  <MMClips>1</MMClips>
  <ScaleCrop>false</ScaleCrop>
  <HeadingPairs>
    <vt:vector size="6" baseType="variant">
      <vt:variant>
        <vt:lpstr>Fonts Used</vt:lpstr>
      </vt:variant>
      <vt:variant>
        <vt:i4>27</vt:i4>
      </vt:variant>
      <vt:variant>
        <vt:lpstr>Theme</vt:lpstr>
      </vt:variant>
      <vt:variant>
        <vt:i4>7</vt:i4>
      </vt:variant>
      <vt:variant>
        <vt:lpstr>Slide Titles</vt:lpstr>
      </vt:variant>
      <vt:variant>
        <vt:i4>23</vt:i4>
      </vt:variant>
    </vt:vector>
  </HeadingPairs>
  <TitlesOfParts>
    <vt:vector size="57" baseType="lpstr">
      <vt:lpstr>UTM Androgyne</vt:lpstr>
      <vt:lpstr>Times New Roman</vt:lpstr>
      <vt:lpstr>字魂59号-创粗黑</vt:lpstr>
      <vt:lpstr>Quicksand</vt:lpstr>
      <vt:lpstr>Arial</vt:lpstr>
      <vt:lpstr>SVN-The Voice</vt:lpstr>
      <vt:lpstr>Calibri</vt:lpstr>
      <vt:lpstr>UVN Bach Dang Nang</vt:lpstr>
      <vt:lpstr>华康POP2体W9</vt:lpstr>
      <vt:lpstr>SVN-Bear</vt:lpstr>
      <vt:lpstr>UVF Valentine</vt:lpstr>
      <vt:lpstr>SVN-Newton</vt:lpstr>
      <vt:lpstr>SVN-The Voice Heavy</vt:lpstr>
      <vt:lpstr>UVF Fiolex Girls</vt:lpstr>
      <vt:lpstr>UVN Banh Mi</vt:lpstr>
      <vt:lpstr>SVN-Cookie</vt:lpstr>
      <vt:lpstr>等线</vt:lpstr>
      <vt:lpstr>UTM Facebook</vt:lpstr>
      <vt:lpstr>SVN-Adam Gorry</vt:lpstr>
      <vt:lpstr>SVN-Ready</vt:lpstr>
      <vt:lpstr>SVN-Comic Sans MS</vt:lpstr>
      <vt:lpstr>UTM Showcard</vt:lpstr>
      <vt:lpstr>方正姚体</vt:lpstr>
      <vt:lpstr>UTM Cookies</vt:lpstr>
      <vt:lpstr>UTM Habano</vt:lpstr>
      <vt:lpstr>Arial-Rounded</vt:lpstr>
      <vt:lpstr>UTM Gradoo</vt:lpstr>
      <vt:lpstr>Office Theme</vt:lpstr>
      <vt:lpstr>1_Office Theme</vt:lpstr>
      <vt:lpstr>2_Office Theme</vt:lpstr>
      <vt:lpstr>3_Office Theme</vt:lpstr>
      <vt:lpstr>4_Office Theme</vt:lpstr>
      <vt:lpstr>5_Office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Những quà tặng tiếp theo sẽ được MĂNG NON cập nhật tại nhóm Măng Non – Tài liệu Tiểu học sau: https://www.facebook.com/groups/629898828017053  Mời thầy cô tham gia nhóm để chủ động cập nhật bài giảng điện tử lớp 4 và quà tặng hằng tuần  mới nhất nhé!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dc:title>
  <dc:creator>TƯ BÙI</dc:creator>
  <cp:keywords>MĂNGNON</cp:keywords>
  <cp:lastModifiedBy>Nguyễn Thị Diệu Hiền_GV</cp:lastModifiedBy>
  <cp:revision>231</cp:revision>
  <dcterms:created xsi:type="dcterms:W3CDTF">2019-03-29T12:25:33Z</dcterms:created>
  <dcterms:modified xsi:type="dcterms:W3CDTF">2022-01-06T10:08:26Z</dcterms:modified>
</cp:coreProperties>
</file>