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notesMasterIdLst>
    <p:notesMasterId r:id="rId20"/>
  </p:notesMasterIdLst>
  <p:sldIdLst>
    <p:sldId id="548" r:id="rId4"/>
    <p:sldId id="556" r:id="rId5"/>
    <p:sldId id="550" r:id="rId6"/>
    <p:sldId id="551" r:id="rId7"/>
    <p:sldId id="552" r:id="rId8"/>
    <p:sldId id="553" r:id="rId9"/>
    <p:sldId id="557" r:id="rId10"/>
    <p:sldId id="558" r:id="rId11"/>
    <p:sldId id="559" r:id="rId12"/>
    <p:sldId id="564" r:id="rId13"/>
    <p:sldId id="540" r:id="rId14"/>
    <p:sldId id="561" r:id="rId15"/>
    <p:sldId id="562" r:id="rId16"/>
    <p:sldId id="563" r:id="rId17"/>
    <p:sldId id="560" r:id="rId18"/>
    <p:sldId id="275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3" autoAdjust="0"/>
    <p:restoredTop sz="94699"/>
  </p:normalViewPr>
  <p:slideViewPr>
    <p:cSldViewPr snapToGrid="0">
      <p:cViewPr varScale="1">
        <p:scale>
          <a:sx n="69" d="100"/>
          <a:sy n="69" d="100"/>
        </p:scale>
        <p:origin x="78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748233-B52C-492E-A551-3ACA4B8FFCB9}" type="datetimeFigureOut">
              <a:rPr lang="en-US" smtClean="0"/>
              <a:t>10/13/2022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CCB6CA-BE65-4DA3-A6EB-21D1E12311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0864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CCB6CA-BE65-4DA3-A6EB-21D1E12311E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5311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6D2C4-F5B2-4BAF-AAAA-E5719FEE0C0C}" type="datetimeFigureOut">
              <a:rPr lang="en-US" smtClean="0"/>
              <a:t>10/13/2022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DD3FD-8217-4768-8ED4-6898380C45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6962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6D2C4-F5B2-4BAF-AAAA-E5719FEE0C0C}" type="datetimeFigureOut">
              <a:rPr lang="en-US" smtClean="0"/>
              <a:t>10/13/2022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DD3FD-8217-4768-8ED4-6898380C45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4279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6D2C4-F5B2-4BAF-AAAA-E5719FEE0C0C}" type="datetimeFigureOut">
              <a:rPr lang="en-US" smtClean="0"/>
              <a:t>10/13/2022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DD3FD-8217-4768-8ED4-6898380C45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1682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88701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89736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3931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3490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18885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09936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7943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89939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6D2C4-F5B2-4BAF-AAAA-E5719FEE0C0C}" type="datetimeFigureOut">
              <a:rPr lang="en-US" smtClean="0"/>
              <a:t>10/13/2022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DD3FD-8217-4768-8ED4-6898380C45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5392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08056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9018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2056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1586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45020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93240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21421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10/13/2022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67653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10/13/2022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98518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10/13/2022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7266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6D2C4-F5B2-4BAF-AAAA-E5719FEE0C0C}" type="datetimeFigureOut">
              <a:rPr lang="en-US" smtClean="0"/>
              <a:t>10/13/2022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DD3FD-8217-4768-8ED4-6898380C45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67936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1313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50269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89454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17579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3496583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6D2C4-F5B2-4BAF-AAAA-E5719FEE0C0C}" type="datetimeFigureOut">
              <a:rPr lang="en-US" smtClean="0"/>
              <a:t>10/13/2022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DD3FD-8217-4768-8ED4-6898380C45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065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6D2C4-F5B2-4BAF-AAAA-E5719FEE0C0C}" type="datetimeFigureOut">
              <a:rPr lang="en-US" smtClean="0"/>
              <a:t>10/13/2022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DD3FD-8217-4768-8ED4-6898380C45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8228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6D2C4-F5B2-4BAF-AAAA-E5719FEE0C0C}" type="datetimeFigureOut">
              <a:rPr lang="en-US" smtClean="0"/>
              <a:t>10/13/2022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DD3FD-8217-4768-8ED4-6898380C45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7358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6D2C4-F5B2-4BAF-AAAA-E5719FEE0C0C}" type="datetimeFigureOut">
              <a:rPr lang="en-US" smtClean="0"/>
              <a:t>10/13/2022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DD3FD-8217-4768-8ED4-6898380C45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47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6D2C4-F5B2-4BAF-AAAA-E5719FEE0C0C}" type="datetimeFigureOut">
              <a:rPr lang="en-US" smtClean="0"/>
              <a:t>10/13/2022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DD3FD-8217-4768-8ED4-6898380C45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697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6D2C4-F5B2-4BAF-AAAA-E5719FEE0C0C}" type="datetimeFigureOut">
              <a:rPr lang="en-US" smtClean="0"/>
              <a:t>10/13/2022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DD3FD-8217-4768-8ED4-6898380C45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86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46D2C4-F5B2-4BAF-AAAA-E5719FEE0C0C}" type="datetimeFigureOut">
              <a:rPr lang="en-US" smtClean="0"/>
              <a:t>10/13/2022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6DD3FD-8217-4768-8ED4-6898380C45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624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1768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10/13/2022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697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microsoft.com/office/2007/relationships/hdphoto" Target="../media/hdphoto5.wdp"/><Relationship Id="rId18" Type="http://schemas.openxmlformats.org/officeDocument/2006/relationships/image" Target="../media/image22.png"/><Relationship Id="rId26" Type="http://schemas.openxmlformats.org/officeDocument/2006/relationships/image" Target="../media/image26.png"/><Relationship Id="rId3" Type="http://schemas.openxmlformats.org/officeDocument/2006/relationships/image" Target="../media/image13.png"/><Relationship Id="rId21" Type="http://schemas.microsoft.com/office/2007/relationships/hdphoto" Target="../media/hdphoto8.wdp"/><Relationship Id="rId7" Type="http://schemas.openxmlformats.org/officeDocument/2006/relationships/image" Target="../media/image15.png"/><Relationship Id="rId12" Type="http://schemas.openxmlformats.org/officeDocument/2006/relationships/image" Target="../media/image18.png"/><Relationship Id="rId17" Type="http://schemas.openxmlformats.org/officeDocument/2006/relationships/image" Target="../media/image21.gif"/><Relationship Id="rId25" Type="http://schemas.microsoft.com/office/2007/relationships/hdphoto" Target="../media/hdphoto10.wdp"/><Relationship Id="rId2" Type="http://schemas.openxmlformats.org/officeDocument/2006/relationships/notesSlide" Target="../notesSlides/notesSlide2.xml"/><Relationship Id="rId16" Type="http://schemas.microsoft.com/office/2007/relationships/hdphoto" Target="../media/hdphoto6.wdp"/><Relationship Id="rId20" Type="http://schemas.openxmlformats.org/officeDocument/2006/relationships/image" Target="../media/image23.png"/><Relationship Id="rId29" Type="http://schemas.openxmlformats.org/officeDocument/2006/relationships/image" Target="../media/image28.png"/><Relationship Id="rId1" Type="http://schemas.openxmlformats.org/officeDocument/2006/relationships/slideLayout" Target="../slideLayouts/slideLayout13.xml"/><Relationship Id="rId6" Type="http://schemas.microsoft.com/office/2007/relationships/hdphoto" Target="../media/hdphoto2.wdp"/><Relationship Id="rId11" Type="http://schemas.microsoft.com/office/2007/relationships/hdphoto" Target="../media/hdphoto4.wdp"/><Relationship Id="rId24" Type="http://schemas.openxmlformats.org/officeDocument/2006/relationships/image" Target="../media/image25.png"/><Relationship Id="rId5" Type="http://schemas.openxmlformats.org/officeDocument/2006/relationships/image" Target="../media/image14.png"/><Relationship Id="rId15" Type="http://schemas.openxmlformats.org/officeDocument/2006/relationships/image" Target="../media/image20.png"/><Relationship Id="rId23" Type="http://schemas.microsoft.com/office/2007/relationships/hdphoto" Target="../media/hdphoto9.wdp"/><Relationship Id="rId28" Type="http://schemas.openxmlformats.org/officeDocument/2006/relationships/image" Target="../media/image27.gif"/><Relationship Id="rId10" Type="http://schemas.openxmlformats.org/officeDocument/2006/relationships/image" Target="../media/image17.png"/><Relationship Id="rId19" Type="http://schemas.microsoft.com/office/2007/relationships/hdphoto" Target="../media/hdphoto7.wdp"/><Relationship Id="rId31" Type="http://schemas.openxmlformats.org/officeDocument/2006/relationships/image" Target="../media/image29.png"/><Relationship Id="rId4" Type="http://schemas.microsoft.com/office/2007/relationships/hdphoto" Target="../media/hdphoto1.wdp"/><Relationship Id="rId9" Type="http://schemas.openxmlformats.org/officeDocument/2006/relationships/image" Target="../media/image16.gif"/><Relationship Id="rId14" Type="http://schemas.openxmlformats.org/officeDocument/2006/relationships/image" Target="../media/image19.gif"/><Relationship Id="rId22" Type="http://schemas.openxmlformats.org/officeDocument/2006/relationships/image" Target="../media/image24.png"/><Relationship Id="rId27" Type="http://schemas.microsoft.com/office/2007/relationships/hdphoto" Target="../media/hdphoto11.wdp"/><Relationship Id="rId30" Type="http://schemas.microsoft.com/office/2007/relationships/hdphoto" Target="../media/hdphoto12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5470" y="1337218"/>
            <a:ext cx="7381060" cy="1445623"/>
          </a:xfrm>
        </p:spPr>
        <p:txBody>
          <a:bodyPr>
            <a:normAutofit fontScale="90000"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2460" y="2948940"/>
            <a:ext cx="3286125" cy="3909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365935"/>
      </p:ext>
    </p:extLst>
  </p:cSld>
  <p:clrMapOvr>
    <a:masterClrMapping/>
  </p:clrMapOvr>
  <p:transition>
    <p:wedg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6">
            <a:extLst>
              <a:ext uri="{FF2B5EF4-FFF2-40B4-BE49-F238E27FC236}">
                <a16:creationId xmlns:a16="http://schemas.microsoft.com/office/drawing/2014/main" id="{CD6AD6D6-5152-B74B-BD98-E0A7FC1614B8}"/>
              </a:ext>
            </a:extLst>
          </p:cNvPr>
          <p:cNvSpPr txBox="1">
            <a:spLocks/>
          </p:cNvSpPr>
          <p:nvPr/>
        </p:nvSpPr>
        <p:spPr>
          <a:xfrm>
            <a:off x="226540" y="995237"/>
            <a:ext cx="5869460" cy="256268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</a:t>
            </a:r>
            <a:r>
              <a:rPr lang="en-US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tích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tắc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 đêm,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Nhắc em đi ngủ, nhắc em học bài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chậm bước khoan thai,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chạy những bước dài thật nhanh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                                             		</a:t>
            </a: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680AC26-B1DC-5A4E-9DB1-FECDB895A2F5}"/>
              </a:ext>
            </a:extLst>
          </p:cNvPr>
          <p:cNvSpPr/>
          <p:nvPr/>
        </p:nvSpPr>
        <p:spPr>
          <a:xfrm>
            <a:off x="226540" y="3115234"/>
            <a:ext cx="6096000" cy="88537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  <a:defRPr/>
            </a:pPr>
            <a:r>
              <a:rPr lang="en-US" sz="2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b.   </a:t>
            </a:r>
            <a:r>
              <a:rPr lang="en-US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Ruột</a:t>
            </a:r>
            <a:r>
              <a:rPr lang="en-US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dài</a:t>
            </a:r>
            <a:r>
              <a:rPr lang="en-US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mũi</a:t>
            </a:r>
            <a:r>
              <a:rPr lang="en-US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chân</a:t>
            </a:r>
            <a:endParaRPr lang="en-US" sz="24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lvl="0">
              <a:lnSpc>
                <a:spcPct val="90000"/>
              </a:lnSpc>
              <a:spcBef>
                <a:spcPts val="1000"/>
              </a:spcBef>
              <a:defRPr/>
            </a:pPr>
            <a:r>
              <a:rPr lang="en-US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Mũi</a:t>
            </a:r>
            <a:r>
              <a:rPr lang="en-US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mòn</a:t>
            </a:r>
            <a:r>
              <a:rPr lang="en-US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ruột</a:t>
            </a:r>
            <a:r>
              <a:rPr lang="en-US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cũng</a:t>
            </a:r>
            <a:r>
              <a:rPr lang="en-US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dần</a:t>
            </a:r>
            <a:r>
              <a:rPr lang="en-US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dần</a:t>
            </a:r>
            <a:r>
              <a:rPr lang="en-US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mòn</a:t>
            </a:r>
            <a:r>
              <a:rPr lang="en-US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theo.</a:t>
            </a:r>
            <a:endParaRPr lang="en-US" sz="24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8B2B1926-C2E6-0D4E-B3EA-2AA7639F1306}"/>
              </a:ext>
            </a:extLst>
          </p:cNvPr>
          <p:cNvSpPr txBox="1">
            <a:spLocks/>
          </p:cNvSpPr>
          <p:nvPr/>
        </p:nvSpPr>
        <p:spPr>
          <a:xfrm>
            <a:off x="7373594" y="995237"/>
            <a:ext cx="3755725" cy="19461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c.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kẹo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Dẻo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bánh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giầy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trò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lâu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nay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Vẫn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dùng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91C747D-A795-1141-8C56-FC30A69356D8}"/>
              </a:ext>
            </a:extLst>
          </p:cNvPr>
          <p:cNvCxnSpPr>
            <a:cxnSpLocks/>
          </p:cNvCxnSpPr>
          <p:nvPr/>
        </p:nvCxnSpPr>
        <p:spPr>
          <a:xfrm>
            <a:off x="3609147" y="2345323"/>
            <a:ext cx="1398951" cy="0"/>
          </a:xfrm>
          <a:prstGeom prst="line">
            <a:avLst/>
          </a:prstGeom>
          <a:ln w="444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CFB9D2C-579C-9542-B154-4ADE5AB9AB60}"/>
              </a:ext>
            </a:extLst>
          </p:cNvPr>
          <p:cNvCxnSpPr>
            <a:cxnSpLocks/>
          </p:cNvCxnSpPr>
          <p:nvPr/>
        </p:nvCxnSpPr>
        <p:spPr>
          <a:xfrm>
            <a:off x="1937944" y="2334957"/>
            <a:ext cx="695567" cy="0"/>
          </a:xfrm>
          <a:prstGeom prst="line">
            <a:avLst/>
          </a:prstGeom>
          <a:ln w="444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2AC10CE-C065-A241-A96D-1EAAA4B97534}"/>
              </a:ext>
            </a:extLst>
          </p:cNvPr>
          <p:cNvCxnSpPr>
            <a:cxnSpLocks/>
          </p:cNvCxnSpPr>
          <p:nvPr/>
        </p:nvCxnSpPr>
        <p:spPr>
          <a:xfrm>
            <a:off x="1590160" y="3454511"/>
            <a:ext cx="347784" cy="0"/>
          </a:xfrm>
          <a:prstGeom prst="line">
            <a:avLst/>
          </a:prstGeom>
          <a:ln w="444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34CDB6A-6050-5745-92ED-0B15BA437087}"/>
              </a:ext>
            </a:extLst>
          </p:cNvPr>
          <p:cNvCxnSpPr>
            <a:cxnSpLocks/>
          </p:cNvCxnSpPr>
          <p:nvPr/>
        </p:nvCxnSpPr>
        <p:spPr>
          <a:xfrm>
            <a:off x="3989483" y="2782779"/>
            <a:ext cx="484043" cy="0"/>
          </a:xfrm>
          <a:prstGeom prst="line">
            <a:avLst/>
          </a:prstGeom>
          <a:ln w="444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001C6A1-839E-9743-81DA-5CE9B8DE49E4}"/>
              </a:ext>
            </a:extLst>
          </p:cNvPr>
          <p:cNvCxnSpPr>
            <a:cxnSpLocks/>
          </p:cNvCxnSpPr>
          <p:nvPr/>
        </p:nvCxnSpPr>
        <p:spPr>
          <a:xfrm>
            <a:off x="5078438" y="2805945"/>
            <a:ext cx="900331" cy="0"/>
          </a:xfrm>
          <a:prstGeom prst="line">
            <a:avLst/>
          </a:prstGeom>
          <a:ln w="444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F5319B1-DCF0-F24A-84F3-F619DEDA9FC9}"/>
              </a:ext>
            </a:extLst>
          </p:cNvPr>
          <p:cNvCxnSpPr>
            <a:cxnSpLocks/>
          </p:cNvCxnSpPr>
          <p:nvPr/>
        </p:nvCxnSpPr>
        <p:spPr>
          <a:xfrm>
            <a:off x="7858098" y="1432280"/>
            <a:ext cx="582517" cy="0"/>
          </a:xfrm>
          <a:prstGeom prst="line">
            <a:avLst/>
          </a:prstGeom>
          <a:ln w="444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3F04B95-8FA0-194E-BACB-B650ED264EDD}"/>
              </a:ext>
            </a:extLst>
          </p:cNvPr>
          <p:cNvCxnSpPr>
            <a:cxnSpLocks/>
          </p:cNvCxnSpPr>
          <p:nvPr/>
        </p:nvCxnSpPr>
        <p:spPr>
          <a:xfrm>
            <a:off x="7858098" y="1924649"/>
            <a:ext cx="582517" cy="0"/>
          </a:xfrm>
          <a:prstGeom prst="line">
            <a:avLst/>
          </a:prstGeom>
          <a:ln w="444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B2A7C2C1-2EEE-E649-BA49-75DE9A13DD89}"/>
              </a:ext>
            </a:extLst>
          </p:cNvPr>
          <p:cNvSpPr/>
          <p:nvPr/>
        </p:nvSpPr>
        <p:spPr>
          <a:xfrm>
            <a:off x="298778" y="280228"/>
            <a:ext cx="9418640" cy="63881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2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. </a:t>
            </a:r>
            <a:r>
              <a:rPr lang="en-US" sz="2800" dirty="0" err="1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Tìm</a:t>
            </a:r>
            <a:r>
              <a:rPr lang="en-US" sz="2800" dirty="0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từ</a:t>
            </a:r>
            <a:r>
              <a:rPr lang="en-US" sz="2800" dirty="0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ngữ</a:t>
            </a:r>
            <a:r>
              <a:rPr lang="en-US" sz="2800" dirty="0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chỉ</a:t>
            </a:r>
            <a:r>
              <a:rPr lang="en-US" sz="2800" dirty="0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đặc</a:t>
            </a:r>
            <a:r>
              <a:rPr lang="en-US" sz="2800" dirty="0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điểm</a:t>
            </a:r>
            <a:r>
              <a:rPr lang="en-US" sz="2800" dirty="0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trong</a:t>
            </a:r>
            <a:r>
              <a:rPr lang="en-US" sz="2800" dirty="0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các</a:t>
            </a:r>
            <a:r>
              <a:rPr lang="en-US" sz="2800" dirty="0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câu</a:t>
            </a:r>
            <a:r>
              <a:rPr lang="en-US" sz="2800" dirty="0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đố</a:t>
            </a:r>
            <a:r>
              <a:rPr lang="en-US" sz="2800" dirty="0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trên</a:t>
            </a:r>
            <a:r>
              <a:rPr lang="en-US" sz="2800" dirty="0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52138445-5C4C-324F-82A0-9712AD4C3DE1}"/>
              </a:ext>
            </a:extLst>
          </p:cNvPr>
          <p:cNvCxnSpPr>
            <a:cxnSpLocks/>
          </p:cNvCxnSpPr>
          <p:nvPr/>
        </p:nvCxnSpPr>
        <p:spPr>
          <a:xfrm>
            <a:off x="1590160" y="799234"/>
            <a:ext cx="3080314" cy="0"/>
          </a:xfrm>
          <a:prstGeom prst="line">
            <a:avLst/>
          </a:prstGeom>
          <a:ln w="444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898B3F5D-BB34-6648-8747-C0C1E71F52B2}"/>
              </a:ext>
            </a:extLst>
          </p:cNvPr>
          <p:cNvSpPr/>
          <p:nvPr/>
        </p:nvSpPr>
        <p:spPr>
          <a:xfrm>
            <a:off x="298778" y="4358438"/>
            <a:ext cx="6608459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  <a:defRPr/>
            </a:pPr>
            <a:r>
              <a:rPr lang="en-US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ngữ</a:t>
            </a:r>
            <a:r>
              <a:rPr lang="en-US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đặc</a:t>
            </a:r>
            <a:r>
              <a:rPr lang="en-US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điểm</a:t>
            </a:r>
            <a:r>
              <a:rPr lang="en-US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đố</a:t>
            </a:r>
            <a:r>
              <a:rPr lang="en-US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C509CBA-D906-2048-BC32-87BF80096ECC}"/>
              </a:ext>
            </a:extLst>
          </p:cNvPr>
          <p:cNvSpPr/>
          <p:nvPr/>
        </p:nvSpPr>
        <p:spPr>
          <a:xfrm>
            <a:off x="298778" y="4943896"/>
            <a:ext cx="1037653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  <a:defRPr/>
            </a:pPr>
            <a:r>
              <a:rPr lang="en-US" sz="2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chậm</a:t>
            </a:r>
            <a:endParaRPr lang="en-US" sz="24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9F6DFB4-A132-FA41-8F11-4CD50FC71A40}"/>
              </a:ext>
            </a:extLst>
          </p:cNvPr>
          <p:cNvSpPr/>
          <p:nvPr/>
        </p:nvSpPr>
        <p:spPr>
          <a:xfrm>
            <a:off x="1227482" y="4950032"/>
            <a:ext cx="1902835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  <a:defRPr/>
            </a:pPr>
            <a:r>
              <a:rPr lang="en-US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khoan</a:t>
            </a:r>
            <a:r>
              <a:rPr lang="en-US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thai</a:t>
            </a:r>
            <a:endParaRPr lang="en-US" sz="24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73C3CE3-C172-5D45-B93D-1F5D6CAD5B80}"/>
              </a:ext>
            </a:extLst>
          </p:cNvPr>
          <p:cNvSpPr/>
          <p:nvPr/>
        </p:nvSpPr>
        <p:spPr>
          <a:xfrm>
            <a:off x="3130318" y="4973388"/>
            <a:ext cx="928704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  <a:defRPr/>
            </a:pPr>
            <a:r>
              <a:rPr lang="en-US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dài</a:t>
            </a:r>
            <a:endParaRPr lang="en-US" sz="24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0BDE0C5-094E-174D-8686-9D8ED37338C6}"/>
              </a:ext>
            </a:extLst>
          </p:cNvPr>
          <p:cNvSpPr/>
          <p:nvPr/>
        </p:nvSpPr>
        <p:spPr>
          <a:xfrm>
            <a:off x="4231505" y="4973388"/>
            <a:ext cx="1353370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  <a:defRPr/>
            </a:pPr>
            <a:r>
              <a:rPr lang="en-US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nhanh</a:t>
            </a:r>
            <a:endParaRPr lang="en-US" sz="24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68B75D44-6B01-5E4A-87FD-760A453CFC20}"/>
              </a:ext>
            </a:extLst>
          </p:cNvPr>
          <p:cNvSpPr/>
          <p:nvPr/>
        </p:nvSpPr>
        <p:spPr>
          <a:xfrm>
            <a:off x="5403006" y="5030480"/>
            <a:ext cx="1204121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  <a:defRPr/>
            </a:pPr>
            <a:r>
              <a:rPr lang="en-US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endParaRPr lang="en-US" sz="24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3B8952E-5C16-C845-A53A-B5802DEF6CC4}"/>
              </a:ext>
            </a:extLst>
          </p:cNvPr>
          <p:cNvSpPr/>
          <p:nvPr/>
        </p:nvSpPr>
        <p:spPr>
          <a:xfrm>
            <a:off x="6701118" y="5030480"/>
            <a:ext cx="1156980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  <a:defRPr/>
            </a:pPr>
            <a:r>
              <a:rPr lang="en-US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dẻo</a:t>
            </a:r>
            <a:r>
              <a:rPr lang="en-US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46232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4" grpId="0"/>
      <p:bldP spid="25" grpId="0"/>
      <p:bldP spid="26" grpId="0"/>
      <p:bldP spid="27" grpId="0"/>
      <p:bldP spid="28" grpId="0"/>
      <p:bldP spid="30" grpId="0"/>
      <p:bldP spid="3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4899" y="1482436"/>
            <a:ext cx="8872537" cy="5237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ounded Rectangle 11">
            <a:extLst>
              <a:ext uri="{FF2B5EF4-FFF2-40B4-BE49-F238E27FC236}">
                <a16:creationId xmlns:a16="http://schemas.microsoft.com/office/drawing/2014/main" id="{663018F5-09B4-403A-B87C-313156D9B57F}"/>
              </a:ext>
            </a:extLst>
          </p:cNvPr>
          <p:cNvSpPr/>
          <p:nvPr/>
        </p:nvSpPr>
        <p:spPr>
          <a:xfrm>
            <a:off x="154849" y="209232"/>
            <a:ext cx="10852587" cy="63881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3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cs typeface="Arial-Rounded" panose="020B0500000000000000" charset="0"/>
              </a:rPr>
              <a:t>. </a:t>
            </a:r>
            <a:r>
              <a:rPr lang="en-US" sz="3200" noProof="0" dirty="0" err="1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Đặt</a:t>
            </a:r>
            <a:r>
              <a:rPr lang="en-US" sz="3200" noProof="0" dirty="0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200" noProof="0" dirty="0" err="1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một</a:t>
            </a:r>
            <a:r>
              <a:rPr lang="en-US" sz="3200" noProof="0" dirty="0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200" noProof="0" dirty="0" err="1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câu</a:t>
            </a:r>
            <a:r>
              <a:rPr lang="en-US" sz="3200" noProof="0" dirty="0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200" noProof="0" dirty="0" err="1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nêu</a:t>
            </a:r>
            <a:r>
              <a:rPr lang="en-US" sz="3200" noProof="0" dirty="0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đặc</a:t>
            </a:r>
            <a:r>
              <a:rPr lang="en-US" sz="3200" dirty="0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điểm</a:t>
            </a:r>
            <a:r>
              <a:rPr lang="en-US" sz="3200" dirty="0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của</a:t>
            </a:r>
            <a:r>
              <a:rPr lang="en-US" sz="3200" dirty="0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đồ</a:t>
            </a:r>
            <a:r>
              <a:rPr lang="en-US" sz="3200" dirty="0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  </a:t>
            </a:r>
            <a:r>
              <a:rPr lang="en-US" sz="3200" dirty="0" err="1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vật</a:t>
            </a:r>
            <a:r>
              <a:rPr lang="en-US" sz="3200" dirty="0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 ở </a:t>
            </a:r>
            <a:r>
              <a:rPr lang="en-US" sz="3200" dirty="0" err="1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trường</a:t>
            </a:r>
            <a:r>
              <a:rPr lang="en-US" sz="3200" dirty="0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, </a:t>
            </a:r>
            <a:r>
              <a:rPr lang="en-US" sz="3200" dirty="0" err="1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lớp</a:t>
            </a:r>
            <a:r>
              <a:rPr lang="en-US" sz="3200" dirty="0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ED35754A-3D57-4D77-BFE5-B66A5A9CBCD4}"/>
              </a:ext>
            </a:extLst>
          </p:cNvPr>
          <p:cNvSpPr txBox="1">
            <a:spLocks/>
          </p:cNvSpPr>
          <p:nvPr/>
        </p:nvSpPr>
        <p:spPr>
          <a:xfrm>
            <a:off x="1057422" y="1135991"/>
            <a:ext cx="5371087" cy="58194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M: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Thân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trống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nâu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bóng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6334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7F58C21-E6CD-7640-A0FE-A7EB410556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5937" y="710808"/>
            <a:ext cx="3022991" cy="3022991"/>
          </a:xfrm>
          <a:prstGeom prst="rect">
            <a:avLst/>
          </a:prstGeom>
        </p:spPr>
      </p:pic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B76E35E9-84CF-354B-96C8-F914518E5B65}"/>
              </a:ext>
            </a:extLst>
          </p:cNvPr>
          <p:cNvSpPr txBox="1">
            <a:spLocks/>
          </p:cNvSpPr>
          <p:nvPr/>
        </p:nvSpPr>
        <p:spPr>
          <a:xfrm>
            <a:off x="3799840" y="4005801"/>
            <a:ext cx="4218746" cy="58194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Chiếc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cặp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mới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tinh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120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CE6DC89-D075-9241-90F8-CB8F1005B8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2007" y="733962"/>
            <a:ext cx="5747985" cy="4314502"/>
          </a:xfrm>
          <a:prstGeom prst="rect">
            <a:avLst/>
          </a:prstGeom>
        </p:spPr>
      </p:pic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BDF59542-B0F6-AF49-B2E4-255730DC4005}"/>
              </a:ext>
            </a:extLst>
          </p:cNvPr>
          <p:cNvSpPr txBox="1">
            <a:spLocks/>
          </p:cNvSpPr>
          <p:nvPr/>
        </p:nvSpPr>
        <p:spPr>
          <a:xfrm>
            <a:off x="3986626" y="5311750"/>
            <a:ext cx="4218746" cy="58194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Bàn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ghế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sạch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sẽ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7855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099127B-FB59-7F4C-B94A-A6622569D9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562026">
            <a:off x="4178655" y="1529371"/>
            <a:ext cx="2964536" cy="2347147"/>
          </a:xfrm>
          <a:prstGeom prst="rect">
            <a:avLst/>
          </a:prstGeom>
        </p:spPr>
      </p:pic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B45CCD2E-D3D0-1E45-BF96-D1090DF7543D}"/>
              </a:ext>
            </a:extLst>
          </p:cNvPr>
          <p:cNvSpPr txBox="1">
            <a:spLocks/>
          </p:cNvSpPr>
          <p:nvPr/>
        </p:nvSpPr>
        <p:spPr>
          <a:xfrm>
            <a:off x="3986627" y="4861584"/>
            <a:ext cx="4218746" cy="58194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Bút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chì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rất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nhọn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921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0C30B48-D43B-CB47-9FB6-499D66A596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2096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91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59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1447800"/>
            <a:ext cx="4648200" cy="20764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692" b="99769" l="10000" r="9576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36" r="4762"/>
          <a:stretch/>
        </p:blipFill>
        <p:spPr>
          <a:xfrm>
            <a:off x="0" y="457200"/>
            <a:ext cx="2625436" cy="236739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3917" l="3750" r="98667">
                        <a14:foregroundMark x1="44333" y1="17167" x2="45167" y2="20583"/>
                        <a14:foregroundMark x1="50167" y1="19167" x2="49833" y2="22250"/>
                        <a14:foregroundMark x1="39917" y1="30917" x2="40083" y2="34750"/>
                        <a14:foregroundMark x1="42750" y1="36583" x2="45333" y2="36583"/>
                        <a14:foregroundMark x1="49583" y1="40000" x2="48583" y2="42667"/>
                        <a14:foregroundMark x1="43500" y1="24667" x2="47167" y2="23000"/>
                        <a14:foregroundMark x1="61333" y1="19417" x2="62500" y2="23000"/>
                        <a14:foregroundMark x1="69000" y1="17583" x2="66750" y2="21833"/>
                        <a14:foregroundMark x1="72667" y1="21417" x2="71000" y2="25083"/>
                        <a14:foregroundMark x1="65167" y1="24250" x2="68000" y2="26250"/>
                        <a14:foregroundMark x1="72417" y1="27667" x2="74417" y2="27667"/>
                        <a14:foregroundMark x1="84167" y1="40167" x2="82083" y2="44667"/>
                        <a14:foregroundMark x1="82083" y1="47667" x2="85333" y2="48250"/>
                        <a14:foregroundMark x1="75833" y1="46250" x2="77250" y2="48500"/>
                        <a14:foregroundMark x1="65333" y1="60000" x2="68417" y2="61000"/>
                        <a14:foregroundMark x1="20500" y1="32333" x2="21083" y2="35750"/>
                        <a14:foregroundMark x1="10833" y1="34167" x2="16500" y2="34917"/>
                        <a14:foregroundMark x1="16833" y1="38583" x2="18250" y2="42250"/>
                        <a14:foregroundMark x1="18500" y1="46833" x2="21333" y2="45833"/>
                        <a14:foregroundMark x1="29000" y1="55167" x2="30000" y2="52917"/>
                        <a14:foregroundMark x1="25167" y1="62833" x2="27750" y2="66250"/>
                        <a14:foregroundMark x1="35833" y1="76000" x2="38250" y2="76000"/>
                        <a14:foregroundMark x1="38083" y1="83417" x2="36083" y2="87250"/>
                        <a14:foregroundMark x1="21750" y1="88500" x2="26000" y2="88500"/>
                        <a14:foregroundMark x1="11833" y1="83667" x2="12250" y2="86667"/>
                        <a14:foregroundMark x1="43750" y1="89500" x2="46750" y2="90500"/>
                        <a14:foregroundMark x1="70583" y1="79833" x2="70000" y2="83833"/>
                        <a14:foregroundMark x1="73250" y1="86667" x2="70833" y2="88083"/>
                        <a14:foregroundMark x1="78083" y1="76000" x2="81333" y2="77333"/>
                        <a14:foregroundMark x1="72833" y1="68250" x2="75250" y2="71333"/>
                        <a14:foregroundMark x1="81500" y1="88667" x2="83333" y2="9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824" t="15000" r="13235" b="5000"/>
          <a:stretch/>
        </p:blipFill>
        <p:spPr>
          <a:xfrm>
            <a:off x="7886700" y="34636"/>
            <a:ext cx="4038600" cy="3657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457199"/>
            <a:ext cx="2133600" cy="114300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551" b="97911" l="5556" r="91333">
                        <a14:foregroundMark x1="18000" y1="11175" x2="16222" y2="20627"/>
                        <a14:foregroundMark x1="13222" y1="14204" x2="12778" y2="19530"/>
                        <a14:foregroundMark x1="28778" y1="91123" x2="46778" y2="93368"/>
                        <a14:foregroundMark x1="70889" y1="93368" x2="89333" y2="903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70" t="3219" r="8518" b="3030"/>
          <a:stretch/>
        </p:blipFill>
        <p:spPr>
          <a:xfrm>
            <a:off x="2098011" y="1898939"/>
            <a:ext cx="1409701" cy="1524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769" b="93196" l="0" r="99462">
                        <a14:foregroundMark x1="44308" y1="33149" x2="46846" y2="44462"/>
                        <a14:foregroundMark x1="57231" y1="31725" x2="54154" y2="50079"/>
                        <a14:foregroundMark x1="49769" y1="25870" x2="54923" y2="24842"/>
                        <a14:foregroundMark x1="46077" y1="77136" x2="44692" y2="85839"/>
                        <a14:foregroundMark x1="37846" y1="87104" x2="44538" y2="84810"/>
                        <a14:foregroundMark x1="58846" y1="78560" x2="59000" y2="90111"/>
                        <a14:foregroundMark x1="33538" y1="17563" x2="17231" y2="39557"/>
                        <a14:foregroundMark x1="45692" y1="17168" x2="45846" y2="19778"/>
                        <a14:foregroundMark x1="58231" y1="32516" x2="59231" y2="41614"/>
                        <a14:foregroundMark x1="41923" y1="33703" x2="41538" y2="40981"/>
                        <a14:foregroundMark x1="25231" y1="33703" x2="18154" y2="50079"/>
                        <a14:foregroundMark x1="8923" y1="31725" x2="14846" y2="55142"/>
                        <a14:foregroundMark x1="18538" y1="31092" x2="15846" y2="36946"/>
                        <a14:foregroundMark x1="7154" y1="33149" x2="2846" y2="41851"/>
                        <a14:foregroundMark x1="6231" y1="32358" x2="1077" y2="40981"/>
                        <a14:foregroundMark x1="10308" y1="50475" x2="12846" y2="51741"/>
                        <a14:foregroundMark x1="5000" y1="51108" x2="3231" y2="58782"/>
                        <a14:foregroundMark x1="7385" y1="81250" x2="5231" y2="90902"/>
                        <a14:foregroundMark x1="3846" y1="81646" x2="1846" y2="89320"/>
                        <a14:foregroundMark x1="9538" y1="83070" x2="7769" y2="91535"/>
                        <a14:foregroundMark x1="9923" y1="83465" x2="10308" y2="87263"/>
                        <a14:foregroundMark x1="20538" y1="79984" x2="21923" y2="89082"/>
                        <a14:foregroundMark x1="24462" y1="83623" x2="29538" y2="87263"/>
                        <a14:foregroundMark x1="25615" y1="83070" x2="31308" y2="86867"/>
                        <a14:foregroundMark x1="26462" y1="87500" x2="28615" y2="88687"/>
                        <a14:foregroundMark x1="54692" y1="39399" x2="47462" y2="47468"/>
                        <a14:foregroundMark x1="41154" y1="51503" x2="40154" y2="60601"/>
                        <a14:foregroundMark x1="59000" y1="33703" x2="62000" y2="409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34" r="33795" b="6665"/>
          <a:stretch/>
        </p:blipFill>
        <p:spPr>
          <a:xfrm>
            <a:off x="9282067" y="4119234"/>
            <a:ext cx="2286001" cy="128327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0199" y="2313474"/>
            <a:ext cx="1257300" cy="182533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8460" b="92677" l="0" r="100000">
                        <a14:foregroundMark x1="21616" y1="16597" x2="27677" y2="71849"/>
                        <a14:foregroundMark x1="21010" y1="51681" x2="21010" y2="58613"/>
                        <a14:backgroundMark x1="2828" y1="31933" x2="12121" y2="83193"/>
                        <a14:backgroundMark x1="49899" y1="31303" x2="49899" y2="83193"/>
                        <a14:backgroundMark x1="58586" y1="41176" x2="66667" y2="46008"/>
                        <a14:backgroundMark x1="80202" y1="47479" x2="88283" y2="41807"/>
                        <a14:backgroundMark x1="41212" y1="39076" x2="36364" y2="460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278"/>
          <a:stretch/>
        </p:blipFill>
        <p:spPr>
          <a:xfrm>
            <a:off x="1676400" y="3692236"/>
            <a:ext cx="2058354" cy="16764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9272" y="2646730"/>
            <a:ext cx="1137329" cy="91521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511" y="2209800"/>
            <a:ext cx="1039920" cy="72298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951" y="2209800"/>
            <a:ext cx="967849" cy="61479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4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60" y="398959"/>
            <a:ext cx="2153327" cy="157207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4018" y="3524250"/>
            <a:ext cx="2438400" cy="24384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199" y="4458566"/>
            <a:ext cx="1753077" cy="12192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8250" y="2772301"/>
            <a:ext cx="1048683" cy="8127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4000" b="89935" l="10000" r="90000">
                        <a14:foregroundMark x1="42907" y1="33161" x2="47442" y2="33161"/>
                        <a14:foregroundMark x1="45465" y1="31484" x2="45465" y2="31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111" r="31111"/>
          <a:stretch/>
        </p:blipFill>
        <p:spPr>
          <a:xfrm>
            <a:off x="5974875" y="3692236"/>
            <a:ext cx="1295400" cy="19050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5550" y="29350"/>
            <a:ext cx="1581150" cy="155471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29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0" r="328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52" t="35185" r="63490" b="31482"/>
          <a:stretch/>
        </p:blipFill>
        <p:spPr>
          <a:xfrm>
            <a:off x="3362114" y="4971333"/>
            <a:ext cx="1426110" cy="13716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31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778" b="96000" l="0" r="100000">
                        <a14:foregroundMark x1="42000" y1="55111" x2="48000" y2="66222"/>
                        <a14:foregroundMark x1="47556" y1="51111" x2="51111" y2="64667"/>
                        <a14:foregroundMark x1="55778" y1="48222" x2="55333" y2="64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856" t="33318" r="33663" b="31496"/>
          <a:stretch/>
        </p:blipFill>
        <p:spPr>
          <a:xfrm>
            <a:off x="11049000" y="4728834"/>
            <a:ext cx="1295400" cy="1447801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107373" y="5052657"/>
            <a:ext cx="12150436" cy="1754326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 prstMaterial="dkEdge">
              <a:bevelT w="38100" h="38100" prst="angle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r>
              <a:rPr kumimoji="0" lang="en-US" sz="5400" b="1" i="0" u="none" strike="noStrike" kern="1200" cap="none" spc="0" normalizeH="0" baseline="0" noProof="0" dirty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2A4 hẹn gặp lại các bạn ở bài sau nhé</a:t>
            </a:r>
          </a:p>
        </p:txBody>
      </p:sp>
    </p:spTree>
    <p:extLst>
      <p:ext uri="{BB962C8B-B14F-4D97-AF65-F5344CB8AC3E}">
        <p14:creationId xmlns:p14="http://schemas.microsoft.com/office/powerpoint/2010/main" val="681562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8691729-9930-FE47-B154-B345AF9AB1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6479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1">
            <a:extLst>
              <a:ext uri="{FF2B5EF4-FFF2-40B4-BE49-F238E27FC236}">
                <a16:creationId xmlns:a16="http://schemas.microsoft.com/office/drawing/2014/main" id="{663018F5-09B4-403A-B87C-313156D9B57F}"/>
              </a:ext>
            </a:extLst>
          </p:cNvPr>
          <p:cNvSpPr/>
          <p:nvPr/>
        </p:nvSpPr>
        <p:spPr>
          <a:xfrm>
            <a:off x="154851" y="361632"/>
            <a:ext cx="7039610" cy="63881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1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Giải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câu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đố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để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tìm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từ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ngữ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chỉ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sự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vật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627B2C2F-E350-433B-85C6-EE4B1C411CF2}"/>
              </a:ext>
            </a:extLst>
          </p:cNvPr>
          <p:cNvSpPr txBox="1">
            <a:spLocks/>
          </p:cNvSpPr>
          <p:nvPr/>
        </p:nvSpPr>
        <p:spPr>
          <a:xfrm>
            <a:off x="1067021" y="1192945"/>
            <a:ext cx="8921288" cy="256268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 			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tích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tắc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 đêm,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	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Nhắc em đi ngủ, nhắc em học bài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		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chậm bước khoan thai,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	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chạy những bước dài thật nhanh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                                             		</a:t>
            </a:r>
            <a:r>
              <a:rPr lang="en-US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 cái gì?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9FB28FC-4B0E-4B22-85F6-362C55126B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7021" y="3919537"/>
            <a:ext cx="2607635" cy="2472333"/>
          </a:xfrm>
          <a:prstGeom prst="rect">
            <a:avLst/>
          </a:prstGeom>
        </p:spPr>
      </p:pic>
      <p:sp>
        <p:nvSpPr>
          <p:cNvPr id="11" name="Rounded Rectangle 11">
            <a:extLst>
              <a:ext uri="{FF2B5EF4-FFF2-40B4-BE49-F238E27FC236}">
                <a16:creationId xmlns:a16="http://schemas.microsoft.com/office/drawing/2014/main" id="{663018F5-09B4-403A-B87C-313156D9B57F}"/>
              </a:ext>
            </a:extLst>
          </p:cNvPr>
          <p:cNvSpPr/>
          <p:nvPr/>
        </p:nvSpPr>
        <p:spPr>
          <a:xfrm>
            <a:off x="1637292" y="6391869"/>
            <a:ext cx="1535403" cy="466131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 err="1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Đồng</a:t>
            </a:r>
            <a:r>
              <a:rPr lang="en-US" sz="2400" dirty="0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hồ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C6FA3FB-785E-D742-8963-6FD6FD04F538}"/>
              </a:ext>
            </a:extLst>
          </p:cNvPr>
          <p:cNvCxnSpPr>
            <a:cxnSpLocks/>
          </p:cNvCxnSpPr>
          <p:nvPr/>
        </p:nvCxnSpPr>
        <p:spPr>
          <a:xfrm>
            <a:off x="3674656" y="900332"/>
            <a:ext cx="2726144" cy="0"/>
          </a:xfrm>
          <a:prstGeom prst="line">
            <a:avLst/>
          </a:prstGeom>
          <a:ln w="444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9729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/>
      <p:bldP spid="11" grpId="0" animBg="1"/>
      <p:bldP spid="11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1">
            <a:extLst>
              <a:ext uri="{FF2B5EF4-FFF2-40B4-BE49-F238E27FC236}">
                <a16:creationId xmlns:a16="http://schemas.microsoft.com/office/drawing/2014/main" id="{663018F5-09B4-403A-B87C-313156D9B57F}"/>
              </a:ext>
            </a:extLst>
          </p:cNvPr>
          <p:cNvSpPr/>
          <p:nvPr/>
        </p:nvSpPr>
        <p:spPr>
          <a:xfrm>
            <a:off x="154851" y="361632"/>
            <a:ext cx="7039610" cy="63881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1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Giải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câu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đố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để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tìm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từ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ngữ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chỉ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sự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vật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9FB28FC-4B0E-4B22-85F6-362C55126B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7021" y="3919537"/>
            <a:ext cx="2607635" cy="2472333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D35754A-3D57-4D77-BFE5-B66A5A9CBCD4}"/>
              </a:ext>
            </a:extLst>
          </p:cNvPr>
          <p:cNvSpPr txBox="1">
            <a:spLocks/>
          </p:cNvSpPr>
          <p:nvPr/>
        </p:nvSpPr>
        <p:spPr>
          <a:xfrm>
            <a:off x="724913" y="1426963"/>
            <a:ext cx="10515600" cy="175958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b. 			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Ruột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dài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mũi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chân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	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Mũi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mòn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ruột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cũng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dần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dần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mòn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6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						   </a:t>
            </a:r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</a:t>
            </a:r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?)	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ECB01D7-AC14-482E-B326-CBC6F0063F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562026">
            <a:off x="4470087" y="3548885"/>
            <a:ext cx="2964536" cy="2347147"/>
          </a:xfrm>
          <a:prstGeom prst="rect">
            <a:avLst/>
          </a:prstGeom>
        </p:spPr>
      </p:pic>
      <p:sp>
        <p:nvSpPr>
          <p:cNvPr id="9" name="Rounded Rectangle 11">
            <a:extLst>
              <a:ext uri="{FF2B5EF4-FFF2-40B4-BE49-F238E27FC236}">
                <a16:creationId xmlns:a16="http://schemas.microsoft.com/office/drawing/2014/main" id="{663018F5-09B4-403A-B87C-313156D9B57F}"/>
              </a:ext>
            </a:extLst>
          </p:cNvPr>
          <p:cNvSpPr/>
          <p:nvPr/>
        </p:nvSpPr>
        <p:spPr>
          <a:xfrm>
            <a:off x="1637292" y="6391869"/>
            <a:ext cx="1535403" cy="466131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 err="1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đồng</a:t>
            </a:r>
            <a:r>
              <a:rPr lang="en-US" sz="2400" dirty="0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hồ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</p:txBody>
      </p:sp>
      <p:sp>
        <p:nvSpPr>
          <p:cNvPr id="10" name="Rounded Rectangle 11">
            <a:extLst>
              <a:ext uri="{FF2B5EF4-FFF2-40B4-BE49-F238E27FC236}">
                <a16:creationId xmlns:a16="http://schemas.microsoft.com/office/drawing/2014/main" id="{663018F5-09B4-403A-B87C-313156D9B57F}"/>
              </a:ext>
            </a:extLst>
          </p:cNvPr>
          <p:cNvSpPr/>
          <p:nvPr/>
        </p:nvSpPr>
        <p:spPr>
          <a:xfrm>
            <a:off x="5659058" y="6391868"/>
            <a:ext cx="1535403" cy="466131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 err="1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b</a:t>
            </a:r>
            <a:r>
              <a:rPr lang="en-US" sz="2400" noProof="0" dirty="0" err="1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út</a:t>
            </a:r>
            <a:r>
              <a:rPr lang="en-US" sz="2400" noProof="0" dirty="0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400" noProof="0" dirty="0" err="1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chì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010E91A-B9C0-9E41-BB81-8DB936C08CFC}"/>
              </a:ext>
            </a:extLst>
          </p:cNvPr>
          <p:cNvCxnSpPr>
            <a:cxnSpLocks/>
          </p:cNvCxnSpPr>
          <p:nvPr/>
        </p:nvCxnSpPr>
        <p:spPr>
          <a:xfrm>
            <a:off x="3674656" y="900332"/>
            <a:ext cx="2726144" cy="0"/>
          </a:xfrm>
          <a:prstGeom prst="line">
            <a:avLst/>
          </a:prstGeom>
          <a:ln w="444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2880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  <p:bldP spid="9" grpId="0" animBg="1"/>
      <p:bldP spid="10" grpId="0" animBg="1"/>
      <p:bldP spid="10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1">
            <a:extLst>
              <a:ext uri="{FF2B5EF4-FFF2-40B4-BE49-F238E27FC236}">
                <a16:creationId xmlns:a16="http://schemas.microsoft.com/office/drawing/2014/main" id="{663018F5-09B4-403A-B87C-313156D9B57F}"/>
              </a:ext>
            </a:extLst>
          </p:cNvPr>
          <p:cNvSpPr/>
          <p:nvPr/>
        </p:nvSpPr>
        <p:spPr>
          <a:xfrm>
            <a:off x="154851" y="361632"/>
            <a:ext cx="7039610" cy="63881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1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Giải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câu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đố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để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tìm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từ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ngữ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chỉ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sự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vật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9FB28FC-4B0E-4B22-85F6-362C55126B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7021" y="3919537"/>
            <a:ext cx="2607635" cy="247233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ECB01D7-AC14-482E-B326-CBC6F0063F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562026">
            <a:off x="4558482" y="3864607"/>
            <a:ext cx="2964536" cy="2347147"/>
          </a:xfrm>
          <a:prstGeom prst="rect">
            <a:avLst/>
          </a:prstGeom>
        </p:spPr>
      </p:pic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20FE991E-86E1-4351-BDDC-80D79A3D166F}"/>
              </a:ext>
            </a:extLst>
          </p:cNvPr>
          <p:cNvSpPr txBox="1">
            <a:spLocks/>
          </p:cNvSpPr>
          <p:nvPr/>
        </p:nvSpPr>
        <p:spPr>
          <a:xfrm>
            <a:off x="1067021" y="1183666"/>
            <a:ext cx="8063124" cy="23186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c. 			</a:t>
            </a:r>
            <a:r>
              <a:rPr kumimoji="0" lang="en-US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kumimoji="0" lang="en-US" sz="3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kumimoji="0" lang="en-US" sz="3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kumimoji="0" lang="en-US" sz="3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kẹo</a:t>
            </a:r>
            <a:endParaRPr kumimoji="0" lang="en-US" sz="3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		</a:t>
            </a:r>
            <a:r>
              <a:rPr kumimoji="0" lang="en-US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Dẻo</a:t>
            </a:r>
            <a:r>
              <a:rPr kumimoji="0" lang="en-US" sz="3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kumimoji="0" lang="en-US" sz="3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bánh</a:t>
            </a:r>
            <a:r>
              <a:rPr kumimoji="0" lang="en-US" sz="3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giầy</a:t>
            </a:r>
            <a:endParaRPr kumimoji="0" lang="en-US" sz="3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		</a:t>
            </a:r>
            <a:r>
              <a:rPr kumimoji="0" lang="en-US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kumimoji="0" lang="en-US" sz="3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trò</a:t>
            </a:r>
            <a:r>
              <a:rPr kumimoji="0" lang="en-US" sz="3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lâu</a:t>
            </a:r>
            <a:r>
              <a:rPr kumimoji="0" lang="en-US" sz="3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nay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		</a:t>
            </a:r>
            <a:r>
              <a:rPr kumimoji="0" lang="en-US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Vẫn</a:t>
            </a:r>
            <a:r>
              <a:rPr kumimoji="0" lang="en-US" sz="3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dùng</a:t>
            </a:r>
            <a:r>
              <a:rPr kumimoji="0" lang="en-US" sz="3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kumimoji="0" lang="en-US" sz="3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</a:t>
            </a:r>
            <a:endParaRPr kumimoji="0" lang="en-US" sz="3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5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				</a:t>
            </a:r>
            <a:r>
              <a:rPr lang="en-US" sz="35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</a:t>
            </a:r>
            <a:r>
              <a:rPr lang="en-US" sz="35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35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5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lang="en-US" sz="35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5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5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?)</a:t>
            </a:r>
            <a:endParaRPr kumimoji="0" lang="vi-VN" sz="35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A9E42E7-BD27-4BEC-B959-4A0399E531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55069" y="4040858"/>
            <a:ext cx="3074931" cy="2229689"/>
          </a:xfrm>
          <a:prstGeom prst="rect">
            <a:avLst/>
          </a:prstGeom>
        </p:spPr>
      </p:pic>
      <p:sp>
        <p:nvSpPr>
          <p:cNvPr id="11" name="Rounded Rectangle 11">
            <a:extLst>
              <a:ext uri="{FF2B5EF4-FFF2-40B4-BE49-F238E27FC236}">
                <a16:creationId xmlns:a16="http://schemas.microsoft.com/office/drawing/2014/main" id="{663018F5-09B4-403A-B87C-313156D9B57F}"/>
              </a:ext>
            </a:extLst>
          </p:cNvPr>
          <p:cNvSpPr/>
          <p:nvPr/>
        </p:nvSpPr>
        <p:spPr>
          <a:xfrm>
            <a:off x="5659058" y="6391868"/>
            <a:ext cx="1535403" cy="466131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 err="1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b</a:t>
            </a:r>
            <a:r>
              <a:rPr lang="en-US" sz="2400" noProof="0" dirty="0" err="1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út</a:t>
            </a:r>
            <a:r>
              <a:rPr lang="en-US" sz="2400" noProof="0" dirty="0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400" noProof="0" dirty="0" err="1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chì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663018F5-09B4-403A-B87C-313156D9B57F}"/>
              </a:ext>
            </a:extLst>
          </p:cNvPr>
          <p:cNvSpPr/>
          <p:nvPr/>
        </p:nvSpPr>
        <p:spPr>
          <a:xfrm>
            <a:off x="1637292" y="6391869"/>
            <a:ext cx="1535403" cy="466131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 err="1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đồng</a:t>
            </a:r>
            <a:r>
              <a:rPr lang="en-US" sz="2400" dirty="0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hồ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</p:txBody>
      </p:sp>
      <p:sp>
        <p:nvSpPr>
          <p:cNvPr id="13" name="Rounded Rectangle 11">
            <a:extLst>
              <a:ext uri="{FF2B5EF4-FFF2-40B4-BE49-F238E27FC236}">
                <a16:creationId xmlns:a16="http://schemas.microsoft.com/office/drawing/2014/main" id="{663018F5-09B4-403A-B87C-313156D9B57F}"/>
              </a:ext>
            </a:extLst>
          </p:cNvPr>
          <p:cNvSpPr/>
          <p:nvPr/>
        </p:nvSpPr>
        <p:spPr>
          <a:xfrm>
            <a:off x="9124832" y="6391867"/>
            <a:ext cx="1535403" cy="466131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noProof="0" dirty="0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400" dirty="0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t</a:t>
            </a:r>
            <a:r>
              <a:rPr lang="en-US" sz="2400" noProof="0" dirty="0" err="1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ẩy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1904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/>
      <p:bldP spid="11" grpId="0" animBg="1"/>
      <p:bldP spid="12" grpId="0" animBg="1"/>
      <p:bldP spid="13" grpId="0" animBg="1"/>
      <p:bldP spid="13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1">
            <a:extLst>
              <a:ext uri="{FF2B5EF4-FFF2-40B4-BE49-F238E27FC236}">
                <a16:creationId xmlns:a16="http://schemas.microsoft.com/office/drawing/2014/main" id="{663018F5-09B4-403A-B87C-313156D9B57F}"/>
              </a:ext>
            </a:extLst>
          </p:cNvPr>
          <p:cNvSpPr/>
          <p:nvPr/>
        </p:nvSpPr>
        <p:spPr>
          <a:xfrm>
            <a:off x="154851" y="361632"/>
            <a:ext cx="7039610" cy="63881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1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Giải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câu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đố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để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tìm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từ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ngữ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chỉ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sự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vật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9FB28FC-4B0E-4B22-85F6-362C55126B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7021" y="2173807"/>
            <a:ext cx="2607635" cy="247233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ECB01D7-AC14-482E-B326-CBC6F0063F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562026">
            <a:off x="4558482" y="2118877"/>
            <a:ext cx="2964536" cy="234714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A9E42E7-BD27-4BEC-B959-4A0399E531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55069" y="2295128"/>
            <a:ext cx="3074931" cy="2229689"/>
          </a:xfrm>
          <a:prstGeom prst="rect">
            <a:avLst/>
          </a:prstGeom>
        </p:spPr>
      </p:pic>
      <p:sp>
        <p:nvSpPr>
          <p:cNvPr id="11" name="Rounded Rectangle 11">
            <a:extLst>
              <a:ext uri="{FF2B5EF4-FFF2-40B4-BE49-F238E27FC236}">
                <a16:creationId xmlns:a16="http://schemas.microsoft.com/office/drawing/2014/main" id="{663018F5-09B4-403A-B87C-313156D9B57F}"/>
              </a:ext>
            </a:extLst>
          </p:cNvPr>
          <p:cNvSpPr/>
          <p:nvPr/>
        </p:nvSpPr>
        <p:spPr>
          <a:xfrm>
            <a:off x="5659058" y="4646138"/>
            <a:ext cx="1535403" cy="466131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 err="1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b</a:t>
            </a:r>
            <a:r>
              <a:rPr lang="en-US" sz="2400" noProof="0" dirty="0" err="1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út</a:t>
            </a:r>
            <a:r>
              <a:rPr lang="en-US" sz="2400" noProof="0" dirty="0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400" noProof="0" dirty="0" err="1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chì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663018F5-09B4-403A-B87C-313156D9B57F}"/>
              </a:ext>
            </a:extLst>
          </p:cNvPr>
          <p:cNvSpPr/>
          <p:nvPr/>
        </p:nvSpPr>
        <p:spPr>
          <a:xfrm>
            <a:off x="1637292" y="4646139"/>
            <a:ext cx="1535403" cy="466131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 err="1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đồng</a:t>
            </a:r>
            <a:r>
              <a:rPr lang="en-US" sz="2400" dirty="0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hồ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</p:txBody>
      </p:sp>
      <p:sp>
        <p:nvSpPr>
          <p:cNvPr id="13" name="Rounded Rectangle 11">
            <a:extLst>
              <a:ext uri="{FF2B5EF4-FFF2-40B4-BE49-F238E27FC236}">
                <a16:creationId xmlns:a16="http://schemas.microsoft.com/office/drawing/2014/main" id="{663018F5-09B4-403A-B87C-313156D9B57F}"/>
              </a:ext>
            </a:extLst>
          </p:cNvPr>
          <p:cNvSpPr/>
          <p:nvPr/>
        </p:nvSpPr>
        <p:spPr>
          <a:xfrm>
            <a:off x="9124832" y="4646137"/>
            <a:ext cx="1535403" cy="466131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noProof="0" dirty="0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400" dirty="0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t</a:t>
            </a:r>
            <a:r>
              <a:rPr lang="en-US" sz="2400" noProof="0" dirty="0" err="1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ẩy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3519055" y="166252"/>
            <a:ext cx="3089563" cy="1011382"/>
          </a:xfrm>
          <a:prstGeom prst="ellipse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850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  <p:bldP spid="12" grpId="0" animBg="1"/>
      <p:bldP spid="13" grpId="0" animBg="1"/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627B2C2F-E350-433B-85C6-EE4B1C411CF2}"/>
              </a:ext>
            </a:extLst>
          </p:cNvPr>
          <p:cNvSpPr txBox="1">
            <a:spLocks/>
          </p:cNvSpPr>
          <p:nvPr/>
        </p:nvSpPr>
        <p:spPr>
          <a:xfrm>
            <a:off x="1067021" y="1192945"/>
            <a:ext cx="10543088" cy="25626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 			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tích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tắc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 đêm,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	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Nhắc em đi ngủ, nhắc em học bài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		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chậm bước khoan thai,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	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chạy những bước dài thật nhanh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                                             		(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 cái gì?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Rounded Rectangle 11">
            <a:extLst>
              <a:ext uri="{FF2B5EF4-FFF2-40B4-BE49-F238E27FC236}">
                <a16:creationId xmlns:a16="http://schemas.microsoft.com/office/drawing/2014/main" id="{C2F5A55C-5EE8-D042-927E-99718C7C0D21}"/>
              </a:ext>
            </a:extLst>
          </p:cNvPr>
          <p:cNvSpPr/>
          <p:nvPr/>
        </p:nvSpPr>
        <p:spPr>
          <a:xfrm>
            <a:off x="154851" y="361632"/>
            <a:ext cx="9418640" cy="63881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2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. </a:t>
            </a:r>
            <a:r>
              <a:rPr lang="en-US" sz="2800" dirty="0" err="1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Tìm</a:t>
            </a:r>
            <a:r>
              <a:rPr lang="en-US" sz="2800" dirty="0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từ</a:t>
            </a:r>
            <a:r>
              <a:rPr lang="en-US" sz="2800" dirty="0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ngữ</a:t>
            </a:r>
            <a:r>
              <a:rPr lang="en-US" sz="2800" dirty="0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chỉ</a:t>
            </a:r>
            <a:r>
              <a:rPr lang="en-US" sz="2800" dirty="0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đặc</a:t>
            </a:r>
            <a:r>
              <a:rPr lang="en-US" sz="2800" dirty="0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điểm</a:t>
            </a:r>
            <a:r>
              <a:rPr lang="en-US" sz="2800" dirty="0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trong</a:t>
            </a:r>
            <a:r>
              <a:rPr lang="en-US" sz="2800" dirty="0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các</a:t>
            </a:r>
            <a:r>
              <a:rPr lang="en-US" sz="2800" dirty="0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câu</a:t>
            </a:r>
            <a:r>
              <a:rPr lang="en-US" sz="2800" dirty="0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đố</a:t>
            </a:r>
            <a:r>
              <a:rPr lang="en-US" sz="2800" dirty="0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trên</a:t>
            </a:r>
            <a:r>
              <a:rPr lang="en-US" sz="2800" dirty="0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2A5CEB4-ED36-6B45-B6B5-925F76E13ABB}"/>
              </a:ext>
            </a:extLst>
          </p:cNvPr>
          <p:cNvCxnSpPr>
            <a:cxnSpLocks/>
          </p:cNvCxnSpPr>
          <p:nvPr/>
        </p:nvCxnSpPr>
        <p:spPr>
          <a:xfrm>
            <a:off x="1325351" y="900332"/>
            <a:ext cx="3261475" cy="0"/>
          </a:xfrm>
          <a:prstGeom prst="line">
            <a:avLst/>
          </a:prstGeom>
          <a:ln w="444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F12BF57-77E2-9543-B6B0-40BEA7444AA3}"/>
              </a:ext>
            </a:extLst>
          </p:cNvPr>
          <p:cNvCxnSpPr>
            <a:cxnSpLocks/>
          </p:cNvCxnSpPr>
          <p:nvPr/>
        </p:nvCxnSpPr>
        <p:spPr>
          <a:xfrm>
            <a:off x="5308489" y="2628313"/>
            <a:ext cx="787511" cy="0"/>
          </a:xfrm>
          <a:prstGeom prst="line">
            <a:avLst/>
          </a:prstGeom>
          <a:ln w="444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1FF0268-3FAE-AD4A-809F-B17EDEED2286}"/>
              </a:ext>
            </a:extLst>
          </p:cNvPr>
          <p:cNvCxnSpPr>
            <a:cxnSpLocks/>
          </p:cNvCxnSpPr>
          <p:nvPr/>
        </p:nvCxnSpPr>
        <p:spPr>
          <a:xfrm>
            <a:off x="7194461" y="2628313"/>
            <a:ext cx="1625982" cy="0"/>
          </a:xfrm>
          <a:prstGeom prst="line">
            <a:avLst/>
          </a:prstGeom>
          <a:ln w="444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2199526-27BF-534B-9B02-85C07AD231BC}"/>
              </a:ext>
            </a:extLst>
          </p:cNvPr>
          <p:cNvCxnSpPr>
            <a:cxnSpLocks/>
          </p:cNvCxnSpPr>
          <p:nvPr/>
        </p:nvCxnSpPr>
        <p:spPr>
          <a:xfrm>
            <a:off x="7331892" y="3146473"/>
            <a:ext cx="461610" cy="0"/>
          </a:xfrm>
          <a:prstGeom prst="line">
            <a:avLst/>
          </a:prstGeom>
          <a:ln w="444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EEC196A-3786-E34B-9FE7-AE98B0CE4313}"/>
              </a:ext>
            </a:extLst>
          </p:cNvPr>
          <p:cNvCxnSpPr>
            <a:cxnSpLocks/>
          </p:cNvCxnSpPr>
          <p:nvPr/>
        </p:nvCxnSpPr>
        <p:spPr>
          <a:xfrm>
            <a:off x="8583917" y="3146473"/>
            <a:ext cx="989574" cy="0"/>
          </a:xfrm>
          <a:prstGeom prst="line">
            <a:avLst/>
          </a:prstGeom>
          <a:ln w="444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9560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D35754A-3D57-4D77-BFE5-B66A5A9CBCD4}"/>
              </a:ext>
            </a:extLst>
          </p:cNvPr>
          <p:cNvSpPr txBox="1">
            <a:spLocks/>
          </p:cNvSpPr>
          <p:nvPr/>
        </p:nvSpPr>
        <p:spPr>
          <a:xfrm>
            <a:off x="724913" y="1426963"/>
            <a:ext cx="10515600" cy="175958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b. 			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Ruột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dài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mũi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chân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	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Mũi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mòn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ruột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cũng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dần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dần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mòn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6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						   (</a:t>
            </a:r>
            <a:r>
              <a:rPr lang="en-US" sz="36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36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lang="en-US" sz="36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6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?)	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7B3E1B8E-4EBC-D146-A0F4-B7B2E36AE38A}"/>
              </a:ext>
            </a:extLst>
          </p:cNvPr>
          <p:cNvSpPr/>
          <p:nvPr/>
        </p:nvSpPr>
        <p:spPr>
          <a:xfrm>
            <a:off x="154851" y="361632"/>
            <a:ext cx="9418640" cy="63881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2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. </a:t>
            </a:r>
            <a:r>
              <a:rPr lang="en-US" sz="2800" dirty="0" err="1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Tìm</a:t>
            </a:r>
            <a:r>
              <a:rPr lang="en-US" sz="2800" dirty="0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từ</a:t>
            </a:r>
            <a:r>
              <a:rPr lang="en-US" sz="2800" dirty="0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ngữ</a:t>
            </a:r>
            <a:r>
              <a:rPr lang="en-US" sz="2800" dirty="0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chỉ</a:t>
            </a:r>
            <a:r>
              <a:rPr lang="en-US" sz="2800" dirty="0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đặc</a:t>
            </a:r>
            <a:r>
              <a:rPr lang="en-US" sz="2800" dirty="0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điểm</a:t>
            </a:r>
            <a:r>
              <a:rPr lang="en-US" sz="2800" dirty="0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trong</a:t>
            </a:r>
            <a:r>
              <a:rPr lang="en-US" sz="2800" dirty="0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các</a:t>
            </a:r>
            <a:r>
              <a:rPr lang="en-US" sz="2800" dirty="0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câu</a:t>
            </a:r>
            <a:r>
              <a:rPr lang="en-US" sz="2800" dirty="0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đố</a:t>
            </a:r>
            <a:r>
              <a:rPr lang="en-US" sz="2800" dirty="0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trên</a:t>
            </a:r>
            <a:r>
              <a:rPr lang="en-US" sz="2800" dirty="0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F04F2D2-6088-3042-93EA-9F1AB24AAEF2}"/>
              </a:ext>
            </a:extLst>
          </p:cNvPr>
          <p:cNvCxnSpPr>
            <a:cxnSpLocks/>
          </p:cNvCxnSpPr>
          <p:nvPr/>
        </p:nvCxnSpPr>
        <p:spPr>
          <a:xfrm>
            <a:off x="1325351" y="900332"/>
            <a:ext cx="3261475" cy="0"/>
          </a:xfrm>
          <a:prstGeom prst="line">
            <a:avLst/>
          </a:prstGeom>
          <a:ln w="444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65F74E6-A71C-B342-8CC7-C3F9DE493CF3}"/>
              </a:ext>
            </a:extLst>
          </p:cNvPr>
          <p:cNvCxnSpPr>
            <a:cxnSpLocks/>
          </p:cNvCxnSpPr>
          <p:nvPr/>
        </p:nvCxnSpPr>
        <p:spPr>
          <a:xfrm>
            <a:off x="4710249" y="1868658"/>
            <a:ext cx="551068" cy="0"/>
          </a:xfrm>
          <a:prstGeom prst="line">
            <a:avLst/>
          </a:prstGeom>
          <a:ln w="444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4262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20FE991E-86E1-4351-BDDC-80D79A3D166F}"/>
              </a:ext>
            </a:extLst>
          </p:cNvPr>
          <p:cNvSpPr txBox="1">
            <a:spLocks/>
          </p:cNvSpPr>
          <p:nvPr/>
        </p:nvSpPr>
        <p:spPr>
          <a:xfrm>
            <a:off x="1545323" y="2449758"/>
            <a:ext cx="8063124" cy="23186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c. 			</a:t>
            </a:r>
            <a:r>
              <a:rPr kumimoji="0" lang="en-US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kumimoji="0" lang="en-US" sz="3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kumimoji="0" lang="en-US" sz="3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kumimoji="0" lang="en-US" sz="3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kẹo</a:t>
            </a:r>
            <a:endParaRPr kumimoji="0" lang="en-US" sz="3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		</a:t>
            </a:r>
            <a:r>
              <a:rPr kumimoji="0" lang="en-US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Dẻo</a:t>
            </a:r>
            <a:r>
              <a:rPr kumimoji="0" lang="en-US" sz="3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kumimoji="0" lang="en-US" sz="3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bánh</a:t>
            </a:r>
            <a:r>
              <a:rPr kumimoji="0" lang="en-US" sz="3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giầy</a:t>
            </a:r>
            <a:endParaRPr kumimoji="0" lang="en-US" sz="3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		</a:t>
            </a:r>
            <a:r>
              <a:rPr kumimoji="0" lang="en-US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kumimoji="0" lang="en-US" sz="3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trò</a:t>
            </a:r>
            <a:r>
              <a:rPr kumimoji="0" lang="en-US" sz="3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lâu</a:t>
            </a:r>
            <a:r>
              <a:rPr kumimoji="0" lang="en-US" sz="3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nay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		</a:t>
            </a:r>
            <a:r>
              <a:rPr kumimoji="0" lang="en-US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Vẫn</a:t>
            </a:r>
            <a:r>
              <a:rPr kumimoji="0" lang="en-US" sz="3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dùng</a:t>
            </a:r>
            <a:r>
              <a:rPr kumimoji="0" lang="en-US" sz="3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kumimoji="0" lang="en-US" sz="3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</a:t>
            </a:r>
            <a:endParaRPr kumimoji="0" lang="en-US" sz="3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5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				(</a:t>
            </a:r>
            <a:r>
              <a:rPr lang="en-US" sz="35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35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5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lang="en-US" sz="35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5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5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?)</a:t>
            </a:r>
            <a:endParaRPr kumimoji="0" lang="vi-VN" sz="3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CF3BA28D-79A3-0E49-8416-AF13C6BC807B}"/>
              </a:ext>
            </a:extLst>
          </p:cNvPr>
          <p:cNvSpPr/>
          <p:nvPr/>
        </p:nvSpPr>
        <p:spPr>
          <a:xfrm>
            <a:off x="389263" y="487595"/>
            <a:ext cx="9418640" cy="63881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2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. </a:t>
            </a:r>
            <a:r>
              <a:rPr lang="en-US" sz="2800" dirty="0" err="1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Tìm</a:t>
            </a:r>
            <a:r>
              <a:rPr lang="en-US" sz="2800" dirty="0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từ</a:t>
            </a:r>
            <a:r>
              <a:rPr lang="en-US" sz="2800" dirty="0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ngữ</a:t>
            </a:r>
            <a:r>
              <a:rPr lang="en-US" sz="2800" dirty="0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chỉ</a:t>
            </a:r>
            <a:r>
              <a:rPr lang="en-US" sz="2800" dirty="0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đặc</a:t>
            </a:r>
            <a:r>
              <a:rPr lang="en-US" sz="2800" dirty="0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điểm</a:t>
            </a:r>
            <a:r>
              <a:rPr lang="en-US" sz="2800" dirty="0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trong</a:t>
            </a:r>
            <a:r>
              <a:rPr lang="en-US" sz="2800" dirty="0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các</a:t>
            </a:r>
            <a:r>
              <a:rPr lang="en-US" sz="2800" dirty="0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câu</a:t>
            </a:r>
            <a:r>
              <a:rPr lang="en-US" sz="2800" dirty="0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đố</a:t>
            </a:r>
            <a:r>
              <a:rPr lang="en-US" sz="2800" dirty="0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trên</a:t>
            </a:r>
            <a:r>
              <a:rPr lang="en-US" sz="2800" dirty="0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121CB44-6749-3943-93A0-B68972DD1192}"/>
              </a:ext>
            </a:extLst>
          </p:cNvPr>
          <p:cNvCxnSpPr>
            <a:cxnSpLocks/>
          </p:cNvCxnSpPr>
          <p:nvPr/>
        </p:nvCxnSpPr>
        <p:spPr>
          <a:xfrm>
            <a:off x="1545323" y="1056065"/>
            <a:ext cx="3261475" cy="0"/>
          </a:xfrm>
          <a:prstGeom prst="line">
            <a:avLst/>
          </a:prstGeom>
          <a:ln w="444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099A0DF-D51D-B441-9F4B-EC2E4AD665C6}"/>
              </a:ext>
            </a:extLst>
          </p:cNvPr>
          <p:cNvCxnSpPr>
            <a:cxnSpLocks/>
          </p:cNvCxnSpPr>
          <p:nvPr/>
        </p:nvCxnSpPr>
        <p:spPr>
          <a:xfrm>
            <a:off x="4403635" y="2840318"/>
            <a:ext cx="688870" cy="0"/>
          </a:xfrm>
          <a:prstGeom prst="line">
            <a:avLst/>
          </a:prstGeom>
          <a:ln w="444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F938A21-5C4C-5641-8AFC-6BF38D20AC51}"/>
              </a:ext>
            </a:extLst>
          </p:cNvPr>
          <p:cNvCxnSpPr>
            <a:cxnSpLocks/>
          </p:cNvCxnSpPr>
          <p:nvPr/>
        </p:nvCxnSpPr>
        <p:spPr>
          <a:xfrm>
            <a:off x="4396938" y="3274071"/>
            <a:ext cx="695567" cy="0"/>
          </a:xfrm>
          <a:prstGeom prst="line">
            <a:avLst/>
          </a:prstGeom>
          <a:ln w="444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3644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</TotalTime>
  <Words>295</Words>
  <Application>Microsoft Office PowerPoint</Application>
  <PresentationFormat>Widescreen</PresentationFormat>
  <Paragraphs>70</Paragraphs>
  <Slides>16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Microsoft YaHei</vt:lpstr>
      <vt:lpstr>Arial</vt:lpstr>
      <vt:lpstr>Arial-Rounded</vt:lpstr>
      <vt:lpstr>Calibri</vt:lpstr>
      <vt:lpstr>Calibri Light</vt:lpstr>
      <vt:lpstr>1_Office Theme</vt:lpstr>
      <vt:lpstr>2_Office Theme</vt:lpstr>
      <vt:lpstr>5_Office Theme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Ôn và khởi động nào!</dc:title>
  <dc:creator>tran thao</dc:creator>
  <cp:lastModifiedBy>admin</cp:lastModifiedBy>
  <cp:revision>21</cp:revision>
  <dcterms:created xsi:type="dcterms:W3CDTF">2021-05-23T13:34:17Z</dcterms:created>
  <dcterms:modified xsi:type="dcterms:W3CDTF">2022-10-13T02:04:13Z</dcterms:modified>
</cp:coreProperties>
</file>