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  <p:sldMasterId id="2147483687" r:id="rId2"/>
  </p:sldMasterIdLst>
  <p:notesMasterIdLst>
    <p:notesMasterId r:id="rId14"/>
  </p:notesMasterIdLst>
  <p:sldIdLst>
    <p:sldId id="321" r:id="rId3"/>
    <p:sldId id="273" r:id="rId4"/>
    <p:sldId id="341" r:id="rId5"/>
    <p:sldId id="331" r:id="rId6"/>
    <p:sldId id="339" r:id="rId7"/>
    <p:sldId id="332" r:id="rId8"/>
    <p:sldId id="333" r:id="rId9"/>
    <p:sldId id="334" r:id="rId10"/>
    <p:sldId id="335" r:id="rId11"/>
    <p:sldId id="340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322" autoAdjust="0"/>
  </p:normalViewPr>
  <p:slideViewPr>
    <p:cSldViewPr snapToGrid="0">
      <p:cViewPr varScale="1">
        <p:scale>
          <a:sx n="111" d="100"/>
          <a:sy n="111" d="100"/>
        </p:scale>
        <p:origin x="608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408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46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9/14/21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94" r:id="rId13"/>
    <p:sldLayoutId id="2147483695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microsoft.com/office/2007/relationships/hdphoto" Target="../media/hdphoto7.wdp"/><Relationship Id="rId5" Type="http://schemas.microsoft.com/office/2007/relationships/hdphoto" Target="../media/hdphoto3.wdp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22.png"/><Relationship Id="rId17" Type="http://schemas.microsoft.com/office/2007/relationships/hdphoto" Target="../media/hdphoto15.wdp"/><Relationship Id="rId2" Type="http://schemas.openxmlformats.org/officeDocument/2006/relationships/image" Target="../media/image17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5" Type="http://schemas.openxmlformats.org/officeDocument/2006/relationships/image" Target="../media/image24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12.wdp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633020" y="2046699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mừng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các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em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đến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với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tiết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Toán</a:t>
            </a:r>
            <a:endParaRPr kumimoji="0" lang="en-US" altLang="zh-CN" sz="7200" b="1" i="0" u="none" strike="noStrike" kern="1200" cap="none" spc="0" normalizeH="0" baseline="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564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A62527-F56B-E244-AEDC-4AB43C956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57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907734" y="2746289"/>
            <a:ext cx="6607184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66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66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3: </a:t>
            </a:r>
            <a:r>
              <a:rPr lang="en-US" altLang="zh-CN" sz="66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Luyện</a:t>
            </a:r>
            <a:r>
              <a:rPr lang="en-US" altLang="zh-CN" sz="66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tập</a:t>
            </a:r>
            <a:endParaRPr lang="en-US" altLang="zh-CN" sz="66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A2B622-1EF6-DB43-A49E-4C60E38A5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3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DFBFC1-EB09-7443-B29F-D86F517A4ECA}"/>
              </a:ext>
            </a:extLst>
          </p:cNvPr>
          <p:cNvGrpSpPr/>
          <p:nvPr/>
        </p:nvGrpSpPr>
        <p:grpSpPr>
          <a:xfrm>
            <a:off x="601931" y="890161"/>
            <a:ext cx="605826" cy="1015663"/>
            <a:chOff x="3174278" y="237323"/>
            <a:chExt cx="605826" cy="1015663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359B04-F9EC-C049-9C91-D6C7C8829FB7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4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0DF4DF-D09F-4B4D-8E78-B596B0E6182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6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235231" y="1115270"/>
            <a:ext cx="9763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Viết</a:t>
            </a:r>
            <a:r>
              <a:rPr lang="en-US" sz="3600" dirty="0"/>
              <a:t> </a:t>
            </a:r>
            <a:r>
              <a:rPr lang="en-US" sz="3600" dirty="0" err="1"/>
              <a:t>mỗi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75, 64, 87, 46 </a:t>
            </a:r>
            <a:r>
              <a:rPr lang="en-US" sz="3600" dirty="0" err="1"/>
              <a:t>thành</a:t>
            </a:r>
            <a:r>
              <a:rPr lang="en-US" sz="3600" dirty="0"/>
              <a:t> </a:t>
            </a:r>
            <a:r>
              <a:rPr lang="en-US" sz="3600" dirty="0" err="1"/>
              <a:t>tổng</a:t>
            </a:r>
            <a:r>
              <a:rPr lang="en-US" sz="3600" dirty="0"/>
              <a:t> (</a:t>
            </a:r>
            <a:r>
              <a:rPr lang="en-US" sz="3600" dirty="0" err="1"/>
              <a:t>theo</a:t>
            </a:r>
            <a:r>
              <a:rPr lang="en-US" sz="3600" dirty="0"/>
              <a:t> </a:t>
            </a:r>
            <a:r>
              <a:rPr lang="en-US" sz="3600" dirty="0" err="1"/>
              <a:t>mẫu</a:t>
            </a:r>
            <a:r>
              <a:rPr lang="en-US" sz="3600" dirty="0"/>
              <a:t>) </a:t>
            </a:r>
            <a:r>
              <a:rPr lang="x-none" sz="3600" dirty="0"/>
              <a:t>:</a:t>
            </a:r>
          </a:p>
        </p:txBody>
      </p:sp>
      <p:pic>
        <p:nvPicPr>
          <p:cNvPr id="58" name="Picture 57" descr="C:\Users\TUAN\Downloads\Luyện tập 1.png">
            <a:extLst>
              <a:ext uri="{FF2B5EF4-FFF2-40B4-BE49-F238E27FC236}">
                <a16:creationId xmlns:a16="http://schemas.microsoft.com/office/drawing/2014/main" id="{D9A25732-3FE0-E74A-8507-85B02CEA8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62" y="-45894"/>
            <a:ext cx="2237784" cy="863493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3463737" y="1142226"/>
            <a:ext cx="600810" cy="5231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08D41D-91FC-7045-9FC0-EDBB7159730D}"/>
              </a:ext>
            </a:extLst>
          </p:cNvPr>
          <p:cNvSpPr txBox="1"/>
          <p:nvPr/>
        </p:nvSpPr>
        <p:spPr>
          <a:xfrm>
            <a:off x="4284004" y="1855258"/>
            <a:ext cx="1206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75</a:t>
            </a:r>
            <a:r>
              <a:rPr lang="x-none" sz="4400"/>
              <a:t> </a:t>
            </a:r>
            <a:r>
              <a:rPr lang="x-none" sz="4400" dirty="0"/>
              <a:t>=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DC87D4-43EE-294E-A693-BF7862D7A81F}"/>
              </a:ext>
            </a:extLst>
          </p:cNvPr>
          <p:cNvSpPr txBox="1"/>
          <p:nvPr/>
        </p:nvSpPr>
        <p:spPr>
          <a:xfrm>
            <a:off x="5490504" y="1855257"/>
            <a:ext cx="1728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7</a:t>
            </a:r>
            <a:r>
              <a:rPr lang="x-none" sz="4400">
                <a:solidFill>
                  <a:srgbClr val="FF0000"/>
                </a:solidFill>
              </a:rPr>
              <a:t>0 + </a:t>
            </a:r>
            <a:r>
              <a:rPr lang="en-US" sz="4400" dirty="0">
                <a:solidFill>
                  <a:srgbClr val="FF0000"/>
                </a:solidFill>
              </a:rPr>
              <a:t>5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DC87D4-43EE-294E-A693-BF7862D7A81F}"/>
              </a:ext>
            </a:extLst>
          </p:cNvPr>
          <p:cNvSpPr txBox="1"/>
          <p:nvPr/>
        </p:nvSpPr>
        <p:spPr>
          <a:xfrm>
            <a:off x="3284182" y="1817910"/>
            <a:ext cx="9947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M:</a:t>
            </a:r>
            <a:endParaRPr lang="x-non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98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 animBg="1"/>
          <p:bldP spid="18" grpId="0"/>
          <p:bldP spid="19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 animBg="1"/>
          <p:bldP spid="18" grpId="0"/>
          <p:bldP spid="19" grpId="0"/>
          <p:bldP spid="20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8DA0DD-3306-1E46-810C-497C4C313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57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F47074-F734-4E47-AC49-15ED38B037B8}"/>
              </a:ext>
            </a:extLst>
          </p:cNvPr>
          <p:cNvGrpSpPr/>
          <p:nvPr/>
        </p:nvGrpSpPr>
        <p:grpSpPr>
          <a:xfrm>
            <a:off x="806226" y="163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EAF8CDE-1D42-3D49-ACB0-B4AC21FD0BE1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080BC5-9EC4-B841-A8ED-CA6CC45457F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E3B853-1772-9C40-96A6-4E46DA6E5E18}"/>
              </a:ext>
            </a:extLst>
          </p:cNvPr>
          <p:cNvSpPr txBox="1"/>
          <p:nvPr/>
        </p:nvSpPr>
        <p:spPr>
          <a:xfrm>
            <a:off x="1466421" y="388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a) Số?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C3CC16-45ED-0A46-86B0-FAE1455491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9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"/>
          <a:stretch/>
        </p:blipFill>
        <p:spPr>
          <a:xfrm>
            <a:off x="590088" y="2212376"/>
            <a:ext cx="5544012" cy="3655024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638E234-107C-5B41-98C2-5F19DD670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898672"/>
              </p:ext>
            </p:extLst>
          </p:nvPr>
        </p:nvGraphicFramePr>
        <p:xfrm>
          <a:off x="2216150" y="935498"/>
          <a:ext cx="7835900" cy="1194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861">
                  <a:extLst>
                    <a:ext uri="{9D8B030D-6E8A-4147-A177-3AD203B41FA5}">
                      <a16:colId xmlns:a16="http://schemas.microsoft.com/office/drawing/2014/main" val="3301960261"/>
                    </a:ext>
                  </a:extLst>
                </a:gridCol>
                <a:gridCol w="1826013">
                  <a:extLst>
                    <a:ext uri="{9D8B030D-6E8A-4147-A177-3AD203B41FA5}">
                      <a16:colId xmlns:a16="http://schemas.microsoft.com/office/drawing/2014/main" val="2056412081"/>
                    </a:ext>
                  </a:extLst>
                </a:gridCol>
                <a:gridCol w="1826013">
                  <a:extLst>
                    <a:ext uri="{9D8B030D-6E8A-4147-A177-3AD203B41FA5}">
                      <a16:colId xmlns:a16="http://schemas.microsoft.com/office/drawing/2014/main" val="1457856739"/>
                    </a:ext>
                  </a:extLst>
                </a:gridCol>
                <a:gridCol w="1826013">
                  <a:extLst>
                    <a:ext uri="{9D8B030D-6E8A-4147-A177-3AD203B41FA5}">
                      <a16:colId xmlns:a16="http://schemas.microsoft.com/office/drawing/2014/main" val="3554666792"/>
                    </a:ext>
                  </a:extLst>
                </a:gridCol>
              </a:tblGrid>
              <a:tr h="60591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Màu</a:t>
                      </a:r>
                      <a:endParaRPr lang="x-none" sz="2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Đỏ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7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Vàng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Xanh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5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216328"/>
                  </a:ext>
                </a:extLst>
              </a:tr>
              <a:tr h="588291">
                <a:tc>
                  <a:txBody>
                    <a:bodyPr/>
                    <a:lstStyle/>
                    <a:p>
                      <a:pPr algn="ctr"/>
                      <a:r>
                        <a:rPr lang="x-none" sz="2400" b="0" dirty="0">
                          <a:solidFill>
                            <a:schemeClr val="tx1"/>
                          </a:solidFill>
                          <a:latin typeface="+mn-lt"/>
                        </a:rPr>
                        <a:t>Số ngôi sao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9339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0650799-A4F1-C546-AD3C-6B7192F85089}"/>
              </a:ext>
            </a:extLst>
          </p:cNvPr>
          <p:cNvSpPr txBox="1"/>
          <p:nvPr/>
        </p:nvSpPr>
        <p:spPr>
          <a:xfrm>
            <a:off x="5207000" y="1579083"/>
            <a:ext cx="558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11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D48B0A-CF0D-3E48-BEA6-B81380BCFF00}"/>
              </a:ext>
            </a:extLst>
          </p:cNvPr>
          <p:cNvSpPr txBox="1"/>
          <p:nvPr/>
        </p:nvSpPr>
        <p:spPr>
          <a:xfrm>
            <a:off x="7098838" y="159178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B9ABD4-7856-504C-A684-B17B940BE165}"/>
              </a:ext>
            </a:extLst>
          </p:cNvPr>
          <p:cNvSpPr txBox="1"/>
          <p:nvPr/>
        </p:nvSpPr>
        <p:spPr>
          <a:xfrm>
            <a:off x="8816975" y="1591783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10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842CBCC-8E3F-AC4B-9778-DC3D88AB2E82}"/>
              </a:ext>
            </a:extLst>
          </p:cNvPr>
          <p:cNvSpPr/>
          <p:nvPr/>
        </p:nvSpPr>
        <p:spPr>
          <a:xfrm>
            <a:off x="6354392" y="2566200"/>
            <a:ext cx="492320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DB2140-4494-6542-96DB-BE3AD52E3CC8}"/>
              </a:ext>
            </a:extLst>
          </p:cNvPr>
          <p:cNvSpPr txBox="1"/>
          <p:nvPr/>
        </p:nvSpPr>
        <p:spPr>
          <a:xfrm>
            <a:off x="7483880" y="3603882"/>
            <a:ext cx="1977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11 + 8 = 19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33AE4F3-9FC2-8340-B651-22D5C9B1D9EF}"/>
              </a:ext>
            </a:extLst>
          </p:cNvPr>
          <p:cNvSpPr/>
          <p:nvPr/>
        </p:nvSpPr>
        <p:spPr>
          <a:xfrm>
            <a:off x="6355371" y="4301984"/>
            <a:ext cx="492320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CD92DC-E6DC-C442-AF19-4208979D487D}"/>
              </a:ext>
            </a:extLst>
          </p:cNvPr>
          <p:cNvSpPr txBox="1"/>
          <p:nvPr/>
        </p:nvSpPr>
        <p:spPr>
          <a:xfrm>
            <a:off x="7484859" y="5339666"/>
            <a:ext cx="17139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10 - 8 = 2</a:t>
            </a:r>
          </a:p>
        </p:txBody>
      </p:sp>
      <p:sp>
        <p:nvSpPr>
          <p:cNvPr id="6" name="Oval 5"/>
          <p:cNvSpPr/>
          <p:nvPr/>
        </p:nvSpPr>
        <p:spPr>
          <a:xfrm>
            <a:off x="5120284" y="1550203"/>
            <a:ext cx="658906" cy="60588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7457965" y="2940304"/>
            <a:ext cx="5968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6948459" y="1539253"/>
            <a:ext cx="658906" cy="60588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8780230" y="1537749"/>
            <a:ext cx="658906" cy="60588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961906" y="1527124"/>
            <a:ext cx="658906" cy="60588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>
            <a:off x="7441941" y="4702982"/>
            <a:ext cx="5968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30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6" grpId="0" animBg="1"/>
      <p:bldP spid="6" grpId="1" animBg="1"/>
      <p:bldP spid="18" grpId="0" animBg="1"/>
      <p:bldP spid="18" grpId="1" animBg="1"/>
      <p:bldP spid="19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A2B8FA35-2DB3-F345-9A05-8EF123A513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62" r="38176" b="55040"/>
          <a:stretch/>
        </p:blipFill>
        <p:spPr>
          <a:xfrm>
            <a:off x="5081909" y="2695624"/>
            <a:ext cx="1707523" cy="2008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BAB3A0-A872-D147-A7A7-7A1D75E5C4B2}"/>
              </a:ext>
            </a:extLst>
          </p:cNvPr>
          <p:cNvSpPr txBox="1"/>
          <p:nvPr/>
        </p:nvSpPr>
        <p:spPr>
          <a:xfrm>
            <a:off x="1363441" y="462371"/>
            <a:ext cx="4999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/>
              <a:t>Trên mỗi toa tàu ghi một số: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A106B3A-9420-C74A-8945-FE77D399A16E}"/>
              </a:ext>
            </a:extLst>
          </p:cNvPr>
          <p:cNvGrpSpPr/>
          <p:nvPr/>
        </p:nvGrpSpPr>
        <p:grpSpPr>
          <a:xfrm>
            <a:off x="953017" y="27856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7963D46-9363-CA47-9DA2-BBEB3F7904DD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5E0DC7-84A4-694B-B7D9-CFCC62776727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C156F5A-DF8B-7642-B39D-A171922A0F16}"/>
              </a:ext>
            </a:extLst>
          </p:cNvPr>
          <p:cNvSpPr/>
          <p:nvPr/>
        </p:nvSpPr>
        <p:spPr>
          <a:xfrm>
            <a:off x="939343" y="1132101"/>
            <a:ext cx="10130514" cy="131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toa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đoàn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507ABFCB-1D0E-2849-BACE-1038050070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75" b="44942" l="61152" r="79342">
                        <a14:foregroundMark x1="62594" y1="31609" x2="64442" y2="25875"/>
                        <a14:foregroundMark x1="61243" y1="35798" x2="61601" y2="34688"/>
                        <a14:foregroundMark x1="64442" y1="25875" x2="70018" y2="24125"/>
                        <a14:foregroundMark x1="70018" y1="24125" x2="76143" y2="24708"/>
                        <a14:foregroundMark x1="76143" y1="24708" x2="65722" y2="23152"/>
                        <a14:foregroundMark x1="65722" y1="23152" x2="64717" y2="23346"/>
                        <a14:foregroundMark x1="64717" y1="23152" x2="71846" y2="31518"/>
                        <a14:foregroundMark x1="71846" y1="31128" x2="72303" y2="34630"/>
                        <a14:foregroundMark x1="72303" y1="34241" x2="69561" y2="34241"/>
                        <a14:foregroundMark x1="69561" y1="34047" x2="68921" y2="29961"/>
                        <a14:foregroundMark x1="69104" y1="29572" x2="72943" y2="35603"/>
                        <a14:foregroundMark x1="72943" y1="34047" x2="71298" y2="28405"/>
                        <a14:foregroundMark x1="71298" y1="28016" x2="73309" y2="30545"/>
                        <a14:foregroundMark x1="76965" y1="25875" x2="78062" y2="36576"/>
                        <a14:foregroundMark x1="78062" y1="36576" x2="76965" y2="40467"/>
                        <a14:foregroundMark x1="76965" y1="39883" x2="66362" y2="42996"/>
                        <a14:foregroundMark x1="66362" y1="42996" x2="66088" y2="42412"/>
                        <a14:foregroundMark x1="66088" y1="42023" x2="71846" y2="41634"/>
                        <a14:foregroundMark x1="72518" y1="41753" x2="74040" y2="42023"/>
                        <a14:foregroundMark x1="71846" y1="41634" x2="72044" y2="41669"/>
                        <a14:foregroundMark x1="74040" y1="41634" x2="74223" y2="42023"/>
                        <a14:foregroundMark x1="66088" y1="42996" x2="65722" y2="42023"/>
                        <a14:foregroundMark x1="77697" y1="34825" x2="79433" y2="35603"/>
                        <a14:foregroundMark x1="69653" y1="34630" x2="68556" y2="34825"/>
                        <a14:foregroundMark x1="65174" y1="23152" x2="70475" y2="24125"/>
                        <a14:foregroundMark x1="70475" y1="24125" x2="74497" y2="23152"/>
                        <a14:foregroundMark x1="74497" y1="22763" x2="65722" y2="23152"/>
                        <a14:foregroundMark x1="69653" y1="43969" x2="70567" y2="44553"/>
                        <a14:foregroundMark x1="74314" y1="44942" x2="74314" y2="44942"/>
                        <a14:foregroundMark x1="75229" y1="44747" x2="75229" y2="44747"/>
                        <a14:foregroundMark x1="61792" y1="34825" x2="61792" y2="34825"/>
                        <a14:foregroundMark x1="61792" y1="34630" x2="61609" y2="34630"/>
                        <a14:foregroundMark x1="61335" y1="34825" x2="61883" y2="34825"/>
                        <a14:foregroundMark x1="61883" y1="34630" x2="61700" y2="35409"/>
                        <a14:backgroundMark x1="60969" y1="44942" x2="66453" y2="47082"/>
                        <a14:backgroundMark x1="70095" y1="45836" x2="71572" y2="45331"/>
                        <a14:backgroundMark x1="66453" y1="47082" x2="68805" y2="46278"/>
                        <a14:backgroundMark x1="71572" y1="45331" x2="76782" y2="45720"/>
                        <a14:backgroundMark x1="76782" y1="45720" x2="72943" y2="44942"/>
                        <a14:backgroundMark x1="88391" y1="50195" x2="88391" y2="50195"/>
                        <a14:backgroundMark x1="71389" y1="44942" x2="73675" y2="45331"/>
                        <a14:backgroundMark x1="73309" y1="44942" x2="72761" y2="44553"/>
                        <a14:backgroundMark x1="72761" y1="44358" x2="71755" y2="44747"/>
                        <a14:backgroundMark x1="61609" y1="31907" x2="61719" y2="33540"/>
                      </a14:backgroundRemoval>
                    </a14:imgEffect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80" r="20358" b="55040"/>
          <a:stretch/>
        </p:blipFill>
        <p:spPr>
          <a:xfrm>
            <a:off x="6789432" y="2695624"/>
            <a:ext cx="1707523" cy="200813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89D48D6-0229-C448-B88E-9D9BE8AFB10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5" b="44163" l="79342" r="97898">
                        <a14:foregroundMark x1="79433" y1="35603" x2="79433" y2="35603"/>
                        <a14:foregroundMark x1="81170" y1="41440" x2="84735" y2="42023"/>
                        <a14:foregroundMark x1="86929" y1="44163" x2="86929" y2="44163"/>
                        <a14:foregroundMark x1="86929" y1="32490" x2="91133" y2="32685"/>
                        <a14:foregroundMark x1="91133" y1="32490" x2="86197" y2="30545"/>
                        <a14:foregroundMark x1="86197" y1="30545" x2="86289" y2="34241"/>
                        <a14:foregroundMark x1="86289" y1="34047" x2="91133" y2="34241"/>
                        <a14:foregroundMark x1="89762" y1="30934" x2="88940" y2="29377"/>
                        <a14:foregroundMark x1="88940" y1="28988" x2="90859" y2="29377"/>
                        <a14:foregroundMark x1="95155" y1="39300" x2="91956" y2="41634"/>
                        <a14:foregroundMark x1="91956" y1="41440" x2="87751" y2="41440"/>
                        <a14:foregroundMark x1="87203" y1="27237" x2="87294" y2="29961"/>
                        <a14:foregroundMark x1="95064" y1="32101" x2="95064" y2="32101"/>
                        <a14:foregroundMark x1="95338" y1="28016" x2="95338" y2="26459"/>
                        <a14:foregroundMark x1="95338" y1="26265" x2="95338" y2="37354"/>
                        <a14:foregroundMark x1="80622" y1="24903" x2="91042" y2="20623"/>
                        <a14:foregroundMark x1="91042" y1="20623" x2="94516" y2="25875"/>
                        <a14:foregroundMark x1="94516" y1="25681" x2="93601" y2="23346"/>
                        <a14:foregroundMark x1="91682" y1="22568" x2="82815" y2="23152"/>
                        <a14:foregroundMark x1="82815" y1="22763" x2="81353" y2="25875"/>
                        <a14:foregroundMark x1="93144" y1="22763" x2="94790" y2="26265"/>
                        <a14:foregroundMark x1="94790" y1="25875" x2="83547" y2="22568"/>
                      </a14:backgroundRemoval>
                    </a14:imgEffect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41" b="55040"/>
          <a:stretch/>
        </p:blipFill>
        <p:spPr>
          <a:xfrm>
            <a:off x="8464297" y="2695624"/>
            <a:ext cx="1935419" cy="20081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592A6178-8F42-6F4F-9F36-9BF587CD9D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" r="73469" b="55039"/>
          <a:stretch/>
        </p:blipFill>
        <p:spPr>
          <a:xfrm>
            <a:off x="926013" y="2695626"/>
            <a:ext cx="2522357" cy="20081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A7447D88-B422-2949-8317-4E4E9C38F0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44961" r="284" b="45838"/>
          <a:stretch/>
        </p:blipFill>
        <p:spPr>
          <a:xfrm>
            <a:off x="939343" y="4670024"/>
            <a:ext cx="9479176" cy="410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BB3EA4-BE3C-BD48-8E01-01C800747AD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75" b="44942" l="26143" r="44150">
                        <a14:foregroundMark x1="26234" y1="35603" x2="29159" y2="36187"/>
                        <a14:foregroundMark x1="27879" y1="41051" x2="31627" y2="45136"/>
                        <a14:foregroundMark x1="38391" y1="28405" x2="33272" y2="29183"/>
                        <a14:foregroundMark x1="33272" y1="29183" x2="33272" y2="29377"/>
                        <a14:foregroundMark x1="33272" y1="29377" x2="37660" y2="31128"/>
                        <a14:foregroundMark x1="37660" y1="30934" x2="34552" y2="36187"/>
                        <a14:foregroundMark x1="34278" y1="35798" x2="34278" y2="32685"/>
                        <a14:foregroundMark x1="29342" y1="23346" x2="34644" y2="23735"/>
                        <a14:foregroundMark x1="34644" y1="23735" x2="39854" y2="23152"/>
                        <a14:foregroundMark x1="39854" y1="23152" x2="42870" y2="29961"/>
                        <a14:foregroundMark x1="42870" y1="36187" x2="44150" y2="36187"/>
                        <a14:foregroundMark x1="29616" y1="22568" x2="40219" y2="23152"/>
                        <a14:foregroundMark x1="40219" y1="22763" x2="32815" y2="23735"/>
                        <a14:foregroundMark x1="32998" y1="23346" x2="38665" y2="23735"/>
                        <a14:foregroundMark x1="38665" y1="23735" x2="34004" y2="23346"/>
                        <a14:foregroundMark x1="32084" y1="22763" x2="37660" y2="22957"/>
                        <a14:foregroundMark x1="37660" y1="22957" x2="40585" y2="22179"/>
                        <a14:foregroundMark x1="38940" y1="21790" x2="32633" y2="23346"/>
                        <a14:foregroundMark x1="34278" y1="22568" x2="35009" y2="22568"/>
                        <a14:foregroundMark x1="27879" y1="25875" x2="33272" y2="26265"/>
                        <a14:foregroundMark x1="33272" y1="26265" x2="41133" y2="25681"/>
                      </a14:backgroundRemoval>
                    </a14:imgEffect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33" r="55505" b="55040"/>
          <a:stretch/>
        </p:blipFill>
        <p:spPr>
          <a:xfrm>
            <a:off x="3448370" y="2695624"/>
            <a:ext cx="1707523" cy="2008135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560DD13B-662F-0245-816D-EF383FC095D5}"/>
              </a:ext>
            </a:extLst>
          </p:cNvPr>
          <p:cNvSpPr txBox="1"/>
          <p:nvPr/>
        </p:nvSpPr>
        <p:spPr>
          <a:xfrm>
            <a:off x="10698661" y="51089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A13ABE92-24C4-AB4B-9270-EA286AD5A7E7}"/>
              </a:ext>
            </a:extLst>
          </p:cNvPr>
          <p:cNvSpPr/>
          <p:nvPr/>
        </p:nvSpPr>
        <p:spPr>
          <a:xfrm rot="10604500" flipH="1">
            <a:off x="4231885" y="4928633"/>
            <a:ext cx="3378958" cy="1176965"/>
          </a:xfrm>
          <a:custGeom>
            <a:avLst/>
            <a:gdLst>
              <a:gd name="connsiteX0" fmla="*/ 213843 w 2709847"/>
              <a:gd name="connsiteY0" fmla="*/ 1358048 h 1358048"/>
              <a:gd name="connsiteX1" fmla="*/ 445489 w 2709847"/>
              <a:gd name="connsiteY1" fmla="*/ 1043051 h 1358048"/>
              <a:gd name="connsiteX2" fmla="*/ 264372 w 2709847"/>
              <a:gd name="connsiteY2" fmla="*/ 1063903 h 1358048"/>
              <a:gd name="connsiteX3" fmla="*/ 1092645 w 2709847"/>
              <a:gd name="connsiteY3" fmla="*/ 128740 h 1358048"/>
              <a:gd name="connsiteX4" fmla="*/ 1276161 w 2709847"/>
              <a:gd name="connsiteY4" fmla="*/ 81260 h 1358048"/>
              <a:gd name="connsiteX5" fmla="*/ 1464822 w 2709847"/>
              <a:gd name="connsiteY5" fmla="*/ 92560 h 1358048"/>
              <a:gd name="connsiteX6" fmla="*/ 2445173 w 2709847"/>
              <a:gd name="connsiteY6" fmla="*/ 821807 h 1358048"/>
              <a:gd name="connsiteX7" fmla="*/ 2263848 w 2709847"/>
              <a:gd name="connsiteY7" fmla="*/ 840774 h 1358048"/>
              <a:gd name="connsiteX8" fmla="*/ 2558356 w 2709847"/>
              <a:gd name="connsiteY8" fmla="*/ 1097966 h 1358048"/>
              <a:gd name="connsiteX9" fmla="*/ 2709847 w 2709847"/>
              <a:gd name="connsiteY9" fmla="*/ 794122 h 1358048"/>
              <a:gd name="connsiteX10" fmla="*/ 2528408 w 2709847"/>
              <a:gd name="connsiteY10" fmla="*/ 813100 h 1358048"/>
              <a:gd name="connsiteX11" fmla="*/ 1271793 w 2709847"/>
              <a:gd name="connsiteY11" fmla="*/ 491 h 1358048"/>
              <a:gd name="connsiteX12" fmla="*/ 1271984 w 2709847"/>
              <a:gd name="connsiteY12" fmla="*/ 13940 h 1358048"/>
              <a:gd name="connsiteX13" fmla="*/ 1269546 w 2709847"/>
              <a:gd name="connsiteY13" fmla="*/ 0 h 1358048"/>
              <a:gd name="connsiteX14" fmla="*/ 181231 w 2709847"/>
              <a:gd name="connsiteY14" fmla="*/ 1073474 h 1358048"/>
              <a:gd name="connsiteX15" fmla="*/ 0 w 2709847"/>
              <a:gd name="connsiteY15" fmla="*/ 1094339 h 1358048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65820 w 2709847"/>
              <a:gd name="connsiteY13" fmla="*/ 9305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56033 w 2709847"/>
              <a:gd name="connsiteY13" fmla="*/ 7063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37072 w 2709847"/>
              <a:gd name="connsiteY13" fmla="*/ 8899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85572 h 1385572"/>
              <a:gd name="connsiteX1" fmla="*/ 445489 w 2709847"/>
              <a:gd name="connsiteY1" fmla="*/ 1070575 h 1385572"/>
              <a:gd name="connsiteX2" fmla="*/ 264372 w 2709847"/>
              <a:gd name="connsiteY2" fmla="*/ 1091427 h 1385572"/>
              <a:gd name="connsiteX3" fmla="*/ 1092645 w 2709847"/>
              <a:gd name="connsiteY3" fmla="*/ 156264 h 1385572"/>
              <a:gd name="connsiteX4" fmla="*/ 1276161 w 2709847"/>
              <a:gd name="connsiteY4" fmla="*/ 108784 h 1385572"/>
              <a:gd name="connsiteX5" fmla="*/ 1464822 w 2709847"/>
              <a:gd name="connsiteY5" fmla="*/ 120084 h 1385572"/>
              <a:gd name="connsiteX6" fmla="*/ 2445173 w 2709847"/>
              <a:gd name="connsiteY6" fmla="*/ 849331 h 1385572"/>
              <a:gd name="connsiteX7" fmla="*/ 2263848 w 2709847"/>
              <a:gd name="connsiteY7" fmla="*/ 868298 h 1385572"/>
              <a:gd name="connsiteX8" fmla="*/ 2558356 w 2709847"/>
              <a:gd name="connsiteY8" fmla="*/ 1125490 h 1385572"/>
              <a:gd name="connsiteX9" fmla="*/ 2709847 w 2709847"/>
              <a:gd name="connsiteY9" fmla="*/ 821646 h 1385572"/>
              <a:gd name="connsiteX10" fmla="*/ 2528408 w 2709847"/>
              <a:gd name="connsiteY10" fmla="*/ 840624 h 1385572"/>
              <a:gd name="connsiteX11" fmla="*/ 1271793 w 2709847"/>
              <a:gd name="connsiteY11" fmla="*/ 28015 h 1385572"/>
              <a:gd name="connsiteX12" fmla="*/ 1268008 w 2709847"/>
              <a:gd name="connsiteY12" fmla="*/ 381 h 1385572"/>
              <a:gd name="connsiteX13" fmla="*/ 1237072 w 2709847"/>
              <a:gd name="connsiteY13" fmla="*/ 36805 h 1385572"/>
              <a:gd name="connsiteX14" fmla="*/ 181231 w 2709847"/>
              <a:gd name="connsiteY14" fmla="*/ 1100998 h 1385572"/>
              <a:gd name="connsiteX15" fmla="*/ 0 w 2709847"/>
              <a:gd name="connsiteY15" fmla="*/ 1121863 h 1385572"/>
              <a:gd name="connsiteX16" fmla="*/ 213843 w 2709847"/>
              <a:gd name="connsiteY16" fmla="*/ 1385572 h 1385572"/>
              <a:gd name="connsiteX0" fmla="*/ 213843 w 2709847"/>
              <a:gd name="connsiteY0" fmla="*/ 1470683 h 1470683"/>
              <a:gd name="connsiteX1" fmla="*/ 445489 w 2709847"/>
              <a:gd name="connsiteY1" fmla="*/ 1155686 h 1470683"/>
              <a:gd name="connsiteX2" fmla="*/ 264372 w 2709847"/>
              <a:gd name="connsiteY2" fmla="*/ 1176538 h 1470683"/>
              <a:gd name="connsiteX3" fmla="*/ 1092645 w 2709847"/>
              <a:gd name="connsiteY3" fmla="*/ 241375 h 1470683"/>
              <a:gd name="connsiteX4" fmla="*/ 1276161 w 2709847"/>
              <a:gd name="connsiteY4" fmla="*/ 193895 h 1470683"/>
              <a:gd name="connsiteX5" fmla="*/ 1464822 w 2709847"/>
              <a:gd name="connsiteY5" fmla="*/ 205195 h 1470683"/>
              <a:gd name="connsiteX6" fmla="*/ 2445173 w 2709847"/>
              <a:gd name="connsiteY6" fmla="*/ 934442 h 1470683"/>
              <a:gd name="connsiteX7" fmla="*/ 2263848 w 2709847"/>
              <a:gd name="connsiteY7" fmla="*/ 953409 h 1470683"/>
              <a:gd name="connsiteX8" fmla="*/ 2558356 w 2709847"/>
              <a:gd name="connsiteY8" fmla="*/ 1210601 h 1470683"/>
              <a:gd name="connsiteX9" fmla="*/ 2709847 w 2709847"/>
              <a:gd name="connsiteY9" fmla="*/ 906757 h 1470683"/>
              <a:gd name="connsiteX10" fmla="*/ 2528408 w 2709847"/>
              <a:gd name="connsiteY10" fmla="*/ 925735 h 1470683"/>
              <a:gd name="connsiteX11" fmla="*/ 1271793 w 2709847"/>
              <a:gd name="connsiteY11" fmla="*/ 113126 h 1470683"/>
              <a:gd name="connsiteX12" fmla="*/ 1237072 w 2709847"/>
              <a:gd name="connsiteY12" fmla="*/ 121916 h 1470683"/>
              <a:gd name="connsiteX13" fmla="*/ 181231 w 2709847"/>
              <a:gd name="connsiteY13" fmla="*/ 1186109 h 1470683"/>
              <a:gd name="connsiteX14" fmla="*/ 0 w 2709847"/>
              <a:gd name="connsiteY14" fmla="*/ 1206974 h 1470683"/>
              <a:gd name="connsiteX15" fmla="*/ 213843 w 2709847"/>
              <a:gd name="connsiteY15" fmla="*/ 1470683 h 1470683"/>
              <a:gd name="connsiteX0" fmla="*/ 213843 w 2709847"/>
              <a:gd name="connsiteY0" fmla="*/ 1428910 h 1428910"/>
              <a:gd name="connsiteX1" fmla="*/ 445489 w 2709847"/>
              <a:gd name="connsiteY1" fmla="*/ 1113913 h 1428910"/>
              <a:gd name="connsiteX2" fmla="*/ 264372 w 2709847"/>
              <a:gd name="connsiteY2" fmla="*/ 1134765 h 1428910"/>
              <a:gd name="connsiteX3" fmla="*/ 1092645 w 2709847"/>
              <a:gd name="connsiteY3" fmla="*/ 199602 h 1428910"/>
              <a:gd name="connsiteX4" fmla="*/ 1276161 w 2709847"/>
              <a:gd name="connsiteY4" fmla="*/ 152122 h 1428910"/>
              <a:gd name="connsiteX5" fmla="*/ 1464822 w 2709847"/>
              <a:gd name="connsiteY5" fmla="*/ 163422 h 1428910"/>
              <a:gd name="connsiteX6" fmla="*/ 2445173 w 2709847"/>
              <a:gd name="connsiteY6" fmla="*/ 892669 h 1428910"/>
              <a:gd name="connsiteX7" fmla="*/ 2263848 w 2709847"/>
              <a:gd name="connsiteY7" fmla="*/ 911636 h 1428910"/>
              <a:gd name="connsiteX8" fmla="*/ 2558356 w 2709847"/>
              <a:gd name="connsiteY8" fmla="*/ 1168828 h 1428910"/>
              <a:gd name="connsiteX9" fmla="*/ 2709847 w 2709847"/>
              <a:gd name="connsiteY9" fmla="*/ 864984 h 1428910"/>
              <a:gd name="connsiteX10" fmla="*/ 2528408 w 2709847"/>
              <a:gd name="connsiteY10" fmla="*/ 883962 h 1428910"/>
              <a:gd name="connsiteX11" fmla="*/ 1271793 w 2709847"/>
              <a:gd name="connsiteY11" fmla="*/ 71353 h 1428910"/>
              <a:gd name="connsiteX12" fmla="*/ 1237072 w 2709847"/>
              <a:gd name="connsiteY12" fmla="*/ 80143 h 1428910"/>
              <a:gd name="connsiteX13" fmla="*/ 181231 w 2709847"/>
              <a:gd name="connsiteY13" fmla="*/ 1144336 h 1428910"/>
              <a:gd name="connsiteX14" fmla="*/ 0 w 2709847"/>
              <a:gd name="connsiteY14" fmla="*/ 1165201 h 1428910"/>
              <a:gd name="connsiteX15" fmla="*/ 213843 w 2709847"/>
              <a:gd name="connsiteY15" fmla="*/ 1428910 h 1428910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37072 w 2709847"/>
              <a:gd name="connsiteY12" fmla="*/ 8899 h 1357666"/>
              <a:gd name="connsiteX13" fmla="*/ 181231 w 2709847"/>
              <a:gd name="connsiteY13" fmla="*/ 1073092 h 1357666"/>
              <a:gd name="connsiteX14" fmla="*/ 0 w 2709847"/>
              <a:gd name="connsiteY14" fmla="*/ 1093957 h 1357666"/>
              <a:gd name="connsiteX15" fmla="*/ 213843 w 2709847"/>
              <a:gd name="connsiteY15" fmla="*/ 1357666 h 1357666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159 h 1361159"/>
              <a:gd name="connsiteX1" fmla="*/ 445489 w 2709847"/>
              <a:gd name="connsiteY1" fmla="*/ 1046162 h 1361159"/>
              <a:gd name="connsiteX2" fmla="*/ 264372 w 2709847"/>
              <a:gd name="connsiteY2" fmla="*/ 1067014 h 1361159"/>
              <a:gd name="connsiteX3" fmla="*/ 1092645 w 2709847"/>
              <a:gd name="connsiteY3" fmla="*/ 131851 h 1361159"/>
              <a:gd name="connsiteX4" fmla="*/ 1276161 w 2709847"/>
              <a:gd name="connsiteY4" fmla="*/ 84371 h 1361159"/>
              <a:gd name="connsiteX5" fmla="*/ 1464822 w 2709847"/>
              <a:gd name="connsiteY5" fmla="*/ 95671 h 1361159"/>
              <a:gd name="connsiteX6" fmla="*/ 2445173 w 2709847"/>
              <a:gd name="connsiteY6" fmla="*/ 824918 h 1361159"/>
              <a:gd name="connsiteX7" fmla="*/ 2263848 w 2709847"/>
              <a:gd name="connsiteY7" fmla="*/ 843885 h 1361159"/>
              <a:gd name="connsiteX8" fmla="*/ 2558356 w 2709847"/>
              <a:gd name="connsiteY8" fmla="*/ 1101077 h 1361159"/>
              <a:gd name="connsiteX9" fmla="*/ 2709847 w 2709847"/>
              <a:gd name="connsiteY9" fmla="*/ 797233 h 1361159"/>
              <a:gd name="connsiteX10" fmla="*/ 2528408 w 2709847"/>
              <a:gd name="connsiteY10" fmla="*/ 816211 h 1361159"/>
              <a:gd name="connsiteX11" fmla="*/ 1306555 w 2709847"/>
              <a:gd name="connsiteY11" fmla="*/ 237 h 1361159"/>
              <a:gd name="connsiteX12" fmla="*/ 1237072 w 2709847"/>
              <a:gd name="connsiteY12" fmla="*/ 12392 h 1361159"/>
              <a:gd name="connsiteX13" fmla="*/ 181231 w 2709847"/>
              <a:gd name="connsiteY13" fmla="*/ 1076585 h 1361159"/>
              <a:gd name="connsiteX14" fmla="*/ 0 w 2709847"/>
              <a:gd name="connsiteY14" fmla="*/ 1097450 h 1361159"/>
              <a:gd name="connsiteX15" fmla="*/ 213843 w 2709847"/>
              <a:gd name="connsiteY15" fmla="*/ 1361159 h 1361159"/>
              <a:gd name="connsiteX0" fmla="*/ 213843 w 2709847"/>
              <a:gd name="connsiteY0" fmla="*/ 1364828 h 1364828"/>
              <a:gd name="connsiteX1" fmla="*/ 445489 w 2709847"/>
              <a:gd name="connsiteY1" fmla="*/ 1049831 h 1364828"/>
              <a:gd name="connsiteX2" fmla="*/ 264372 w 2709847"/>
              <a:gd name="connsiteY2" fmla="*/ 1070683 h 1364828"/>
              <a:gd name="connsiteX3" fmla="*/ 1092645 w 2709847"/>
              <a:gd name="connsiteY3" fmla="*/ 135520 h 1364828"/>
              <a:gd name="connsiteX4" fmla="*/ 1276161 w 2709847"/>
              <a:gd name="connsiteY4" fmla="*/ 88040 h 1364828"/>
              <a:gd name="connsiteX5" fmla="*/ 1464822 w 2709847"/>
              <a:gd name="connsiteY5" fmla="*/ 99340 h 1364828"/>
              <a:gd name="connsiteX6" fmla="*/ 2445173 w 2709847"/>
              <a:gd name="connsiteY6" fmla="*/ 828587 h 1364828"/>
              <a:gd name="connsiteX7" fmla="*/ 2263848 w 2709847"/>
              <a:gd name="connsiteY7" fmla="*/ 847554 h 1364828"/>
              <a:gd name="connsiteX8" fmla="*/ 2558356 w 2709847"/>
              <a:gd name="connsiteY8" fmla="*/ 1104746 h 1364828"/>
              <a:gd name="connsiteX9" fmla="*/ 2709847 w 2709847"/>
              <a:gd name="connsiteY9" fmla="*/ 800902 h 1364828"/>
              <a:gd name="connsiteX10" fmla="*/ 2528408 w 2709847"/>
              <a:gd name="connsiteY10" fmla="*/ 819880 h 1364828"/>
              <a:gd name="connsiteX11" fmla="*/ 1344477 w 2709847"/>
              <a:gd name="connsiteY11" fmla="*/ 235 h 1364828"/>
              <a:gd name="connsiteX12" fmla="*/ 1237072 w 2709847"/>
              <a:gd name="connsiteY12" fmla="*/ 16061 h 1364828"/>
              <a:gd name="connsiteX13" fmla="*/ 181231 w 2709847"/>
              <a:gd name="connsiteY13" fmla="*/ 1080254 h 1364828"/>
              <a:gd name="connsiteX14" fmla="*/ 0 w 2709847"/>
              <a:gd name="connsiteY14" fmla="*/ 1101119 h 1364828"/>
              <a:gd name="connsiteX15" fmla="*/ 213843 w 2709847"/>
              <a:gd name="connsiteY15" fmla="*/ 1364828 h 1364828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7072 w 2709847"/>
              <a:gd name="connsiteY12" fmla="*/ 15826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6155 w 2709847"/>
              <a:gd name="connsiteY12" fmla="*/ 6345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58583 w 2709847"/>
              <a:gd name="connsiteY12" fmla="*/ 7364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9316 w 2709847"/>
              <a:gd name="connsiteY12" fmla="*/ 6040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117706 w 2613710"/>
              <a:gd name="connsiteY0" fmla="*/ 1365471 h 1365471"/>
              <a:gd name="connsiteX1" fmla="*/ 349352 w 2613710"/>
              <a:gd name="connsiteY1" fmla="*/ 1050474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17706 w 2613710"/>
              <a:gd name="connsiteY0" fmla="*/ 1365471 h 1365471"/>
              <a:gd name="connsiteX1" fmla="*/ 265233 w 2613710"/>
              <a:gd name="connsiteY1" fmla="*/ 1061831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167711 w 2613710"/>
              <a:gd name="connsiteY7" fmla="*/ 848197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253576 w 2613710"/>
              <a:gd name="connsiteY7" fmla="*/ 861982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62219 w 2546453"/>
              <a:gd name="connsiteY8" fmla="*/ 1105389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18414 w 2546453"/>
              <a:gd name="connsiteY8" fmla="*/ 1085927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53576 w 2523000"/>
              <a:gd name="connsiteY7" fmla="*/ 861982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3849 w 2523000"/>
              <a:gd name="connsiteY7" fmla="*/ 835219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46987 w 2523000"/>
              <a:gd name="connsiteY7" fmla="*/ 854414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4430 w 2523000"/>
              <a:gd name="connsiteY7" fmla="*/ 843601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180024 w 2498385"/>
              <a:gd name="connsiteY4" fmla="*/ 88683 h 1327894"/>
              <a:gd name="connsiteX5" fmla="*/ 1368685 w 2498385"/>
              <a:gd name="connsiteY5" fmla="*/ 99983 h 1327894"/>
              <a:gd name="connsiteX6" fmla="*/ 2349036 w 2498385"/>
              <a:gd name="connsiteY6" fmla="*/ 829230 h 1327894"/>
              <a:gd name="connsiteX7" fmla="*/ 2264430 w 2498385"/>
              <a:gd name="connsiteY7" fmla="*/ 843601 h 1327894"/>
              <a:gd name="connsiteX8" fmla="*/ 2418414 w 2498385"/>
              <a:gd name="connsiteY8" fmla="*/ 1085927 h 1327894"/>
              <a:gd name="connsiteX9" fmla="*/ 2498385 w 2498385"/>
              <a:gd name="connsiteY9" fmla="*/ 800198 h 1327894"/>
              <a:gd name="connsiteX10" fmla="*/ 2432271 w 2498385"/>
              <a:gd name="connsiteY10" fmla="*/ 820523 h 1327894"/>
              <a:gd name="connsiteX11" fmla="*/ 1248340 w 2498385"/>
              <a:gd name="connsiteY11" fmla="*/ 878 h 1327894"/>
              <a:gd name="connsiteX12" fmla="*/ 1143179 w 2498385"/>
              <a:gd name="connsiteY12" fmla="*/ 6918 h 1327894"/>
              <a:gd name="connsiteX13" fmla="*/ 85094 w 2498385"/>
              <a:gd name="connsiteY13" fmla="*/ 1080897 h 1327894"/>
              <a:gd name="connsiteX14" fmla="*/ 0 w 2498385"/>
              <a:gd name="connsiteY14" fmla="*/ 1088783 h 1327894"/>
              <a:gd name="connsiteX15" fmla="*/ 145422 w 2498385"/>
              <a:gd name="connsiteY15" fmla="*/ 1327894 h 1327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98385" h="1327894">
                <a:moveTo>
                  <a:pt x="145422" y="1327894"/>
                </a:moveTo>
                <a:lnTo>
                  <a:pt x="265233" y="1061831"/>
                </a:lnTo>
                <a:lnTo>
                  <a:pt x="168235" y="1071326"/>
                </a:lnTo>
                <a:cubicBezTo>
                  <a:pt x="242124" y="640054"/>
                  <a:pt x="565699" y="282458"/>
                  <a:pt x="996508" y="136163"/>
                </a:cubicBezTo>
                <a:lnTo>
                  <a:pt x="1180024" y="88683"/>
                </a:lnTo>
                <a:cubicBezTo>
                  <a:pt x="1251474" y="82052"/>
                  <a:pt x="1305798" y="96216"/>
                  <a:pt x="1368685" y="99983"/>
                </a:cubicBezTo>
                <a:cubicBezTo>
                  <a:pt x="1808716" y="158520"/>
                  <a:pt x="2187424" y="434414"/>
                  <a:pt x="2349036" y="829230"/>
                </a:cubicBezTo>
                <a:lnTo>
                  <a:pt x="2264430" y="843601"/>
                </a:lnTo>
                <a:lnTo>
                  <a:pt x="2418414" y="1085927"/>
                </a:lnTo>
                <a:lnTo>
                  <a:pt x="2498385" y="800198"/>
                </a:lnTo>
                <a:lnTo>
                  <a:pt x="2432271" y="820523"/>
                </a:lnTo>
                <a:cubicBezTo>
                  <a:pt x="2241661" y="327203"/>
                  <a:pt x="1734307" y="4427"/>
                  <a:pt x="1248340" y="878"/>
                </a:cubicBezTo>
                <a:cubicBezTo>
                  <a:pt x="1205201" y="-3015"/>
                  <a:pt x="1154087" y="7308"/>
                  <a:pt x="1143179" y="6918"/>
                </a:cubicBezTo>
                <a:cubicBezTo>
                  <a:pt x="576590" y="109403"/>
                  <a:pt x="166067" y="544650"/>
                  <a:pt x="85094" y="1080897"/>
                </a:cubicBezTo>
                <a:lnTo>
                  <a:pt x="0" y="1088783"/>
                </a:lnTo>
                <a:lnTo>
                  <a:pt x="145422" y="1327894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2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37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0.0007 C 0.0129 0.05857 0.02878 0.10741 0.05313 0.1581 C 0.0681 0.19329 0.10756 0.20695 0.13555 0.20695 C 0.16342 0.20579 0.20599 0.19028 0.22123 0.15509 C 0.24571 0.10417 0.25899 0.0588 0.27331 0.0007 " pathEditMode="fixed" rAng="0" ptsTypes="AAAAA">
                                      <p:cBhvr>
                                        <p:cTn id="5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0" y="1030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4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156 -1.85185E-6 L -0.07526 -0.05671 C -0.09023 -0.06852 -0.11406 -0.08472 -0.13802 -0.08472 C -0.16536 -0.08472 -0.18672 -0.06852 -0.20156 -0.05671 L -0.27448 -1.85185E-6 " pathEditMode="relative" rAng="0" ptsTypes="AAAAA">
                                      <p:cBhvr>
                                        <p:cTn id="5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-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1" grpId="0" animBg="1"/>
      <p:bldP spid="9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C0956D-A712-2540-8504-D44F9E9B07A6}"/>
              </a:ext>
            </a:extLst>
          </p:cNvPr>
          <p:cNvSpPr txBox="1"/>
          <p:nvPr/>
        </p:nvSpPr>
        <p:spPr>
          <a:xfrm>
            <a:off x="1363441" y="462371"/>
            <a:ext cx="4999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/>
              <a:t>Trên mỗi toa tàu ghi một số: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B7C55C-7701-AE4C-B1D5-911FBBA99A74}"/>
              </a:ext>
            </a:extLst>
          </p:cNvPr>
          <p:cNvGrpSpPr/>
          <p:nvPr/>
        </p:nvGrpSpPr>
        <p:grpSpPr>
          <a:xfrm>
            <a:off x="953017" y="278565"/>
            <a:ext cx="605826" cy="830997"/>
            <a:chOff x="3174278" y="237323"/>
            <a:chExt cx="605826" cy="8309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8F21CE0-122E-EB41-806A-00C161FD67B6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F45B24C-A16A-0543-ADC7-66976CE0825A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3C3E920-CE48-394C-B239-0B3D9B554E3E}"/>
              </a:ext>
            </a:extLst>
          </p:cNvPr>
          <p:cNvSpPr/>
          <p:nvPr/>
        </p:nvSpPr>
        <p:spPr>
          <a:xfrm>
            <a:off x="926013" y="1129545"/>
            <a:ext cx="9856926" cy="131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đoàn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E88B96-C523-DD40-925D-C65C2E8C3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3" y="2588859"/>
            <a:ext cx="10391525" cy="227314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643CFE-42D2-0540-93DF-C39560441301}"/>
              </a:ext>
            </a:extLst>
          </p:cNvPr>
          <p:cNvCxnSpPr/>
          <p:nvPr/>
        </p:nvCxnSpPr>
        <p:spPr>
          <a:xfrm>
            <a:off x="3626604" y="1787225"/>
            <a:ext cx="189079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9C3A0A-8F35-744D-9A74-228D6395381B}"/>
              </a:ext>
            </a:extLst>
          </p:cNvPr>
          <p:cNvCxnSpPr/>
          <p:nvPr/>
        </p:nvCxnSpPr>
        <p:spPr>
          <a:xfrm>
            <a:off x="5964264" y="1787225"/>
            <a:ext cx="1890793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9AE6E2C0-1A27-FA43-9DDE-19E7870449A1}"/>
              </a:ext>
            </a:extLst>
          </p:cNvPr>
          <p:cNvSpPr/>
          <p:nvPr/>
        </p:nvSpPr>
        <p:spPr>
          <a:xfrm>
            <a:off x="5331417" y="2743200"/>
            <a:ext cx="1735810" cy="17668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097ECD8-BB14-524A-9FA8-CD868601E2C5}"/>
              </a:ext>
            </a:extLst>
          </p:cNvPr>
          <p:cNvSpPr/>
          <p:nvPr/>
        </p:nvSpPr>
        <p:spPr>
          <a:xfrm>
            <a:off x="3469037" y="2743199"/>
            <a:ext cx="1735810" cy="1766807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1E8E0A-F61F-EE45-9EAC-B1C87FBBC94B}"/>
              </a:ext>
            </a:extLst>
          </p:cNvPr>
          <p:cNvGrpSpPr/>
          <p:nvPr/>
        </p:nvGrpSpPr>
        <p:grpSpPr>
          <a:xfrm>
            <a:off x="3230264" y="4862005"/>
            <a:ext cx="5467999" cy="1200329"/>
            <a:chOff x="2881820" y="1869132"/>
            <a:chExt cx="5467999" cy="1200329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FEA17D9-E968-FB47-9FFF-E82C6514F2D0}"/>
                </a:ext>
              </a:extLst>
            </p:cNvPr>
            <p:cNvSpPr/>
            <p:nvPr/>
          </p:nvSpPr>
          <p:spPr>
            <a:xfrm>
              <a:off x="2881820" y="2104796"/>
              <a:ext cx="960363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E68E4E-03BC-6D4C-A7C8-10B55861AEA1}"/>
                </a:ext>
              </a:extLst>
            </p:cNvPr>
            <p:cNvSpPr txBox="1"/>
            <p:nvPr/>
          </p:nvSpPr>
          <p:spPr>
            <a:xfrm>
              <a:off x="3915269" y="1869132"/>
              <a:ext cx="11715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7200" dirty="0"/>
                <a:t>-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D8A7A6-1867-AA4A-8EE7-321CA3D89B53}"/>
                </a:ext>
              </a:extLst>
            </p:cNvPr>
            <p:cNvSpPr txBox="1"/>
            <p:nvPr/>
          </p:nvSpPr>
          <p:spPr>
            <a:xfrm>
              <a:off x="6132587" y="2169156"/>
              <a:ext cx="11715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4400" dirty="0"/>
                <a:t>=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637306EB-4076-A64A-AC9A-FEB79D129C75}"/>
                </a:ext>
              </a:extLst>
            </p:cNvPr>
            <p:cNvSpPr/>
            <p:nvPr/>
          </p:nvSpPr>
          <p:spPr>
            <a:xfrm>
              <a:off x="5129534" y="2071545"/>
              <a:ext cx="960363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76E64CC-9313-A44D-83BA-CC6CA068D135}"/>
                </a:ext>
              </a:extLst>
            </p:cNvPr>
            <p:cNvSpPr/>
            <p:nvPr/>
          </p:nvSpPr>
          <p:spPr>
            <a:xfrm>
              <a:off x="7389456" y="2071543"/>
              <a:ext cx="960363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E46787E-9777-624B-AF04-B437E985E97A}"/>
              </a:ext>
            </a:extLst>
          </p:cNvPr>
          <p:cNvSpPr/>
          <p:nvPr/>
        </p:nvSpPr>
        <p:spPr>
          <a:xfrm>
            <a:off x="3345477" y="5234847"/>
            <a:ext cx="75533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x-none" sz="4000" dirty="0">
                <a:solidFill>
                  <a:srgbClr val="FF0000"/>
                </a:solidFill>
              </a:rPr>
              <a:t>41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009410-A25A-3942-95E9-07DB337D2737}"/>
              </a:ext>
            </a:extLst>
          </p:cNvPr>
          <p:cNvSpPr/>
          <p:nvPr/>
        </p:nvSpPr>
        <p:spPr>
          <a:xfrm>
            <a:off x="5580491" y="5214461"/>
            <a:ext cx="75533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x-none" sz="40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D82C8F-1D1A-084B-81CB-85B41D200D72}"/>
              </a:ext>
            </a:extLst>
          </p:cNvPr>
          <p:cNvSpPr/>
          <p:nvPr/>
        </p:nvSpPr>
        <p:spPr>
          <a:xfrm>
            <a:off x="7846757" y="5214461"/>
            <a:ext cx="71724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x-none" sz="4000" dirty="0">
                <a:solidFill>
                  <a:srgbClr val="FF000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11674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4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644E62E-AC8B-5241-8655-377769D50ED6}"/>
              </a:ext>
            </a:extLst>
          </p:cNvPr>
          <p:cNvGrpSpPr/>
          <p:nvPr/>
        </p:nvGrpSpPr>
        <p:grpSpPr>
          <a:xfrm>
            <a:off x="761050" y="204193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61CD122-EE3B-394C-B262-21A59707C4C6}"/>
              </a:ext>
            </a:extLst>
          </p:cNvPr>
          <p:cNvSpPr txBox="1"/>
          <p:nvPr/>
        </p:nvSpPr>
        <p:spPr>
          <a:xfrm>
            <a:off x="1421243" y="445109"/>
            <a:ext cx="1041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Từ các số bị trừ, số trừ, hiệu,em hãy lập các phép trừ thích hợp.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53F550A-9B5E-4843-9023-41EE29F69681}"/>
              </a:ext>
            </a:extLst>
          </p:cNvPr>
          <p:cNvGrpSpPr/>
          <p:nvPr/>
        </p:nvGrpSpPr>
        <p:grpSpPr>
          <a:xfrm>
            <a:off x="1421244" y="1162780"/>
            <a:ext cx="9743725" cy="2850768"/>
            <a:chOff x="1421244" y="1162780"/>
            <a:chExt cx="9743725" cy="285076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B75EB2D-0DB7-E142-A4D0-84B32206F8F4}"/>
                </a:ext>
              </a:extLst>
            </p:cNvPr>
            <p:cNvGrpSpPr/>
            <p:nvPr/>
          </p:nvGrpSpPr>
          <p:grpSpPr>
            <a:xfrm>
              <a:off x="1421244" y="1162780"/>
              <a:ext cx="9743725" cy="2850768"/>
              <a:chOff x="1421244" y="1259765"/>
              <a:chExt cx="9743725" cy="2850768"/>
            </a:xfrm>
          </p:grpSpPr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C7FCD540-841C-0940-91A0-A0C49375C20C}"/>
                  </a:ext>
                </a:extLst>
              </p:cNvPr>
              <p:cNvSpPr/>
              <p:nvPr/>
            </p:nvSpPr>
            <p:spPr>
              <a:xfrm>
                <a:off x="1421244" y="1274678"/>
                <a:ext cx="2853044" cy="809303"/>
              </a:xfrm>
              <a:prstGeom prst="roundRect">
                <a:avLst/>
              </a:prstGeom>
              <a:solidFill>
                <a:srgbClr val="6DCFF6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Số bị trừ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B7E54B40-63F2-5648-811C-2F7C9AD33933}"/>
                  </a:ext>
                </a:extLst>
              </p:cNvPr>
              <p:cNvSpPr/>
              <p:nvPr/>
            </p:nvSpPr>
            <p:spPr>
              <a:xfrm>
                <a:off x="4733273" y="1259765"/>
                <a:ext cx="2853044" cy="809303"/>
              </a:xfrm>
              <a:prstGeom prst="roundRect">
                <a:avLst/>
              </a:prstGeom>
              <a:solidFill>
                <a:srgbClr val="FFE285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Số trừ</a:t>
                </a: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5FA6BC9-5030-BD43-9EC3-2734DCC8824C}"/>
                  </a:ext>
                </a:extLst>
              </p:cNvPr>
              <p:cNvSpPr/>
              <p:nvPr/>
            </p:nvSpPr>
            <p:spPr>
              <a:xfrm>
                <a:off x="8028069" y="1274678"/>
                <a:ext cx="2853044" cy="809303"/>
              </a:xfrm>
              <a:prstGeom prst="roundRect">
                <a:avLst/>
              </a:prstGeom>
              <a:solidFill>
                <a:srgbClr val="B7E47C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Hiệu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82C8427E-149E-734A-A28D-DEFF45D4E0A1}"/>
                  </a:ext>
                </a:extLst>
              </p:cNvPr>
              <p:cNvSpPr/>
              <p:nvPr/>
            </p:nvSpPr>
            <p:spPr>
              <a:xfrm>
                <a:off x="1421244" y="2229550"/>
                <a:ext cx="2853044" cy="1872869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673E3E7C-ECC3-0E49-B525-E27F5DF1FB0A}"/>
                  </a:ext>
                </a:extLst>
              </p:cNvPr>
              <p:cNvSpPr/>
              <p:nvPr/>
            </p:nvSpPr>
            <p:spPr>
              <a:xfrm>
                <a:off x="4733273" y="2229550"/>
                <a:ext cx="2853044" cy="1872869"/>
              </a:xfrm>
              <a:prstGeom prst="roundRect">
                <a:avLst/>
              </a:prstGeom>
              <a:solidFill>
                <a:srgbClr val="FDE59B">
                  <a:alpha val="70000"/>
                </a:srgbClr>
              </a:solidFill>
              <a:ln>
                <a:solidFill>
                  <a:srgbClr val="FDE59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48E08C3D-01FD-B94C-BB1C-4F8BD08B7178}"/>
                  </a:ext>
                </a:extLst>
              </p:cNvPr>
              <p:cNvSpPr/>
              <p:nvPr/>
            </p:nvSpPr>
            <p:spPr>
              <a:xfrm>
                <a:off x="8028069" y="2237664"/>
                <a:ext cx="2853044" cy="1872869"/>
              </a:xfrm>
              <a:prstGeom prst="roundRect">
                <a:avLst/>
              </a:prstGeom>
              <a:solidFill>
                <a:srgbClr val="CFE6C5">
                  <a:alpha val="89000"/>
                </a:srgbClr>
              </a:solidFill>
              <a:ln>
                <a:solidFill>
                  <a:srgbClr val="CFE6C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70803003-A568-684F-A755-7032272562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346" b="89720" l="0" r="97357">
                            <a14:foregroundMark x1="5286" y1="68224" x2="0" y2="71963"/>
                            <a14:foregroundMark x1="59031" y1="85981" x2="96035" y2="60748"/>
                            <a14:foregroundMark x1="96035" y1="60748" x2="97357" y2="6074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7" r="-1"/>
              <a:stretch/>
            </p:blipFill>
            <p:spPr>
              <a:xfrm>
                <a:off x="1561971" y="2447073"/>
                <a:ext cx="2718725" cy="1294924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0090A26C-355F-7044-9C77-1073B6BCCF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600" b="89600" l="4622" r="89916">
                            <a14:foregroundMark x1="4622" y1="24800" x2="33193" y2="64000"/>
                            <a14:foregroundMark x1="33193" y1="64000" x2="34874" y2="67200"/>
                            <a14:foregroundMark x1="67647" y1="88800" x2="89496" y2="40800"/>
                            <a14:foregroundMark x1="89496" y1="40800" x2="89496" y2="408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33273" y="2424874"/>
                <a:ext cx="2853044" cy="1498447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59608689-CEEC-0D48-8F64-AB648222F6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630" b="89630" l="4858" r="89879">
                            <a14:foregroundMark x1="4858" y1="28889" x2="4858" y2="28889"/>
                            <a14:foregroundMark x1="29960" y1="16296" x2="14170" y2="20741"/>
                            <a14:foregroundMark x1="14170" y1="20741" x2="12146" y2="22222"/>
                            <a14:foregroundMark x1="12146" y1="21481" x2="26316" y2="14074"/>
                            <a14:foregroundMark x1="26316" y1="12593" x2="37247" y2="34074"/>
                            <a14:foregroundMark x1="37247" y1="34074" x2="37247" y2="32593"/>
                            <a14:foregroundMark x1="37247" y1="31111" x2="42915" y2="57778"/>
                            <a14:foregroundMark x1="42915" y1="57778" x2="42915" y2="49630"/>
                            <a14:foregroundMark x1="65182" y1="58519" x2="72470" y2="51111"/>
                            <a14:foregroundMark x1="72470" y1="49630" x2="70040" y2="3259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8069" y="2335875"/>
                <a:ext cx="3136900" cy="1714500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11BA915-67A8-1346-9E64-2C58B0A14913}"/>
                </a:ext>
              </a:extLst>
            </p:cNvPr>
            <p:cNvSpPr txBox="1"/>
            <p:nvPr/>
          </p:nvSpPr>
          <p:spPr>
            <a:xfrm>
              <a:off x="1683023" y="2706926"/>
              <a:ext cx="771908" cy="646331"/>
            </a:xfrm>
            <a:prstGeom prst="rect">
              <a:avLst/>
            </a:prstGeom>
            <a:solidFill>
              <a:srgbClr val="B2E3FC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45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EA8C414-1192-F149-B45A-AE733DFBF1A3}"/>
                </a:ext>
              </a:extLst>
            </p:cNvPr>
            <p:cNvSpPr txBox="1"/>
            <p:nvPr/>
          </p:nvSpPr>
          <p:spPr>
            <a:xfrm>
              <a:off x="3211504" y="2767171"/>
              <a:ext cx="771908" cy="646331"/>
            </a:xfrm>
            <a:prstGeom prst="rect">
              <a:avLst/>
            </a:prstGeom>
            <a:solidFill>
              <a:srgbClr val="B2E3FC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54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13A06FC-BE26-1141-97A6-5DA77F0BFBF3}"/>
                </a:ext>
              </a:extLst>
            </p:cNvPr>
            <p:cNvSpPr txBox="1"/>
            <p:nvPr/>
          </p:nvSpPr>
          <p:spPr>
            <a:xfrm>
              <a:off x="5151913" y="2527874"/>
              <a:ext cx="771908" cy="646331"/>
            </a:xfrm>
            <a:prstGeom prst="rect">
              <a:avLst/>
            </a:prstGeom>
            <a:solidFill>
              <a:srgbClr val="FFFF00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32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F27A1B-0B9E-5D4F-8E61-784AF7368269}"/>
                </a:ext>
              </a:extLst>
            </p:cNvPr>
            <p:cNvSpPr txBox="1"/>
            <p:nvPr/>
          </p:nvSpPr>
          <p:spPr>
            <a:xfrm>
              <a:off x="6365573" y="2851039"/>
              <a:ext cx="771908" cy="646331"/>
            </a:xfrm>
            <a:prstGeom prst="rect">
              <a:avLst/>
            </a:prstGeom>
            <a:solidFill>
              <a:srgbClr val="FFFF00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72FFD0B-79FB-7248-A5CE-980E9B7934EF}"/>
                </a:ext>
              </a:extLst>
            </p:cNvPr>
            <p:cNvSpPr txBox="1"/>
            <p:nvPr/>
          </p:nvSpPr>
          <p:spPr>
            <a:xfrm>
              <a:off x="8431211" y="2633101"/>
              <a:ext cx="771908" cy="646331"/>
            </a:xfrm>
            <a:prstGeom prst="rect">
              <a:avLst/>
            </a:prstGeom>
            <a:solidFill>
              <a:srgbClr val="F06D3B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43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15CAFE-E125-F046-8133-06BCCBFCF145}"/>
                </a:ext>
              </a:extLst>
            </p:cNvPr>
            <p:cNvSpPr txBox="1"/>
            <p:nvPr/>
          </p:nvSpPr>
          <p:spPr>
            <a:xfrm>
              <a:off x="9852854" y="3020999"/>
              <a:ext cx="771908" cy="646331"/>
            </a:xfrm>
            <a:prstGeom prst="rect">
              <a:avLst/>
            </a:prstGeom>
            <a:solidFill>
              <a:srgbClr val="F06D3B"/>
            </a:solidFill>
            <a:ln w="38100">
              <a:noFill/>
            </a:ln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22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909F70-045C-ED43-BD23-7D3281555E4A}"/>
              </a:ext>
            </a:extLst>
          </p:cNvPr>
          <p:cNvGrpSpPr/>
          <p:nvPr/>
        </p:nvGrpSpPr>
        <p:grpSpPr>
          <a:xfrm>
            <a:off x="8021534" y="2228229"/>
            <a:ext cx="1516424" cy="1714500"/>
            <a:chOff x="8052472" y="4103645"/>
            <a:chExt cx="1516424" cy="1714500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265F6AF-ADD3-2A4A-A60D-EC4913D36C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630" b="89630" l="4858" r="89879">
                          <a14:foregroundMark x1="4858" y1="28889" x2="4858" y2="28889"/>
                          <a14:foregroundMark x1="29960" y1="16296" x2="14170" y2="20741"/>
                          <a14:foregroundMark x1="14170" y1="20741" x2="12146" y2="22222"/>
                          <a14:foregroundMark x1="12146" y1="21481" x2="26316" y2="14074"/>
                          <a14:foregroundMark x1="26316" y1="12593" x2="37247" y2="34074"/>
                          <a14:foregroundMark x1="37247" y1="34074" x2="37247" y2="32593"/>
                          <a14:foregroundMark x1="37247" y1="31111" x2="42915" y2="57778"/>
                          <a14:foregroundMark x1="42915" y1="57778" x2="42915" y2="49630"/>
                          <a14:foregroundMark x1="65182" y1="58519" x2="72470" y2="51111"/>
                          <a14:foregroundMark x1="72470" y1="49630" x2="70040" y2="32593"/>
                        </a14:backgroundRemoval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659"/>
            <a:stretch/>
          </p:blipFill>
          <p:spPr>
            <a:xfrm>
              <a:off x="8052472" y="4103645"/>
              <a:ext cx="1516424" cy="17145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C134179-F04E-5A4B-94FD-ECFDC2853CEE}"/>
                </a:ext>
              </a:extLst>
            </p:cNvPr>
            <p:cNvSpPr txBox="1"/>
            <p:nvPr/>
          </p:nvSpPr>
          <p:spPr>
            <a:xfrm>
              <a:off x="8470413" y="4503487"/>
              <a:ext cx="771908" cy="646331"/>
            </a:xfrm>
            <a:prstGeom prst="rect">
              <a:avLst/>
            </a:prstGeom>
            <a:solidFill>
              <a:srgbClr val="F06D3B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43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63A5154-580A-B346-A1CE-50A49681D3DA}"/>
              </a:ext>
            </a:extLst>
          </p:cNvPr>
          <p:cNvGrpSpPr/>
          <p:nvPr/>
        </p:nvGrpSpPr>
        <p:grpSpPr>
          <a:xfrm>
            <a:off x="6086886" y="2317228"/>
            <a:ext cx="1364570" cy="1507066"/>
            <a:chOff x="6133322" y="4192644"/>
            <a:chExt cx="1364570" cy="1507066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F17533AC-E04F-DA4D-932D-CAF82D9BAA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00" b="89600" l="4622" r="89916">
                          <a14:foregroundMark x1="4622" y1="24800" x2="33193" y2="64000"/>
                          <a14:foregroundMark x1="33193" y1="64000" x2="34874" y2="67200"/>
                          <a14:foregroundMark x1="67647" y1="88800" x2="89496" y2="40800"/>
                          <a14:foregroundMark x1="89496" y1="40800" x2="89496" y2="40800"/>
                        </a14:backgroundRemoval>
                      </a14:imgEffect>
                      <a14:imgEffect>
                        <a14:sharpenSoften amoun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09" r="4636"/>
            <a:stretch/>
          </p:blipFill>
          <p:spPr>
            <a:xfrm>
              <a:off x="6133322" y="4192644"/>
              <a:ext cx="1364570" cy="1507066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A229FCC-0E71-CC40-A5CE-95BA9D91A61D}"/>
                </a:ext>
              </a:extLst>
            </p:cNvPr>
            <p:cNvSpPr txBox="1"/>
            <p:nvPr/>
          </p:nvSpPr>
          <p:spPr>
            <a:xfrm>
              <a:off x="6406448" y="4729135"/>
              <a:ext cx="771908" cy="646331"/>
            </a:xfrm>
            <a:prstGeom prst="rect">
              <a:avLst/>
            </a:prstGeom>
            <a:solidFill>
              <a:srgbClr val="FFFF00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7E7CC90-6117-6B47-9F65-FB8C1D8CD0E0}"/>
              </a:ext>
            </a:extLst>
          </p:cNvPr>
          <p:cNvGrpSpPr/>
          <p:nvPr/>
        </p:nvGrpSpPr>
        <p:grpSpPr>
          <a:xfrm>
            <a:off x="1531033" y="2346229"/>
            <a:ext cx="1239862" cy="1281320"/>
            <a:chOff x="1561971" y="4221645"/>
            <a:chExt cx="1239862" cy="1281320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4B12A6C-C2C9-A047-AEEB-0D36CF9E6C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346" b="89720" l="0" r="97357">
                          <a14:foregroundMark x1="5286" y1="68224" x2="0" y2="71963"/>
                          <a14:foregroundMark x1="59031" y1="85981" x2="96035" y2="60748"/>
                          <a14:foregroundMark x1="96035" y1="60748" x2="97357" y2="60748"/>
                        </a14:backgroundRemoval>
                      </a14:imgEffect>
                      <a14:imgEffect>
                        <a14:sharpenSoften amount="2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389"/>
            <a:stretch/>
          </p:blipFill>
          <p:spPr>
            <a:xfrm>
              <a:off x="1561971" y="4221645"/>
              <a:ext cx="1239862" cy="1281320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895CC10-3C05-9A46-BEBF-8612F1DBA82B}"/>
                </a:ext>
              </a:extLst>
            </p:cNvPr>
            <p:cNvSpPr txBox="1"/>
            <p:nvPr/>
          </p:nvSpPr>
          <p:spPr>
            <a:xfrm>
              <a:off x="1693918" y="4582067"/>
              <a:ext cx="771908" cy="646331"/>
            </a:xfrm>
            <a:prstGeom prst="rect">
              <a:avLst/>
            </a:prstGeom>
            <a:solidFill>
              <a:srgbClr val="B2E3FC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45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B26905-3420-F24E-896D-C487412BC26B}"/>
              </a:ext>
            </a:extLst>
          </p:cNvPr>
          <p:cNvGrpSpPr/>
          <p:nvPr/>
        </p:nvGrpSpPr>
        <p:grpSpPr>
          <a:xfrm>
            <a:off x="2979129" y="4454075"/>
            <a:ext cx="3856014" cy="1794618"/>
            <a:chOff x="2979129" y="4454075"/>
            <a:chExt cx="3856014" cy="179461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C739B17-5586-1D4C-838F-CD526E8D0AB6}"/>
                </a:ext>
              </a:extLst>
            </p:cNvPr>
            <p:cNvSpPr txBox="1"/>
            <p:nvPr/>
          </p:nvSpPr>
          <p:spPr>
            <a:xfrm>
              <a:off x="5663568" y="4454075"/>
              <a:ext cx="11715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4400" dirty="0"/>
                <a:t>=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44A94E1-3D4E-E547-A087-119A343F086E}"/>
                </a:ext>
              </a:extLst>
            </p:cNvPr>
            <p:cNvSpPr txBox="1"/>
            <p:nvPr/>
          </p:nvSpPr>
          <p:spPr>
            <a:xfrm>
              <a:off x="2980675" y="5479252"/>
              <a:ext cx="11715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4400" dirty="0"/>
                <a:t>-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F0B58C2-994A-1244-9617-4D2EEC0A7DB9}"/>
                </a:ext>
              </a:extLst>
            </p:cNvPr>
            <p:cNvSpPr txBox="1"/>
            <p:nvPr/>
          </p:nvSpPr>
          <p:spPr>
            <a:xfrm>
              <a:off x="5663568" y="5479252"/>
              <a:ext cx="11715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4400" dirty="0"/>
                <a:t>=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D6A3EEA-749E-904D-94E3-2E78FA6F0488}"/>
                </a:ext>
              </a:extLst>
            </p:cNvPr>
            <p:cNvSpPr txBox="1"/>
            <p:nvPr/>
          </p:nvSpPr>
          <p:spPr>
            <a:xfrm>
              <a:off x="2979129" y="4454075"/>
              <a:ext cx="11715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4400" dirty="0"/>
                <a:t>-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5EC62E-E4C8-1647-8E95-1CD7116AD818}"/>
              </a:ext>
            </a:extLst>
          </p:cNvPr>
          <p:cNvGrpSpPr/>
          <p:nvPr/>
        </p:nvGrpSpPr>
        <p:grpSpPr>
          <a:xfrm>
            <a:off x="9511650" y="2243727"/>
            <a:ext cx="1516424" cy="1714500"/>
            <a:chOff x="9527090" y="4103645"/>
            <a:chExt cx="1516424" cy="1714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0CD0BA6-13C9-ED46-B5D0-4EA369735B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630" b="89630" l="4858" r="89879">
                          <a14:foregroundMark x1="4858" y1="28889" x2="4858" y2="28889"/>
                          <a14:foregroundMark x1="29960" y1="16296" x2="14170" y2="20741"/>
                          <a14:foregroundMark x1="14170" y1="20741" x2="12146" y2="22222"/>
                          <a14:foregroundMark x1="12146" y1="21481" x2="26316" y2="14074"/>
                          <a14:foregroundMark x1="26316" y1="12593" x2="37247" y2="34074"/>
                          <a14:foregroundMark x1="37247" y1="34074" x2="37247" y2="32593"/>
                          <a14:foregroundMark x1="37247" y1="31111" x2="42915" y2="57778"/>
                          <a14:foregroundMark x1="42915" y1="57778" x2="42915" y2="49630"/>
                          <a14:foregroundMark x1="65182" y1="58519" x2="72470" y2="51111"/>
                          <a14:foregroundMark x1="72470" y1="49630" x2="70040" y2="32593"/>
                        </a14:backgroundRemoval>
                      </a14:imgEffect>
                      <a14:imgEffect>
                        <a14:sharpenSoften amoun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49" r="4510"/>
            <a:stretch/>
          </p:blipFill>
          <p:spPr>
            <a:xfrm>
              <a:off x="9527090" y="4103645"/>
              <a:ext cx="1516424" cy="1714500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3D8B3B9-F3D1-C84C-94AD-5D1A0A1DAAE2}"/>
                </a:ext>
              </a:extLst>
            </p:cNvPr>
            <p:cNvSpPr txBox="1"/>
            <p:nvPr/>
          </p:nvSpPr>
          <p:spPr>
            <a:xfrm>
              <a:off x="9861060" y="4860389"/>
              <a:ext cx="771908" cy="646331"/>
            </a:xfrm>
            <a:prstGeom prst="rect">
              <a:avLst/>
            </a:prstGeom>
            <a:solidFill>
              <a:srgbClr val="F06D3B"/>
            </a:solidFill>
            <a:ln w="38100">
              <a:noFill/>
            </a:ln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22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BE03B75-07E7-8B4D-BE6C-EC6B8E2779E9}"/>
              </a:ext>
            </a:extLst>
          </p:cNvPr>
          <p:cNvGrpSpPr/>
          <p:nvPr/>
        </p:nvGrpSpPr>
        <p:grpSpPr>
          <a:xfrm>
            <a:off x="4714813" y="2308609"/>
            <a:ext cx="1364570" cy="1507066"/>
            <a:chOff x="4761249" y="4184025"/>
            <a:chExt cx="1364570" cy="1507066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38356AE-177F-CA4C-8A24-092355E74A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600" b="89600" l="4622" r="89916">
                          <a14:foregroundMark x1="4622" y1="24800" x2="33193" y2="64000"/>
                          <a14:foregroundMark x1="33193" y1="64000" x2="34874" y2="67200"/>
                          <a14:foregroundMark x1="67647" y1="88800" x2="89496" y2="40800"/>
                          <a14:foregroundMark x1="89496" y1="40800" x2="89496" y2="40800"/>
                        </a14:backgroundRemoval>
                      </a14:imgEffect>
                      <a14:imgEffect>
                        <a14:sharpenSoften amount="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445"/>
            <a:stretch/>
          </p:blipFill>
          <p:spPr>
            <a:xfrm>
              <a:off x="4761249" y="4184025"/>
              <a:ext cx="1364570" cy="1507066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839115A-465B-184F-9AAE-23245A3CA562}"/>
                </a:ext>
              </a:extLst>
            </p:cNvPr>
            <p:cNvSpPr txBox="1"/>
            <p:nvPr/>
          </p:nvSpPr>
          <p:spPr>
            <a:xfrm>
              <a:off x="5192788" y="4405970"/>
              <a:ext cx="771908" cy="646331"/>
            </a:xfrm>
            <a:prstGeom prst="rect">
              <a:avLst/>
            </a:prstGeom>
            <a:solidFill>
              <a:srgbClr val="FFFF00"/>
            </a:solidFill>
            <a:ln w="38100">
              <a:noFill/>
            </a:ln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600" b="1" dirty="0">
                  <a:ln w="12700">
                    <a:solidFill>
                      <a:schemeClr val="bg1"/>
                    </a:solidFill>
                  </a:ln>
                </a:rPr>
                <a:t>32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C3849D-20CF-814A-AF03-4E82F93021E4}"/>
              </a:ext>
            </a:extLst>
          </p:cNvPr>
          <p:cNvGrpSpPr/>
          <p:nvPr/>
        </p:nvGrpSpPr>
        <p:grpSpPr>
          <a:xfrm>
            <a:off x="2949737" y="2346229"/>
            <a:ext cx="1327997" cy="1276680"/>
            <a:chOff x="2980675" y="4221645"/>
            <a:chExt cx="1327997" cy="127668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C83585B-B835-7B4B-B625-81B4A65CA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9346" b="89720" l="0" r="97357">
                          <a14:foregroundMark x1="5286" y1="68224" x2="0" y2="71963"/>
                          <a14:foregroundMark x1="59031" y1="85981" x2="96035" y2="60748"/>
                          <a14:foregroundMark x1="96035" y1="60748" x2="97357" y2="60748"/>
                        </a14:backgroundRemoval>
                      </a14:imgEffect>
                      <a14:imgEffect>
                        <a14:sharpenSoften amoun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89"/>
            <a:stretch/>
          </p:blipFill>
          <p:spPr>
            <a:xfrm>
              <a:off x="3001148" y="4221645"/>
              <a:ext cx="1307524" cy="1276680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4EE869-E3A5-3440-B744-D1C7D128EB2C}"/>
                </a:ext>
              </a:extLst>
            </p:cNvPr>
            <p:cNvGrpSpPr/>
            <p:nvPr/>
          </p:nvGrpSpPr>
          <p:grpSpPr>
            <a:xfrm>
              <a:off x="2980675" y="4454075"/>
              <a:ext cx="1171575" cy="834568"/>
              <a:chOff x="2980675" y="4454075"/>
              <a:chExt cx="1171575" cy="834568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0758E1A-1B24-E74B-B232-BC0B1ACC1D9A}"/>
                  </a:ext>
                </a:extLst>
              </p:cNvPr>
              <p:cNvSpPr txBox="1"/>
              <p:nvPr/>
            </p:nvSpPr>
            <p:spPr>
              <a:xfrm>
                <a:off x="2980675" y="4454075"/>
                <a:ext cx="117157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4400" dirty="0"/>
                  <a:t>-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39CEFB6-8A6C-504B-8695-0B43C851AB27}"/>
                  </a:ext>
                </a:extLst>
              </p:cNvPr>
              <p:cNvSpPr txBox="1"/>
              <p:nvPr/>
            </p:nvSpPr>
            <p:spPr>
              <a:xfrm>
                <a:off x="3222399" y="4642312"/>
                <a:ext cx="771908" cy="646331"/>
              </a:xfrm>
              <a:prstGeom prst="rect">
                <a:avLst/>
              </a:prstGeom>
              <a:solidFill>
                <a:srgbClr val="B2E3FC"/>
              </a:solidFill>
              <a:ln w="38100">
                <a:noFill/>
              </a:ln>
              <a:effectLst>
                <a:softEdge rad="127000"/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3600" b="1" dirty="0">
                    <a:ln w="12700">
                      <a:solidFill>
                        <a:schemeClr val="bg1"/>
                      </a:solidFill>
                    </a:ln>
                  </a:rPr>
                  <a:t>54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50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81481E-6 L -0.16641 0.2196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20" y="1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 L -0.11289 0.2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1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0.11458 0.3930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29" y="1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4219 0.4189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9" y="2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-0.23516 0.3784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58" y="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214</Words>
  <Application>Microsoft Macintosh PowerPoint</Application>
  <PresentationFormat>Widescreen</PresentationFormat>
  <Paragraphs>59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等线</vt:lpstr>
      <vt:lpstr>Arial</vt:lpstr>
      <vt:lpstr>Calibri</vt:lpstr>
      <vt:lpstr>Calibri Light</vt:lpstr>
      <vt:lpstr>Times New Roman</vt:lpstr>
      <vt:lpstr>1_Office 主题​​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user</dc:creator>
  <cp:lastModifiedBy>Ngọc Bích Đỗ</cp:lastModifiedBy>
  <cp:revision>51</cp:revision>
  <dcterms:created xsi:type="dcterms:W3CDTF">2021-05-04T10:26:00Z</dcterms:created>
  <dcterms:modified xsi:type="dcterms:W3CDTF">2021-09-14T09:34:11Z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