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9" r:id="rId2"/>
    <p:sldMasterId id="2147483761" r:id="rId3"/>
    <p:sldMasterId id="2147483773" r:id="rId4"/>
    <p:sldMasterId id="2147483785" r:id="rId5"/>
    <p:sldMasterId id="2147483797" r:id="rId6"/>
    <p:sldMasterId id="2147483809" r:id="rId7"/>
    <p:sldMasterId id="2147483821" r:id="rId8"/>
  </p:sldMasterIdLst>
  <p:notesMasterIdLst>
    <p:notesMasterId r:id="rId29"/>
  </p:notesMasterIdLst>
  <p:sldIdLst>
    <p:sldId id="407" r:id="rId9"/>
    <p:sldId id="257" r:id="rId10"/>
    <p:sldId id="408" r:id="rId11"/>
    <p:sldId id="409" r:id="rId12"/>
    <p:sldId id="260" r:id="rId13"/>
    <p:sldId id="261" r:id="rId14"/>
    <p:sldId id="410" r:id="rId15"/>
    <p:sldId id="259" r:id="rId16"/>
    <p:sldId id="412" r:id="rId17"/>
    <p:sldId id="418" r:id="rId18"/>
    <p:sldId id="270" r:id="rId19"/>
    <p:sldId id="419" r:id="rId20"/>
    <p:sldId id="271" r:id="rId21"/>
    <p:sldId id="413" r:id="rId22"/>
    <p:sldId id="414" r:id="rId23"/>
    <p:sldId id="415" r:id="rId24"/>
    <p:sldId id="416" r:id="rId25"/>
    <p:sldId id="285" r:id="rId26"/>
    <p:sldId id="288" r:id="rId27"/>
    <p:sldId id="417" r:id="rId2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  <a:srgbClr val="FCD5B5"/>
    <a:srgbClr val="ACD868"/>
    <a:srgbClr val="59C030"/>
    <a:srgbClr val="F6B843"/>
    <a:srgbClr val="66E5B9"/>
    <a:srgbClr val="F0C9BF"/>
    <a:srgbClr val="F5A45F"/>
    <a:srgbClr val="FFED8E"/>
    <a:srgbClr val="B2E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1C5E3-2A83-44CF-9BAE-DFE19A2F98DA}" type="datetimeFigureOut">
              <a:rPr lang="vi-VN" smtClean="0"/>
              <a:t>28/09/2021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A1D9A-82E5-4D71-88C2-F2691999086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357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1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1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86895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2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12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7" name="Google Shape;657;p12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8" name="Google Shape;658;p1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1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1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535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2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12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64" name="Google Shape;664;p12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5" name="Google Shape;665;p1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1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1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00554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2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p1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1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1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343640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2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12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p1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1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9697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7234" y="219519"/>
            <a:ext cx="12164765" cy="6418963"/>
            <a:chOff x="125465" y="219519"/>
            <a:chExt cx="8923440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125465" y="219519"/>
              <a:ext cx="8923440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65672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ACD868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912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485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72024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54804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5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5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3473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2577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4862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98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45316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3876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07385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965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5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5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35222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6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6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5240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7" name="Google Shape;107;p6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8" name="Google Shape;108;p6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68063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6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5" name="Google Shape;115;p6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6" name="Google Shape;116;p6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7" name="Google Shape;117;p6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6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5076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6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5008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6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6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70454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2" name="Google Shape;132;p6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3" name="Google Shape;133;p6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55914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6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6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0" name="Google Shape;140;p6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6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6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68561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6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6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6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6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78364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6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6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6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9777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9137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2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1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05459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1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15533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3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2" name="Google Shape;182;p13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3" name="Google Shape;183;p1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49342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3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89" name="Google Shape;189;p13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0" name="Google Shape;190;p13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91" name="Google Shape;191;p13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2" name="Google Shape;192;p1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1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40366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95062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53374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3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7" name="Google Shape;207;p13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08" name="Google Shape;208;p1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04802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13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13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15" name="Google Shape;215;p1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03821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3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1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383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3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1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42105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83640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6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6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6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6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4296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7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7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7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7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7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32464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7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57" name="Google Shape;257;p7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58" name="Google Shape;258;p7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7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7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03218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7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4" name="Google Shape;264;p7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65" name="Google Shape;265;p7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6" name="Google Shape;266;p7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67" name="Google Shape;267;p7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7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7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02662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7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7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7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38101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7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7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7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4018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7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82" name="Google Shape;282;p7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83" name="Google Shape;283;p7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7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7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78992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7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89" name="Google Shape;289;p7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0" name="Google Shape;290;p7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7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7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621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7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7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7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7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19330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7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7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7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7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7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3847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2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22383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7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7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7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0686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8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8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8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8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8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6908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8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2" name="Google Shape;332;p8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3" name="Google Shape;333;p8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8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8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01876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8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9" name="Google Shape;339;p8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40" name="Google Shape;340;p8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1" name="Google Shape;341;p8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42" name="Google Shape;342;p8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50102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8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64960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8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8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8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7551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8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8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7" name="Google Shape;357;p8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58" name="Google Shape;358;p8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8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8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577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8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8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64" name="Google Shape;364;p8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65" name="Google Shape;365;p8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8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15569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8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8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8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8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21953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8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p8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8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8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107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3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9" name="Google Shape;389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99591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8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8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5" name="Google Shape;395;p8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8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8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15957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9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9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1" name="Google Shape;401;p9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9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9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6690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9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9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7" name="Google Shape;407;p9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8" name="Google Shape;408;p9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9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9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62703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9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9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4" name="Google Shape;414;p9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5" name="Google Shape;415;p9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6" name="Google Shape;416;p9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7" name="Google Shape;417;p9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9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9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57586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9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9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9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9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2728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9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9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9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999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Content with Caption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9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9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2" name="Google Shape;432;p9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33" name="Google Shape;433;p9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9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9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71849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 with Caption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9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9" name="Google Shape;439;p9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0" name="Google Shape;440;p9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9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9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4412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Title and Vertical Text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9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9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6" name="Google Shape;446;p9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9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9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25900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98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9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2" name="Google Shape;452;p9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9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9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2156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3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058442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1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11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20" name="Google Shape;620;p1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1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1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1729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2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2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1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1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1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84673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 Content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12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32" name="Google Shape;632;p12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33" name="Google Shape;633;p1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1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516659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Comparison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2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9" name="Google Shape;639;p12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40" name="Google Shape;640;p12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1" name="Google Shape;641;p12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42" name="Google Shape;642;p1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1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1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38256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8" name="Google Shape;648;p1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827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92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0624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9144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7" name="Google Shape;157;p2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29384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2" name="Google Shape;232;p2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89942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7" name="Google Shape;3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8" name="Google Shape;3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9" name="Google Shape;3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0" name="Google Shape;3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1132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2" name="Google Shape;382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3" name="Google Shape;383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4" name="Google Shape;384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5" name="Google Shape;385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06392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7" name="Google Shape;607;p3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8" name="Google Shape;608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9" name="Google Shape;609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0" name="Google Shape;610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3823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slide" Target="slide8.xm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20" Type="http://schemas.openxmlformats.org/officeDocument/2006/relationships/slide" Target="slide1.xml"/><Relationship Id="rId1" Type="http://schemas.openxmlformats.org/officeDocument/2006/relationships/slideLayout" Target="../slideLayouts/slideLayout28.xml"/><Relationship Id="rId6" Type="http://schemas.openxmlformats.org/officeDocument/2006/relationships/slide" Target="slide7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slide" Target="slide5.xml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18" Type="http://schemas.openxmlformats.org/officeDocument/2006/relationships/slide" Target="slide8.xml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4.png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audio" Target="../media/media1.m4a"/><Relationship Id="rId16" Type="http://schemas.openxmlformats.org/officeDocument/2006/relationships/slide" Target="slide7.xml"/><Relationship Id="rId20" Type="http://schemas.openxmlformats.org/officeDocument/2006/relationships/image" Target="../media/image24.png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2.jp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19" Type="http://schemas.openxmlformats.org/officeDocument/2006/relationships/image" Target="../media/image13.png"/><Relationship Id="rId4" Type="http://schemas.openxmlformats.org/officeDocument/2006/relationships/notesSlide" Target="../notesSlides/notesSlide3.xml"/><Relationship Id="rId9" Type="http://schemas.openxmlformats.org/officeDocument/2006/relationships/slide" Target="slide6.xml"/><Relationship Id="rId1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slide" Target="slide3.xml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slide" Target="slide3.xml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slide" Target="slide3.xml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slide" Target="slide3.xml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8417" y="1881647"/>
            <a:ext cx="3637130" cy="449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8345" y="4666351"/>
            <a:ext cx="1410613" cy="1186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1">
            <a:hlinkClick r:id="rId6" action="ppaction://hlinksldjump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43400" y="4622905"/>
            <a:ext cx="468352" cy="340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74449" y="5764242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1">
            <a:hlinkClick r:id="rId10" action="ppaction://hlinksldjump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2127625" y="6124465"/>
            <a:ext cx="612754" cy="445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1">
            <a:hlinkClick r:id="rId12" action="ppaction://hlinksldjump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3200399" y="5092060"/>
            <a:ext cx="482337" cy="35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1">
            <a:hlinkClick r:id="rId14" action="ppaction://hlinksldjump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839508" y="4298589"/>
            <a:ext cx="446492" cy="324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1">
            <a:hlinkClick r:id="rId6" action="ppaction://hlinksldjump"/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839508" y="5010595"/>
            <a:ext cx="594494" cy="431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1">
            <a:hlinkClick r:id="rId12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4657699" y="6377448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1">
            <a:hlinkClick r:id="rId12" action="ppaction://hlinksldjump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2410441" y="5202011"/>
            <a:ext cx="612420" cy="444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1">
            <a:hlinkClick r:id="rId12" action="ppaction://hlinksldjump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3636817" y="4403459"/>
            <a:ext cx="390742" cy="283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1">
            <a:hlinkClick r:id="rId12" action="ppaction://hlinksldjump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4242919" y="5092060"/>
            <a:ext cx="482337" cy="35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1">
            <a:hlinkClick r:id="rId12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2949232" y="6439590"/>
            <a:ext cx="659875" cy="479313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1"/>
          <p:cNvSpPr txBox="1">
            <a:spLocks noGrp="1"/>
          </p:cNvSpPr>
          <p:nvPr>
            <p:ph type="title"/>
          </p:nvPr>
        </p:nvSpPr>
        <p:spPr>
          <a:xfrm>
            <a:off x="2403953" y="0"/>
            <a:ext cx="6151031" cy="70930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TRÒ CHƠI: HÁI DÂU</a:t>
            </a:r>
            <a:endParaRPr sz="4000" b="1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73" name="Google Shape;773;p1">
            <a:hlinkClick r:id="rId12" action="ppaction://hlinksldjump"/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10800000">
            <a:off x="2540525" y="4394912"/>
            <a:ext cx="482337" cy="28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18045" y="4937820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43713" y="4979468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158170" y="4962354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08186" y="4945119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68061" y="4852403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1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38123" y="4979467"/>
            <a:ext cx="659875" cy="4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153400" y="4852402"/>
            <a:ext cx="2240550" cy="2005598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1"/>
          <p:cNvSpPr txBox="1"/>
          <p:nvPr/>
        </p:nvSpPr>
        <p:spPr>
          <a:xfrm>
            <a:off x="8376960" y="4977772"/>
            <a:ext cx="17934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PLAY</a:t>
            </a: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DFBFC1-EB09-7443-B29F-D86F517A4ECA}"/>
              </a:ext>
            </a:extLst>
          </p:cNvPr>
          <p:cNvGrpSpPr/>
          <p:nvPr/>
        </p:nvGrpSpPr>
        <p:grpSpPr>
          <a:xfrm>
            <a:off x="884318" y="728797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544512" y="953906"/>
            <a:ext cx="9763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Tính</a:t>
            </a:r>
            <a:r>
              <a:rPr lang="en-US" sz="2800" dirty="0"/>
              <a:t> 3 + 8 </a:t>
            </a:r>
            <a:endParaRPr lang="en-VN" sz="2800" dirty="0"/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45894"/>
            <a:ext cx="2237784" cy="863493"/>
          </a:xfrm>
          <a:prstGeom prst="rect">
            <a:avLst/>
          </a:prstGeom>
          <a:noFill/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DEF1A76-EE40-6C44-96B2-87F3B84C82A4}"/>
              </a:ext>
            </a:extLst>
          </p:cNvPr>
          <p:cNvGrpSpPr/>
          <p:nvPr/>
        </p:nvGrpSpPr>
        <p:grpSpPr>
          <a:xfrm>
            <a:off x="884318" y="1749895"/>
            <a:ext cx="8674592" cy="630790"/>
            <a:chOff x="884318" y="1749895"/>
            <a:chExt cx="8674592" cy="6307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F83B6D7-E2CA-EA4E-903E-CC4030F2647B}"/>
                </a:ext>
              </a:extLst>
            </p:cNvPr>
            <p:cNvSpPr txBox="1"/>
            <p:nvPr/>
          </p:nvSpPr>
          <p:spPr>
            <a:xfrm>
              <a:off x="884318" y="1857465"/>
              <a:ext cx="86745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 err="1"/>
                <a:t>Cách</a:t>
              </a:r>
              <a:r>
                <a:rPr lang="en-US" sz="2800" dirty="0"/>
                <a:t> 1:    3  +  8  =  10  +  1  = 	</a:t>
              </a:r>
              <a:endParaRPr lang="en-VN" sz="2800" dirty="0"/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20C0F89F-19C3-344D-9546-C9F521129532}"/>
                </a:ext>
              </a:extLst>
            </p:cNvPr>
            <p:cNvSpPr/>
            <p:nvPr/>
          </p:nvSpPr>
          <p:spPr>
            <a:xfrm>
              <a:off x="6292299" y="1749895"/>
              <a:ext cx="639268" cy="6307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12C307-6C50-8A42-BB86-76BD5B28DDF5}"/>
              </a:ext>
            </a:extLst>
          </p:cNvPr>
          <p:cNvGrpSpPr/>
          <p:nvPr/>
        </p:nvGrpSpPr>
        <p:grpSpPr>
          <a:xfrm>
            <a:off x="3300984" y="2277702"/>
            <a:ext cx="972405" cy="421106"/>
            <a:chOff x="3435485" y="2273968"/>
            <a:chExt cx="636736" cy="4211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CEA1C89-CCE2-6547-9D72-6646472385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5485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8A75DC3-6380-474A-AA9F-C32CE7F399AF}"/>
                </a:ext>
              </a:extLst>
            </p:cNvPr>
            <p:cNvCxnSpPr>
              <a:cxnSpLocks/>
            </p:cNvCxnSpPr>
            <p:nvPr/>
          </p:nvCxnSpPr>
          <p:spPr>
            <a:xfrm>
              <a:off x="3747368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9106485-3603-4E47-BCC3-036ECFFB9283}"/>
              </a:ext>
            </a:extLst>
          </p:cNvPr>
          <p:cNvSpPr/>
          <p:nvPr/>
        </p:nvSpPr>
        <p:spPr>
          <a:xfrm>
            <a:off x="2801857" y="2664018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9C6A36D-CBCA-7346-8D3D-EDF811E48E29}"/>
              </a:ext>
            </a:extLst>
          </p:cNvPr>
          <p:cNvSpPr/>
          <p:nvPr/>
        </p:nvSpPr>
        <p:spPr>
          <a:xfrm>
            <a:off x="4154794" y="2661680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B032921-AF4D-8B47-BE02-4EBC5FA5692C}"/>
              </a:ext>
            </a:extLst>
          </p:cNvPr>
          <p:cNvGrpSpPr/>
          <p:nvPr/>
        </p:nvGrpSpPr>
        <p:grpSpPr>
          <a:xfrm>
            <a:off x="938687" y="3843798"/>
            <a:ext cx="8674592" cy="630790"/>
            <a:chOff x="884318" y="1749895"/>
            <a:chExt cx="8674592" cy="6307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CE506D-D571-4448-BF29-524C877B3505}"/>
                </a:ext>
              </a:extLst>
            </p:cNvPr>
            <p:cNvSpPr txBox="1"/>
            <p:nvPr/>
          </p:nvSpPr>
          <p:spPr>
            <a:xfrm>
              <a:off x="884318" y="1857465"/>
              <a:ext cx="86745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en-US" sz="2800" dirty="0" err="1"/>
                <a:t>Cách</a:t>
              </a:r>
              <a:r>
                <a:rPr lang="en-US" sz="2800" dirty="0"/>
                <a:t> 2:    3  +  8  =  1  +  10  = 	</a:t>
              </a:r>
              <a:endParaRPr lang="en-VN" sz="2800" dirty="0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37232F27-9FB0-4741-9E64-EA362DC1DF9B}"/>
                </a:ext>
              </a:extLst>
            </p:cNvPr>
            <p:cNvSpPr/>
            <p:nvPr/>
          </p:nvSpPr>
          <p:spPr>
            <a:xfrm>
              <a:off x="6292299" y="1749895"/>
              <a:ext cx="639268" cy="63079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C0FB53E-8AB5-8949-890C-8979B3C315F3}"/>
              </a:ext>
            </a:extLst>
          </p:cNvPr>
          <p:cNvGrpSpPr/>
          <p:nvPr/>
        </p:nvGrpSpPr>
        <p:grpSpPr>
          <a:xfrm>
            <a:off x="2542625" y="4383696"/>
            <a:ext cx="972405" cy="421106"/>
            <a:chOff x="3435485" y="2273968"/>
            <a:chExt cx="636736" cy="42110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6D32616-C24B-DC4B-BCAE-4DF33ADE10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5485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7FDCDD0-479C-E649-8DD3-045D9B7633E1}"/>
                </a:ext>
              </a:extLst>
            </p:cNvPr>
            <p:cNvCxnSpPr>
              <a:cxnSpLocks/>
            </p:cNvCxnSpPr>
            <p:nvPr/>
          </p:nvCxnSpPr>
          <p:spPr>
            <a:xfrm>
              <a:off x="3747368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25E4DEEE-34C9-AB4E-A3FE-C3753D42F341}"/>
              </a:ext>
            </a:extLst>
          </p:cNvPr>
          <p:cNvSpPr/>
          <p:nvPr/>
        </p:nvSpPr>
        <p:spPr>
          <a:xfrm>
            <a:off x="2043498" y="4770012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6991A7C-C845-5441-9599-EBF418A68F50}"/>
              </a:ext>
            </a:extLst>
          </p:cNvPr>
          <p:cNvSpPr/>
          <p:nvPr/>
        </p:nvSpPr>
        <p:spPr>
          <a:xfrm>
            <a:off x="3396435" y="4767674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Rounded Rectangle 163">
            <a:extLst>
              <a:ext uri="{FF2B5EF4-FFF2-40B4-BE49-F238E27FC236}">
                <a16:creationId xmlns:a16="http://schemas.microsoft.com/office/drawing/2014/main" id="{C0DFF113-79B5-4490-B4C5-C3FDE12359FF}"/>
              </a:ext>
            </a:extLst>
          </p:cNvPr>
          <p:cNvSpPr/>
          <p:nvPr/>
        </p:nvSpPr>
        <p:spPr>
          <a:xfrm>
            <a:off x="7869825" y="3697423"/>
            <a:ext cx="2405155" cy="923539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tx1"/>
                </a:solidFill>
              </a:rPr>
              <a:t>3</a:t>
            </a:r>
            <a:r>
              <a:rPr lang="en-VN" sz="3200">
                <a:solidFill>
                  <a:schemeClr val="tx1"/>
                </a:solidFill>
              </a:rPr>
              <a:t> </a:t>
            </a:r>
            <a:r>
              <a:rPr lang="vi-VN" sz="3200">
                <a:solidFill>
                  <a:schemeClr val="tx1"/>
                </a:solidFill>
              </a:rPr>
              <a:t> </a:t>
            </a:r>
            <a:r>
              <a:rPr lang="en-VN" sz="3200">
                <a:solidFill>
                  <a:schemeClr val="tx1"/>
                </a:solidFill>
              </a:rPr>
              <a:t>+  </a:t>
            </a:r>
            <a:r>
              <a:rPr lang="vi-VN" sz="3200">
                <a:solidFill>
                  <a:schemeClr val="tx1"/>
                </a:solidFill>
              </a:rPr>
              <a:t>8</a:t>
            </a:r>
            <a:r>
              <a:rPr lang="en-VN" sz="3200">
                <a:solidFill>
                  <a:schemeClr val="tx1"/>
                </a:solidFill>
              </a:rPr>
              <a:t> </a:t>
            </a:r>
            <a:r>
              <a:rPr lang="vi-VN" sz="3200">
                <a:solidFill>
                  <a:schemeClr val="tx1"/>
                </a:solidFill>
              </a:rPr>
              <a:t> = ?</a:t>
            </a:r>
            <a:r>
              <a:rPr lang="en-VN" sz="3200">
                <a:solidFill>
                  <a:schemeClr val="tx1"/>
                </a:solidFill>
              </a:rPr>
              <a:t>    </a:t>
            </a:r>
            <a:endParaRPr lang="en-VN" sz="3200" dirty="0">
              <a:solidFill>
                <a:schemeClr val="tx1"/>
              </a:solidFill>
            </a:endParaRPr>
          </a:p>
        </p:txBody>
      </p:sp>
      <p:sp>
        <p:nvSpPr>
          <p:cNvPr id="27" name="Rounded Rectangle 163">
            <a:extLst>
              <a:ext uri="{FF2B5EF4-FFF2-40B4-BE49-F238E27FC236}">
                <a16:creationId xmlns:a16="http://schemas.microsoft.com/office/drawing/2014/main" id="{A4FABBD9-D22F-4716-998D-793BF94CAB18}"/>
              </a:ext>
            </a:extLst>
          </p:cNvPr>
          <p:cNvSpPr/>
          <p:nvPr/>
        </p:nvSpPr>
        <p:spPr>
          <a:xfrm>
            <a:off x="7869824" y="1518949"/>
            <a:ext cx="2405155" cy="923539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3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</a:t>
            </a:r>
            <a:r>
              <a:rPr lang="en-VN" sz="3200" dirty="0">
                <a:solidFill>
                  <a:schemeClr val="tx1"/>
                </a:solidFill>
              </a:rPr>
              <a:t>+  </a:t>
            </a:r>
            <a:r>
              <a:rPr lang="vi-VN" sz="3200" dirty="0">
                <a:solidFill>
                  <a:schemeClr val="tx1"/>
                </a:solidFill>
              </a:rPr>
              <a:t>8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= ?</a:t>
            </a:r>
            <a:r>
              <a:rPr lang="en-VN" sz="3200" dirty="0">
                <a:solidFill>
                  <a:schemeClr val="tx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68812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DFBFC1-EB09-7443-B29F-D86F517A4ECA}"/>
              </a:ext>
            </a:extLst>
          </p:cNvPr>
          <p:cNvGrpSpPr/>
          <p:nvPr/>
        </p:nvGrpSpPr>
        <p:grpSpPr>
          <a:xfrm>
            <a:off x="884318" y="728797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544512" y="953906"/>
            <a:ext cx="9763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Tính</a:t>
            </a:r>
            <a:r>
              <a:rPr lang="en-US" sz="2800" dirty="0"/>
              <a:t> 3 + 8 </a:t>
            </a:r>
            <a:endParaRPr lang="en-VN" sz="2800" dirty="0"/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45894"/>
            <a:ext cx="2237784" cy="86349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83B6D7-E2CA-EA4E-903E-CC4030F2647B}"/>
              </a:ext>
            </a:extLst>
          </p:cNvPr>
          <p:cNvSpPr txBox="1"/>
          <p:nvPr/>
        </p:nvSpPr>
        <p:spPr>
          <a:xfrm>
            <a:off x="738156" y="1866190"/>
            <a:ext cx="1956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Cách</a:t>
            </a:r>
            <a:r>
              <a:rPr lang="en-US" sz="2800" dirty="0"/>
              <a:t> 1: 	</a:t>
            </a:r>
            <a:endParaRPr lang="en-VN" sz="2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12C307-6C50-8A42-BB86-76BD5B28DDF5}"/>
              </a:ext>
            </a:extLst>
          </p:cNvPr>
          <p:cNvGrpSpPr/>
          <p:nvPr/>
        </p:nvGrpSpPr>
        <p:grpSpPr>
          <a:xfrm>
            <a:off x="3300984" y="2277702"/>
            <a:ext cx="972405" cy="421106"/>
            <a:chOff x="3435485" y="2273968"/>
            <a:chExt cx="636736" cy="4211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CEA1C89-CCE2-6547-9D72-6646472385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5485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8A75DC3-6380-474A-AA9F-C32CE7F399AF}"/>
                </a:ext>
              </a:extLst>
            </p:cNvPr>
            <p:cNvCxnSpPr>
              <a:cxnSpLocks/>
            </p:cNvCxnSpPr>
            <p:nvPr/>
          </p:nvCxnSpPr>
          <p:spPr>
            <a:xfrm>
              <a:off x="3747368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9106485-3603-4E47-BCC3-036ECFFB9283}"/>
              </a:ext>
            </a:extLst>
          </p:cNvPr>
          <p:cNvSpPr/>
          <p:nvPr/>
        </p:nvSpPr>
        <p:spPr>
          <a:xfrm>
            <a:off x="2799972" y="2649157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9C6A36D-CBCA-7346-8D3D-EDF811E48E29}"/>
              </a:ext>
            </a:extLst>
          </p:cNvPr>
          <p:cNvSpPr/>
          <p:nvPr/>
        </p:nvSpPr>
        <p:spPr>
          <a:xfrm>
            <a:off x="4154794" y="2661680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88336BD-7539-6A47-96DE-E4376A55111B}"/>
              </a:ext>
            </a:extLst>
          </p:cNvPr>
          <p:cNvSpPr/>
          <p:nvPr/>
        </p:nvSpPr>
        <p:spPr>
          <a:xfrm>
            <a:off x="6218074" y="1683702"/>
            <a:ext cx="639268" cy="6307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CE506D-D571-4448-BF29-524C877B3505}"/>
              </a:ext>
            </a:extLst>
          </p:cNvPr>
          <p:cNvSpPr txBox="1"/>
          <p:nvPr/>
        </p:nvSpPr>
        <p:spPr>
          <a:xfrm>
            <a:off x="2637188" y="3788171"/>
            <a:ext cx="19166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  3  +  8  =  	</a:t>
            </a:r>
            <a:endParaRPr lang="en-VN" sz="28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C0FB53E-8AB5-8949-890C-8979B3C315F3}"/>
              </a:ext>
            </a:extLst>
          </p:cNvPr>
          <p:cNvGrpSpPr/>
          <p:nvPr/>
        </p:nvGrpSpPr>
        <p:grpSpPr>
          <a:xfrm>
            <a:off x="2515672" y="4292669"/>
            <a:ext cx="972405" cy="421106"/>
            <a:chOff x="3435485" y="2273968"/>
            <a:chExt cx="636736" cy="42110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6D32616-C24B-DC4B-BCAE-4DF33ADE10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5485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7FDCDD0-479C-E649-8DD3-045D9B7633E1}"/>
                </a:ext>
              </a:extLst>
            </p:cNvPr>
            <p:cNvCxnSpPr>
              <a:cxnSpLocks/>
            </p:cNvCxnSpPr>
            <p:nvPr/>
          </p:nvCxnSpPr>
          <p:spPr>
            <a:xfrm>
              <a:off x="3747368" y="2273968"/>
              <a:ext cx="324853" cy="42110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Oval 35">
            <a:extLst>
              <a:ext uri="{FF2B5EF4-FFF2-40B4-BE49-F238E27FC236}">
                <a16:creationId xmlns:a16="http://schemas.microsoft.com/office/drawing/2014/main" id="{25E4DEEE-34C9-AB4E-A3FE-C3753D42F341}"/>
              </a:ext>
            </a:extLst>
          </p:cNvPr>
          <p:cNvSpPr/>
          <p:nvPr/>
        </p:nvSpPr>
        <p:spPr>
          <a:xfrm>
            <a:off x="2043498" y="4678572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6991A7C-C845-5441-9599-EBF418A68F50}"/>
              </a:ext>
            </a:extLst>
          </p:cNvPr>
          <p:cNvSpPr/>
          <p:nvPr/>
        </p:nvSpPr>
        <p:spPr>
          <a:xfrm>
            <a:off x="3365955" y="4660994"/>
            <a:ext cx="624514" cy="624514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62287119-F653-2B4C-AE3C-8D8D1D52DA3E}"/>
              </a:ext>
            </a:extLst>
          </p:cNvPr>
          <p:cNvSpPr/>
          <p:nvPr/>
        </p:nvSpPr>
        <p:spPr>
          <a:xfrm>
            <a:off x="6272510" y="3697423"/>
            <a:ext cx="639268" cy="6307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5" name="Rounded Rectangle 163">
            <a:extLst>
              <a:ext uri="{FF2B5EF4-FFF2-40B4-BE49-F238E27FC236}">
                <a16:creationId xmlns:a16="http://schemas.microsoft.com/office/drawing/2014/main" id="{586EBFCD-9AA3-4193-8449-071A74E60017}"/>
              </a:ext>
            </a:extLst>
          </p:cNvPr>
          <p:cNvSpPr/>
          <p:nvPr/>
        </p:nvSpPr>
        <p:spPr>
          <a:xfrm>
            <a:off x="7661591" y="1659496"/>
            <a:ext cx="2821622" cy="923539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3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</a:t>
            </a:r>
            <a:r>
              <a:rPr lang="en-VN" sz="3200" dirty="0">
                <a:solidFill>
                  <a:schemeClr val="tx1"/>
                </a:solidFill>
              </a:rPr>
              <a:t>+  </a:t>
            </a:r>
            <a:r>
              <a:rPr lang="vi-VN" sz="3200" dirty="0">
                <a:solidFill>
                  <a:schemeClr val="tx1"/>
                </a:solidFill>
              </a:rPr>
              <a:t>8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= 11</a:t>
            </a:r>
            <a:r>
              <a:rPr lang="en-VN" sz="3200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26" name="Rounded Rectangle 163">
            <a:extLst>
              <a:ext uri="{FF2B5EF4-FFF2-40B4-BE49-F238E27FC236}">
                <a16:creationId xmlns:a16="http://schemas.microsoft.com/office/drawing/2014/main" id="{C0DFF113-79B5-4490-B4C5-C3FDE12359FF}"/>
              </a:ext>
            </a:extLst>
          </p:cNvPr>
          <p:cNvSpPr/>
          <p:nvPr/>
        </p:nvSpPr>
        <p:spPr>
          <a:xfrm>
            <a:off x="7869825" y="3697423"/>
            <a:ext cx="2405155" cy="923539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3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</a:t>
            </a:r>
            <a:r>
              <a:rPr lang="en-VN" sz="3200" dirty="0">
                <a:solidFill>
                  <a:schemeClr val="tx1"/>
                </a:solidFill>
              </a:rPr>
              <a:t>+  </a:t>
            </a:r>
            <a:r>
              <a:rPr lang="vi-VN" sz="3200" dirty="0">
                <a:solidFill>
                  <a:schemeClr val="tx1"/>
                </a:solidFill>
              </a:rPr>
              <a:t>8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= ?</a:t>
            </a:r>
            <a:r>
              <a:rPr lang="en-VN" sz="3200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9" name="Rounded Rectangle 163">
            <a:extLst>
              <a:ext uri="{FF2B5EF4-FFF2-40B4-BE49-F238E27FC236}">
                <a16:creationId xmlns:a16="http://schemas.microsoft.com/office/drawing/2014/main" id="{E1AADE82-4315-4E39-B965-9F2A49CB6D4F}"/>
              </a:ext>
            </a:extLst>
          </p:cNvPr>
          <p:cNvSpPr/>
          <p:nvPr/>
        </p:nvSpPr>
        <p:spPr>
          <a:xfrm>
            <a:off x="7758738" y="3700665"/>
            <a:ext cx="2821622" cy="923539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3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</a:t>
            </a:r>
            <a:r>
              <a:rPr lang="en-VN" sz="3200" dirty="0">
                <a:solidFill>
                  <a:schemeClr val="tx1"/>
                </a:solidFill>
              </a:rPr>
              <a:t>+  </a:t>
            </a:r>
            <a:r>
              <a:rPr lang="vi-VN" sz="3200" dirty="0">
                <a:solidFill>
                  <a:schemeClr val="tx1"/>
                </a:solidFill>
              </a:rPr>
              <a:t>8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= 11</a:t>
            </a:r>
            <a:r>
              <a:rPr lang="en-VN" sz="3200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08421D7-7DF9-DD40-9CBB-AD8C1289B82F}"/>
              </a:ext>
            </a:extLst>
          </p:cNvPr>
          <p:cNvSpPr/>
          <p:nvPr/>
        </p:nvSpPr>
        <p:spPr>
          <a:xfrm>
            <a:off x="2855293" y="2757992"/>
            <a:ext cx="513872" cy="45549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FE60B92-6390-AC42-A242-DFFE79978FE1}"/>
              </a:ext>
            </a:extLst>
          </p:cNvPr>
          <p:cNvSpPr/>
          <p:nvPr/>
        </p:nvSpPr>
        <p:spPr>
          <a:xfrm>
            <a:off x="4194875" y="2739272"/>
            <a:ext cx="513872" cy="45549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5820921-649E-9A42-AC60-4739ECB8A4E0}"/>
              </a:ext>
            </a:extLst>
          </p:cNvPr>
          <p:cNvSpPr/>
          <p:nvPr/>
        </p:nvSpPr>
        <p:spPr>
          <a:xfrm rot="20964252">
            <a:off x="2802732" y="1778643"/>
            <a:ext cx="618994" cy="166873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8D5675-4DEE-6140-A340-00387C383246}"/>
              </a:ext>
            </a:extLst>
          </p:cNvPr>
          <p:cNvSpPr txBox="1"/>
          <p:nvPr/>
        </p:nvSpPr>
        <p:spPr>
          <a:xfrm>
            <a:off x="4395542" y="1820470"/>
            <a:ext cx="1969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10 +  1  = 	</a:t>
            </a:r>
            <a:endParaRPr lang="en-VN" sz="28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4CC6810-5B54-5446-9CF4-21ADA22751B2}"/>
              </a:ext>
            </a:extLst>
          </p:cNvPr>
          <p:cNvSpPr txBox="1"/>
          <p:nvPr/>
        </p:nvSpPr>
        <p:spPr>
          <a:xfrm>
            <a:off x="2701840" y="1838972"/>
            <a:ext cx="210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 3  +  8  =  	</a:t>
            </a:r>
            <a:endParaRPr lang="en-VN" sz="28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944A5F-22E8-EA4D-82C4-5239445F4155}"/>
              </a:ext>
            </a:extLst>
          </p:cNvPr>
          <p:cNvSpPr txBox="1"/>
          <p:nvPr/>
        </p:nvSpPr>
        <p:spPr>
          <a:xfrm>
            <a:off x="864169" y="3771073"/>
            <a:ext cx="19166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Cách</a:t>
            </a:r>
            <a:r>
              <a:rPr lang="en-US" sz="2800" dirty="0"/>
              <a:t> 2:    	</a:t>
            </a:r>
            <a:endParaRPr lang="en-VN" sz="28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FC95D9-5288-A246-AAA4-076E3DCE94B7}"/>
              </a:ext>
            </a:extLst>
          </p:cNvPr>
          <p:cNvSpPr txBox="1"/>
          <p:nvPr/>
        </p:nvSpPr>
        <p:spPr>
          <a:xfrm>
            <a:off x="4341322" y="3771073"/>
            <a:ext cx="19166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1  +  10  = 	</a:t>
            </a:r>
            <a:endParaRPr lang="en-VN" sz="280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38D92839-6ACD-1E43-8624-00468D0DD389}"/>
              </a:ext>
            </a:extLst>
          </p:cNvPr>
          <p:cNvSpPr/>
          <p:nvPr/>
        </p:nvSpPr>
        <p:spPr>
          <a:xfrm>
            <a:off x="2098249" y="4774186"/>
            <a:ext cx="513872" cy="45549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0685FE4-4E32-F349-9EFE-914608AC1715}"/>
              </a:ext>
            </a:extLst>
          </p:cNvPr>
          <p:cNvSpPr/>
          <p:nvPr/>
        </p:nvSpPr>
        <p:spPr>
          <a:xfrm>
            <a:off x="3435212" y="4738539"/>
            <a:ext cx="513872" cy="45549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029384F-C947-6740-B1BA-73A9167329F0}"/>
              </a:ext>
            </a:extLst>
          </p:cNvPr>
          <p:cNvSpPr/>
          <p:nvPr/>
        </p:nvSpPr>
        <p:spPr>
          <a:xfrm rot="247543">
            <a:off x="3412590" y="3741058"/>
            <a:ext cx="641275" cy="166873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163">
            <a:extLst>
              <a:ext uri="{FF2B5EF4-FFF2-40B4-BE49-F238E27FC236}">
                <a16:creationId xmlns:a16="http://schemas.microsoft.com/office/drawing/2014/main" id="{F33C43CD-15ED-4B45-894A-731385C3A23A}"/>
              </a:ext>
            </a:extLst>
          </p:cNvPr>
          <p:cNvSpPr/>
          <p:nvPr/>
        </p:nvSpPr>
        <p:spPr>
          <a:xfrm>
            <a:off x="7787709" y="1677173"/>
            <a:ext cx="2405155" cy="923539"/>
          </a:xfrm>
          <a:prstGeom prst="roundRect">
            <a:avLst/>
          </a:prstGeom>
          <a:solidFill>
            <a:srgbClr val="FFC000">
              <a:alpha val="53000"/>
            </a:srgb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</a:rPr>
              <a:t>3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</a:t>
            </a:r>
            <a:r>
              <a:rPr lang="en-VN" sz="3200" dirty="0">
                <a:solidFill>
                  <a:schemeClr val="tx1"/>
                </a:solidFill>
              </a:rPr>
              <a:t>+  </a:t>
            </a:r>
            <a:r>
              <a:rPr lang="vi-VN" sz="3200" dirty="0">
                <a:solidFill>
                  <a:schemeClr val="tx1"/>
                </a:solidFill>
              </a:rPr>
              <a:t>8</a:t>
            </a:r>
            <a:r>
              <a:rPr lang="en-VN" sz="3200" dirty="0">
                <a:solidFill>
                  <a:schemeClr val="tx1"/>
                </a:solidFill>
              </a:rPr>
              <a:t> </a:t>
            </a:r>
            <a:r>
              <a:rPr lang="vi-VN" sz="3200" dirty="0">
                <a:solidFill>
                  <a:schemeClr val="tx1"/>
                </a:solidFill>
              </a:rPr>
              <a:t> = ?</a:t>
            </a:r>
            <a:r>
              <a:rPr lang="en-VN" sz="3200" dirty="0">
                <a:solidFill>
                  <a:schemeClr val="tx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4024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1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8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7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7" fill="hold">
                          <p:stCondLst>
                            <p:cond delay="indefinite"/>
                          </p:stCondLst>
                          <p:childTnLst>
                            <p:par>
                              <p:cTn id="1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1" fill="hold">
                          <p:stCondLst>
                            <p:cond delay="indefinite"/>
                          </p:stCondLst>
                          <p:childTnLst>
                            <p:par>
                              <p:cTn id="1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3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15" grpId="0" animBg="1"/>
          <p:bldP spid="28" grpId="0" animBg="1"/>
          <p:bldP spid="29" grpId="0" animBg="1"/>
          <p:bldP spid="31" grpId="0"/>
          <p:bldP spid="36" grpId="0" animBg="1"/>
          <p:bldP spid="37" grpId="0" animBg="1"/>
          <p:bldP spid="38" grpId="0" animBg="1"/>
          <p:bldP spid="25" grpId="0" animBg="1"/>
          <p:bldP spid="26" grpId="0" animBg="1"/>
          <p:bldP spid="26" grpId="1" animBg="1"/>
          <p:bldP spid="39" grpId="0" animBg="1"/>
          <p:bldP spid="41" grpId="0" animBg="1"/>
          <p:bldP spid="42" grpId="2" animBg="1"/>
          <p:bldP spid="43" grpId="0" animBg="1"/>
          <p:bldP spid="43" grpId="1" animBg="1"/>
          <p:bldP spid="44" grpId="0"/>
          <p:bldP spid="45" grpId="0"/>
          <p:bldP spid="46" grpId="0"/>
          <p:bldP spid="50" grpId="0"/>
          <p:bldP spid="51" grpId="0" animBg="1"/>
          <p:bldP spid="52" grpId="0" animBg="1"/>
          <p:bldP spid="53" grpId="0" animBg="1"/>
          <p:bldP spid="53" grpId="1" animBg="1"/>
          <p:bldP spid="54" grpId="0" animBg="1"/>
          <p:bldP spid="5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" presetClass="entr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1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8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0" fill="hold">
                          <p:stCondLst>
                            <p:cond delay="indefinite"/>
                          </p:stCondLst>
                          <p:childTnLst>
                            <p:par>
                              <p:cTn id="9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7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9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1" fill="hold">
                          <p:stCondLst>
                            <p:cond delay="indefinite"/>
                          </p:stCondLst>
                          <p:childTnLst>
                            <p:par>
                              <p:cTn id="10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7" fill="hold">
                          <p:stCondLst>
                            <p:cond delay="indefinite"/>
                          </p:stCondLst>
                          <p:childTnLst>
                            <p:par>
                              <p:cTn id="10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1" fill="hold">
                          <p:stCondLst>
                            <p:cond delay="indefinite"/>
                          </p:stCondLst>
                          <p:childTnLst>
                            <p:par>
                              <p:cTn id="1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3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15" grpId="0" animBg="1"/>
          <p:bldP spid="28" grpId="0" animBg="1"/>
          <p:bldP spid="29" grpId="0" animBg="1"/>
          <p:bldP spid="31" grpId="0"/>
          <p:bldP spid="36" grpId="0" animBg="1"/>
          <p:bldP spid="37" grpId="0" animBg="1"/>
          <p:bldP spid="38" grpId="0" animBg="1"/>
          <p:bldP spid="25" grpId="0" animBg="1"/>
          <p:bldP spid="26" grpId="0" animBg="1"/>
          <p:bldP spid="26" grpId="1" animBg="1"/>
          <p:bldP spid="39" grpId="0" animBg="1"/>
          <p:bldP spid="41" grpId="0" animBg="1"/>
          <p:bldP spid="42" grpId="2" animBg="1"/>
          <p:bldP spid="43" grpId="0" animBg="1"/>
          <p:bldP spid="43" grpId="1" animBg="1"/>
          <p:bldP spid="44" grpId="0"/>
          <p:bldP spid="45" grpId="0"/>
          <p:bldP spid="46" grpId="0"/>
          <p:bldP spid="50" grpId="0"/>
          <p:bldP spid="51" grpId="0" animBg="1"/>
          <p:bldP spid="52" grpId="0" animBg="1"/>
          <p:bldP spid="53" grpId="0" animBg="1"/>
          <p:bldP spid="53" grpId="1" animBg="1"/>
          <p:bldP spid="54" grpId="0" animBg="1"/>
          <p:bldP spid="54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F47074-F734-4E47-AC49-15ED38B037B8}"/>
              </a:ext>
            </a:extLst>
          </p:cNvPr>
          <p:cNvGrpSpPr/>
          <p:nvPr/>
        </p:nvGrpSpPr>
        <p:grpSpPr>
          <a:xfrm>
            <a:off x="821030" y="56934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EAF8CDE-1D42-3D49-ACB0-B4AC21FD0BE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080BC5-9EC4-B841-A8ED-CA6CC45457F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E3B853-1772-9C40-96A6-4E46DA6E5E18}"/>
              </a:ext>
            </a:extLst>
          </p:cNvPr>
          <p:cNvSpPr txBox="1"/>
          <p:nvPr/>
        </p:nvSpPr>
        <p:spPr>
          <a:xfrm>
            <a:off x="1710261" y="715209"/>
            <a:ext cx="8372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Số?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638E234-107C-5B41-98C2-5F19DD670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719571"/>
              </p:ext>
            </p:extLst>
          </p:nvPr>
        </p:nvGraphicFramePr>
        <p:xfrm>
          <a:off x="1123943" y="1813560"/>
          <a:ext cx="9970779" cy="2868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699">
                  <a:extLst>
                    <a:ext uri="{9D8B030D-6E8A-4147-A177-3AD203B41FA5}">
                      <a16:colId xmlns:a16="http://schemas.microsoft.com/office/drawing/2014/main" val="3301960261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2056412081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1457856739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3554666792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3408620678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1271204528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2677835701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2946917561"/>
                    </a:ext>
                  </a:extLst>
                </a:gridCol>
                <a:gridCol w="1073135">
                  <a:extLst>
                    <a:ext uri="{9D8B030D-6E8A-4147-A177-3AD203B41FA5}">
                      <a16:colId xmlns:a16="http://schemas.microsoft.com/office/drawing/2014/main" val="1161771258"/>
                    </a:ext>
                  </a:extLst>
                </a:gridCol>
              </a:tblGrid>
              <a:tr h="762000">
                <a:tc rowSpan="2">
                  <a:txBody>
                    <a:bodyPr/>
                    <a:lstStyle/>
                    <a:p>
                      <a:pPr algn="ctr"/>
                      <a:r>
                        <a:rPr lang="en-VN" sz="4400" b="0" dirty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216328"/>
                  </a:ext>
                </a:extLst>
              </a:tr>
              <a:tr h="868680">
                <a:tc vMerge="1">
                  <a:txBody>
                    <a:bodyPr/>
                    <a:lstStyle/>
                    <a:p>
                      <a:pPr algn="ctr"/>
                      <a:endParaRPr lang="en-VN" sz="2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E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93399"/>
                  </a:ext>
                </a:extLst>
              </a:tr>
              <a:tr h="1237914">
                <a:tc>
                  <a:txBody>
                    <a:bodyPr/>
                    <a:lstStyle/>
                    <a:p>
                      <a:pPr algn="ctr"/>
                      <a:endParaRPr lang="en-VN" sz="2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D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68876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0650799-A4F1-C546-AD3C-6B7192F85089}"/>
              </a:ext>
            </a:extLst>
          </p:cNvPr>
          <p:cNvSpPr txBox="1"/>
          <p:nvPr/>
        </p:nvSpPr>
        <p:spPr>
          <a:xfrm>
            <a:off x="3763446" y="3811833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01706-A114-A540-963F-5DCE24DB7A06}"/>
              </a:ext>
            </a:extLst>
          </p:cNvPr>
          <p:cNvSpPr txBox="1"/>
          <p:nvPr/>
        </p:nvSpPr>
        <p:spPr>
          <a:xfrm>
            <a:off x="4799621" y="3827038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526444-BD8D-7A41-99F6-D0D496C419F3}"/>
              </a:ext>
            </a:extLst>
          </p:cNvPr>
          <p:cNvSpPr txBox="1"/>
          <p:nvPr/>
        </p:nvSpPr>
        <p:spPr>
          <a:xfrm>
            <a:off x="5874821" y="3811832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55096-F278-BF41-8442-B7AA122EB20C}"/>
              </a:ext>
            </a:extLst>
          </p:cNvPr>
          <p:cNvSpPr txBox="1"/>
          <p:nvPr/>
        </p:nvSpPr>
        <p:spPr>
          <a:xfrm>
            <a:off x="6910996" y="3760999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E0515F-A022-4B41-9D6E-EB148E05A436}"/>
              </a:ext>
            </a:extLst>
          </p:cNvPr>
          <p:cNvSpPr txBox="1"/>
          <p:nvPr/>
        </p:nvSpPr>
        <p:spPr>
          <a:xfrm>
            <a:off x="8019445" y="3750325"/>
            <a:ext cx="750977" cy="584775"/>
          </a:xfrm>
          <a:prstGeom prst="rect">
            <a:avLst/>
          </a:prstGeom>
          <a:solidFill>
            <a:srgbClr val="F2D6C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18073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2C0B474-9F27-BD4E-83A0-D9F21D100BC5}"/>
              </a:ext>
            </a:extLst>
          </p:cNvPr>
          <p:cNvSpPr/>
          <p:nvPr/>
        </p:nvSpPr>
        <p:spPr>
          <a:xfrm>
            <a:off x="1472774" y="585869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B83614-0EEF-9144-A618-69CF6D356BE7}"/>
              </a:ext>
            </a:extLst>
          </p:cNvPr>
          <p:cNvGrpSpPr/>
          <p:nvPr/>
        </p:nvGrpSpPr>
        <p:grpSpPr>
          <a:xfrm>
            <a:off x="812579" y="460592"/>
            <a:ext cx="605826" cy="830997"/>
            <a:chOff x="3174278" y="237323"/>
            <a:chExt cx="605826" cy="83099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6C75C4-6D90-6040-9B38-8F6920E5D21F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9C45E1-7D16-3540-BEFA-84B59E43775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4" name="Text Box 9">
            <a:extLst>
              <a:ext uri="{FF2B5EF4-FFF2-40B4-BE49-F238E27FC236}">
                <a16:creationId xmlns:a16="http://schemas.microsoft.com/office/drawing/2014/main" id="{2443DDBA-EEEC-944A-BF81-2E407AECA26A}"/>
              </a:ext>
            </a:extLst>
          </p:cNvPr>
          <p:cNvSpPr txBox="1"/>
          <p:nvPr/>
        </p:nvSpPr>
        <p:spPr>
          <a:xfrm>
            <a:off x="2505916" y="1252370"/>
            <a:ext cx="2994113" cy="7694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4400" dirty="0"/>
              <a:t>9 + 5 + 3 =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53C4E6-0097-6148-8371-ECE82B803047}"/>
              </a:ext>
            </a:extLst>
          </p:cNvPr>
          <p:cNvSpPr/>
          <p:nvPr/>
        </p:nvSpPr>
        <p:spPr>
          <a:xfrm>
            <a:off x="1491353" y="565071"/>
            <a:ext cx="1910439" cy="549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Tính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9912AE3E-8E68-7243-BB2F-5BD2750F9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018" y="2018484"/>
            <a:ext cx="980478" cy="20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 Box 9">
            <a:extLst>
              <a:ext uri="{FF2B5EF4-FFF2-40B4-BE49-F238E27FC236}">
                <a16:creationId xmlns:a16="http://schemas.microsoft.com/office/drawing/2014/main" id="{36525132-98FB-EE40-A7E5-DD901BACB65B}"/>
              </a:ext>
            </a:extLst>
          </p:cNvPr>
          <p:cNvSpPr txBox="1"/>
          <p:nvPr/>
        </p:nvSpPr>
        <p:spPr>
          <a:xfrm>
            <a:off x="4879248" y="1850315"/>
            <a:ext cx="181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=   17  </a:t>
            </a: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7C772CFD-3B6E-FD48-8525-0FA3CA57D9F8}"/>
              </a:ext>
            </a:extLst>
          </p:cNvPr>
          <p:cNvSpPr txBox="1"/>
          <p:nvPr/>
        </p:nvSpPr>
        <p:spPr>
          <a:xfrm>
            <a:off x="2566877" y="3385804"/>
            <a:ext cx="2994114" cy="7694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4400" dirty="0"/>
              <a:t>6 + 3 + 4 = </a:t>
            </a: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id="{72A8E3A7-9806-BC4A-AA89-215450AA1DCD}"/>
              </a:ext>
            </a:extLst>
          </p:cNvPr>
          <p:cNvSpPr txBox="1"/>
          <p:nvPr/>
        </p:nvSpPr>
        <p:spPr>
          <a:xfrm>
            <a:off x="2339789" y="4798311"/>
            <a:ext cx="3329491" cy="7694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4400" dirty="0"/>
              <a:t>10 – 2 + 5 = </a:t>
            </a:r>
          </a:p>
        </p:txBody>
      </p:sp>
      <p:sp>
        <p:nvSpPr>
          <p:cNvPr id="41" name="Text Box 9">
            <a:extLst>
              <a:ext uri="{FF2B5EF4-FFF2-40B4-BE49-F238E27FC236}">
                <a16:creationId xmlns:a16="http://schemas.microsoft.com/office/drawing/2014/main" id="{B43499CA-B6F2-F546-8567-A6FA4DBBB8CA}"/>
              </a:ext>
            </a:extLst>
          </p:cNvPr>
          <p:cNvSpPr txBox="1"/>
          <p:nvPr/>
        </p:nvSpPr>
        <p:spPr>
          <a:xfrm>
            <a:off x="4977907" y="4137333"/>
            <a:ext cx="1586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=</a:t>
            </a:r>
            <a:r>
              <a:rPr lang="en-US" sz="4400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42" name="Text Box 9">
            <a:extLst>
              <a:ext uri="{FF2B5EF4-FFF2-40B4-BE49-F238E27FC236}">
                <a16:creationId xmlns:a16="http://schemas.microsoft.com/office/drawing/2014/main" id="{6D8AB6BE-23C3-8E40-B12A-58D3E826F7D0}"/>
              </a:ext>
            </a:extLst>
          </p:cNvPr>
          <p:cNvSpPr txBox="1"/>
          <p:nvPr/>
        </p:nvSpPr>
        <p:spPr>
          <a:xfrm>
            <a:off x="5008388" y="5452247"/>
            <a:ext cx="1586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=  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BA6AEFF9-CC9D-394C-89E8-A2115412F893}"/>
              </a:ext>
            </a:extLst>
          </p:cNvPr>
          <p:cNvSpPr txBox="1"/>
          <p:nvPr/>
        </p:nvSpPr>
        <p:spPr>
          <a:xfrm>
            <a:off x="6793542" y="1280357"/>
            <a:ext cx="1079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+ 3 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02729E-56E0-0D4E-8142-FDBD5FAF49E4}"/>
              </a:ext>
            </a:extLst>
          </p:cNvPr>
          <p:cNvSpPr txBox="1"/>
          <p:nvPr/>
        </p:nvSpPr>
        <p:spPr>
          <a:xfrm>
            <a:off x="2723020" y="2243550"/>
            <a:ext cx="873620" cy="769441"/>
          </a:xfrm>
          <a:prstGeom prst="rect">
            <a:avLst/>
          </a:prstGeom>
          <a:solidFill>
            <a:schemeClr val="bg2">
              <a:alpha val="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VN" sz="4400" dirty="0"/>
              <a:t>14</a:t>
            </a:r>
          </a:p>
        </p:txBody>
      </p:sp>
      <p:sp>
        <p:nvSpPr>
          <p:cNvPr id="45" name="Curved Down Arrow 44">
            <a:extLst>
              <a:ext uri="{FF2B5EF4-FFF2-40B4-BE49-F238E27FC236}">
                <a16:creationId xmlns:a16="http://schemas.microsoft.com/office/drawing/2014/main" id="{EFB3D2D6-5A01-4344-B267-29EDDD6FD617}"/>
              </a:ext>
            </a:extLst>
          </p:cNvPr>
          <p:cNvSpPr/>
          <p:nvPr/>
        </p:nvSpPr>
        <p:spPr>
          <a:xfrm>
            <a:off x="3742610" y="1001307"/>
            <a:ext cx="1136638" cy="374110"/>
          </a:xfrm>
          <a:prstGeom prst="curvedDownArrow">
            <a:avLst>
              <a:gd name="adj1" fmla="val 25000"/>
              <a:gd name="adj2" fmla="val 50000"/>
              <a:gd name="adj3" fmla="val 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6" name="Curved Down Arrow 45">
            <a:extLst>
              <a:ext uri="{FF2B5EF4-FFF2-40B4-BE49-F238E27FC236}">
                <a16:creationId xmlns:a16="http://schemas.microsoft.com/office/drawing/2014/main" id="{0DA184E3-116D-484D-9606-0074B179D43F}"/>
              </a:ext>
            </a:extLst>
          </p:cNvPr>
          <p:cNvSpPr/>
          <p:nvPr/>
        </p:nvSpPr>
        <p:spPr>
          <a:xfrm>
            <a:off x="2667460" y="942580"/>
            <a:ext cx="1203500" cy="432837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7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04 -0.01088 L 0.24102 -0.1451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671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4" grpId="0" animBg="1"/>
      <p:bldP spid="24" grpId="1" animBg="1"/>
      <p:bldP spid="25" grpId="0"/>
      <p:bldP spid="27" grpId="0"/>
      <p:bldP spid="27" grpId="1"/>
      <p:bldP spid="28" grpId="0" animBg="1"/>
      <p:bldP spid="28" grpId="1" animBg="1"/>
      <p:bldP spid="29" grpId="0" animBg="1"/>
      <p:bldP spid="29" grpId="1" animBg="1"/>
      <p:bldP spid="41" grpId="0"/>
      <p:bldP spid="41" grpId="1"/>
      <p:bldP spid="42" grpId="0"/>
      <p:bldP spid="42" grpId="1"/>
      <p:bldP spid="43" grpId="0"/>
      <p:bldP spid="43" grpId="1"/>
      <p:bldP spid="44" grpId="0" animBg="1"/>
      <p:bldP spid="44" grpId="1" animBg="1"/>
      <p:bldP spid="4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17DD4-0D73-614B-8E6B-FDBF359C7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79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D1F9E2-2DE9-EA49-BF32-15342C187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40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96104D-85D7-5441-80FE-313796C56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87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BA571E-7AF7-EF4B-836D-676406FE4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91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761050" y="20419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421243" y="445109"/>
            <a:ext cx="1041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Tìm cá cho mèo.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A426DB3-952D-FA4F-AE22-50D3A4022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62" y="1555057"/>
            <a:ext cx="10528300" cy="42799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2D12AD-943E-0142-A3C2-0AD2366EA0BD}"/>
              </a:ext>
            </a:extLst>
          </p:cNvPr>
          <p:cNvCxnSpPr>
            <a:cxnSpLocks/>
          </p:cNvCxnSpPr>
          <p:nvPr/>
        </p:nvCxnSpPr>
        <p:spPr>
          <a:xfrm>
            <a:off x="5004262" y="3275215"/>
            <a:ext cx="2327563" cy="141316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2D14614-88D9-E746-984F-3525E3A5CD36}"/>
              </a:ext>
            </a:extLst>
          </p:cNvPr>
          <p:cNvCxnSpPr>
            <a:cxnSpLocks/>
          </p:cNvCxnSpPr>
          <p:nvPr/>
        </p:nvCxnSpPr>
        <p:spPr>
          <a:xfrm>
            <a:off x="7467600" y="3354185"/>
            <a:ext cx="2327563" cy="141316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734F05A-9A7F-1540-9389-46E59AAB6635}"/>
              </a:ext>
            </a:extLst>
          </p:cNvPr>
          <p:cNvCxnSpPr>
            <a:cxnSpLocks/>
          </p:cNvCxnSpPr>
          <p:nvPr/>
        </p:nvCxnSpPr>
        <p:spPr>
          <a:xfrm flipH="1">
            <a:off x="2144684" y="3412375"/>
            <a:ext cx="7158090" cy="135497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5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8A3DC7-706E-4940-9278-5EAEA469CE95}"/>
              </a:ext>
            </a:extLst>
          </p:cNvPr>
          <p:cNvGrpSpPr/>
          <p:nvPr/>
        </p:nvGrpSpPr>
        <p:grpSpPr>
          <a:xfrm>
            <a:off x="761050" y="20419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9C9013F-1735-E244-B9FA-2B68DA2FD302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CD0A230-FF45-9F4B-99BC-3E3BDF3DAAE0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B5F2BA4-38EE-AC43-8FEA-6670CC4B57B0}"/>
              </a:ext>
            </a:extLst>
          </p:cNvPr>
          <p:cNvSpPr txBox="1"/>
          <p:nvPr/>
        </p:nvSpPr>
        <p:spPr>
          <a:xfrm>
            <a:off x="1421243" y="445109"/>
            <a:ext cx="1041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17541A-A71B-564C-86E5-19E084614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958" y="968329"/>
            <a:ext cx="8654084" cy="397036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5523BE5-2925-3545-90CD-E11E5C56C42A}"/>
              </a:ext>
            </a:extLst>
          </p:cNvPr>
          <p:cNvGrpSpPr/>
          <p:nvPr/>
        </p:nvGrpSpPr>
        <p:grpSpPr>
          <a:xfrm>
            <a:off x="4171680" y="5089452"/>
            <a:ext cx="6804863" cy="1323439"/>
            <a:chOff x="1032454" y="4348202"/>
            <a:chExt cx="7991617" cy="13234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B4EA6E-DC55-C14B-A674-0E047F5AD4C1}"/>
                </a:ext>
              </a:extLst>
            </p:cNvPr>
            <p:cNvSpPr/>
            <p:nvPr/>
          </p:nvSpPr>
          <p:spPr>
            <a:xfrm>
              <a:off x="1957107" y="4348202"/>
              <a:ext cx="706696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     </a:t>
              </a:r>
              <a:r>
                <a:rPr lang="en-US" sz="32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=   </a:t>
              </a:r>
              <a:r>
                <a:rPr lang="en-US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 </a:t>
              </a:r>
            </a:p>
            <a:p>
              <a:pPr algn="ctr"/>
              <a:endParaRPr lang="en-VN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E6FA3504-C5EF-BF40-860E-7A2E6675895B}"/>
                </a:ext>
              </a:extLst>
            </p:cNvPr>
            <p:cNvSpPr/>
            <p:nvPr/>
          </p:nvSpPr>
          <p:spPr>
            <a:xfrm>
              <a:off x="1032454" y="4572698"/>
              <a:ext cx="924653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287EA5F-417D-F84F-9002-2B9C8D764A0E}"/>
                </a:ext>
              </a:extLst>
            </p:cNvPr>
            <p:cNvSpPr/>
            <p:nvPr/>
          </p:nvSpPr>
          <p:spPr>
            <a:xfrm>
              <a:off x="2509654" y="4572698"/>
              <a:ext cx="924652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FC0940B-C1EF-114F-964A-222D6C1708FC}"/>
                </a:ext>
              </a:extLst>
            </p:cNvPr>
            <p:cNvSpPr/>
            <p:nvPr/>
          </p:nvSpPr>
          <p:spPr>
            <a:xfrm>
              <a:off x="4106237" y="4547802"/>
              <a:ext cx="924652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792355B-549D-BC4B-BB0C-E938DF73C535}"/>
              </a:ext>
            </a:extLst>
          </p:cNvPr>
          <p:cNvSpPr/>
          <p:nvPr/>
        </p:nvSpPr>
        <p:spPr>
          <a:xfrm>
            <a:off x="4172223" y="5315567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5608C0A-1994-5E44-BCBD-BEFC6473EECF}"/>
              </a:ext>
            </a:extLst>
          </p:cNvPr>
          <p:cNvSpPr/>
          <p:nvPr/>
        </p:nvSpPr>
        <p:spPr>
          <a:xfrm>
            <a:off x="5426088" y="5313948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3BF5EB4-1DE1-4740-A995-911930DA2E4B}"/>
              </a:ext>
            </a:extLst>
          </p:cNvPr>
          <p:cNvSpPr/>
          <p:nvPr/>
        </p:nvSpPr>
        <p:spPr>
          <a:xfrm>
            <a:off x="6785579" y="5290777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>
                <a:solidFill>
                  <a:srgbClr val="FF0000"/>
                </a:solidFill>
              </a:rPr>
              <a:t>13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05A72BB-B6B1-4237-A63F-C50B58636433}"/>
              </a:ext>
            </a:extLst>
          </p:cNvPr>
          <p:cNvSpPr/>
          <p:nvPr/>
        </p:nvSpPr>
        <p:spPr>
          <a:xfrm>
            <a:off x="1768959" y="2835345"/>
            <a:ext cx="6629454" cy="1945069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C2C47-797E-4DF7-9516-2A6D9D0AE98C}"/>
              </a:ext>
            </a:extLst>
          </p:cNvPr>
          <p:cNvSpPr txBox="1"/>
          <p:nvPr/>
        </p:nvSpPr>
        <p:spPr>
          <a:xfrm>
            <a:off x="4171681" y="1984015"/>
            <a:ext cx="639470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5EBE70-31A9-488A-B4AD-610B01DB8460}"/>
              </a:ext>
            </a:extLst>
          </p:cNvPr>
          <p:cNvSpPr txBox="1"/>
          <p:nvPr/>
        </p:nvSpPr>
        <p:spPr>
          <a:xfrm>
            <a:off x="8685065" y="326443"/>
            <a:ext cx="639470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>
                <a:solidFill>
                  <a:srgbClr val="FF0000"/>
                </a:solidFill>
              </a:rPr>
              <a:t> </a:t>
            </a:r>
            <a:r>
              <a:rPr lang="vi-VN" sz="360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251005F-EC93-4E7A-8708-D6DE65829C13}"/>
              </a:ext>
            </a:extLst>
          </p:cNvPr>
          <p:cNvSpPr/>
          <p:nvPr/>
        </p:nvSpPr>
        <p:spPr>
          <a:xfrm>
            <a:off x="7047914" y="1086995"/>
            <a:ext cx="3587262" cy="1945069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7278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15" grpId="0" animBg="1"/>
      <p:bldP spid="16" grpId="0" animBg="1"/>
      <p:bldP spid="17" grpId="0" animBg="1"/>
      <p:bldP spid="6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4786" y="4111338"/>
            <a:ext cx="2231385" cy="27466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7" name="Google Shape;787;p2"/>
          <p:cNvGrpSpPr/>
          <p:nvPr/>
        </p:nvGrpSpPr>
        <p:grpSpPr>
          <a:xfrm>
            <a:off x="3142375" y="3214467"/>
            <a:ext cx="2711036" cy="3810000"/>
            <a:chOff x="990599" y="2971800"/>
            <a:chExt cx="2711036" cy="3810000"/>
          </a:xfrm>
        </p:grpSpPr>
        <p:pic>
          <p:nvPicPr>
            <p:cNvPr id="788" name="Google Shape;788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10722" y="5528281"/>
              <a:ext cx="890913" cy="7464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9" name="Google Shape;789;p2"/>
            <p:cNvPicPr preferRelativeResize="0"/>
            <p:nvPr/>
          </p:nvPicPr>
          <p:blipFill rotWithShape="1">
            <a:blip r:embed="rId5">
              <a:alphaModFix/>
            </a:blip>
            <a:srcRect l="16358" t="3812" r="14730"/>
            <a:stretch/>
          </p:blipFill>
          <p:spPr>
            <a:xfrm>
              <a:off x="990599" y="2971800"/>
              <a:ext cx="2709189" cy="381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0" name="Google Shape;790;p2"/>
          <p:cNvSpPr/>
          <p:nvPr/>
        </p:nvSpPr>
        <p:spPr>
          <a:xfrm>
            <a:off x="2979204" y="-182880"/>
            <a:ext cx="6864532" cy="3015978"/>
          </a:xfrm>
          <a:prstGeom prst="cloudCallout">
            <a:avLst>
              <a:gd name="adj1" fmla="val -17635"/>
              <a:gd name="adj2" fmla="val 108654"/>
            </a:avLst>
          </a:prstGeom>
          <a:solidFill>
            <a:srgbClr val="C2D59B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Dâu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ngoài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vườn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đã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chín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rồi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ông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định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thu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hoạch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dâu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Nhưng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ông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đau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quá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ông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không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thể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được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Cháu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có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thể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giúp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ông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ra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vườn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hái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dâu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được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không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1" name="Google Shape;791;p2"/>
          <p:cNvSpPr/>
          <p:nvPr/>
        </p:nvSpPr>
        <p:spPr>
          <a:xfrm>
            <a:off x="9379131" y="5334000"/>
            <a:ext cx="2590800" cy="1219200"/>
          </a:xfrm>
          <a:prstGeom prst="cloudCallout">
            <a:avLst>
              <a:gd name="adj1" fmla="val -77407"/>
              <a:gd name="adj2" fmla="val -38971"/>
            </a:avLst>
          </a:prstGeom>
          <a:solidFill>
            <a:srgbClr val="E5B8B7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3F3151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Dạ được ông ạ, cháu sẽ đi ngay!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3F3151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92" name="Google Shape;792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060343" y="-389964"/>
            <a:ext cx="5048053" cy="6669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8CDECF-267F-8540-A258-5CB2F9FEB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3"/>
          <p:cNvGrpSpPr/>
          <p:nvPr/>
        </p:nvGrpSpPr>
        <p:grpSpPr>
          <a:xfrm>
            <a:off x="4412904" y="585914"/>
            <a:ext cx="3637130" cy="4495800"/>
            <a:chOff x="4359118" y="2362200"/>
            <a:chExt cx="3108482" cy="3820825"/>
          </a:xfrm>
        </p:grpSpPr>
        <p:pic>
          <p:nvPicPr>
            <p:cNvPr id="798" name="Google Shape;798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59118" y="2362200"/>
              <a:ext cx="3108482" cy="3820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9" name="Google Shape;799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495800" y="4728823"/>
              <a:ext cx="1205584" cy="10087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0" name="Google Shape;800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69072" y="3748976"/>
            <a:ext cx="592248" cy="430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3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43400" y="5940887"/>
            <a:ext cx="738072" cy="53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3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2127625" y="6067067"/>
            <a:ext cx="691775" cy="502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flipH="1">
            <a:off x="5161279" y="3655867"/>
            <a:ext cx="720431" cy="52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3">
            <a:hlinkClick r:id="rId14" action="ppaction://hlinksldjump"/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367570" y="4309114"/>
            <a:ext cx="604230" cy="43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3">
            <a:hlinkClick r:id="rId16" action="ppaction://hlinksldjump"/>
          </p:cNvPr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839508" y="5010594"/>
            <a:ext cx="655048" cy="475806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p3"/>
          <p:cNvSpPr/>
          <p:nvPr/>
        </p:nvSpPr>
        <p:spPr>
          <a:xfrm flipH="1">
            <a:off x="-95837" y="210240"/>
            <a:ext cx="4797915" cy="2434646"/>
          </a:xfrm>
          <a:prstGeom prst="cloudCallout">
            <a:avLst>
              <a:gd name="adj1" fmla="val -60105"/>
              <a:gd name="adj2" fmla="val 35185"/>
            </a:avLst>
          </a:prstGeom>
          <a:solidFill>
            <a:srgbClr val="92D05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Mỗi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quả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dâu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chứa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một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câu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hỏi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muốn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hái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được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dâu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mình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phải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trả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lời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câu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hỏi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Các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bạn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giúp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mình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nhé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!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07" name="Google Shape;807;p3">
            <a:hlinkClick r:id="rId18" action="ppaction://hlinksldjump"/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9951450" y="4865465"/>
            <a:ext cx="2240550" cy="200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EF11B19-FBF9-4160-85C3-66758B4529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32936" y="5823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7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0695 L 0.00781 -0.00695 L 0.03112 -0.05602 C 0.0332 -0.06019 0.03893 -0.07385 0.04271 -0.07963 C 0.0457 -0.08426 0.04779 -0.08357 0.05195 -0.08704 C 0.07917 -0.10903 0.07708 -0.1125 0.11107 -0.12709 C 0.12669 -0.13357 0.14271 -0.13681 0.15859 -0.14167 C 0.16159 -0.14121 0.16484 -0.14213 0.16771 -0.14028 C 0.17253 -0.13727 0.18542 -0.12825 0.19102 -0.11806 C 0.1918 -0.1169 0.19219 -0.11528 0.19271 -0.11366 C 0.1944 -0.1088 0.19609 -0.10371 0.19779 -0.09885 C 0.19688 -0.09399 0.19648 -0.08866 0.19518 -0.08403 C 0.19479 -0.08241 0.19362 -0.08195 0.19271 -0.08102 C 0.18984 -0.07848 0.18789 -0.07963 0.18438 -0.07963 L 0.18685 -0.07524 " pathEditMode="relative" ptsTypes="AAAAAAAAAAAAAAA">
                                      <p:cBhvr>
                                        <p:cTn id="20" dur="2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2 0.00069 L 0.00222 0.00069 C 0.00691 -0.00741 0.01185 -0.01482 0.01628 -0.02315 C 0.02904 -0.0463 0.03112 -0.05672 0.04545 -0.07361 C 0.06433 -0.0956 0.08386 -0.11597 0.103 -0.13727 C 0.10795 -0.14283 0.11303 -0.14792 0.11797 -0.15347 C 0.13099 -0.16829 0.13347 -0.17384 0.14883 -0.18611 C 0.15665 -0.19236 0.16511 -0.1963 0.17305 -0.20232 C 0.20326 -0.22616 0.18659 -0.2206 0.20222 -0.22454 C 0.2099 -0.22408 0.21771 -0.22431 0.22553 -0.22315 C 0.22748 -0.22292 0.22956 -0.22199 0.23138 -0.22014 C 0.23308 -0.21852 0.23399 -0.21505 0.23555 -0.21273 C 0.23646 -0.21111 0.23776 -0.20972 0.23881 -0.20834 C 0.23933 -0.20648 0.23985 -0.2044 0.2405 -0.20232 C 0.24102 -0.20093 0.2418 -0.19954 0.24219 -0.19792 C 0.24258 -0.19607 0.24271 -0.19398 0.24297 -0.19213 L 0.24388 -0.18611 " pathEditMode="relative" ptsTypes="AAAAAAAAAAAAAAAAA">
                                      <p:cBhvr>
                                        <p:cTn id="24" dur="2000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14 -0.02801 L -0.01614 -0.02778 C -0.00221 -0.09537 -0.00195 -0.11204 0.02553 -0.17176 C 0.06485 -0.25787 0.08464 -0.26829 0.14128 -0.33334 C 0.14714 -0.34005 0.15404 -0.34399 0.15886 -0.35255 C 0.16797 -0.36875 0.16329 -0.36274 0.17214 -0.37176 C 0.17331 -0.37431 0.17422 -0.37709 0.17553 -0.37917 C 0.17891 -0.38473 0.17969 -0.38473 0.18295 -0.38658 C 0.18412 -0.38195 0.18594 -0.37315 0.18803 -0.36899 C 0.18868 -0.3676 0.18972 -0.36713 0.1905 -0.36598 C 0.19688 -0.35649 0.18933 -0.36598 0.19558 -0.35857 C 0.19102 -0.35695 0.19128 -0.35949 0.19128 -0.35556 " pathEditMode="relative" rAng="0" ptsTypes="AAAAAAAAAAAA">
                                      <p:cBhvr>
                                        <p:cTn id="28" dur="20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86" y="-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9 0.00579 L 0.00599 0.00579 C -0.00352 -0.04444 -0.0138 -0.09143 -0.01901 -0.14398 C -0.02057 -0.16041 -0.02005 -0.17754 -0.02057 -0.19421 C -0.01836 -0.21203 -0.01654 -0.23009 -0.01393 -0.24768 C -0.00964 -0.27801 -0.00599 -0.30509 0.00273 -0.33217 C 0.00521 -0.34004 0.00872 -0.34699 0.01185 -0.35439 C 0.02226 -0.37847 0.01536 -0.36388 0.02344 -0.37662 C 0.02969 -0.38634 0.0237 -0.37916 0.03099 -0.3868 C 0.03737 -0.38541 0.04375 -0.38426 0.05013 -0.3824 C 0.05104 -0.38217 0.05208 -0.38217 0.0526 -0.38101 C 0.05364 -0.37893 0.05364 -0.37592 0.0543 -0.37361 C 0.05586 -0.36851 0.05937 -0.35879 0.05937 -0.35879 C 0.05898 -0.35277 0.05937 -0.34676 0.05846 -0.34097 C 0.0582 -0.33935 0.0569 -0.33842 0.05599 -0.33796 C 0.05247 -0.3368 0.0487 -0.33726 0.04518 -0.33657 C 0.04427 -0.33634 0.04349 -0.33564 0.04271 -0.33495 " pathEditMode="relative" ptsTypes="AAAAAAAAAAAAAAAAA">
                                      <p:cBhvr>
                                        <p:cTn id="32" dur="2000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4"/>
          <p:cNvSpPr/>
          <p:nvPr/>
        </p:nvSpPr>
        <p:spPr>
          <a:xfrm>
            <a:off x="3300481" y="3912230"/>
            <a:ext cx="5689115" cy="222015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40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813" name="Google Shape;813;p4"/>
          <p:cNvGrpSpPr/>
          <p:nvPr/>
        </p:nvGrpSpPr>
        <p:grpSpPr>
          <a:xfrm>
            <a:off x="1828801" y="499601"/>
            <a:ext cx="9143691" cy="3412630"/>
            <a:chOff x="330958" y="248315"/>
            <a:chExt cx="9143691" cy="3412630"/>
          </a:xfrm>
        </p:grpSpPr>
        <p:pic>
          <p:nvPicPr>
            <p:cNvPr id="814" name="Google Shape;814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15" name="Google Shape;815;p4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816" name="Google Shape;816;p4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817" name="Google Shape;817;p4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818" name="Google Shape;818;p4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19" name="Google Shape;819;p4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820" name="Google Shape;820;p4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821" name="Google Shape;821;p4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22" name="Google Shape;822;p4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23" name="Google Shape;823;p4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pic>
          <p:nvPicPr>
            <p:cNvPr id="824" name="Google Shape;824;p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5" name="Google Shape;825;p4"/>
          <p:cNvSpPr txBox="1"/>
          <p:nvPr/>
        </p:nvSpPr>
        <p:spPr>
          <a:xfrm>
            <a:off x="3562059" y="1073115"/>
            <a:ext cx="48006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Tổng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30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tròn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chục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nhỏ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nhất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có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hai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chữ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….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26" name="Google Shape;826;p4">
            <a:hlinkClick r:id="rId10" action="ppaction://hlinksldjump"/>
          </p:cNvPr>
          <p:cNvSpPr/>
          <p:nvPr/>
        </p:nvSpPr>
        <p:spPr>
          <a:xfrm>
            <a:off x="9410392" y="5791201"/>
            <a:ext cx="1156008" cy="8581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Trở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về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1" name="Google Shape;831;p5"/>
          <p:cNvGrpSpPr/>
          <p:nvPr/>
        </p:nvGrpSpPr>
        <p:grpSpPr>
          <a:xfrm>
            <a:off x="1676401" y="188846"/>
            <a:ext cx="9143691" cy="3412630"/>
            <a:chOff x="330958" y="248315"/>
            <a:chExt cx="9143691" cy="3412630"/>
          </a:xfrm>
        </p:grpSpPr>
        <p:pic>
          <p:nvPicPr>
            <p:cNvPr id="832" name="Google Shape;832;p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33" name="Google Shape;833;p5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834" name="Google Shape;834;p5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835" name="Google Shape;835;p5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836" name="Google Shape;836;p5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37" name="Google Shape;837;p5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838" name="Google Shape;838;p5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839" name="Google Shape;839;p5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40" name="Google Shape;840;p5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41" name="Google Shape;841;p5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pic>
          <p:nvPicPr>
            <p:cNvPr id="842" name="Google Shape;842;p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3" name="Google Shape;843;p5"/>
          <p:cNvSpPr txBox="1"/>
          <p:nvPr/>
        </p:nvSpPr>
        <p:spPr>
          <a:xfrm>
            <a:off x="3423843" y="488176"/>
            <a:ext cx="48006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Lan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có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10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bông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hoa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. Lan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Mai 4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bông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hoa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Hỏi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Mai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có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bao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nhiêu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bông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hoa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5">
            <a:hlinkClick r:id="rId10" action="ppaction://hlinksldjump"/>
          </p:cNvPr>
          <p:cNvSpPr/>
          <p:nvPr/>
        </p:nvSpPr>
        <p:spPr>
          <a:xfrm>
            <a:off x="9410392" y="5791201"/>
            <a:ext cx="1196648" cy="8581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Trở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về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5" name="Google Shape;845;p5"/>
          <p:cNvSpPr/>
          <p:nvPr/>
        </p:nvSpPr>
        <p:spPr>
          <a:xfrm>
            <a:off x="3300481" y="3912230"/>
            <a:ext cx="5689115" cy="222015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6 </a:t>
            </a:r>
            <a:r>
              <a:rPr kumimoji="0" lang="en-US" sz="8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bông</a:t>
            </a: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8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hoa</a:t>
            </a: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6"/>
          <p:cNvGrpSpPr/>
          <p:nvPr/>
        </p:nvGrpSpPr>
        <p:grpSpPr>
          <a:xfrm>
            <a:off x="1676401" y="321531"/>
            <a:ext cx="9143691" cy="3412630"/>
            <a:chOff x="330958" y="248315"/>
            <a:chExt cx="9143691" cy="3412630"/>
          </a:xfrm>
        </p:grpSpPr>
        <p:pic>
          <p:nvPicPr>
            <p:cNvPr id="851" name="Google Shape;851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2" name="Google Shape;852;p6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853" name="Google Shape;853;p6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854" name="Google Shape;854;p6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855" name="Google Shape;855;p6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56" name="Google Shape;856;p6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857" name="Google Shape;857;p6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858" name="Google Shape;858;p6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59" name="Google Shape;859;p6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860" name="Google Shape;860;p6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pic>
          <p:nvPicPr>
            <p:cNvPr id="861" name="Google Shape;861;p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2" name="Google Shape;862;p6"/>
          <p:cNvSpPr txBox="1"/>
          <p:nvPr/>
        </p:nvSpPr>
        <p:spPr>
          <a:xfrm>
            <a:off x="3576400" y="990601"/>
            <a:ext cx="4800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Hiệu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của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35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30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là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?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6">
            <a:hlinkClick r:id="rId10" action="ppaction://hlinksldjump"/>
          </p:cNvPr>
          <p:cNvSpPr/>
          <p:nvPr/>
        </p:nvSpPr>
        <p:spPr>
          <a:xfrm>
            <a:off x="9410392" y="5791201"/>
            <a:ext cx="1166168" cy="8581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Trở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về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4" name="Google Shape;864;p6"/>
          <p:cNvSpPr/>
          <p:nvPr/>
        </p:nvSpPr>
        <p:spPr>
          <a:xfrm>
            <a:off x="3300481" y="3912230"/>
            <a:ext cx="5689115" cy="222015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</a:t>
            </a:r>
            <a:r>
              <a:rPr kumimoji="0" lang="en-US" sz="5400" b="0" i="0" u="none" strike="noStrike" kern="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7" name="Google Shape;907;p9"/>
          <p:cNvGrpSpPr/>
          <p:nvPr/>
        </p:nvGrpSpPr>
        <p:grpSpPr>
          <a:xfrm>
            <a:off x="1676401" y="188846"/>
            <a:ext cx="9143691" cy="3412630"/>
            <a:chOff x="330958" y="248315"/>
            <a:chExt cx="9143691" cy="3412630"/>
          </a:xfrm>
        </p:grpSpPr>
        <p:pic>
          <p:nvPicPr>
            <p:cNvPr id="908" name="Google Shape;908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93072" y="248315"/>
              <a:ext cx="5898682" cy="306348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09" name="Google Shape;909;p9"/>
            <p:cNvGrpSpPr/>
            <p:nvPr/>
          </p:nvGrpSpPr>
          <p:grpSpPr>
            <a:xfrm>
              <a:off x="6630274" y="381000"/>
              <a:ext cx="2844375" cy="3247712"/>
              <a:chOff x="8876763" y="-521788"/>
              <a:chExt cx="2844375" cy="3247712"/>
            </a:xfrm>
          </p:grpSpPr>
          <p:pic>
            <p:nvPicPr>
              <p:cNvPr id="910" name="Google Shape;910;p9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8901738" y="-521788"/>
                <a:ext cx="2819400" cy="324771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911" name="Google Shape;911;p9"/>
              <p:cNvGrpSpPr/>
              <p:nvPr/>
            </p:nvGrpSpPr>
            <p:grpSpPr>
              <a:xfrm>
                <a:off x="8876763" y="1589993"/>
                <a:ext cx="1191635" cy="857409"/>
                <a:chOff x="8015653" y="2725924"/>
                <a:chExt cx="1191635" cy="857409"/>
              </a:xfrm>
            </p:grpSpPr>
            <p:pic>
              <p:nvPicPr>
                <p:cNvPr id="912" name="Google Shape;912;p9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8015653" y="2725924"/>
                  <a:ext cx="1093467" cy="85740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13" name="Google Shape;913;p9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 flipH="1">
                  <a:off x="8217302" y="2799166"/>
                  <a:ext cx="690168" cy="50131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914" name="Google Shape;914;p9"/>
                <p:cNvGrpSpPr/>
                <p:nvPr/>
              </p:nvGrpSpPr>
              <p:grpSpPr>
                <a:xfrm>
                  <a:off x="8057662" y="2866529"/>
                  <a:ext cx="1149626" cy="494544"/>
                  <a:chOff x="9979481" y="2866529"/>
                  <a:chExt cx="1149626" cy="494544"/>
                </a:xfrm>
              </p:grpSpPr>
              <p:pic>
                <p:nvPicPr>
                  <p:cNvPr id="915" name="Google Shape;915;p9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516353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916" name="Google Shape;916;p9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9979481" y="2866529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917" name="Google Shape;917;p9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/>
                  <a:stretch/>
                </p:blipFill>
                <p:spPr>
                  <a:xfrm flipH="1">
                    <a:off x="10311438" y="2915987"/>
                    <a:ext cx="612754" cy="44508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pic>
          <p:nvPicPr>
            <p:cNvPr id="918" name="Google Shape;918;p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0958" y="1704742"/>
              <a:ext cx="1471681" cy="19562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9" name="Google Shape;919;p9">
            <a:hlinkClick r:id="rId10" action="ppaction://hlinksldjump"/>
          </p:cNvPr>
          <p:cNvSpPr/>
          <p:nvPr/>
        </p:nvSpPr>
        <p:spPr>
          <a:xfrm>
            <a:off x="9405785" y="5984898"/>
            <a:ext cx="1099655" cy="85811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Trở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về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0" name="Google Shape;920;p9"/>
          <p:cNvSpPr txBox="1"/>
          <p:nvPr/>
        </p:nvSpPr>
        <p:spPr>
          <a:xfrm>
            <a:off x="3523503" y="737560"/>
            <a:ext cx="48006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Viết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 65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dưới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dạng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tổng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của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các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chục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đơn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vị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9"/>
          <p:cNvSpPr/>
          <p:nvPr/>
        </p:nvSpPr>
        <p:spPr>
          <a:xfrm>
            <a:off x="3300481" y="3912230"/>
            <a:ext cx="5689115" cy="222015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65 = 60 + 5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BFB790-B6AF-4D49-B0B2-DFAB2411E5FF}"/>
              </a:ext>
            </a:extLst>
          </p:cNvPr>
          <p:cNvSpPr/>
          <p:nvPr/>
        </p:nvSpPr>
        <p:spPr>
          <a:xfrm>
            <a:off x="4138246" y="1556951"/>
            <a:ext cx="3842159" cy="3744097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chemeClr val="accent6">
                    <a:lumMod val="50000"/>
                  </a:schemeClr>
                </a:solidFill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7CF1EF-13E5-134B-82DD-FBAED568B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33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3381</TotalTime>
  <Words>351</Words>
  <Application>Microsoft Macintosh PowerPoint</Application>
  <PresentationFormat>Widescreen</PresentationFormat>
  <Paragraphs>103</Paragraphs>
  <Slides>20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Times New Roman</vt:lpstr>
      <vt:lpstr>UTM Cookies</vt:lpstr>
      <vt:lpstr>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TRÒ CHƠI: HÁI DÂU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291</cp:revision>
  <dcterms:created xsi:type="dcterms:W3CDTF">2021-06-02T01:34:28Z</dcterms:created>
  <dcterms:modified xsi:type="dcterms:W3CDTF">2021-09-28T11:56:08Z</dcterms:modified>
</cp:coreProperties>
</file>