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20" r:id="rId2"/>
  </p:sldMasterIdLst>
  <p:notesMasterIdLst>
    <p:notesMasterId r:id="rId12"/>
  </p:notesMasterIdLst>
  <p:sldIdLst>
    <p:sldId id="399" r:id="rId3"/>
    <p:sldId id="413" r:id="rId4"/>
    <p:sldId id="415" r:id="rId5"/>
    <p:sldId id="297" r:id="rId6"/>
    <p:sldId id="298" r:id="rId7"/>
    <p:sldId id="299" r:id="rId8"/>
    <p:sldId id="300" r:id="rId9"/>
    <p:sldId id="412" r:id="rId10"/>
    <p:sldId id="414" r:id="rId11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D5B5"/>
    <a:srgbClr val="B7DEE8"/>
    <a:srgbClr val="ACD868"/>
    <a:srgbClr val="59C030"/>
    <a:srgbClr val="F6B843"/>
    <a:srgbClr val="66E5B9"/>
    <a:srgbClr val="F0C9BF"/>
    <a:srgbClr val="F5A45F"/>
    <a:srgbClr val="FFED8E"/>
    <a:srgbClr val="B2E3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5" autoAdjust="0"/>
    <p:restoredTop sz="94660"/>
  </p:normalViewPr>
  <p:slideViewPr>
    <p:cSldViewPr snapToGrid="0">
      <p:cViewPr varScale="1">
        <p:scale>
          <a:sx n="73" d="100"/>
          <a:sy n="73" d="100"/>
        </p:scale>
        <p:origin x="41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41C5E3-2A83-44CF-9BAE-DFE19A2F98DA}" type="datetimeFigureOut">
              <a:rPr lang="vi-VN" smtClean="0"/>
              <a:t>28/09/2022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0A1D9A-82E5-4D71-88C2-F2691999086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03575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272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27234" y="219519"/>
            <a:ext cx="12164765" cy="6418963"/>
            <a:chOff x="125465" y="219519"/>
            <a:chExt cx="8923440" cy="4925505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125465" y="219519"/>
              <a:ext cx="8923440" cy="4925505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6656728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ACD868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523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2156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34217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9485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086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66821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4038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7935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08953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667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44400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26944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383754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599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12005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639005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216197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45679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935683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631003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692648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365971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33944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702233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709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477033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00903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3755422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9752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754710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77079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73962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0746298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63355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008607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886703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493345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80801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1934380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28/09/2022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1236198"/>
      </p:ext>
    </p:extLst>
  </p:cSld>
  <p:clrMapOvr>
    <a:masterClrMapping/>
  </p:clrMapOvr>
  <p:transition spd="slow">
    <p:wipe dir="d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433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995;p14">
              <a:extLst>
                <a:ext uri="{FF2B5EF4-FFF2-40B4-BE49-F238E27FC236}">
                  <a16:creationId xmlns:a16="http://schemas.microsoft.com/office/drawing/2014/main" id="{D06F31EF-754A-4F9F-A77D-7C1C58F47361}"/>
                </a:ext>
              </a:extLst>
            </p:cNvPr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999;p14">
              <a:extLst>
                <a:ext uri="{FF2B5EF4-FFF2-40B4-BE49-F238E27FC236}">
                  <a16:creationId xmlns:a16="http://schemas.microsoft.com/office/drawing/2014/main" id="{B5709D43-3D83-463A-9E8C-6FA8BF6FE3F4}"/>
                </a:ext>
              </a:extLst>
            </p:cNvPr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002;p14">
              <a:extLst>
                <a:ext uri="{FF2B5EF4-FFF2-40B4-BE49-F238E27FC236}">
                  <a16:creationId xmlns:a16="http://schemas.microsoft.com/office/drawing/2014/main" id="{7E2F91D5-68DF-48A6-8869-7FD6B10D5313}"/>
                </a:ext>
              </a:extLst>
            </p:cNvPr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005;p14">
              <a:extLst>
                <a:ext uri="{FF2B5EF4-FFF2-40B4-BE49-F238E27FC236}">
                  <a16:creationId xmlns:a16="http://schemas.microsoft.com/office/drawing/2014/main" id="{18466ED5-E416-4DE1-A4F7-CD23EAA77B79}"/>
                </a:ext>
              </a:extLst>
            </p:cNvPr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008;p14">
              <a:extLst>
                <a:ext uri="{FF2B5EF4-FFF2-40B4-BE49-F238E27FC236}">
                  <a16:creationId xmlns:a16="http://schemas.microsoft.com/office/drawing/2014/main" id="{11848AC2-1101-45B6-ABB6-4FD06AA8642A}"/>
                </a:ext>
              </a:extLst>
            </p:cNvPr>
            <p:cNvSpPr/>
            <p:nvPr/>
          </p:nvSpPr>
          <p:spPr>
            <a:xfrm>
              <a:off x="8341543" y="292270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011;p14">
              <a:extLst>
                <a:ext uri="{FF2B5EF4-FFF2-40B4-BE49-F238E27FC236}">
                  <a16:creationId xmlns:a16="http://schemas.microsoft.com/office/drawing/2014/main" id="{87C36489-2782-4D32-8AFF-590446FE6759}"/>
                </a:ext>
              </a:extLst>
            </p:cNvPr>
            <p:cNvSpPr/>
            <p:nvPr/>
          </p:nvSpPr>
          <p:spPr>
            <a:xfrm>
              <a:off x="8341543" y="348363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515326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64264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18" Type="http://schemas.openxmlformats.org/officeDocument/2006/relationships/slideLayout" Target="../slideLayouts/slideLayout45.xml"/><Relationship Id="rId26" Type="http://schemas.openxmlformats.org/officeDocument/2006/relationships/slideLayout" Target="../slideLayouts/slideLayout53.xml"/><Relationship Id="rId3" Type="http://schemas.openxmlformats.org/officeDocument/2006/relationships/slideLayout" Target="../slideLayouts/slideLayout30.xml"/><Relationship Id="rId21" Type="http://schemas.openxmlformats.org/officeDocument/2006/relationships/slideLayout" Target="../slideLayouts/slideLayout48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slideLayout" Target="../slideLayouts/slideLayout44.xml"/><Relationship Id="rId25" Type="http://schemas.openxmlformats.org/officeDocument/2006/relationships/slideLayout" Target="../slideLayouts/slideLayout52.xml"/><Relationship Id="rId2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43.xml"/><Relationship Id="rId20" Type="http://schemas.openxmlformats.org/officeDocument/2006/relationships/slideLayout" Target="../slideLayouts/slideLayout47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24" Type="http://schemas.openxmlformats.org/officeDocument/2006/relationships/slideLayout" Target="../slideLayouts/slideLayout51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23" Type="http://schemas.openxmlformats.org/officeDocument/2006/relationships/slideLayout" Target="../slideLayouts/slideLayout50.xml"/><Relationship Id="rId28" Type="http://schemas.openxmlformats.org/officeDocument/2006/relationships/theme" Target="../theme/theme2.xml"/><Relationship Id="rId10" Type="http://schemas.openxmlformats.org/officeDocument/2006/relationships/slideLayout" Target="../slideLayouts/slideLayout37.xml"/><Relationship Id="rId19" Type="http://schemas.openxmlformats.org/officeDocument/2006/relationships/slideLayout" Target="../slideLayouts/slideLayout46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Relationship Id="rId22" Type="http://schemas.openxmlformats.org/officeDocument/2006/relationships/slideLayout" Target="../slideLayouts/slideLayout49.xml"/><Relationship Id="rId27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74" r:id="rId5"/>
    <p:sldLayoutId id="2147483691" r:id="rId6"/>
    <p:sldLayoutId id="2147483662" r:id="rId7"/>
    <p:sldLayoutId id="2147483663" r:id="rId8"/>
    <p:sldLayoutId id="2147483664" r:id="rId9"/>
    <p:sldLayoutId id="2147483665" r:id="rId10"/>
    <p:sldLayoutId id="2147483675" r:id="rId11"/>
    <p:sldLayoutId id="2147483692" r:id="rId12"/>
    <p:sldLayoutId id="2147483676" r:id="rId13"/>
    <p:sldLayoutId id="2147483677" r:id="rId14"/>
    <p:sldLayoutId id="2147483678" r:id="rId15"/>
    <p:sldLayoutId id="2147483679" r:id="rId16"/>
    <p:sldLayoutId id="2147483680" r:id="rId17"/>
    <p:sldLayoutId id="2147483681" r:id="rId18"/>
    <p:sldLayoutId id="2147483682" r:id="rId19"/>
    <p:sldLayoutId id="2147483683" r:id="rId20"/>
    <p:sldLayoutId id="2147483684" r:id="rId21"/>
    <p:sldLayoutId id="2147483685" r:id="rId22"/>
    <p:sldLayoutId id="2147483686" r:id="rId23"/>
    <p:sldLayoutId id="2147483687" r:id="rId24"/>
    <p:sldLayoutId id="2147483688" r:id="rId25"/>
    <p:sldLayoutId id="2147483689" r:id="rId26"/>
    <p:sldLayoutId id="2147483690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525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  <p:sldLayoutId id="2147483737" r:id="rId17"/>
    <p:sldLayoutId id="2147483738" r:id="rId18"/>
    <p:sldLayoutId id="2147483739" r:id="rId19"/>
    <p:sldLayoutId id="2147483740" r:id="rId20"/>
    <p:sldLayoutId id="2147483741" r:id="rId21"/>
    <p:sldLayoutId id="2147483742" r:id="rId22"/>
    <p:sldLayoutId id="2147483743" r:id="rId23"/>
    <p:sldLayoutId id="2147483744" r:id="rId24"/>
    <p:sldLayoutId id="2147483745" r:id="rId25"/>
    <p:sldLayoutId id="2147483746" r:id="rId26"/>
    <p:sldLayoutId id="2147483748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microsoft.com/office/2007/relationships/hdphoto" Target="../media/hdphoto8.wdp"/><Relationship Id="rId18" Type="http://schemas.microsoft.com/office/2007/relationships/hdphoto" Target="../media/hdphoto11.wdp"/><Relationship Id="rId26" Type="http://schemas.openxmlformats.org/officeDocument/2006/relationships/image" Target="../media/image15.png"/><Relationship Id="rId3" Type="http://schemas.microsoft.com/office/2007/relationships/hdphoto" Target="../media/hdphoto3.wdp"/><Relationship Id="rId21" Type="http://schemas.microsoft.com/office/2007/relationships/hdphoto" Target="../media/hdphoto13.wdp"/><Relationship Id="rId7" Type="http://schemas.microsoft.com/office/2007/relationships/hdphoto" Target="../media/hdphoto5.wdp"/><Relationship Id="rId12" Type="http://schemas.openxmlformats.org/officeDocument/2006/relationships/image" Target="../media/image9.png"/><Relationship Id="rId17" Type="http://schemas.openxmlformats.org/officeDocument/2006/relationships/image" Target="../media/image11.png"/><Relationship Id="rId25" Type="http://schemas.microsoft.com/office/2007/relationships/hdphoto" Target="../media/hdphoto15.wdp"/><Relationship Id="rId2" Type="http://schemas.openxmlformats.org/officeDocument/2006/relationships/image" Target="../media/image4.png"/><Relationship Id="rId16" Type="http://schemas.microsoft.com/office/2007/relationships/hdphoto" Target="../media/hdphoto10.wdp"/><Relationship Id="rId20" Type="http://schemas.microsoft.com/office/2007/relationships/hdphoto" Target="../media/hdphoto12.wdp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6.png"/><Relationship Id="rId11" Type="http://schemas.microsoft.com/office/2007/relationships/hdphoto" Target="../media/hdphoto7.wdp"/><Relationship Id="rId24" Type="http://schemas.openxmlformats.org/officeDocument/2006/relationships/image" Target="../media/image14.png"/><Relationship Id="rId5" Type="http://schemas.microsoft.com/office/2007/relationships/hdphoto" Target="../media/hdphoto4.wdp"/><Relationship Id="rId15" Type="http://schemas.openxmlformats.org/officeDocument/2006/relationships/image" Target="../media/image10.png"/><Relationship Id="rId23" Type="http://schemas.microsoft.com/office/2007/relationships/hdphoto" Target="../media/hdphoto14.wdp"/><Relationship Id="rId10" Type="http://schemas.openxmlformats.org/officeDocument/2006/relationships/image" Target="../media/image8.png"/><Relationship Id="rId19" Type="http://schemas.openxmlformats.org/officeDocument/2006/relationships/image" Target="../media/image12.png"/><Relationship Id="rId4" Type="http://schemas.openxmlformats.org/officeDocument/2006/relationships/image" Target="../media/image5.png"/><Relationship Id="rId9" Type="http://schemas.microsoft.com/office/2007/relationships/hdphoto" Target="../media/hdphoto6.wdp"/><Relationship Id="rId14" Type="http://schemas.microsoft.com/office/2007/relationships/hdphoto" Target="../media/hdphoto9.wdp"/><Relationship Id="rId22" Type="http://schemas.openxmlformats.org/officeDocument/2006/relationships/image" Target="../media/image13.png"/><Relationship Id="rId27" Type="http://schemas.microsoft.com/office/2007/relationships/hdphoto" Target="../media/hdphoto16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CBFB790-B6AF-4D49-B0B2-DFAB2411E5FF}"/>
              </a:ext>
            </a:extLst>
          </p:cNvPr>
          <p:cNvSpPr/>
          <p:nvPr/>
        </p:nvSpPr>
        <p:spPr>
          <a:xfrm>
            <a:off x="4138246" y="1556951"/>
            <a:ext cx="3842159" cy="3744097"/>
          </a:xfrm>
          <a:prstGeom prst="rect">
            <a:avLst/>
          </a:prstGeom>
          <a:solidFill>
            <a:srgbClr val="B7DE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96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708953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F83228-C9E4-2442-8B03-DF33505055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866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CE3B853-1772-9C40-96A6-4E46DA6E5E18}"/>
              </a:ext>
            </a:extLst>
          </p:cNvPr>
          <p:cNvSpPr txBox="1"/>
          <p:nvPr/>
        </p:nvSpPr>
        <p:spPr>
          <a:xfrm>
            <a:off x="1466421" y="402349"/>
            <a:ext cx="8372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Số?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0638E234-107C-5B41-98C2-5F19DD6702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6244906"/>
              </p:ext>
            </p:extLst>
          </p:nvPr>
        </p:nvGraphicFramePr>
        <p:xfrm>
          <a:off x="1123943" y="1490180"/>
          <a:ext cx="9778519" cy="36796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6403">
                  <a:extLst>
                    <a:ext uri="{9D8B030D-6E8A-4147-A177-3AD203B41FA5}">
                      <a16:colId xmlns:a16="http://schemas.microsoft.com/office/drawing/2014/main" val="3301960261"/>
                    </a:ext>
                  </a:extLst>
                </a:gridCol>
                <a:gridCol w="1263686">
                  <a:extLst>
                    <a:ext uri="{9D8B030D-6E8A-4147-A177-3AD203B41FA5}">
                      <a16:colId xmlns:a16="http://schemas.microsoft.com/office/drawing/2014/main" val="1457856739"/>
                    </a:ext>
                  </a:extLst>
                </a:gridCol>
                <a:gridCol w="1263686">
                  <a:extLst>
                    <a:ext uri="{9D8B030D-6E8A-4147-A177-3AD203B41FA5}">
                      <a16:colId xmlns:a16="http://schemas.microsoft.com/office/drawing/2014/main" val="3554666792"/>
                    </a:ext>
                  </a:extLst>
                </a:gridCol>
                <a:gridCol w="1263686">
                  <a:extLst>
                    <a:ext uri="{9D8B030D-6E8A-4147-A177-3AD203B41FA5}">
                      <a16:colId xmlns:a16="http://schemas.microsoft.com/office/drawing/2014/main" val="3408620678"/>
                    </a:ext>
                  </a:extLst>
                </a:gridCol>
                <a:gridCol w="1263686">
                  <a:extLst>
                    <a:ext uri="{9D8B030D-6E8A-4147-A177-3AD203B41FA5}">
                      <a16:colId xmlns:a16="http://schemas.microsoft.com/office/drawing/2014/main" val="1271204528"/>
                    </a:ext>
                  </a:extLst>
                </a:gridCol>
                <a:gridCol w="1263686">
                  <a:extLst>
                    <a:ext uri="{9D8B030D-6E8A-4147-A177-3AD203B41FA5}">
                      <a16:colId xmlns:a16="http://schemas.microsoft.com/office/drawing/2014/main" val="2677835701"/>
                    </a:ext>
                  </a:extLst>
                </a:gridCol>
                <a:gridCol w="1263686">
                  <a:extLst>
                    <a:ext uri="{9D8B030D-6E8A-4147-A177-3AD203B41FA5}">
                      <a16:colId xmlns:a16="http://schemas.microsoft.com/office/drawing/2014/main" val="2946917561"/>
                    </a:ext>
                  </a:extLst>
                </a:gridCol>
              </a:tblGrid>
              <a:tr h="1145208">
                <a:tc>
                  <a:txBody>
                    <a:bodyPr/>
                    <a:lstStyle/>
                    <a:p>
                      <a:pPr algn="ctr"/>
                      <a:r>
                        <a:rPr lang="en-VN" sz="2800" b="0" dirty="0">
                          <a:solidFill>
                            <a:schemeClr val="tx1"/>
                          </a:solidFill>
                          <a:latin typeface="+mn-lt"/>
                        </a:rPr>
                        <a:t>Số hạng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E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b="0" dirty="0">
                          <a:solidFill>
                            <a:schemeClr val="tx1"/>
                          </a:solidFill>
                          <a:latin typeface="+mn-lt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E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b="0" dirty="0">
                          <a:solidFill>
                            <a:schemeClr val="tx1"/>
                          </a:solidFill>
                          <a:latin typeface="+mn-lt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E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b="0" dirty="0">
                          <a:solidFill>
                            <a:schemeClr val="tx1"/>
                          </a:solidFill>
                          <a:latin typeface="+mn-lt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E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b="0" dirty="0">
                          <a:solidFill>
                            <a:schemeClr val="tx1"/>
                          </a:solidFill>
                          <a:latin typeface="+mn-lt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E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b="0" dirty="0">
                          <a:solidFill>
                            <a:schemeClr val="tx1"/>
                          </a:solidFill>
                          <a:latin typeface="+mn-lt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E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b="0" dirty="0">
                          <a:solidFill>
                            <a:schemeClr val="tx1"/>
                          </a:solidFill>
                          <a:latin typeface="+mn-lt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E3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1216328"/>
                  </a:ext>
                </a:extLst>
              </a:tr>
              <a:tr h="1284783">
                <a:tc>
                  <a:txBody>
                    <a:bodyPr/>
                    <a:lstStyle/>
                    <a:p>
                      <a:pPr algn="ctr"/>
                      <a:r>
                        <a:rPr lang="en-VN" sz="2800" b="0" dirty="0">
                          <a:solidFill>
                            <a:schemeClr val="tx1"/>
                          </a:solidFill>
                          <a:latin typeface="+mn-lt"/>
                        </a:rPr>
                        <a:t>Số hạng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E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E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E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E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E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E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E3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493399"/>
                  </a:ext>
                </a:extLst>
              </a:tr>
              <a:tr h="1249706">
                <a:tc>
                  <a:txBody>
                    <a:bodyPr/>
                    <a:lstStyle/>
                    <a:p>
                      <a:pPr algn="ctr"/>
                      <a:r>
                        <a:rPr lang="en-VN" sz="2800" b="0" dirty="0">
                          <a:solidFill>
                            <a:schemeClr val="tx1"/>
                          </a:solidFill>
                          <a:latin typeface="+mn-lt"/>
                        </a:rPr>
                        <a:t>Tổng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D6C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D6C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D6C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D6C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D6C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D6C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D6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1688769"/>
                  </a:ext>
                </a:extLst>
              </a:tr>
            </a:tbl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40650799-A4F1-C546-AD3C-6B7192F85089}"/>
              </a:ext>
            </a:extLst>
          </p:cNvPr>
          <p:cNvSpPr txBox="1"/>
          <p:nvPr/>
        </p:nvSpPr>
        <p:spPr>
          <a:xfrm>
            <a:off x="4812492" y="4233393"/>
            <a:ext cx="750977" cy="584775"/>
          </a:xfrm>
          <a:prstGeom prst="rect">
            <a:avLst/>
          </a:prstGeom>
          <a:solidFill>
            <a:srgbClr val="F2D6C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VN" sz="3200" dirty="0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5601706-A114-A540-963F-5DCE24DB7A06}"/>
              </a:ext>
            </a:extLst>
          </p:cNvPr>
          <p:cNvSpPr txBox="1"/>
          <p:nvPr/>
        </p:nvSpPr>
        <p:spPr>
          <a:xfrm>
            <a:off x="7373030" y="4233749"/>
            <a:ext cx="750977" cy="584775"/>
          </a:xfrm>
          <a:prstGeom prst="rect">
            <a:avLst/>
          </a:prstGeom>
          <a:solidFill>
            <a:srgbClr val="F2D6C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VN" sz="3200" dirty="0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F526444-BD8D-7A41-99F6-D0D496C419F3}"/>
              </a:ext>
            </a:extLst>
          </p:cNvPr>
          <p:cNvSpPr txBox="1"/>
          <p:nvPr/>
        </p:nvSpPr>
        <p:spPr>
          <a:xfrm>
            <a:off x="8642734" y="4233392"/>
            <a:ext cx="750977" cy="584775"/>
          </a:xfrm>
          <a:prstGeom prst="rect">
            <a:avLst/>
          </a:prstGeom>
          <a:solidFill>
            <a:srgbClr val="F2D6C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VN" sz="3200" dirty="0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6455096-F278-BF41-8442-B7AA122EB20C}"/>
              </a:ext>
            </a:extLst>
          </p:cNvPr>
          <p:cNvSpPr txBox="1"/>
          <p:nvPr/>
        </p:nvSpPr>
        <p:spPr>
          <a:xfrm>
            <a:off x="9933568" y="4233392"/>
            <a:ext cx="750977" cy="584775"/>
          </a:xfrm>
          <a:prstGeom prst="rect">
            <a:avLst/>
          </a:prstGeom>
          <a:solidFill>
            <a:srgbClr val="F2D6C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VN" sz="3200" dirty="0">
                <a:solidFill>
                  <a:srgbClr val="FF0000"/>
                </a:solidFill>
              </a:rPr>
              <a:t>1</a:t>
            </a:r>
            <a:r>
              <a:rPr lang="en-US" sz="3200" dirty="0">
                <a:solidFill>
                  <a:srgbClr val="FF0000"/>
                </a:solidFill>
              </a:rPr>
              <a:t>5</a:t>
            </a:r>
            <a:endParaRPr lang="en-VN" sz="3200" dirty="0">
              <a:solidFill>
                <a:srgbClr val="FF0000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BD0EE7F-E743-4545-9C55-0238460A2CF5}"/>
              </a:ext>
            </a:extLst>
          </p:cNvPr>
          <p:cNvGrpSpPr/>
          <p:nvPr/>
        </p:nvGrpSpPr>
        <p:grpSpPr>
          <a:xfrm>
            <a:off x="821030" y="167314"/>
            <a:ext cx="605826" cy="830997"/>
            <a:chOff x="3174278" y="237323"/>
            <a:chExt cx="605826" cy="830997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881EE35-0B63-BD49-A179-7AA192F8A60B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9BA06EB-7260-EF43-843D-2168640B8570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29DAEF6C-D763-9E47-833E-73FBAEB282B5}"/>
              </a:ext>
            </a:extLst>
          </p:cNvPr>
          <p:cNvSpPr/>
          <p:nvPr/>
        </p:nvSpPr>
        <p:spPr>
          <a:xfrm>
            <a:off x="1019427" y="867759"/>
            <a:ext cx="6046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VN" sz="2800" dirty="0">
                <a:solidFill>
                  <a:prstClr val="black"/>
                </a:solidFill>
              </a:rPr>
              <a:t>a) </a:t>
            </a:r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1595464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20" grpId="0" animBg="1"/>
          <p:bldP spid="15" grpId="0" animBg="1"/>
          <p:bldP spid="16" grpId="0" animBg="1"/>
          <p:bldP spid="17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7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6" fill="hold">
                          <p:stCondLst>
                            <p:cond delay="indefinite"/>
                          </p:stCondLst>
                          <p:childTnLst>
                            <p:par>
                              <p:cTn id="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8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1" fill="hold">
                          <p:stCondLst>
                            <p:cond delay="indefinite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5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6" fill="hold">
                          <p:stCondLst>
                            <p:cond delay="indefinite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1" fill="hold">
                          <p:stCondLst>
                            <p:cond delay="indefinite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5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6" fill="hold">
                          <p:stCondLst>
                            <p:cond delay="indefinite"/>
                          </p:stCondLst>
                          <p:childTnLst>
                            <p:par>
                              <p:cTn id="6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8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0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20" grpId="0" animBg="1"/>
          <p:bldP spid="15" grpId="0" animBg="1"/>
          <p:bldP spid="16" grpId="0" animBg="1"/>
          <p:bldP spid="17" grpId="0" animBg="1"/>
          <p:bldP spid="35" grpId="0"/>
          <p:bldP spid="45" grpId="0" animBg="1"/>
          <p:bldP spid="46" grpId="0" animBg="1"/>
          <p:bldP spid="48" grpId="0" animBg="1"/>
          <p:bldP spid="49" grpId="0" animBg="1"/>
          <p:bldP spid="50" grpId="0" animBg="1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CE3B853-1772-9C40-96A6-4E46DA6E5E18}"/>
              </a:ext>
            </a:extLst>
          </p:cNvPr>
          <p:cNvSpPr txBox="1"/>
          <p:nvPr/>
        </p:nvSpPr>
        <p:spPr>
          <a:xfrm>
            <a:off x="1466421" y="402349"/>
            <a:ext cx="8372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Số?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8D16A49-5AAE-224A-B9A3-7476B477087C}"/>
              </a:ext>
            </a:extLst>
          </p:cNvPr>
          <p:cNvSpPr txBox="1"/>
          <p:nvPr/>
        </p:nvSpPr>
        <p:spPr>
          <a:xfrm>
            <a:off x="875399" y="1445588"/>
            <a:ext cx="90776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/>
              <a:t>b)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BD0EE7F-E743-4545-9C55-0238460A2CF5}"/>
              </a:ext>
            </a:extLst>
          </p:cNvPr>
          <p:cNvGrpSpPr/>
          <p:nvPr/>
        </p:nvGrpSpPr>
        <p:grpSpPr>
          <a:xfrm>
            <a:off x="821030" y="167314"/>
            <a:ext cx="605826" cy="830997"/>
            <a:chOff x="3174278" y="237323"/>
            <a:chExt cx="605826" cy="830997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881EE35-0B63-BD49-A179-7AA192F8A60B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9BA06EB-7260-EF43-843D-2168640B8570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E3E947E-2AA2-A14F-96D3-6D6FF5EFE070}"/>
              </a:ext>
            </a:extLst>
          </p:cNvPr>
          <p:cNvGrpSpPr/>
          <p:nvPr/>
        </p:nvGrpSpPr>
        <p:grpSpPr>
          <a:xfrm>
            <a:off x="1312985" y="1831936"/>
            <a:ext cx="4138246" cy="3677910"/>
            <a:chOff x="2011680" y="4237622"/>
            <a:chExt cx="2423160" cy="2218029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099E121E-8656-2A40-B169-2DC86FB32AD7}"/>
                </a:ext>
              </a:extLst>
            </p:cNvPr>
            <p:cNvSpPr/>
            <p:nvPr/>
          </p:nvSpPr>
          <p:spPr>
            <a:xfrm>
              <a:off x="2011680" y="5647931"/>
              <a:ext cx="807720" cy="807720"/>
            </a:xfrm>
            <a:prstGeom prst="ellipse">
              <a:avLst/>
            </a:prstGeom>
            <a:grp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800" dirty="0">
                  <a:solidFill>
                    <a:schemeClr val="tx1"/>
                  </a:solidFill>
                </a:rPr>
                <a:t>1</a:t>
              </a: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1C1EA211-661F-FA48-BC17-6F3BF7FF79F6}"/>
                </a:ext>
              </a:extLst>
            </p:cNvPr>
            <p:cNvSpPr/>
            <p:nvPr/>
          </p:nvSpPr>
          <p:spPr>
            <a:xfrm>
              <a:off x="2819400" y="5647931"/>
              <a:ext cx="807720" cy="807720"/>
            </a:xfrm>
            <a:prstGeom prst="ellipse">
              <a:avLst/>
            </a:prstGeom>
            <a:grp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800" dirty="0">
                  <a:solidFill>
                    <a:schemeClr val="tx1"/>
                  </a:solidFill>
                </a:rPr>
                <a:t>2</a:t>
              </a: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48F0FFDB-B399-F04A-A4DC-3DA02131F9E2}"/>
                </a:ext>
              </a:extLst>
            </p:cNvPr>
            <p:cNvSpPr/>
            <p:nvPr/>
          </p:nvSpPr>
          <p:spPr>
            <a:xfrm>
              <a:off x="3627120" y="5634888"/>
              <a:ext cx="807720" cy="807720"/>
            </a:xfrm>
            <a:prstGeom prst="ellipse">
              <a:avLst/>
            </a:prstGeom>
            <a:grp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800" dirty="0">
                  <a:solidFill>
                    <a:schemeClr val="tx1"/>
                  </a:solidFill>
                </a:rPr>
                <a:t>6</a:t>
              </a: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173FE875-EED4-374C-80B6-8233A780F5E3}"/>
                </a:ext>
              </a:extLst>
            </p:cNvPr>
            <p:cNvSpPr/>
            <p:nvPr/>
          </p:nvSpPr>
          <p:spPr>
            <a:xfrm>
              <a:off x="2415540" y="4947209"/>
              <a:ext cx="807720" cy="807720"/>
            </a:xfrm>
            <a:prstGeom prst="ellipse">
              <a:avLst/>
            </a:prstGeom>
            <a:grp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800" dirty="0">
                  <a:solidFill>
                    <a:schemeClr val="tx1"/>
                  </a:solidFill>
                </a:rPr>
                <a:t>3</a:t>
              </a: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DCE6DA3D-F067-2546-95F1-62963061F984}"/>
                </a:ext>
              </a:extLst>
            </p:cNvPr>
            <p:cNvSpPr/>
            <p:nvPr/>
          </p:nvSpPr>
          <p:spPr>
            <a:xfrm>
              <a:off x="3223260" y="4941572"/>
              <a:ext cx="807720" cy="807720"/>
            </a:xfrm>
            <a:prstGeom prst="ellipse">
              <a:avLst/>
            </a:prstGeom>
            <a:grp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800" dirty="0">
                  <a:solidFill>
                    <a:schemeClr val="tx1"/>
                  </a:solidFill>
                </a:rPr>
                <a:t>8</a:t>
              </a: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08BB9235-D61B-C145-A07A-241D16B16AF7}"/>
                </a:ext>
              </a:extLst>
            </p:cNvPr>
            <p:cNvSpPr/>
            <p:nvPr/>
          </p:nvSpPr>
          <p:spPr>
            <a:xfrm>
              <a:off x="2816352" y="4237622"/>
              <a:ext cx="807720" cy="807720"/>
            </a:xfrm>
            <a:prstGeom prst="ellipse">
              <a:avLst/>
            </a:prstGeom>
            <a:grp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8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765CD17-A619-614F-BCD1-D053177D3C36}"/>
              </a:ext>
            </a:extLst>
          </p:cNvPr>
          <p:cNvGrpSpPr/>
          <p:nvPr/>
        </p:nvGrpSpPr>
        <p:grpSpPr>
          <a:xfrm>
            <a:off x="6140938" y="1336431"/>
            <a:ext cx="4867031" cy="4419828"/>
            <a:chOff x="6184405" y="3596194"/>
            <a:chExt cx="3230880" cy="2857002"/>
          </a:xfrm>
          <a:solidFill>
            <a:srgbClr val="F2D6C6"/>
          </a:solidFill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D28105D1-D5E6-3241-8221-E742F719EFDB}"/>
                </a:ext>
              </a:extLst>
            </p:cNvPr>
            <p:cNvGrpSpPr/>
            <p:nvPr/>
          </p:nvGrpSpPr>
          <p:grpSpPr>
            <a:xfrm>
              <a:off x="6184405" y="4232712"/>
              <a:ext cx="2423160" cy="2220484"/>
              <a:chOff x="2011680" y="4237622"/>
              <a:chExt cx="2423160" cy="2220484"/>
            </a:xfrm>
            <a:grpFill/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F1FB17A0-367B-A341-A2D0-325F56B51B95}"/>
                  </a:ext>
                </a:extLst>
              </p:cNvPr>
              <p:cNvSpPr/>
              <p:nvPr/>
            </p:nvSpPr>
            <p:spPr>
              <a:xfrm>
                <a:off x="2011680" y="5647931"/>
                <a:ext cx="807720" cy="807720"/>
              </a:xfrm>
              <a:prstGeom prst="ellipse">
                <a:avLst/>
              </a:prstGeom>
              <a:grpFill/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VN" sz="2800" dirty="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C6472D1C-00C3-D046-92C9-A1C3AABD88A3}"/>
                  </a:ext>
                </a:extLst>
              </p:cNvPr>
              <p:cNvSpPr/>
              <p:nvPr/>
            </p:nvSpPr>
            <p:spPr>
              <a:xfrm>
                <a:off x="2819400" y="5647931"/>
                <a:ext cx="807720" cy="807720"/>
              </a:xfrm>
              <a:prstGeom prst="ellipse">
                <a:avLst/>
              </a:prstGeom>
              <a:grpFill/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VN" sz="2800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D8DFFDAE-13AF-914C-BADD-35F4AC783C2D}"/>
                  </a:ext>
                </a:extLst>
              </p:cNvPr>
              <p:cNvSpPr/>
              <p:nvPr/>
            </p:nvSpPr>
            <p:spPr>
              <a:xfrm>
                <a:off x="3627120" y="5650386"/>
                <a:ext cx="807720" cy="807720"/>
              </a:xfrm>
              <a:prstGeom prst="ellipse">
                <a:avLst/>
              </a:prstGeom>
              <a:grpFill/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VN" sz="2800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B3221173-4E0F-CF40-9FD0-7F70B7A0F2C5}"/>
                  </a:ext>
                </a:extLst>
              </p:cNvPr>
              <p:cNvSpPr/>
              <p:nvPr/>
            </p:nvSpPr>
            <p:spPr>
              <a:xfrm>
                <a:off x="2415540" y="4947209"/>
                <a:ext cx="807720" cy="807720"/>
              </a:xfrm>
              <a:prstGeom prst="ellipse">
                <a:avLst/>
              </a:prstGeom>
              <a:grpFill/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VN" sz="2800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A33580C4-0DEE-224B-B531-3C5FCFDE6EFF}"/>
                  </a:ext>
                </a:extLst>
              </p:cNvPr>
              <p:cNvSpPr/>
              <p:nvPr/>
            </p:nvSpPr>
            <p:spPr>
              <a:xfrm>
                <a:off x="3223260" y="4941572"/>
                <a:ext cx="807720" cy="807720"/>
              </a:xfrm>
              <a:prstGeom prst="ellipse">
                <a:avLst/>
              </a:prstGeom>
              <a:grpFill/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VN" sz="2800" dirty="0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36458B61-0B2C-7E4C-99EC-F520524EAF03}"/>
                  </a:ext>
                </a:extLst>
              </p:cNvPr>
              <p:cNvSpPr/>
              <p:nvPr/>
            </p:nvSpPr>
            <p:spPr>
              <a:xfrm>
                <a:off x="2816352" y="4237622"/>
                <a:ext cx="807720" cy="807720"/>
              </a:xfrm>
              <a:prstGeom prst="ellipse">
                <a:avLst/>
              </a:prstGeom>
              <a:grpFill/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VN" sz="28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</p:grp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E8AA7A12-80A1-D146-A10A-A4B047F8EED4}"/>
                </a:ext>
              </a:extLst>
            </p:cNvPr>
            <p:cNvSpPr/>
            <p:nvPr/>
          </p:nvSpPr>
          <p:spPr>
            <a:xfrm>
              <a:off x="8607565" y="5643021"/>
              <a:ext cx="807720" cy="807720"/>
            </a:xfrm>
            <a:prstGeom prst="ellipse">
              <a:avLst/>
            </a:prstGeom>
            <a:grpFill/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800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EC08846B-AD82-CD45-B457-E446512C4CF3}"/>
                </a:ext>
              </a:extLst>
            </p:cNvPr>
            <p:cNvSpPr/>
            <p:nvPr/>
          </p:nvSpPr>
          <p:spPr>
            <a:xfrm>
              <a:off x="8206753" y="4944754"/>
              <a:ext cx="807720" cy="807720"/>
            </a:xfrm>
            <a:prstGeom prst="ellipse">
              <a:avLst/>
            </a:prstGeom>
            <a:grpFill/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8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0E27A43C-31A2-4446-B729-C64694124210}"/>
                </a:ext>
              </a:extLst>
            </p:cNvPr>
            <p:cNvSpPr/>
            <p:nvPr/>
          </p:nvSpPr>
          <p:spPr>
            <a:xfrm>
              <a:off x="7815475" y="4244032"/>
              <a:ext cx="807720" cy="807720"/>
            </a:xfrm>
            <a:prstGeom prst="ellipse">
              <a:avLst/>
            </a:prstGeom>
            <a:grpFill/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8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E61420EA-69BB-684C-AB2E-E265FD44860C}"/>
                </a:ext>
              </a:extLst>
            </p:cNvPr>
            <p:cNvSpPr/>
            <p:nvPr/>
          </p:nvSpPr>
          <p:spPr>
            <a:xfrm>
              <a:off x="7408699" y="3596194"/>
              <a:ext cx="807720" cy="739338"/>
            </a:xfrm>
            <a:prstGeom prst="ellipse">
              <a:avLst/>
            </a:prstGeom>
            <a:grpFill/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8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45" name="Oval 44">
            <a:extLst>
              <a:ext uri="{FF2B5EF4-FFF2-40B4-BE49-F238E27FC236}">
                <a16:creationId xmlns:a16="http://schemas.microsoft.com/office/drawing/2014/main" id="{BF7FD715-ABE1-0447-BD11-6664CBFFCFED}"/>
              </a:ext>
            </a:extLst>
          </p:cNvPr>
          <p:cNvSpPr/>
          <p:nvPr/>
        </p:nvSpPr>
        <p:spPr>
          <a:xfrm>
            <a:off x="2986329" y="2084967"/>
            <a:ext cx="807720" cy="80772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B7DE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B45D299C-AAE7-604B-8D2A-232960C6B90B}"/>
              </a:ext>
            </a:extLst>
          </p:cNvPr>
          <p:cNvSpPr/>
          <p:nvPr/>
        </p:nvSpPr>
        <p:spPr>
          <a:xfrm>
            <a:off x="9420664" y="3617005"/>
            <a:ext cx="807720" cy="807720"/>
          </a:xfrm>
          <a:prstGeom prst="ellipse">
            <a:avLst/>
          </a:prstGeom>
          <a:solidFill>
            <a:srgbClr val="F2D6C6"/>
          </a:solidFill>
          <a:ln>
            <a:solidFill>
              <a:srgbClr val="FCD5B5">
                <a:alpha val="61607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2</a:t>
            </a: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0411E1C9-BAED-724A-A1E1-04DDB56A7B32}"/>
              </a:ext>
            </a:extLst>
          </p:cNvPr>
          <p:cNvSpPr/>
          <p:nvPr/>
        </p:nvSpPr>
        <p:spPr>
          <a:xfrm>
            <a:off x="7532963" y="2536743"/>
            <a:ext cx="807720" cy="807720"/>
          </a:xfrm>
          <a:prstGeom prst="ellipse">
            <a:avLst/>
          </a:prstGeom>
          <a:solidFill>
            <a:srgbClr val="F2D6C6"/>
          </a:solidFill>
          <a:ln>
            <a:solidFill>
              <a:srgbClr val="FCD5B5">
                <a:alpha val="66865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7</a:t>
            </a: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25ECD4DB-78DE-0347-A081-4E30CC46B487}"/>
              </a:ext>
            </a:extLst>
          </p:cNvPr>
          <p:cNvSpPr/>
          <p:nvPr/>
        </p:nvSpPr>
        <p:spPr>
          <a:xfrm>
            <a:off x="8771782" y="2566915"/>
            <a:ext cx="807720" cy="807720"/>
          </a:xfrm>
          <a:prstGeom prst="ellipse">
            <a:avLst/>
          </a:prstGeom>
          <a:solidFill>
            <a:srgbClr val="F2D6C6"/>
          </a:solidFill>
          <a:ln>
            <a:solidFill>
              <a:srgbClr val="FCD5B5">
                <a:alpha val="62508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6</a:t>
            </a: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D06AED69-74BF-A741-B87B-C9787EA06C33}"/>
              </a:ext>
            </a:extLst>
          </p:cNvPr>
          <p:cNvSpPr/>
          <p:nvPr/>
        </p:nvSpPr>
        <p:spPr>
          <a:xfrm>
            <a:off x="8150305" y="1526145"/>
            <a:ext cx="839113" cy="712042"/>
          </a:xfrm>
          <a:prstGeom prst="ellipse">
            <a:avLst/>
          </a:prstGeom>
          <a:solidFill>
            <a:srgbClr val="F2D6C6"/>
          </a:solidFill>
          <a:ln>
            <a:solidFill>
              <a:srgbClr val="FCD5B5">
                <a:alpha val="59255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319665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0" fill="hold">
                          <p:stCondLst>
                            <p:cond delay="indefinite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35" grpId="0"/>
          <p:bldP spid="45" grpId="0" animBg="1"/>
          <p:bldP spid="46" grpId="0" animBg="1"/>
          <p:bldP spid="48" grpId="0" animBg="1"/>
          <p:bldP spid="49" grpId="0" animBg="1"/>
          <p:bldP spid="50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7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6" fill="hold">
                          <p:stCondLst>
                            <p:cond delay="indefinite"/>
                          </p:stCondLst>
                          <p:childTnLst>
                            <p:par>
                              <p:cTn id="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8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1" fill="hold">
                          <p:stCondLst>
                            <p:cond delay="indefinite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5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6" fill="hold">
                          <p:stCondLst>
                            <p:cond delay="indefinite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1" fill="hold">
                          <p:stCondLst>
                            <p:cond delay="indefinite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5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6" fill="hold">
                          <p:stCondLst>
                            <p:cond delay="indefinite"/>
                          </p:stCondLst>
                          <p:childTnLst>
                            <p:par>
                              <p:cTn id="6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8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0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20" grpId="0" animBg="1"/>
          <p:bldP spid="15" grpId="0" animBg="1"/>
          <p:bldP spid="16" grpId="0" animBg="1"/>
          <p:bldP spid="17" grpId="0" animBg="1"/>
          <p:bldP spid="35" grpId="0"/>
          <p:bldP spid="45" grpId="0" animBg="1"/>
          <p:bldP spid="46" grpId="0" animBg="1"/>
          <p:bldP spid="48" grpId="0" animBg="1"/>
          <p:bldP spid="49" grpId="0" animBg="1"/>
          <p:bldP spid="50" grpId="0" animBg="1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CFF8928-A21A-464F-8663-EC01F46CB0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85" y="309817"/>
            <a:ext cx="9129288" cy="36330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ACC6FC0-F39B-7049-8E73-5D437E51A4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4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399" y="3771672"/>
            <a:ext cx="10285835" cy="252064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8B7129-27B4-CF43-A875-404E2D25F097}"/>
              </a:ext>
            </a:extLst>
          </p:cNvPr>
          <p:cNvSpPr txBox="1"/>
          <p:nvPr/>
        </p:nvSpPr>
        <p:spPr>
          <a:xfrm>
            <a:off x="1466421" y="402349"/>
            <a:ext cx="8372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Số?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0C46642-A3B5-EB41-B2BC-E0576BD792D8}"/>
              </a:ext>
            </a:extLst>
          </p:cNvPr>
          <p:cNvGrpSpPr/>
          <p:nvPr/>
        </p:nvGrpSpPr>
        <p:grpSpPr>
          <a:xfrm>
            <a:off x="821030" y="167314"/>
            <a:ext cx="605826" cy="830997"/>
            <a:chOff x="3174278" y="237323"/>
            <a:chExt cx="605826" cy="830997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6307CAB3-2534-5248-B3EA-ECDE74EDDCBA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CFE6C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162CB26-3745-5D4B-8313-DD07B7D414D9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AAF528A6-5981-4F45-B538-2F8FDFF14CEF}"/>
              </a:ext>
            </a:extLst>
          </p:cNvPr>
          <p:cNvSpPr txBox="1"/>
          <p:nvPr/>
        </p:nvSpPr>
        <p:spPr>
          <a:xfrm>
            <a:off x="5090878" y="2051270"/>
            <a:ext cx="771908" cy="584775"/>
          </a:xfrm>
          <a:prstGeom prst="rect">
            <a:avLst/>
          </a:prstGeom>
          <a:solidFill>
            <a:srgbClr val="F5A36A"/>
          </a:solidFill>
          <a:ln w="38100">
            <a:noFill/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VN" sz="3200" b="1" dirty="0">
                <a:ln w="12700">
                  <a:solidFill>
                    <a:schemeClr val="bg1"/>
                  </a:solidFill>
                </a:ln>
              </a:rPr>
              <a:t>11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187FBC4-F316-144E-B6AD-E5774058B88E}"/>
              </a:ext>
            </a:extLst>
          </p:cNvPr>
          <p:cNvSpPr txBox="1"/>
          <p:nvPr/>
        </p:nvSpPr>
        <p:spPr>
          <a:xfrm>
            <a:off x="8823382" y="2082265"/>
            <a:ext cx="771908" cy="584775"/>
          </a:xfrm>
          <a:prstGeom prst="rect">
            <a:avLst/>
          </a:prstGeom>
          <a:solidFill>
            <a:srgbClr val="F5A36A"/>
          </a:solidFill>
          <a:ln w="38100">
            <a:noFill/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VN" sz="3200" b="1" dirty="0">
                <a:ln w="12700">
                  <a:solidFill>
                    <a:schemeClr val="bg1"/>
                  </a:solidFill>
                </a:ln>
              </a:rPr>
              <a:t>18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04B9156-64AC-1A43-8980-E90CE2595F34}"/>
              </a:ext>
            </a:extLst>
          </p:cNvPr>
          <p:cNvSpPr txBox="1"/>
          <p:nvPr/>
        </p:nvSpPr>
        <p:spPr>
          <a:xfrm>
            <a:off x="3801937" y="5210342"/>
            <a:ext cx="771908" cy="584775"/>
          </a:xfrm>
          <a:prstGeom prst="rect">
            <a:avLst/>
          </a:prstGeom>
          <a:solidFill>
            <a:srgbClr val="92D050"/>
          </a:solidFill>
          <a:ln w="38100">
            <a:noFill/>
          </a:ln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VN" sz="3200" b="1" dirty="0">
                <a:ln w="12700">
                  <a:solidFill>
                    <a:schemeClr val="bg1"/>
                  </a:solidFill>
                </a:ln>
              </a:rPr>
              <a:t>7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823C4FB-EB5F-BA4E-81DD-57F4EDC88E65}"/>
              </a:ext>
            </a:extLst>
          </p:cNvPr>
          <p:cNvSpPr txBox="1"/>
          <p:nvPr/>
        </p:nvSpPr>
        <p:spPr>
          <a:xfrm>
            <a:off x="6663183" y="5132850"/>
            <a:ext cx="771908" cy="584775"/>
          </a:xfrm>
          <a:prstGeom prst="rect">
            <a:avLst/>
          </a:prstGeom>
          <a:solidFill>
            <a:srgbClr val="FFED8E"/>
          </a:solidFill>
          <a:ln w="38100">
            <a:noFill/>
          </a:ln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VN" sz="3200" b="1" dirty="0">
                <a:ln w="12700">
                  <a:solidFill>
                    <a:schemeClr val="bg1"/>
                  </a:solidFill>
                </a:ln>
              </a:rPr>
              <a:t>13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77DA1FF-2279-334E-AC7B-D964689D35E2}"/>
              </a:ext>
            </a:extLst>
          </p:cNvPr>
          <p:cNvSpPr txBox="1"/>
          <p:nvPr/>
        </p:nvSpPr>
        <p:spPr>
          <a:xfrm>
            <a:off x="9452917" y="4781101"/>
            <a:ext cx="771908" cy="584775"/>
          </a:xfrm>
          <a:prstGeom prst="rect">
            <a:avLst/>
          </a:prstGeom>
          <a:solidFill>
            <a:srgbClr val="F5A45F"/>
          </a:solidFill>
          <a:ln w="38100">
            <a:noFill/>
          </a:ln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VN" sz="3200" b="1" dirty="0">
                <a:ln w="12700">
                  <a:solidFill>
                    <a:schemeClr val="bg1"/>
                  </a:solidFill>
                </a:ln>
              </a:rPr>
              <a:t>17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0575428-5656-C246-860E-25D8C9307763}"/>
              </a:ext>
            </a:extLst>
          </p:cNvPr>
          <p:cNvGrpSpPr/>
          <p:nvPr/>
        </p:nvGrpSpPr>
        <p:grpSpPr>
          <a:xfrm>
            <a:off x="1019427" y="867759"/>
            <a:ext cx="651868" cy="3213027"/>
            <a:chOff x="1019427" y="867759"/>
            <a:chExt cx="651868" cy="321302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6A7B80E-5610-8646-8618-8FE4E65D7E84}"/>
                </a:ext>
              </a:extLst>
            </p:cNvPr>
            <p:cNvSpPr txBox="1"/>
            <p:nvPr/>
          </p:nvSpPr>
          <p:spPr>
            <a:xfrm>
              <a:off x="1066642" y="3557566"/>
              <a:ext cx="60465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800" dirty="0"/>
                <a:t>b)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74B5B6B-8A8A-4745-9629-2773BC18E76A}"/>
                </a:ext>
              </a:extLst>
            </p:cNvPr>
            <p:cNvSpPr/>
            <p:nvPr/>
          </p:nvSpPr>
          <p:spPr>
            <a:xfrm>
              <a:off x="1019427" y="867759"/>
              <a:ext cx="60465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VN" sz="2800" dirty="0">
                  <a:solidFill>
                    <a:prstClr val="black"/>
                  </a:solidFill>
                </a:rPr>
                <a:t>a) </a:t>
              </a:r>
              <a:endParaRPr lang="en-VN" dirty="0"/>
            </a:p>
          </p:txBody>
        </p:sp>
      </p:grpSp>
    </p:spTree>
    <p:extLst>
      <p:ext uri="{BB962C8B-B14F-4D97-AF65-F5344CB8AC3E}">
        <p14:creationId xmlns:p14="http://schemas.microsoft.com/office/powerpoint/2010/main" val="1410478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0" fill="hold">
                          <p:stCondLst>
                            <p:cond delay="indefinite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  <p:bldP spid="11" grpId="0" animBg="1"/>
          <p:bldP spid="12" grpId="0" animBg="1"/>
          <p:bldP spid="13" grpId="0" animBg="1"/>
          <p:bldP spid="14" grpId="0" animBg="1"/>
          <p:bldP spid="15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0" fill="hold">
                          <p:stCondLst>
                            <p:cond delay="indefinite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  <p:bldP spid="11" grpId="0" animBg="1"/>
          <p:bldP spid="12" grpId="0" animBg="1"/>
          <p:bldP spid="13" grpId="0" animBg="1"/>
          <p:bldP spid="14" grpId="0" animBg="1"/>
          <p:bldP spid="15" grpId="0" animBg="1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8C718B8-0C2C-7444-BEF6-1AB0773B12E9}"/>
              </a:ext>
            </a:extLst>
          </p:cNvPr>
          <p:cNvGrpSpPr/>
          <p:nvPr/>
        </p:nvGrpSpPr>
        <p:grpSpPr>
          <a:xfrm>
            <a:off x="825699" y="295840"/>
            <a:ext cx="605826" cy="830997"/>
            <a:chOff x="3174278" y="237323"/>
            <a:chExt cx="605826" cy="830997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7D3B0B1D-5A51-1441-8F3B-B288F4C4CD1B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F63E703-FB35-BB4A-B933-770A392A1671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BBA18997-8683-BE49-9BC1-0EC526876D49}"/>
              </a:ext>
            </a:extLst>
          </p:cNvPr>
          <p:cNvSpPr txBox="1"/>
          <p:nvPr/>
        </p:nvSpPr>
        <p:spPr>
          <a:xfrm>
            <a:off x="1431525" y="520949"/>
            <a:ext cx="7603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Nối</a:t>
            </a:r>
            <a:r>
              <a:rPr lang="en-US" sz="2800" dirty="0"/>
              <a:t> </a:t>
            </a:r>
            <a:r>
              <a:rPr lang="en-US" sz="2800" dirty="0" err="1"/>
              <a:t>hai</a:t>
            </a:r>
            <a:r>
              <a:rPr lang="en-US" sz="2800" dirty="0"/>
              <a:t> </a:t>
            </a:r>
            <a:r>
              <a:rPr lang="en-US" sz="2800" dirty="0" err="1"/>
              <a:t>phép</a:t>
            </a:r>
            <a:r>
              <a:rPr lang="en-US" sz="2800" dirty="0"/>
              <a:t> </a:t>
            </a:r>
            <a:r>
              <a:rPr lang="en-US" sz="2800" dirty="0" err="1"/>
              <a:t>tính</a:t>
            </a:r>
            <a:r>
              <a:rPr lang="en-US" sz="2800" dirty="0"/>
              <a:t>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cùng</a:t>
            </a:r>
            <a:r>
              <a:rPr lang="en-US" sz="2800" dirty="0"/>
              <a:t> </a:t>
            </a:r>
            <a:r>
              <a:rPr lang="en-US" sz="2800" dirty="0" err="1"/>
              <a:t>kết</a:t>
            </a:r>
            <a:r>
              <a:rPr lang="en-US" sz="2800" dirty="0"/>
              <a:t> </a:t>
            </a:r>
            <a:r>
              <a:rPr lang="en-US" sz="2800" dirty="0" err="1"/>
              <a:t>quả</a:t>
            </a:r>
            <a:r>
              <a:rPr lang="en-US" sz="2800" dirty="0"/>
              <a:t>: </a:t>
            </a:r>
            <a:endParaRPr lang="en-VN" sz="28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2C179FC-7280-DA43-8092-3E9BDCEEB2C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269" y="1406611"/>
            <a:ext cx="1923111" cy="165504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278B8DD-F42D-EC41-B472-452B3AC5BF0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8520" y="672059"/>
            <a:ext cx="1875508" cy="145700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34C40A9-F677-164E-A679-B397C213361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4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591" y="4045059"/>
            <a:ext cx="1830189" cy="160852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FA6A914-DE19-5C40-B148-AE53AD54FB69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1208" y="4268085"/>
            <a:ext cx="1661665" cy="179411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38261B1-765B-1E49-AD30-3C71B72E7FF1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4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9231" y="2388669"/>
            <a:ext cx="1757882" cy="1502091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629C7B35-8BCA-BE43-AC50-BF0215ADE5A9}"/>
              </a:ext>
            </a:extLst>
          </p:cNvPr>
          <p:cNvGrpSpPr/>
          <p:nvPr/>
        </p:nvGrpSpPr>
        <p:grpSpPr>
          <a:xfrm>
            <a:off x="3947504" y="1300504"/>
            <a:ext cx="4447713" cy="5131824"/>
            <a:chOff x="4066772" y="1300504"/>
            <a:chExt cx="4447713" cy="5131824"/>
          </a:xfrm>
        </p:grpSpPr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E19F99A5-641B-C145-9297-231FDB5EDCE4}"/>
                </a:ext>
              </a:extLst>
            </p:cNvPr>
            <p:cNvSpPr/>
            <p:nvPr/>
          </p:nvSpPr>
          <p:spPr>
            <a:xfrm>
              <a:off x="5083444" y="3766088"/>
              <a:ext cx="402956" cy="278970"/>
            </a:xfrm>
            <a:custGeom>
              <a:avLst/>
              <a:gdLst>
                <a:gd name="connsiteX0" fmla="*/ 0 w 402956"/>
                <a:gd name="connsiteY0" fmla="*/ 0 h 278970"/>
                <a:gd name="connsiteX1" fmla="*/ 402956 w 402956"/>
                <a:gd name="connsiteY1" fmla="*/ 278970 h 278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2956" h="278970">
                  <a:moveTo>
                    <a:pt x="0" y="0"/>
                  </a:moveTo>
                  <a:lnTo>
                    <a:pt x="402956" y="278970"/>
                  </a:lnTo>
                </a:path>
              </a:pathLst>
            </a:custGeom>
            <a:noFill/>
            <a:ln w="57150">
              <a:solidFill>
                <a:srgbClr val="92D05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5EAB4998-30B9-594B-87A4-1EE06266B410}"/>
                </a:ext>
              </a:extLst>
            </p:cNvPr>
            <p:cNvSpPr/>
            <p:nvPr/>
          </p:nvSpPr>
          <p:spPr>
            <a:xfrm rot="5644552">
              <a:off x="6617138" y="3621363"/>
              <a:ext cx="428139" cy="521602"/>
            </a:xfrm>
            <a:custGeom>
              <a:avLst/>
              <a:gdLst>
                <a:gd name="connsiteX0" fmla="*/ 0 w 402956"/>
                <a:gd name="connsiteY0" fmla="*/ 0 h 278970"/>
                <a:gd name="connsiteX1" fmla="*/ 402956 w 402956"/>
                <a:gd name="connsiteY1" fmla="*/ 278970 h 278970"/>
                <a:gd name="connsiteX0" fmla="*/ 0 w 341947"/>
                <a:gd name="connsiteY0" fmla="*/ 0 h 382515"/>
                <a:gd name="connsiteX1" fmla="*/ 341947 w 341947"/>
                <a:gd name="connsiteY1" fmla="*/ 382515 h 382515"/>
                <a:gd name="connsiteX0" fmla="*/ 0 w 341947"/>
                <a:gd name="connsiteY0" fmla="*/ 0 h 382515"/>
                <a:gd name="connsiteX1" fmla="*/ 341947 w 341947"/>
                <a:gd name="connsiteY1" fmla="*/ 382515 h 382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1947" h="382515">
                  <a:moveTo>
                    <a:pt x="0" y="0"/>
                  </a:moveTo>
                  <a:cubicBezTo>
                    <a:pt x="96718" y="208774"/>
                    <a:pt x="207628" y="289525"/>
                    <a:pt x="341947" y="382515"/>
                  </a:cubicBezTo>
                </a:path>
              </a:pathLst>
            </a:custGeom>
            <a:noFill/>
            <a:ln w="57150">
              <a:solidFill>
                <a:srgbClr val="92D05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pic>
          <p:nvPicPr>
            <p:cNvPr id="37" name="Picture 4" descr="Three Leaves PNG Images | Vector and PSD Files | Free Download on Pngtree">
              <a:extLst>
                <a:ext uri="{FF2B5EF4-FFF2-40B4-BE49-F238E27FC236}">
                  <a16:creationId xmlns:a16="http://schemas.microsoft.com/office/drawing/2014/main" id="{FCE4E60C-653E-294A-961E-85AE4CD9FA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0000" b="90000" l="10000" r="90000">
                          <a14:backgroundMark x1="43611" y1="38611" x2="29444" y2="54167"/>
                          <a14:backgroundMark x1="29444" y1="54167" x2="29444" y2="54444"/>
                          <a14:backgroundMark x1="28889" y1="54722" x2="31111" y2="33889"/>
                          <a14:backgroundMark x1="31111" y1="33889" x2="22222" y2="66389"/>
                          <a14:backgroundMark x1="22222" y1="66389" x2="27778" y2="86667"/>
                          <a14:backgroundMark x1="27778" y1="86667" x2="31667" y2="83889"/>
                          <a14:backgroundMark x1="31389" y1="81944" x2="22500" y2="38333"/>
                          <a14:backgroundMark x1="22500" y1="38333" x2="33333" y2="29444"/>
                          <a14:backgroundMark x1="32778" y1="29444" x2="43611" y2="26389"/>
                          <a14:backgroundMark x1="43056" y1="26667" x2="46944" y2="50000"/>
                          <a14:backgroundMark x1="46944" y1="50000" x2="11111" y2="82222"/>
                          <a14:backgroundMark x1="46944" y1="66944" x2="33889" y2="58889"/>
                          <a14:backgroundMark x1="46944" y1="41944" x2="43333" y2="21389"/>
                          <a14:backgroundMark x1="43333" y1="21389" x2="31944" y2="18889"/>
                          <a14:backgroundMark x1="31944" y1="18889" x2="49444" y2="31111"/>
                          <a14:backgroundMark x1="49444" y1="31111" x2="47778" y2="52222"/>
                          <a14:backgroundMark x1="47778" y1="52222" x2="49722" y2="58333"/>
                          <a14:backgroundMark x1="52500" y1="58333" x2="57222" y2="608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146633">
              <a:off x="5023739" y="1635329"/>
              <a:ext cx="1611388" cy="16113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" name="Picture 4" descr="Three Leaves PNG Images | Vector and PSD Files | Free Download on Pngtree">
              <a:extLst>
                <a:ext uri="{FF2B5EF4-FFF2-40B4-BE49-F238E27FC236}">
                  <a16:creationId xmlns:a16="http://schemas.microsoft.com/office/drawing/2014/main" id="{AC46A96D-55AD-4641-AAC2-C31DF092FD1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0000" b="90000" l="10000" r="90000">
                          <a14:backgroundMark x1="43611" y1="38611" x2="29444" y2="54167"/>
                          <a14:backgroundMark x1="29444" y1="54167" x2="29444" y2="54444"/>
                          <a14:backgroundMark x1="28889" y1="54722" x2="31111" y2="33889"/>
                          <a14:backgroundMark x1="31111" y1="33889" x2="22222" y2="66389"/>
                          <a14:backgroundMark x1="22222" y1="66389" x2="27778" y2="86667"/>
                          <a14:backgroundMark x1="27778" y1="86667" x2="31667" y2="83889"/>
                          <a14:backgroundMark x1="31389" y1="81944" x2="22500" y2="38333"/>
                          <a14:backgroundMark x1="22500" y1="38333" x2="33333" y2="29444"/>
                          <a14:backgroundMark x1="32778" y1="29444" x2="43611" y2="26389"/>
                          <a14:backgroundMark x1="43056" y1="26667" x2="46944" y2="50000"/>
                          <a14:backgroundMark x1="46944" y1="50000" x2="11111" y2="82222"/>
                          <a14:backgroundMark x1="46944" y1="66944" x2="33889" y2="58889"/>
                          <a14:backgroundMark x1="46944" y1="41944" x2="43333" y2="21389"/>
                          <a14:backgroundMark x1="43333" y1="21389" x2="31944" y2="18889"/>
                          <a14:backgroundMark x1="31944" y1="18889" x2="49444" y2="31111"/>
                          <a14:backgroundMark x1="49444" y1="31111" x2="47778" y2="52222"/>
                          <a14:backgroundMark x1="47778" y1="52222" x2="49722" y2="58333"/>
                          <a14:backgroundMark x1="52500" y1="58333" x2="57222" y2="608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131069">
              <a:off x="6165721" y="1300504"/>
              <a:ext cx="2348764" cy="23487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" name="Picture 4" descr="Three Leaves PNG Images | Vector and PSD Files | Free Download on Pngtree">
              <a:extLst>
                <a:ext uri="{FF2B5EF4-FFF2-40B4-BE49-F238E27FC236}">
                  <a16:creationId xmlns:a16="http://schemas.microsoft.com/office/drawing/2014/main" id="{5C1BFC6C-32AF-194D-8978-2BD25A1209F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0000" b="90000" l="10000" r="90000">
                          <a14:backgroundMark x1="43611" y1="38611" x2="29444" y2="54167"/>
                          <a14:backgroundMark x1="29444" y1="54167" x2="29444" y2="54444"/>
                          <a14:backgroundMark x1="28889" y1="54722" x2="31111" y2="33889"/>
                          <a14:backgroundMark x1="31111" y1="33889" x2="22222" y2="66389"/>
                          <a14:backgroundMark x1="22222" y1="66389" x2="27778" y2="86667"/>
                          <a14:backgroundMark x1="27778" y1="86667" x2="31667" y2="83889"/>
                          <a14:backgroundMark x1="31389" y1="81944" x2="22500" y2="38333"/>
                          <a14:backgroundMark x1="22500" y1="38333" x2="33333" y2="29444"/>
                          <a14:backgroundMark x1="32778" y1="29444" x2="43611" y2="26389"/>
                          <a14:backgroundMark x1="43056" y1="26667" x2="46944" y2="50000"/>
                          <a14:backgroundMark x1="46944" y1="50000" x2="11111" y2="82222"/>
                          <a14:backgroundMark x1="46944" y1="66944" x2="33889" y2="58889"/>
                          <a14:backgroundMark x1="46944" y1="41944" x2="43333" y2="21389"/>
                          <a14:backgroundMark x1="43333" y1="21389" x2="31944" y2="18889"/>
                          <a14:backgroundMark x1="31944" y1="18889" x2="49444" y2="31111"/>
                          <a14:backgroundMark x1="49444" y1="31111" x2="47778" y2="52222"/>
                          <a14:backgroundMark x1="47778" y1="52222" x2="49722" y2="58333"/>
                          <a14:backgroundMark x1="52500" y1="58333" x2="57222" y2="608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131069">
              <a:off x="5984442" y="2888676"/>
              <a:ext cx="2081782" cy="20817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Picture 4" descr="Three Leaves PNG Images | Vector and PSD Files | Free Download on Pngtree">
              <a:extLst>
                <a:ext uri="{FF2B5EF4-FFF2-40B4-BE49-F238E27FC236}">
                  <a16:creationId xmlns:a16="http://schemas.microsoft.com/office/drawing/2014/main" id="{AD3CC632-3A64-6542-9132-6C41A40DBE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0000" b="90000" l="10000" r="90000">
                          <a14:backgroundMark x1="43611" y1="38611" x2="29444" y2="54167"/>
                          <a14:backgroundMark x1="29444" y1="54167" x2="29444" y2="54444"/>
                          <a14:backgroundMark x1="28889" y1="54722" x2="31111" y2="33889"/>
                          <a14:backgroundMark x1="31111" y1="33889" x2="22222" y2="66389"/>
                          <a14:backgroundMark x1="22222" y1="66389" x2="27778" y2="86667"/>
                          <a14:backgroundMark x1="27778" y1="86667" x2="31667" y2="83889"/>
                          <a14:backgroundMark x1="31389" y1="81944" x2="22500" y2="38333"/>
                          <a14:backgroundMark x1="22500" y1="38333" x2="33333" y2="29444"/>
                          <a14:backgroundMark x1="32778" y1="29444" x2="43611" y2="26389"/>
                          <a14:backgroundMark x1="43056" y1="26667" x2="46944" y2="50000"/>
                          <a14:backgroundMark x1="46944" y1="50000" x2="11111" y2="82222"/>
                          <a14:backgroundMark x1="46944" y1="66944" x2="33889" y2="58889"/>
                          <a14:backgroundMark x1="46944" y1="41944" x2="43333" y2="21389"/>
                          <a14:backgroundMark x1="43333" y1="21389" x2="31944" y2="18889"/>
                          <a14:backgroundMark x1="31944" y1="18889" x2="49444" y2="31111"/>
                          <a14:backgroundMark x1="49444" y1="31111" x2="47778" y2="52222"/>
                          <a14:backgroundMark x1="47778" y1="52222" x2="49722" y2="58333"/>
                          <a14:backgroundMark x1="52500" y1="58333" x2="57222" y2="608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5468931" flipH="1">
              <a:off x="4128162" y="2780524"/>
              <a:ext cx="2348764" cy="23487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05EAE8B5-05BB-F540-A0F8-59B1685EDA75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sharpenSoften amount="5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15255" y="2817305"/>
              <a:ext cx="1628329" cy="1460408"/>
            </a:xfrm>
            <a:prstGeom prst="rect">
              <a:avLst/>
            </a:prstGeom>
          </p:spPr>
        </p:pic>
        <p:pic>
          <p:nvPicPr>
            <p:cNvPr id="13314" name="Picture 2" descr="Vase Vector PNG Images | Flower vase, Vase flowers, Glass vase Vectors in  .AI .EPS format | Free Download on Pngtree">
              <a:extLst>
                <a:ext uri="{FF2B5EF4-FFF2-40B4-BE49-F238E27FC236}">
                  <a16:creationId xmlns:a16="http://schemas.microsoft.com/office/drawing/2014/main" id="{CE20778B-85A0-A54E-8FFA-57B7473B51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6944" b="94444" l="10000" r="90000">
                          <a14:foregroundMark x1="35556" y1="7778" x2="46667" y2="3611"/>
                          <a14:foregroundMark x1="46667" y1="3611" x2="57222" y2="7778"/>
                          <a14:foregroundMark x1="57222" y1="7778" x2="58056" y2="7222"/>
                          <a14:foregroundMark x1="39722" y1="93889" x2="51389" y2="94444"/>
                          <a14:foregroundMark x1="51389" y1="94444" x2="59444" y2="93333"/>
                        </a14:backgroundRemoval>
                      </a14:imgEffect>
                      <a14:imgEffect>
                        <a14:sharpenSoften amount="2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3477" y="4466618"/>
              <a:ext cx="1965710" cy="19657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5F0DBA74-1963-1446-B658-3208B90EED7A}"/>
                </a:ext>
              </a:extLst>
            </p:cNvPr>
            <p:cNvSpPr/>
            <p:nvPr/>
          </p:nvSpPr>
          <p:spPr>
            <a:xfrm>
              <a:off x="5548393" y="2495227"/>
              <a:ext cx="557939" cy="2092271"/>
            </a:xfrm>
            <a:custGeom>
              <a:avLst/>
              <a:gdLst>
                <a:gd name="connsiteX0" fmla="*/ 0 w 557939"/>
                <a:gd name="connsiteY0" fmla="*/ 0 h 2092271"/>
                <a:gd name="connsiteX1" fmla="*/ 185980 w 557939"/>
                <a:gd name="connsiteY1" fmla="*/ 309966 h 2092271"/>
                <a:gd name="connsiteX2" fmla="*/ 278970 w 557939"/>
                <a:gd name="connsiteY2" fmla="*/ 557939 h 2092271"/>
                <a:gd name="connsiteX3" fmla="*/ 464949 w 557939"/>
                <a:gd name="connsiteY3" fmla="*/ 836909 h 2092271"/>
                <a:gd name="connsiteX4" fmla="*/ 557939 w 557939"/>
                <a:gd name="connsiteY4" fmla="*/ 2092271 h 2092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7939" h="2092271">
                  <a:moveTo>
                    <a:pt x="0" y="0"/>
                  </a:moveTo>
                  <a:cubicBezTo>
                    <a:pt x="69742" y="108488"/>
                    <a:pt x="139485" y="216976"/>
                    <a:pt x="185980" y="309966"/>
                  </a:cubicBezTo>
                  <a:cubicBezTo>
                    <a:pt x="232475" y="402956"/>
                    <a:pt x="232475" y="470115"/>
                    <a:pt x="278970" y="557939"/>
                  </a:cubicBezTo>
                  <a:cubicBezTo>
                    <a:pt x="325465" y="645763"/>
                    <a:pt x="418454" y="581187"/>
                    <a:pt x="464949" y="836909"/>
                  </a:cubicBezTo>
                  <a:cubicBezTo>
                    <a:pt x="511444" y="1092631"/>
                    <a:pt x="534691" y="1592451"/>
                    <a:pt x="557939" y="2092271"/>
                  </a:cubicBezTo>
                </a:path>
              </a:pathLst>
            </a:custGeom>
            <a:noFill/>
            <a:ln w="57150">
              <a:solidFill>
                <a:srgbClr val="92D05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32F254F-1059-E74A-B178-1818D98383ED}"/>
                </a:ext>
              </a:extLst>
            </p:cNvPr>
            <p:cNvSpPr/>
            <p:nvPr/>
          </p:nvSpPr>
          <p:spPr>
            <a:xfrm rot="4928551">
              <a:off x="6280885" y="2879675"/>
              <a:ext cx="504526" cy="380407"/>
            </a:xfrm>
            <a:custGeom>
              <a:avLst/>
              <a:gdLst>
                <a:gd name="connsiteX0" fmla="*/ 0 w 402956"/>
                <a:gd name="connsiteY0" fmla="*/ 0 h 278970"/>
                <a:gd name="connsiteX1" fmla="*/ 402956 w 402956"/>
                <a:gd name="connsiteY1" fmla="*/ 278970 h 278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2956" h="278970">
                  <a:moveTo>
                    <a:pt x="0" y="0"/>
                  </a:moveTo>
                  <a:lnTo>
                    <a:pt x="402956" y="278970"/>
                  </a:lnTo>
                </a:path>
              </a:pathLst>
            </a:custGeom>
            <a:noFill/>
            <a:ln w="57150">
              <a:solidFill>
                <a:srgbClr val="92D05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4F5A4560-1CC4-6447-9F79-A96FEB5768BF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sharpenSoften amount="6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881321">
              <a:off x="4540410" y="1316198"/>
              <a:ext cx="1811865" cy="1307481"/>
            </a:xfrm>
            <a:prstGeom prst="rect">
              <a:avLst/>
            </a:prstGeom>
          </p:spPr>
        </p:pic>
        <p:pic>
          <p:nvPicPr>
            <p:cNvPr id="38" name="Picture 4" descr="Three Leaves PNG Images | Vector and PSD Files | Free Download on Pngtree">
              <a:extLst>
                <a:ext uri="{FF2B5EF4-FFF2-40B4-BE49-F238E27FC236}">
                  <a16:creationId xmlns:a16="http://schemas.microsoft.com/office/drawing/2014/main" id="{9971E0D5-2474-6C4E-BF20-467B15C6F5F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ackgroundRemoval t="10000" b="90000" l="10000" r="90000">
                          <a14:backgroundMark x1="43611" y1="38611" x2="29444" y2="54167"/>
                          <a14:backgroundMark x1="29444" y1="54167" x2="29444" y2="54444"/>
                          <a14:backgroundMark x1="28889" y1="54722" x2="31111" y2="33889"/>
                          <a14:backgroundMark x1="31111" y1="33889" x2="22222" y2="66389"/>
                          <a14:backgroundMark x1="22222" y1="66389" x2="27778" y2="86667"/>
                          <a14:backgroundMark x1="27778" y1="86667" x2="31667" y2="83889"/>
                          <a14:backgroundMark x1="31389" y1="81944" x2="22500" y2="38333"/>
                          <a14:backgroundMark x1="22500" y1="38333" x2="33333" y2="29444"/>
                          <a14:backgroundMark x1="32778" y1="29444" x2="43611" y2="26389"/>
                          <a14:backgroundMark x1="43056" y1="26667" x2="46944" y2="50000"/>
                          <a14:backgroundMark x1="46944" y1="50000" x2="11111" y2="82222"/>
                          <a14:backgroundMark x1="46944" y1="66944" x2="33889" y2="58889"/>
                          <a14:backgroundMark x1="46944" y1="41944" x2="43333" y2="21389"/>
                          <a14:backgroundMark x1="43333" y1="21389" x2="31944" y2="18889"/>
                          <a14:backgroundMark x1="31944" y1="18889" x2="49444" y2="31111"/>
                          <a14:backgroundMark x1="49444" y1="31111" x2="47778" y2="52222"/>
                          <a14:backgroundMark x1="47778" y1="52222" x2="49722" y2="58333"/>
                          <a14:backgroundMark x1="52500" y1="58333" x2="57222" y2="608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5672620" flipH="1">
              <a:off x="4350159" y="1615743"/>
              <a:ext cx="1809508" cy="18095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B9CA36B3-2915-6F4C-9447-51C39E3169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23">
                      <a14:imgEffect>
                        <a14:sharpenSoften amount="4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117828">
              <a:off x="6018700" y="1706088"/>
              <a:ext cx="1677589" cy="1354199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A46A850C-401E-674D-80B9-6535BAA459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25">
                      <a14:imgEffect>
                        <a14:sharpenSoften amount="3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88898" y="3156738"/>
              <a:ext cx="1628328" cy="1249129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E1EE0B2D-E6E7-0344-B9B9-D549452A55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27">
                      <a14:imgEffect>
                        <a14:sharpenSoften amount="4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384663">
              <a:off x="4066772" y="2696977"/>
              <a:ext cx="1683108" cy="1290880"/>
            </a:xfrm>
            <a:prstGeom prst="rect">
              <a:avLst/>
            </a:prstGeom>
          </p:spPr>
        </p:pic>
      </p:grp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A1453B35-F012-2C47-A5A6-D2C453CEBB7A}"/>
              </a:ext>
            </a:extLst>
          </p:cNvPr>
          <p:cNvCxnSpPr>
            <a:cxnSpLocks/>
          </p:cNvCxnSpPr>
          <p:nvPr/>
        </p:nvCxnSpPr>
        <p:spPr>
          <a:xfrm>
            <a:off x="3156889" y="2628037"/>
            <a:ext cx="1201692" cy="942807"/>
          </a:xfrm>
          <a:prstGeom prst="line">
            <a:avLst/>
          </a:prstGeom>
          <a:ln w="57150">
            <a:solidFill>
              <a:srgbClr val="F5A3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FEA9CF28-6587-C240-9045-77138AA15E9A}"/>
              </a:ext>
            </a:extLst>
          </p:cNvPr>
          <p:cNvCxnSpPr>
            <a:cxnSpLocks/>
          </p:cNvCxnSpPr>
          <p:nvPr/>
        </p:nvCxnSpPr>
        <p:spPr>
          <a:xfrm flipV="1">
            <a:off x="7310151" y="1928318"/>
            <a:ext cx="1049687" cy="269333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7F439973-F6F0-374C-8AE8-0268631C4577}"/>
              </a:ext>
            </a:extLst>
          </p:cNvPr>
          <p:cNvCxnSpPr>
            <a:cxnSpLocks/>
          </p:cNvCxnSpPr>
          <p:nvPr/>
        </p:nvCxnSpPr>
        <p:spPr>
          <a:xfrm flipV="1">
            <a:off x="7846803" y="3379097"/>
            <a:ext cx="1816248" cy="16126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529D8223-E550-944D-AA41-C75487E2FEFD}"/>
              </a:ext>
            </a:extLst>
          </p:cNvPr>
          <p:cNvCxnSpPr>
            <a:cxnSpLocks/>
          </p:cNvCxnSpPr>
          <p:nvPr/>
        </p:nvCxnSpPr>
        <p:spPr>
          <a:xfrm>
            <a:off x="6282126" y="4350220"/>
            <a:ext cx="2525795" cy="1274476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C33050DC-0F67-3D4B-A1CA-FDB0121B111D}"/>
              </a:ext>
            </a:extLst>
          </p:cNvPr>
          <p:cNvCxnSpPr>
            <a:cxnSpLocks/>
          </p:cNvCxnSpPr>
          <p:nvPr/>
        </p:nvCxnSpPr>
        <p:spPr>
          <a:xfrm flipV="1">
            <a:off x="3184926" y="2169204"/>
            <a:ext cx="1505911" cy="3049399"/>
          </a:xfrm>
          <a:prstGeom prst="line">
            <a:avLst/>
          </a:prstGeom>
          <a:ln w="57150">
            <a:solidFill>
              <a:srgbClr val="59C0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603E4E8-CD1B-4EB2-9724-FEF6054E1450}"/>
              </a:ext>
            </a:extLst>
          </p:cNvPr>
          <p:cNvCxnSpPr>
            <a:cxnSpLocks/>
          </p:cNvCxnSpPr>
          <p:nvPr/>
        </p:nvCxnSpPr>
        <p:spPr>
          <a:xfrm>
            <a:off x="2144391" y="987184"/>
            <a:ext cx="203417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94F91B59-5542-4CA9-8E8A-287C496C34B0}"/>
              </a:ext>
            </a:extLst>
          </p:cNvPr>
          <p:cNvCxnSpPr>
            <a:cxnSpLocks/>
          </p:cNvCxnSpPr>
          <p:nvPr/>
        </p:nvCxnSpPr>
        <p:spPr>
          <a:xfrm>
            <a:off x="4805808" y="987184"/>
            <a:ext cx="203417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1376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1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6" presetID="42" presetClass="path" presetSubtype="0" repeatCount="indefinite" autoRev="1" fill="hold" nodeType="after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-2.70833E-6 3.33333E-6 L 0.01224 0.04004 " pathEditMode="relative" rAng="0" ptsTypes="AA">
                                          <p:cBhvr>
                                            <p:cTn id="37" dur="2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612" y="199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8" presetID="42" presetClass="path" presetSubtype="0" repeatCount="indefinite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2.91667E-6 -3.7037E-7 L -0.00469 0.01875 " pathEditMode="relative" rAng="0" ptsTypes="AA">
                                          <p:cBhvr>
                                            <p:cTn id="39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34" y="92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0" presetID="42" presetClass="path" presetSubtype="0" repeatCount="indefinite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-2.5E-6 -7.40741E-7 L 0.02813 0.01412 " pathEditMode="relative" rAng="0" ptsTypes="AA">
                                          <p:cBhvr>
                                            <p:cTn id="41" dur="2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06" y="6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2" presetID="42" presetClass="path" presetSubtype="0" repeatCount="indefinite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-2.5E-6 -7.40741E-7 L 0.02813 0.01412 " pathEditMode="relative" rAng="0" ptsTypes="AA">
                                          <p:cBhvr>
                                            <p:cTn id="43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06" y="6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repeatCount="indefinite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2.91667E-6 -4.44444E-6 L -0.00248 0.01644 " pathEditMode="relative" rAng="0" ptsTypes="AA">
                                          <p:cBhvr>
                                            <p:cTn id="45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30" y="81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6" fill="hold">
                          <p:stCondLst>
                            <p:cond delay="indefinite"/>
                          </p:stCondLst>
                          <p:childTnLst>
                            <p:par>
                              <p:cTn id="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8" presetID="6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50" dur="20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1" fill="hold">
                          <p:stCondLst>
                            <p:cond delay="indefinite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6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55" dur="20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6" fill="hold">
                          <p:stCondLst>
                            <p:cond delay="indefinite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0" dur="5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1" fill="hold">
                          <p:stCondLst>
                            <p:cond delay="indefinite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5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6" fill="hold">
                          <p:stCondLst>
                            <p:cond delay="indefinite"/>
                          </p:stCondLst>
                          <p:childTnLst>
                            <p:par>
                              <p:cTn id="6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8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0" dur="5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1" fill="hold">
                          <p:stCondLst>
                            <p:cond delay="indefinite"/>
                          </p:stCondLst>
                          <p:childTnLst>
                            <p:par>
                              <p:cTn id="7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3" presetID="2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75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6" fill="hold">
                          <p:stCondLst>
                            <p:cond delay="indefinite"/>
                          </p:stCondLst>
                          <p:childTnLst>
                            <p:par>
                              <p:cTn id="7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8" presetID="2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80" dur="50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6" presetID="42" presetClass="path" presetSubtype="0" repeatCount="indefinite" autoRev="1" fill="hold" nodeType="after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-2.70833E-6 3.33333E-6 L 0.01224 0.04004 " pathEditMode="relative" rAng="0" ptsTypes="AA">
                                          <p:cBhvr>
                                            <p:cTn id="37" dur="2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612" y="199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8" presetID="42" presetClass="path" presetSubtype="0" repeatCount="indefinite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2.91667E-6 -3.7037E-7 L -0.00469 0.01875 " pathEditMode="relative" rAng="0" ptsTypes="AA">
                                          <p:cBhvr>
                                            <p:cTn id="39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34" y="92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0" presetID="42" presetClass="path" presetSubtype="0" repeatCount="indefinite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-2.5E-6 -7.40741E-7 L 0.02813 0.01412 " pathEditMode="relative" rAng="0" ptsTypes="AA">
                                          <p:cBhvr>
                                            <p:cTn id="41" dur="2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06" y="6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2" presetID="42" presetClass="path" presetSubtype="0" repeatCount="indefinite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-2.5E-6 -7.40741E-7 L 0.02813 0.01412 " pathEditMode="relative" rAng="0" ptsTypes="AA">
                                          <p:cBhvr>
                                            <p:cTn id="43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06" y="6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repeatCount="indefinite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2.91667E-6 -4.44444E-6 L -0.00248 0.01644 " pathEditMode="relative" rAng="0" ptsTypes="AA">
                                          <p:cBhvr>
                                            <p:cTn id="45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30" y="81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6" fill="hold">
                          <p:stCondLst>
                            <p:cond delay="indefinite"/>
                          </p:stCondLst>
                          <p:childTnLst>
                            <p:par>
                              <p:cTn id="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8" presetID="6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50" dur="20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1" fill="hold">
                          <p:stCondLst>
                            <p:cond delay="indefinite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6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55" dur="20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6" fill="hold">
                          <p:stCondLst>
                            <p:cond delay="indefinite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0" dur="5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1" fill="hold">
                          <p:stCondLst>
                            <p:cond delay="indefinite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5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6" fill="hold">
                          <p:stCondLst>
                            <p:cond delay="indefinite"/>
                          </p:stCondLst>
                          <p:childTnLst>
                            <p:par>
                              <p:cTn id="6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8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0" dur="5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1" fill="hold">
                          <p:stCondLst>
                            <p:cond delay="indefinite"/>
                          </p:stCondLst>
                          <p:childTnLst>
                            <p:par>
                              <p:cTn id="7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3" presetID="2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75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6" fill="hold">
                          <p:stCondLst>
                            <p:cond delay="indefinite"/>
                          </p:stCondLst>
                          <p:childTnLst>
                            <p:par>
                              <p:cTn id="7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8" presetID="2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80" dur="50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ACBDFB4-6DB8-7D47-B7F6-FCAB9331F5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1754" y="1446826"/>
            <a:ext cx="3799797" cy="3371359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AC54BEA-D32F-8C44-814B-EE24E3BBD5AB}"/>
              </a:ext>
            </a:extLst>
          </p:cNvPr>
          <p:cNvGrpSpPr/>
          <p:nvPr/>
        </p:nvGrpSpPr>
        <p:grpSpPr>
          <a:xfrm>
            <a:off x="491253" y="178777"/>
            <a:ext cx="605826" cy="830997"/>
            <a:chOff x="3174278" y="237323"/>
            <a:chExt cx="605826" cy="830997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2109E47-CC38-624B-AAFB-42A5C1E20B82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rgbClr val="F5A45F"/>
            </a:solidFill>
            <a:ln>
              <a:solidFill>
                <a:srgbClr val="F5A36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E455A2C-AD4C-C74C-90EC-C58CAEB16E1E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018F41A8-7790-3F49-8FF2-A808585D94CF}"/>
              </a:ext>
            </a:extLst>
          </p:cNvPr>
          <p:cNvSpPr txBox="1"/>
          <p:nvPr/>
        </p:nvSpPr>
        <p:spPr>
          <a:xfrm>
            <a:off x="1184471" y="234608"/>
            <a:ext cx="105162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/>
              <a:t>Đoàn tàu chở hàng có 4 toa đã ra khỏi đường hầm, còn 7 toa ở trong đường hầm. Hỏi đoàn tàu đó có tất cả bao nhiêu toa?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FF49B5E-354F-4B1E-A408-E4BE7CCC24F7}"/>
              </a:ext>
            </a:extLst>
          </p:cNvPr>
          <p:cNvCxnSpPr>
            <a:cxnSpLocks/>
          </p:cNvCxnSpPr>
          <p:nvPr/>
        </p:nvCxnSpPr>
        <p:spPr>
          <a:xfrm>
            <a:off x="6065520" y="1236972"/>
            <a:ext cx="531483" cy="0"/>
          </a:xfrm>
          <a:prstGeom prst="line">
            <a:avLst/>
          </a:prstGeom>
          <a:ln w="857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65C64CE-043C-4799-804F-43DB0E544611}"/>
              </a:ext>
            </a:extLst>
          </p:cNvPr>
          <p:cNvCxnSpPr>
            <a:cxnSpLocks/>
          </p:cNvCxnSpPr>
          <p:nvPr/>
        </p:nvCxnSpPr>
        <p:spPr>
          <a:xfrm>
            <a:off x="10701701" y="1270187"/>
            <a:ext cx="587622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5D5CA990-7EEA-4268-A595-378528A8A82B}"/>
              </a:ext>
            </a:extLst>
          </p:cNvPr>
          <p:cNvSpPr txBox="1"/>
          <p:nvPr/>
        </p:nvSpPr>
        <p:spPr>
          <a:xfrm>
            <a:off x="1287981" y="1730974"/>
            <a:ext cx="9181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+mj-lt"/>
              </a:rPr>
              <a:t>số</a:t>
            </a:r>
            <a:endParaRPr lang="vi-VN" sz="28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479015C-FE80-4330-BEC9-3E34F981BE65}"/>
              </a:ext>
            </a:extLst>
          </p:cNvPr>
          <p:cNvSpPr txBox="1"/>
          <p:nvPr/>
        </p:nvSpPr>
        <p:spPr>
          <a:xfrm>
            <a:off x="2734409" y="1729521"/>
            <a:ext cx="6799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+mj-lt"/>
              </a:rPr>
              <a:t>là</a:t>
            </a:r>
            <a:r>
              <a:rPr lang="en-US" sz="2800" dirty="0">
                <a:solidFill>
                  <a:srgbClr val="FF0000"/>
                </a:solidFill>
                <a:latin typeface="+mj-lt"/>
              </a:rPr>
              <a:t>:</a:t>
            </a:r>
            <a:endParaRPr lang="vi-VN" sz="2800" dirty="0">
              <a:solidFill>
                <a:srgbClr val="FF0000"/>
              </a:solidFill>
              <a:latin typeface="+mj-lt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BA21562-3BE4-764C-B42E-ABD76BA3021E}"/>
              </a:ext>
            </a:extLst>
          </p:cNvPr>
          <p:cNvCxnSpPr/>
          <p:nvPr/>
        </p:nvCxnSpPr>
        <p:spPr>
          <a:xfrm>
            <a:off x="1336431" y="749105"/>
            <a:ext cx="9952892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9B6ABD9-3A26-A648-BD89-E2CB9C338E74}"/>
              </a:ext>
            </a:extLst>
          </p:cNvPr>
          <p:cNvCxnSpPr>
            <a:cxnSpLocks/>
          </p:cNvCxnSpPr>
          <p:nvPr/>
        </p:nvCxnSpPr>
        <p:spPr>
          <a:xfrm>
            <a:off x="1336431" y="1252212"/>
            <a:ext cx="4410736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itle 1">
            <a:extLst>
              <a:ext uri="{FF2B5EF4-FFF2-40B4-BE49-F238E27FC236}">
                <a16:creationId xmlns:a16="http://schemas.microsoft.com/office/drawing/2014/main" id="{1288BCBC-CADF-CC40-ACD1-8BCAF87A577D}"/>
              </a:ext>
            </a:extLst>
          </p:cNvPr>
          <p:cNvSpPr txBox="1">
            <a:spLocks/>
          </p:cNvSpPr>
          <p:nvPr/>
        </p:nvSpPr>
        <p:spPr>
          <a:xfrm>
            <a:off x="1184471" y="2381830"/>
            <a:ext cx="7066431" cy="1640288"/>
          </a:xfrm>
          <a:prstGeom prst="rect">
            <a:avLst/>
          </a:prstGeom>
        </p:spPr>
        <p:txBody>
          <a:bodyPr vert="horz" lIns="91436" tIns="45718" rIns="91436" bIns="45718" rtlCol="0" anchor="ctr">
            <a:normAutofit fontScale="97500" lnSpcReduction="10000"/>
          </a:bodyPr>
          <a:lstStyle>
            <a:lvl1pPr algn="ctr" defTabSz="1219200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400" dirty="0"/>
              <a:t>                 </a:t>
            </a:r>
            <a:r>
              <a:rPr lang="en-US" sz="3300" dirty="0" err="1">
                <a:solidFill>
                  <a:srgbClr val="FF0000"/>
                </a:solidFill>
              </a:rPr>
              <a:t>Tóm</a:t>
            </a:r>
            <a:r>
              <a:rPr lang="en-US" sz="3300" dirty="0">
                <a:solidFill>
                  <a:srgbClr val="FF0000"/>
                </a:solidFill>
              </a:rPr>
              <a:t> </a:t>
            </a:r>
            <a:r>
              <a:rPr lang="en-US" sz="3300" dirty="0" err="1">
                <a:solidFill>
                  <a:srgbClr val="FF0000"/>
                </a:solidFill>
              </a:rPr>
              <a:t>tắt</a:t>
            </a:r>
            <a:endParaRPr lang="en-US" sz="3300" dirty="0">
              <a:solidFill>
                <a:srgbClr val="FF0000"/>
              </a:solidFill>
            </a:endParaRPr>
          </a:p>
          <a:p>
            <a:pPr algn="l"/>
            <a:r>
              <a:rPr lang="en-US" sz="3300" dirty="0"/>
              <a:t>Ra </a:t>
            </a:r>
            <a:r>
              <a:rPr lang="en-US" sz="3300" dirty="0" err="1"/>
              <a:t>khỏi</a:t>
            </a:r>
            <a:r>
              <a:rPr lang="en-US" sz="3300" dirty="0"/>
              <a:t> </a:t>
            </a:r>
            <a:r>
              <a:rPr lang="en-US" sz="3300" dirty="0" err="1"/>
              <a:t>hầm</a:t>
            </a:r>
            <a:r>
              <a:rPr lang="en-US" sz="3300" dirty="0"/>
              <a:t>: 4 </a:t>
            </a:r>
            <a:r>
              <a:rPr lang="en-US" sz="3300" dirty="0" err="1"/>
              <a:t>toa</a:t>
            </a:r>
            <a:endParaRPr lang="en-US" sz="3300" dirty="0"/>
          </a:p>
          <a:p>
            <a:pPr algn="l"/>
            <a:r>
              <a:rPr lang="en-US" sz="3300" dirty="0" err="1"/>
              <a:t>Trong</a:t>
            </a:r>
            <a:r>
              <a:rPr lang="en-US" sz="3300" dirty="0"/>
              <a:t> </a:t>
            </a:r>
            <a:r>
              <a:rPr lang="en-US" sz="3300" dirty="0" err="1"/>
              <a:t>hầm</a:t>
            </a:r>
            <a:r>
              <a:rPr lang="en-US" sz="3300" dirty="0"/>
              <a:t>   : 7 toa</a:t>
            </a: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5BE05E4E-1BF2-4047-960A-E4D7DFDBB9EB}"/>
              </a:ext>
            </a:extLst>
          </p:cNvPr>
          <p:cNvSpPr txBox="1">
            <a:spLocks/>
          </p:cNvSpPr>
          <p:nvPr/>
        </p:nvSpPr>
        <p:spPr>
          <a:xfrm>
            <a:off x="1215716" y="3762087"/>
            <a:ext cx="7066431" cy="954107"/>
          </a:xfrm>
          <a:prstGeom prst="rect">
            <a:avLst/>
          </a:prstGeom>
        </p:spPr>
        <p:txBody>
          <a:bodyPr vert="horz" lIns="91436" tIns="45718" rIns="91436" bIns="45718" rtlCol="0" anchor="ctr">
            <a:normAutofit fontScale="97500"/>
          </a:bodyPr>
          <a:lstStyle>
            <a:lvl1pPr algn="ctr" defTabSz="1219200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dirty="0" err="1"/>
              <a:t>Đoàn</a:t>
            </a:r>
            <a:r>
              <a:rPr lang="en-US" sz="3200" dirty="0"/>
              <a:t> </a:t>
            </a:r>
            <a:r>
              <a:rPr lang="en-US" sz="3200" dirty="0" err="1"/>
              <a:t>tàu</a:t>
            </a:r>
            <a:r>
              <a:rPr lang="en-US" sz="3200" dirty="0"/>
              <a:t> </a:t>
            </a:r>
            <a:r>
              <a:rPr lang="en-US" sz="3200" dirty="0" err="1"/>
              <a:t>đó</a:t>
            </a:r>
            <a:r>
              <a:rPr lang="en-US" sz="3200" dirty="0"/>
              <a:t> </a:t>
            </a:r>
            <a:r>
              <a:rPr lang="en-US" sz="3200" dirty="0" err="1"/>
              <a:t>có</a:t>
            </a:r>
            <a:r>
              <a:rPr lang="en-US" sz="3200" dirty="0"/>
              <a:t> </a:t>
            </a:r>
            <a:r>
              <a:rPr lang="en-US" sz="3200" dirty="0" err="1"/>
              <a:t>tất</a:t>
            </a:r>
            <a:r>
              <a:rPr lang="en-US" sz="3200" dirty="0"/>
              <a:t> </a:t>
            </a:r>
            <a:r>
              <a:rPr lang="en-US" sz="3200" dirty="0" err="1"/>
              <a:t>cả</a:t>
            </a:r>
            <a:r>
              <a:rPr lang="en-US" sz="3200" dirty="0"/>
              <a:t>: ... </a:t>
            </a:r>
            <a:r>
              <a:rPr lang="en-US" sz="3200" dirty="0" err="1"/>
              <a:t>toa</a:t>
            </a:r>
            <a:r>
              <a:rPr lang="en-US" sz="3200" dirty="0"/>
              <a:t>? </a:t>
            </a: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F4909D70-DBED-E442-B80F-EB1240052AF2}"/>
              </a:ext>
            </a:extLst>
          </p:cNvPr>
          <p:cNvSpPr txBox="1">
            <a:spLocks/>
          </p:cNvSpPr>
          <p:nvPr/>
        </p:nvSpPr>
        <p:spPr>
          <a:xfrm>
            <a:off x="1736938" y="4807595"/>
            <a:ext cx="8323729" cy="641576"/>
          </a:xfrm>
          <a:prstGeom prst="rect">
            <a:avLst/>
          </a:prstGeom>
        </p:spPr>
        <p:txBody>
          <a:bodyPr vert="horz" lIns="91436" tIns="45718" rIns="91436" bIns="45718" rtlCol="0" anchor="ctr">
            <a:normAutofit fontScale="90000" lnSpcReduction="10000"/>
          </a:bodyPr>
          <a:lstStyle>
            <a:lvl1pPr algn="ctr" defTabSz="1219200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400" dirty="0"/>
              <a:t>                           </a:t>
            </a:r>
            <a:r>
              <a:rPr lang="en-US" sz="3600" dirty="0" err="1">
                <a:solidFill>
                  <a:srgbClr val="FF0000"/>
                </a:solidFill>
              </a:rPr>
              <a:t>Bài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giải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14A1F633-A05A-1442-BD07-5251CC4CEF18}"/>
              </a:ext>
            </a:extLst>
          </p:cNvPr>
          <p:cNvSpPr txBox="1">
            <a:spLocks/>
          </p:cNvSpPr>
          <p:nvPr/>
        </p:nvSpPr>
        <p:spPr>
          <a:xfrm>
            <a:off x="-225493" y="5467319"/>
            <a:ext cx="11317044" cy="641576"/>
          </a:xfrm>
          <a:prstGeom prst="rect">
            <a:avLst/>
          </a:prstGeom>
        </p:spPr>
        <p:txBody>
          <a:bodyPr vert="horz" lIns="91436" tIns="45718" rIns="91436" bIns="45718" rtlCol="0" anchor="ctr">
            <a:normAutofit fontScale="90000" lnSpcReduction="10000"/>
          </a:bodyPr>
          <a:lstStyle>
            <a:lvl1pPr algn="ctr" defTabSz="1219200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400" dirty="0"/>
              <a:t>                           </a:t>
            </a:r>
            <a:r>
              <a:rPr lang="en-US" sz="3600" dirty="0" err="1">
                <a:solidFill>
                  <a:srgbClr val="FF0000"/>
                </a:solidFill>
              </a:rPr>
              <a:t>Đoàn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tàu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đó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có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tất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cả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số</a:t>
            </a:r>
            <a:r>
              <a:rPr lang="en-US" sz="3600" dirty="0">
                <a:solidFill>
                  <a:srgbClr val="FF0000"/>
                </a:solidFill>
              </a:rPr>
              <a:t> toa </a:t>
            </a:r>
            <a:r>
              <a:rPr lang="en-US" sz="3600" dirty="0" err="1">
                <a:solidFill>
                  <a:srgbClr val="FF0000"/>
                </a:solidFill>
              </a:rPr>
              <a:t>là</a:t>
            </a:r>
            <a:r>
              <a:rPr lang="en-US" sz="3600" dirty="0">
                <a:solidFill>
                  <a:srgbClr val="FF0000"/>
                </a:solidFill>
              </a:rPr>
              <a:t>: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0960C71-2AD4-C641-9E5F-81FE97BB6FAA}"/>
              </a:ext>
            </a:extLst>
          </p:cNvPr>
          <p:cNvCxnSpPr>
            <a:cxnSpLocks/>
          </p:cNvCxnSpPr>
          <p:nvPr/>
        </p:nvCxnSpPr>
        <p:spPr>
          <a:xfrm>
            <a:off x="1184471" y="1756114"/>
            <a:ext cx="1939729" cy="0"/>
          </a:xfrm>
          <a:prstGeom prst="line">
            <a:avLst/>
          </a:prstGeom>
          <a:ln w="317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4DCCADCB-BB8E-E74A-B781-09D4A88A20BE}"/>
              </a:ext>
            </a:extLst>
          </p:cNvPr>
          <p:cNvCxnSpPr>
            <a:cxnSpLocks/>
          </p:cNvCxnSpPr>
          <p:nvPr/>
        </p:nvCxnSpPr>
        <p:spPr>
          <a:xfrm>
            <a:off x="1274784" y="1756114"/>
            <a:ext cx="924309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1B70689A-A028-4C4B-ABA1-7C9862AABBD7}"/>
              </a:ext>
            </a:extLst>
          </p:cNvPr>
          <p:cNvCxnSpPr>
            <a:cxnSpLocks/>
          </p:cNvCxnSpPr>
          <p:nvPr/>
        </p:nvCxnSpPr>
        <p:spPr>
          <a:xfrm>
            <a:off x="2908633" y="1773672"/>
            <a:ext cx="431134" cy="0"/>
          </a:xfrm>
          <a:prstGeom prst="line">
            <a:avLst/>
          </a:prstGeom>
          <a:ln w="730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1366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  <p:bldP spid="29" grpId="0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4F70038-C0E8-654C-8654-1399B61751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788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700B8F-278A-0A47-BA8D-2C20446DB3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4921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3346</TotalTime>
  <Words>157</Words>
  <Application>Microsoft Office PowerPoint</Application>
  <PresentationFormat>Widescreen</PresentationFormat>
  <Paragraphs>74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Times New Roman</vt:lpstr>
      <vt:lpstr>UTM Cookies</vt:lpstr>
      <vt:lpstr>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admin</cp:lastModifiedBy>
  <cp:revision>292</cp:revision>
  <dcterms:created xsi:type="dcterms:W3CDTF">2021-06-02T01:34:28Z</dcterms:created>
  <dcterms:modified xsi:type="dcterms:W3CDTF">2022-09-28T15:45:44Z</dcterms:modified>
</cp:coreProperties>
</file>