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4a" ContentType="audio/mp4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2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3.xml" ContentType="application/vnd.openxmlformats-officedocument.theme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theme/theme4.xml" ContentType="application/vnd.openxmlformats-officedocument.theme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5.xml" ContentType="application/vnd.openxmlformats-officedocument.theme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6.xml" ContentType="application/vnd.openxmlformats-officedocument.theme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7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theme/theme8.xml" ContentType="application/vnd.openxmlformats-officedocument.theme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theme/theme9.xml" ContentType="application/vnd.openxmlformats-officedocument.theme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3" r:id="rId2"/>
    <p:sldMasterId id="2147483720" r:id="rId3"/>
    <p:sldMasterId id="2147483749" r:id="rId4"/>
    <p:sldMasterId id="2147483761" r:id="rId5"/>
    <p:sldMasterId id="2147483773" r:id="rId6"/>
    <p:sldMasterId id="2147483785" r:id="rId7"/>
    <p:sldMasterId id="2147483797" r:id="rId8"/>
    <p:sldMasterId id="2147483809" r:id="rId9"/>
    <p:sldMasterId id="2147483821" r:id="rId10"/>
  </p:sldMasterIdLst>
  <p:notesMasterIdLst>
    <p:notesMasterId r:id="rId28"/>
  </p:notesMasterIdLst>
  <p:sldIdLst>
    <p:sldId id="407" r:id="rId11"/>
    <p:sldId id="257" r:id="rId12"/>
    <p:sldId id="408" r:id="rId13"/>
    <p:sldId id="409" r:id="rId14"/>
    <p:sldId id="260" r:id="rId15"/>
    <p:sldId id="261" r:id="rId16"/>
    <p:sldId id="410" r:id="rId17"/>
    <p:sldId id="403" r:id="rId18"/>
    <p:sldId id="412" r:id="rId19"/>
    <p:sldId id="302" r:id="rId20"/>
    <p:sldId id="303" r:id="rId21"/>
    <p:sldId id="304" r:id="rId22"/>
    <p:sldId id="413" r:id="rId23"/>
    <p:sldId id="414" r:id="rId24"/>
    <p:sldId id="411" r:id="rId25"/>
    <p:sldId id="305" r:id="rId26"/>
    <p:sldId id="415" r:id="rId27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7DEE8"/>
    <a:srgbClr val="FCD5B5"/>
    <a:srgbClr val="ACD868"/>
    <a:srgbClr val="59C030"/>
    <a:srgbClr val="F6B843"/>
    <a:srgbClr val="66E5B9"/>
    <a:srgbClr val="F0C9BF"/>
    <a:srgbClr val="F5A45F"/>
    <a:srgbClr val="FFED8E"/>
    <a:srgbClr val="B2E3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65" autoAdjust="0"/>
    <p:restoredTop sz="94660"/>
  </p:normalViewPr>
  <p:slideViewPr>
    <p:cSldViewPr snapToGrid="0">
      <p:cViewPr varScale="1">
        <p:scale>
          <a:sx n="109" d="100"/>
          <a:sy n="109" d="100"/>
        </p:scale>
        <p:origin x="432" y="19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141C5E3-2A83-44CF-9BAE-DFE19A2F98DA}" type="datetimeFigureOut">
              <a:rPr lang="vi-VN" smtClean="0"/>
              <a:t>01/10/2021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0A1D9A-82E5-4D71-88C2-F2691999086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3575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" name="Google Shape;756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" name="Google Shape;757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4" name="Google Shape;784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5" name="Google Shape;795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" name="Google Shape;810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9" name="Google Shape;829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p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" name="Google Shape;848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5" name="Google Shape;905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72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42171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991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7091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886703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42644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24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86231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8767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718299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23829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3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7234" y="219519"/>
            <a:ext cx="12164765" cy="6418963"/>
            <a:chOff x="125465" y="219519"/>
            <a:chExt cx="8923440" cy="4925505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125465" y="219519"/>
              <a:ext cx="8923440" cy="4925505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6656728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ACD868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619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135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76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837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50657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523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821564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94852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80866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668217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0386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79353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08953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3667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44400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8071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650671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01488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35894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2738522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8623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77109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619163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216671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7901076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6468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84564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70324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3126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393667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7284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75304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87208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422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685442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7119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15103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96908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22202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303380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2694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383754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2005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3900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161976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45679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35683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631003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692648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036597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33944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02233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77033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00903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755422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5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54710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77079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73962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0746298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63355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08607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93345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80801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934380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2 Subtítulo"/>
          <p:cNvSpPr>
            <a:spLocks noGrp="1"/>
          </p:cNvSpPr>
          <p:nvPr>
            <p:ph type="subTitle" idx="1" hasCustomPrompt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DBCAF7-9117-4B83-9BFA-3103DBC85BC2}" type="datetimeFigureOut">
              <a:rPr lang="es-ES" smtClean="0">
                <a:solidFill>
                  <a:prstClr val="black">
                    <a:tint val="75000"/>
                  </a:prstClr>
                </a:solidFill>
              </a:rPr>
              <a:t>1/10/21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54805E-6734-4F87-9870-BCD68E2B8570}" type="slidenum">
              <a:rPr lang="es-E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1236198"/>
      </p:ext>
    </p:extLst>
  </p:cSld>
  <p:clrMapOvr>
    <a:masterClrMapping/>
  </p:clrMapOvr>
  <p:transition spd="slow">
    <p:wipe dir="d"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10/1/21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543381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0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20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" name="Google Shape;14;p2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2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2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0891280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4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0" name="Google Shape;20;p4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4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4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1948598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5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6" name="Google Shape;26;p5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5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5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7720245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5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2" name="Google Shape;32;p5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" name="Google Shape;33;p5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" name="Google Shape;34;p5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5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4548049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5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5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9" name="Google Shape;39;p5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0" name="Google Shape;40;p5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" name="Google Shape;41;p5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2" name="Google Shape;42;p5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" name="Google Shape;43;p5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5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6347332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5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5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9257731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5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" name="Google Shape;52;p5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5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848624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5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57" name="Google Shape;57;p5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58" name="Google Shape;58;p5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5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5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639813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5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5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5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5" name="Google Shape;65;p5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5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5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5453160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5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5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" name="Google Shape;71;p5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5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5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8387613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5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5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5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5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5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5073854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2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" name="Google Shape;88;p22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" name="Google Shape;89;p2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2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" name="Google Shape;91;p2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4965639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5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5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95" name="Google Shape;95;p5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5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5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4352223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6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6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1" name="Google Shape;101;p6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" name="Google Shape;102;p6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6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6524053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6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6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07" name="Google Shape;107;p6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08" name="Google Shape;108;p6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6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6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06806378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6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6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" name="Google Shape;114;p6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15" name="Google Shape;115;p6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" name="Google Shape;116;p6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17" name="Google Shape;117;p6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" name="Google Shape;118;p6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" name="Google Shape;119;p6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7550760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6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6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6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" name="Google Shape;124;p6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4500866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6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6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" name="Google Shape;128;p6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4704544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6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" name="Google Shape;131;p6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32" name="Google Shape;132;p6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33" name="Google Shape;133;p6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6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6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5591413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6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" name="Google Shape;138;p6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139" name="Google Shape;139;p6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40" name="Google Shape;140;p6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6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" name="Google Shape;142;p6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3685615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6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6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" name="Google Shape;146;p6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" name="Google Shape;147;p6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" name="Google Shape;148;p6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47836448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6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" name="Google Shape;151;p6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" name="Google Shape;152;p6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6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" name="Google Shape;154;p6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977763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4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4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" name="Google Shape;164;p2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5913761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12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" name="Google Shape;169;p12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0" name="Google Shape;170;p12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2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" name="Google Shape;172;p12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054594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13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" name="Google Shape;175;p13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6" name="Google Shape;176;p13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" name="Google Shape;177;p13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" name="Google Shape;178;p13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7155339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13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1" name="Google Shape;181;p13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82" name="Google Shape;182;p13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83" name="Google Shape;183;p13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3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" name="Google Shape;185;p13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4493424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13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" name="Google Shape;188;p13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9" name="Google Shape;189;p13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90" name="Google Shape;190;p13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" name="Google Shape;191;p13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92" name="Google Shape;192;p13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" name="Google Shape;193;p13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" name="Google Shape;194;p13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8403660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3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13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" name="Google Shape;198;p13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13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2950624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13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3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13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8533746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13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" name="Google Shape;206;p13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07" name="Google Shape;207;p13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08" name="Google Shape;208;p13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13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0" name="Google Shape;210;p13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6048020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13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13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214" name="Google Shape;214;p13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15" name="Google Shape;215;p13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13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13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8038212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13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" name="Google Shape;220;p13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1" name="Google Shape;221;p13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13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13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83838444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13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" name="Google Shape;226;p13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7" name="Google Shape;227;p13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13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13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44210585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6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6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9" name="Google Shape;239;p2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836407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6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45" name="Google Shape;245;p6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" name="Google Shape;246;p6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" name="Google Shape;247;p6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34296798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7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7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51" name="Google Shape;251;p7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" name="Google Shape;252;p7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" name="Google Shape;253;p7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0324644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7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7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257" name="Google Shape;257;p7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258" name="Google Shape;258;p7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" name="Google Shape;259;p7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0" name="Google Shape;260;p7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50321870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7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" name="Google Shape;263;p7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4" name="Google Shape;264;p7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265" name="Google Shape;265;p7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" name="Google Shape;266;p7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267" name="Google Shape;267;p7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7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" name="Google Shape;269;p7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3026626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7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2" name="Google Shape;272;p7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3" name="Google Shape;273;p7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7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3810132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7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" name="Google Shape;277;p7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8" name="Google Shape;278;p7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4140181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7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" name="Google Shape;281;p7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82" name="Google Shape;282;p7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83" name="Google Shape;283;p7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4" name="Google Shape;284;p7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5" name="Google Shape;285;p7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6789927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7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7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289" name="Google Shape;289;p7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90" name="Google Shape;290;p7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1" name="Google Shape;291;p7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7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7621411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7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5" name="Google Shape;295;p7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6" name="Google Shape;296;p7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p7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" name="Google Shape;298;p7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2193307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7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1" name="Google Shape;301;p7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2" name="Google Shape;302;p7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3" name="Google Shape;303;p7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4" name="Google Shape;304;p7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538473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28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" name="Google Shape;313;p28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4" name="Google Shape;314;p2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5" name="Google Shape;315;p2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2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223838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7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" name="Google Shape;319;p7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20" name="Google Shape;320;p7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1" name="Google Shape;321;p7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" name="Google Shape;322;p7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1506861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8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5" name="Google Shape;325;p8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26" name="Google Shape;326;p8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8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" name="Google Shape;328;p8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069085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p8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" name="Google Shape;331;p8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2" name="Google Shape;332;p8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3" name="Google Shape;333;p8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8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8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10187604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8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8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39" name="Google Shape;339;p8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340" name="Google Shape;340;p8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1" name="Google Shape;341;p8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342" name="Google Shape;342;p8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3" name="Google Shape;343;p8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4" name="Google Shape;344;p8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3501027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8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8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" name="Google Shape;348;p8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9" name="Google Shape;349;p8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06496052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8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2" name="Google Shape;352;p8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3" name="Google Shape;353;p8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4675512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8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" name="Google Shape;356;p8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357" name="Google Shape;357;p8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58" name="Google Shape;358;p8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9" name="Google Shape;359;p8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0" name="Google Shape;360;p8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9577527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8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8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364" name="Google Shape;364;p8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65" name="Google Shape;365;p8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6" name="Google Shape;366;p8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" name="Google Shape;367;p8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6155690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8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8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8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" name="Google Shape;372;p8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" name="Google Shape;373;p8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12195389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8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6" name="Google Shape;376;p8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7" name="Google Shape;377;p8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8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9" name="Google Shape;379;p8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061073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30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8" name="Google Shape;388;p30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9" name="Google Shape;389;p3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0" name="Google Shape;390;p3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1" name="Google Shape;391;p3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7995916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8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4" name="Google Shape;394;p8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95" name="Google Shape;395;p8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8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" name="Google Shape;397;p8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81595791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9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" name="Google Shape;400;p9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401" name="Google Shape;401;p9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" name="Google Shape;402;p9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3" name="Google Shape;403;p9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669026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9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6" name="Google Shape;406;p9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407" name="Google Shape;407;p9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408" name="Google Shape;408;p9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9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" name="Google Shape;410;p9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8962703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9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9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4" name="Google Shape;414;p9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15" name="Google Shape;415;p9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6" name="Google Shape;416;p9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17" name="Google Shape;417;p9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9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9" name="Google Shape;419;p9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3575861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Google Shape;421;p9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9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" name="Google Shape;423;p9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4" name="Google Shape;424;p9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5027283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9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" name="Google Shape;427;p9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8" name="Google Shape;428;p9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9996428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9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1" name="Google Shape;431;p9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432" name="Google Shape;432;p9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433" name="Google Shape;433;p9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9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5" name="Google Shape;435;p9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97184959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9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9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439" name="Google Shape;439;p9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440" name="Google Shape;440;p9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1" name="Google Shape;441;p9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9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17441260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9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" name="Google Shape;445;p9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6" name="Google Shape;446;p9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" name="Google Shape;447;p9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9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6259007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9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" name="Google Shape;451;p9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2" name="Google Shape;452;p9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3" name="Google Shape;453;p9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9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24215630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p36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p36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4" name="Google Shape;614;p3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3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6" name="Google Shape;616;p3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0584421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11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p11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20" name="Google Shape;620;p11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11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11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61172938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2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" name="Google Shape;625;p12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26" name="Google Shape;626;p12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" name="Google Shape;627;p12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8" name="Google Shape;628;p12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2846730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12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1" name="Google Shape;631;p12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632" name="Google Shape;632;p12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633" name="Google Shape;633;p12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2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5" name="Google Shape;635;p12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2516659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p12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8" name="Google Shape;638;p12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" name="Google Shape;639;p12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640" name="Google Shape;640;p12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1" name="Google Shape;641;p12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642" name="Google Shape;642;p12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3" name="Google Shape;643;p12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4" name="Google Shape;644;p12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40382560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2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2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8" name="Google Shape;648;p12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" name="Google Shape;649;p12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8270299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p12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" name="Google Shape;652;p12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12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48689578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" name="Google Shape;655;p12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6" name="Google Shape;656;p12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657" name="Google Shape;657;p12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58" name="Google Shape;658;p12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9" name="Google Shape;659;p12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0" name="Google Shape;660;p12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44953588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12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" name="Google Shape;663;p12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664" name="Google Shape;664;p12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65" name="Google Shape;665;p12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" name="Google Shape;666;p12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2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005549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12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0" name="Google Shape;670;p12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1" name="Google Shape;671;p12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2" name="Google Shape;672;p12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3" name="Google Shape;673;p12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3436407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12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p12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" name="Google Shape;677;p12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8" name="Google Shape;678;p12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9" name="Google Shape;679;p12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969775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theme" Target="../theme/theme2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0.xml"/><Relationship Id="rId13" Type="http://schemas.openxmlformats.org/officeDocument/2006/relationships/slideLayout" Target="../slideLayouts/slideLayout65.xml"/><Relationship Id="rId18" Type="http://schemas.openxmlformats.org/officeDocument/2006/relationships/slideLayout" Target="../slideLayouts/slideLayout70.xml"/><Relationship Id="rId26" Type="http://schemas.openxmlformats.org/officeDocument/2006/relationships/slideLayout" Target="../slideLayouts/slideLayout78.xml"/><Relationship Id="rId3" Type="http://schemas.openxmlformats.org/officeDocument/2006/relationships/slideLayout" Target="../slideLayouts/slideLayout55.xml"/><Relationship Id="rId21" Type="http://schemas.openxmlformats.org/officeDocument/2006/relationships/slideLayout" Target="../slideLayouts/slideLayout73.xml"/><Relationship Id="rId7" Type="http://schemas.openxmlformats.org/officeDocument/2006/relationships/slideLayout" Target="../slideLayouts/slideLayout59.xml"/><Relationship Id="rId12" Type="http://schemas.openxmlformats.org/officeDocument/2006/relationships/slideLayout" Target="../slideLayouts/slideLayout64.xml"/><Relationship Id="rId17" Type="http://schemas.openxmlformats.org/officeDocument/2006/relationships/slideLayout" Target="../slideLayouts/slideLayout69.xml"/><Relationship Id="rId25" Type="http://schemas.openxmlformats.org/officeDocument/2006/relationships/slideLayout" Target="../slideLayouts/slideLayout77.xml"/><Relationship Id="rId2" Type="http://schemas.openxmlformats.org/officeDocument/2006/relationships/slideLayout" Target="../slideLayouts/slideLayout54.xml"/><Relationship Id="rId16" Type="http://schemas.openxmlformats.org/officeDocument/2006/relationships/slideLayout" Target="../slideLayouts/slideLayout68.xml"/><Relationship Id="rId20" Type="http://schemas.openxmlformats.org/officeDocument/2006/relationships/slideLayout" Target="../slideLayouts/slideLayout72.xml"/><Relationship Id="rId1" Type="http://schemas.openxmlformats.org/officeDocument/2006/relationships/slideLayout" Target="../slideLayouts/slideLayout53.xml"/><Relationship Id="rId6" Type="http://schemas.openxmlformats.org/officeDocument/2006/relationships/slideLayout" Target="../slideLayouts/slideLayout58.xml"/><Relationship Id="rId11" Type="http://schemas.openxmlformats.org/officeDocument/2006/relationships/slideLayout" Target="../slideLayouts/slideLayout63.xml"/><Relationship Id="rId24" Type="http://schemas.openxmlformats.org/officeDocument/2006/relationships/slideLayout" Target="../slideLayouts/slideLayout76.xml"/><Relationship Id="rId5" Type="http://schemas.openxmlformats.org/officeDocument/2006/relationships/slideLayout" Target="../slideLayouts/slideLayout57.xml"/><Relationship Id="rId15" Type="http://schemas.openxmlformats.org/officeDocument/2006/relationships/slideLayout" Target="../slideLayouts/slideLayout67.xml"/><Relationship Id="rId23" Type="http://schemas.openxmlformats.org/officeDocument/2006/relationships/slideLayout" Target="../slideLayouts/slideLayout75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62.xml"/><Relationship Id="rId19" Type="http://schemas.openxmlformats.org/officeDocument/2006/relationships/slideLayout" Target="../slideLayouts/slideLayout71.xml"/><Relationship Id="rId4" Type="http://schemas.openxmlformats.org/officeDocument/2006/relationships/slideLayout" Target="../slideLayouts/slideLayout56.xml"/><Relationship Id="rId9" Type="http://schemas.openxmlformats.org/officeDocument/2006/relationships/slideLayout" Target="../slideLayouts/slideLayout61.xml"/><Relationship Id="rId14" Type="http://schemas.openxmlformats.org/officeDocument/2006/relationships/slideLayout" Target="../slideLayouts/slideLayout66.xml"/><Relationship Id="rId22" Type="http://schemas.openxmlformats.org/officeDocument/2006/relationships/slideLayout" Target="../slideLayouts/slideLayout74.xml"/><Relationship Id="rId27" Type="http://schemas.openxmlformats.org/officeDocument/2006/relationships/slideLayout" Target="../slideLayouts/slideLayout79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7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82.xml"/><Relationship Id="rId7" Type="http://schemas.openxmlformats.org/officeDocument/2006/relationships/slideLayout" Target="../slideLayouts/slideLayout86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81.xml"/><Relationship Id="rId1" Type="http://schemas.openxmlformats.org/officeDocument/2006/relationships/slideLayout" Target="../slideLayouts/slideLayout80.xml"/><Relationship Id="rId6" Type="http://schemas.openxmlformats.org/officeDocument/2006/relationships/slideLayout" Target="../slideLayouts/slideLayout85.xml"/><Relationship Id="rId11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89.xml"/><Relationship Id="rId4" Type="http://schemas.openxmlformats.org/officeDocument/2006/relationships/slideLayout" Target="../slideLayouts/slideLayout83.xml"/><Relationship Id="rId9" Type="http://schemas.openxmlformats.org/officeDocument/2006/relationships/slideLayout" Target="../slideLayouts/slideLayout8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93.xml"/><Relationship Id="rId7" Type="http://schemas.openxmlformats.org/officeDocument/2006/relationships/slideLayout" Target="../slideLayouts/slideLayout97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92.xml"/><Relationship Id="rId1" Type="http://schemas.openxmlformats.org/officeDocument/2006/relationships/slideLayout" Target="../slideLayouts/slideLayout91.xml"/><Relationship Id="rId6" Type="http://schemas.openxmlformats.org/officeDocument/2006/relationships/slideLayout" Target="../slideLayouts/slideLayout96.xml"/><Relationship Id="rId11" Type="http://schemas.openxmlformats.org/officeDocument/2006/relationships/slideLayout" Target="../slideLayouts/slideLayout101.xml"/><Relationship Id="rId5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94.xml"/><Relationship Id="rId9" Type="http://schemas.openxmlformats.org/officeDocument/2006/relationships/slideLayout" Target="../slideLayouts/slideLayout99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9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108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03.xml"/><Relationship Id="rId1" Type="http://schemas.openxmlformats.org/officeDocument/2006/relationships/slideLayout" Target="../slideLayouts/slideLayout102.xml"/><Relationship Id="rId6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2.xml"/><Relationship Id="rId5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11.xml"/><Relationship Id="rId4" Type="http://schemas.openxmlformats.org/officeDocument/2006/relationships/slideLayout" Target="../slideLayouts/slideLayout105.xml"/><Relationship Id="rId9" Type="http://schemas.openxmlformats.org/officeDocument/2006/relationships/slideLayout" Target="../slideLayouts/slideLayout11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19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113.xml"/><Relationship Id="rId6" Type="http://schemas.openxmlformats.org/officeDocument/2006/relationships/slideLayout" Target="../slideLayouts/slideLayout118.xml"/><Relationship Id="rId11" Type="http://schemas.openxmlformats.org/officeDocument/2006/relationships/slideLayout" Target="../slideLayouts/slideLayout123.xml"/><Relationship Id="rId5" Type="http://schemas.openxmlformats.org/officeDocument/2006/relationships/slideLayout" Target="../slideLayouts/slideLayout117.xml"/><Relationship Id="rId10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116.xml"/><Relationship Id="rId9" Type="http://schemas.openxmlformats.org/officeDocument/2006/relationships/slideLayout" Target="../slideLayouts/slideLayout121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26.xml"/><Relationship Id="rId7" Type="http://schemas.openxmlformats.org/officeDocument/2006/relationships/slideLayout" Target="../slideLayouts/slideLayout130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2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37.xml"/><Relationship Id="rId7" Type="http://schemas.openxmlformats.org/officeDocument/2006/relationships/slideLayout" Target="../slideLayouts/slideLayout141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36.xml"/><Relationship Id="rId1" Type="http://schemas.openxmlformats.org/officeDocument/2006/relationships/slideLayout" Target="../slideLayouts/slideLayout135.xml"/><Relationship Id="rId6" Type="http://schemas.openxmlformats.org/officeDocument/2006/relationships/slideLayout" Target="../slideLayouts/slideLayout140.xml"/><Relationship Id="rId11" Type="http://schemas.openxmlformats.org/officeDocument/2006/relationships/slideLayout" Target="../slideLayouts/slideLayout145.xml"/><Relationship Id="rId5" Type="http://schemas.openxmlformats.org/officeDocument/2006/relationships/slideLayout" Target="../slideLayouts/slideLayout139.xml"/><Relationship Id="rId10" Type="http://schemas.openxmlformats.org/officeDocument/2006/relationships/slideLayout" Target="../slideLayouts/slideLayout144.xml"/><Relationship Id="rId4" Type="http://schemas.openxmlformats.org/officeDocument/2006/relationships/slideLayout" Target="../slideLayouts/slideLayout138.xml"/><Relationship Id="rId9" Type="http://schemas.openxmlformats.org/officeDocument/2006/relationships/slideLayout" Target="../slideLayouts/slideLayout143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3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48.xml"/><Relationship Id="rId7" Type="http://schemas.openxmlformats.org/officeDocument/2006/relationships/slideLayout" Target="../slideLayouts/slideLayout152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47.xml"/><Relationship Id="rId1" Type="http://schemas.openxmlformats.org/officeDocument/2006/relationships/slideLayout" Target="../slideLayouts/slideLayout146.xml"/><Relationship Id="rId6" Type="http://schemas.openxmlformats.org/officeDocument/2006/relationships/slideLayout" Target="../slideLayouts/slideLayout151.xml"/><Relationship Id="rId11" Type="http://schemas.openxmlformats.org/officeDocument/2006/relationships/slideLayout" Target="../slideLayouts/slideLayout156.xml"/><Relationship Id="rId5" Type="http://schemas.openxmlformats.org/officeDocument/2006/relationships/slideLayout" Target="../slideLayouts/slideLayout150.xml"/><Relationship Id="rId10" Type="http://schemas.openxmlformats.org/officeDocument/2006/relationships/slideLayout" Target="../slideLayouts/slideLayout155.xml"/><Relationship Id="rId4" Type="http://schemas.openxmlformats.org/officeDocument/2006/relationships/slideLayout" Target="../slideLayouts/slideLayout149.xml"/><Relationship Id="rId9" Type="http://schemas.openxmlformats.org/officeDocument/2006/relationships/slideLayout" Target="../slideLayouts/slideLayout15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355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1" r:id="rId4"/>
    <p:sldLayoutId id="2147483674" r:id="rId5"/>
    <p:sldLayoutId id="2147483691" r:id="rId6"/>
    <p:sldLayoutId id="2147483662" r:id="rId7"/>
    <p:sldLayoutId id="2147483663" r:id="rId8"/>
    <p:sldLayoutId id="2147483664" r:id="rId9"/>
    <p:sldLayoutId id="2147483665" r:id="rId10"/>
    <p:sldLayoutId id="2147483675" r:id="rId11"/>
    <p:sldLayoutId id="2147483692" r:id="rId12"/>
    <p:sldLayoutId id="2147483676" r:id="rId13"/>
    <p:sldLayoutId id="2147483677" r:id="rId14"/>
    <p:sldLayoutId id="2147483678" r:id="rId15"/>
    <p:sldLayoutId id="2147483679" r:id="rId16"/>
    <p:sldLayoutId id="2147483680" r:id="rId17"/>
    <p:sldLayoutId id="2147483681" r:id="rId18"/>
    <p:sldLayoutId id="2147483682" r:id="rId19"/>
    <p:sldLayoutId id="2147483683" r:id="rId20"/>
    <p:sldLayoutId id="2147483684" r:id="rId21"/>
    <p:sldLayoutId id="2147483685" r:id="rId22"/>
    <p:sldLayoutId id="2147483686" r:id="rId23"/>
    <p:sldLayoutId id="2147483687" r:id="rId24"/>
    <p:sldLayoutId id="2147483688" r:id="rId25"/>
    <p:sldLayoutId id="2147483689" r:id="rId26"/>
    <p:sldLayoutId id="2147483690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58917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352562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  <p:sldLayoutId id="2147483738" r:id="rId18"/>
    <p:sldLayoutId id="2147483739" r:id="rId19"/>
    <p:sldLayoutId id="2147483740" r:id="rId20"/>
    <p:sldLayoutId id="2147483741" r:id="rId21"/>
    <p:sldLayoutId id="2147483742" r:id="rId22"/>
    <p:sldLayoutId id="2147483743" r:id="rId23"/>
    <p:sldLayoutId id="2147483744" r:id="rId24"/>
    <p:sldLayoutId id="2147483745" r:id="rId25"/>
    <p:sldLayoutId id="2147483746" r:id="rId26"/>
    <p:sldLayoutId id="2147483748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9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7" name="Google Shape;7;p19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" name="Google Shape;8;p1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" name="Google Shape;9;p1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0" name="Google Shape;10;p1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70624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82" name="Google Shape;82;p2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3" name="Google Shape;83;p2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4" name="Google Shape;84;p2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5" name="Google Shape;85;p2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591442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57" name="Google Shape;157;p23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8" name="Google Shape;158;p2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9" name="Google Shape;159;p2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" name="Google Shape;160;p2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0293840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4" r:id="rId1"/>
    <p:sldLayoutId id="2147483775" r:id="rId2"/>
    <p:sldLayoutId id="2147483776" r:id="rId3"/>
    <p:sldLayoutId id="2147483777" r:id="rId4"/>
    <p:sldLayoutId id="2147483778" r:id="rId5"/>
    <p:sldLayoutId id="2147483779" r:id="rId6"/>
    <p:sldLayoutId id="2147483780" r:id="rId7"/>
    <p:sldLayoutId id="2147483781" r:id="rId8"/>
    <p:sldLayoutId id="2147483782" r:id="rId9"/>
    <p:sldLayoutId id="2147483783" r:id="rId10"/>
    <p:sldLayoutId id="2147483784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25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232" name="Google Shape;232;p25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3" name="Google Shape;233;p2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4" name="Google Shape;234;p2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5" name="Google Shape;235;p2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4899427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2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307" name="Google Shape;307;p27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08" name="Google Shape;308;p2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09" name="Google Shape;309;p2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10" name="Google Shape;310;p2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011328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98" r:id="rId1"/>
    <p:sldLayoutId id="2147483799" r:id="rId2"/>
    <p:sldLayoutId id="2147483800" r:id="rId3"/>
    <p:sldLayoutId id="2147483801" r:id="rId4"/>
    <p:sldLayoutId id="2147483802" r:id="rId5"/>
    <p:sldLayoutId id="2147483803" r:id="rId6"/>
    <p:sldLayoutId id="2147483804" r:id="rId7"/>
    <p:sldLayoutId id="2147483805" r:id="rId8"/>
    <p:sldLayoutId id="2147483806" r:id="rId9"/>
    <p:sldLayoutId id="2147483807" r:id="rId10"/>
    <p:sldLayoutId id="2147483808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29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382" name="Google Shape;382;p29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3" name="Google Shape;383;p2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4" name="Google Shape;384;p2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5" name="Google Shape;385;p2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4063921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0" r:id="rId1"/>
    <p:sldLayoutId id="2147483811" r:id="rId2"/>
    <p:sldLayoutId id="2147483812" r:id="rId3"/>
    <p:sldLayoutId id="2147483813" r:id="rId4"/>
    <p:sldLayoutId id="2147483814" r:id="rId5"/>
    <p:sldLayoutId id="2147483815" r:id="rId6"/>
    <p:sldLayoutId id="2147483816" r:id="rId7"/>
    <p:sldLayoutId id="2147483817" r:id="rId8"/>
    <p:sldLayoutId id="2147483818" r:id="rId9"/>
    <p:sldLayoutId id="2147483819" r:id="rId10"/>
    <p:sldLayoutId id="2147483820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35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607" name="Google Shape;607;p35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08" name="Google Shape;608;p3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09" name="Google Shape;609;p3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10" name="Google Shape;610;p3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338235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8.png"/><Relationship Id="rId18" Type="http://schemas.openxmlformats.org/officeDocument/2006/relationships/image" Target="../media/image12.png"/><Relationship Id="rId3" Type="http://schemas.openxmlformats.org/officeDocument/2006/relationships/image" Target="../media/image2.jpg"/><Relationship Id="rId7" Type="http://schemas.openxmlformats.org/officeDocument/2006/relationships/image" Target="../media/image5.png"/><Relationship Id="rId12" Type="http://schemas.openxmlformats.org/officeDocument/2006/relationships/slide" Target="slide8.xml"/><Relationship Id="rId17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0.png"/><Relationship Id="rId20" Type="http://schemas.openxmlformats.org/officeDocument/2006/relationships/slide" Target="slide1.xml"/><Relationship Id="rId1" Type="http://schemas.openxmlformats.org/officeDocument/2006/relationships/slideLayout" Target="../slideLayouts/slideLayout80.xml"/><Relationship Id="rId6" Type="http://schemas.openxmlformats.org/officeDocument/2006/relationships/slide" Target="slide7.xml"/><Relationship Id="rId11" Type="http://schemas.openxmlformats.org/officeDocument/2006/relationships/image" Target="../media/image7.png"/><Relationship Id="rId5" Type="http://schemas.openxmlformats.org/officeDocument/2006/relationships/image" Target="../media/image4.png"/><Relationship Id="rId15" Type="http://schemas.openxmlformats.org/officeDocument/2006/relationships/image" Target="../media/image9.png"/><Relationship Id="rId10" Type="http://schemas.openxmlformats.org/officeDocument/2006/relationships/slide" Target="slide5.xml"/><Relationship Id="rId19" Type="http://schemas.openxmlformats.org/officeDocument/2006/relationships/image" Target="../media/image13.png"/><Relationship Id="rId4" Type="http://schemas.openxmlformats.org/officeDocument/2006/relationships/image" Target="../media/image3.png"/><Relationship Id="rId9" Type="http://schemas.openxmlformats.org/officeDocument/2006/relationships/image" Target="../media/image6.png"/><Relationship Id="rId14" Type="http://schemas.openxmlformats.org/officeDocument/2006/relationships/slide" Target="slide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1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21.png"/><Relationship Id="rId18" Type="http://schemas.openxmlformats.org/officeDocument/2006/relationships/slide" Target="slide8.xml"/><Relationship Id="rId3" Type="http://schemas.openxmlformats.org/officeDocument/2006/relationships/slideLayout" Target="../slideLayouts/slideLayout102.xml"/><Relationship Id="rId7" Type="http://schemas.openxmlformats.org/officeDocument/2006/relationships/image" Target="../media/image4.png"/><Relationship Id="rId12" Type="http://schemas.openxmlformats.org/officeDocument/2006/relationships/image" Target="../media/image20.png"/><Relationship Id="rId17" Type="http://schemas.openxmlformats.org/officeDocument/2006/relationships/image" Target="../media/image23.png"/><Relationship Id="rId2" Type="http://schemas.openxmlformats.org/officeDocument/2006/relationships/audio" Target="../media/media1.m4a"/><Relationship Id="rId16" Type="http://schemas.openxmlformats.org/officeDocument/2006/relationships/slide" Target="slide7.xml"/><Relationship Id="rId20" Type="http://schemas.openxmlformats.org/officeDocument/2006/relationships/image" Target="../media/image24.png"/><Relationship Id="rId1" Type="http://schemas.microsoft.com/office/2007/relationships/media" Target="../media/media1.m4a"/><Relationship Id="rId6" Type="http://schemas.openxmlformats.org/officeDocument/2006/relationships/image" Target="../media/image3.png"/><Relationship Id="rId11" Type="http://schemas.openxmlformats.org/officeDocument/2006/relationships/slide" Target="slide5.xml"/><Relationship Id="rId5" Type="http://schemas.openxmlformats.org/officeDocument/2006/relationships/image" Target="../media/image2.jpg"/><Relationship Id="rId15" Type="http://schemas.openxmlformats.org/officeDocument/2006/relationships/image" Target="../media/image22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notesSlide" Target="../notesSlides/notesSlide3.xml"/><Relationship Id="rId9" Type="http://schemas.openxmlformats.org/officeDocument/2006/relationships/slide" Target="slide6.xml"/><Relationship Id="rId14" Type="http://schemas.openxmlformats.org/officeDocument/2006/relationships/slide" Target="slide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audio" Target="../media/audio1.wav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3.xml"/><Relationship Id="rId6" Type="http://schemas.openxmlformats.org/officeDocument/2006/relationships/image" Target="../media/image26.png"/><Relationship Id="rId5" Type="http://schemas.openxmlformats.org/officeDocument/2006/relationships/image" Target="../media/image3.png"/><Relationship Id="rId10" Type="http://schemas.openxmlformats.org/officeDocument/2006/relationships/slide" Target="slide3.xml"/><Relationship Id="rId4" Type="http://schemas.openxmlformats.org/officeDocument/2006/relationships/image" Target="../media/image25.png"/><Relationship Id="rId9" Type="http://schemas.openxmlformats.org/officeDocument/2006/relationships/image" Target="../media/image2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audio" Target="../media/audio1.wav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4.xml"/><Relationship Id="rId6" Type="http://schemas.openxmlformats.org/officeDocument/2006/relationships/image" Target="../media/image26.png"/><Relationship Id="rId5" Type="http://schemas.openxmlformats.org/officeDocument/2006/relationships/image" Target="../media/image3.png"/><Relationship Id="rId10" Type="http://schemas.openxmlformats.org/officeDocument/2006/relationships/slide" Target="slide3.xml"/><Relationship Id="rId4" Type="http://schemas.openxmlformats.org/officeDocument/2006/relationships/image" Target="../media/image25.png"/><Relationship Id="rId9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audio" Target="../media/audio1.wav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5.xml"/><Relationship Id="rId6" Type="http://schemas.openxmlformats.org/officeDocument/2006/relationships/image" Target="../media/image26.png"/><Relationship Id="rId5" Type="http://schemas.openxmlformats.org/officeDocument/2006/relationships/image" Target="../media/image3.png"/><Relationship Id="rId10" Type="http://schemas.openxmlformats.org/officeDocument/2006/relationships/slide" Target="slide3.xml"/><Relationship Id="rId4" Type="http://schemas.openxmlformats.org/officeDocument/2006/relationships/image" Target="../media/image25.png"/><Relationship Id="rId9" Type="http://schemas.openxmlformats.org/officeDocument/2006/relationships/image" Target="../media/image2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audio" Target="../media/audio1.wav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6.xml"/><Relationship Id="rId6" Type="http://schemas.openxmlformats.org/officeDocument/2006/relationships/image" Target="../media/image26.png"/><Relationship Id="rId5" Type="http://schemas.openxmlformats.org/officeDocument/2006/relationships/image" Target="../media/image3.png"/><Relationship Id="rId10" Type="http://schemas.openxmlformats.org/officeDocument/2006/relationships/slide" Target="slide3.xml"/><Relationship Id="rId4" Type="http://schemas.openxmlformats.org/officeDocument/2006/relationships/image" Target="../media/image25.png"/><Relationship Id="rId9" Type="http://schemas.openxmlformats.org/officeDocument/2006/relationships/image" Target="../media/image29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66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7.xml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17.xml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42.xml"/></Relationships>
</file>

<file path=ppt/slides/_rels/slide16.xml.rels><?xml version="1.0" encoding="UTF-8" standalone="yes"?>
<Relationships xmlns="http://schemas.openxmlformats.org/package/2006/relationships"><Relationship Id="rId8" Type="http://schemas.microsoft.com/office/2007/relationships/hdphoto" Target="../media/hdphoto4.wdp"/><Relationship Id="rId13" Type="http://schemas.openxmlformats.org/officeDocument/2006/relationships/image" Target="../media/image39.png"/><Relationship Id="rId3" Type="http://schemas.openxmlformats.org/officeDocument/2006/relationships/audio" Target="../media/audio3.wav"/><Relationship Id="rId7" Type="http://schemas.openxmlformats.org/officeDocument/2006/relationships/image" Target="../media/image36.png"/><Relationship Id="rId12" Type="http://schemas.microsoft.com/office/2007/relationships/hdphoto" Target="../media/hdphoto6.wdp"/><Relationship Id="rId2" Type="http://schemas.openxmlformats.org/officeDocument/2006/relationships/audio" Target="../media/audio2.wav"/><Relationship Id="rId16" Type="http://schemas.microsoft.com/office/2007/relationships/hdphoto" Target="../media/hdphoto8.wdp"/><Relationship Id="rId1" Type="http://schemas.openxmlformats.org/officeDocument/2006/relationships/slideLayout" Target="../slideLayouts/slideLayout17.xml"/><Relationship Id="rId6" Type="http://schemas.microsoft.com/office/2007/relationships/hdphoto" Target="../media/hdphoto3.wdp"/><Relationship Id="rId11" Type="http://schemas.openxmlformats.org/officeDocument/2006/relationships/image" Target="../media/image38.png"/><Relationship Id="rId5" Type="http://schemas.openxmlformats.org/officeDocument/2006/relationships/image" Target="../media/image35.png"/><Relationship Id="rId15" Type="http://schemas.microsoft.com/office/2007/relationships/hdphoto" Target="../media/hdphoto7.wdp"/><Relationship Id="rId10" Type="http://schemas.microsoft.com/office/2007/relationships/hdphoto" Target="../media/hdphoto5.wdp"/><Relationship Id="rId4" Type="http://schemas.openxmlformats.org/officeDocument/2006/relationships/audio" Target="../media/audio4.wav"/><Relationship Id="rId9" Type="http://schemas.openxmlformats.org/officeDocument/2006/relationships/image" Target="../media/image37.png"/><Relationship Id="rId14" Type="http://schemas.openxmlformats.org/officeDocument/2006/relationships/image" Target="../media/image40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9" name="Google Shape;759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008417" y="1881647"/>
            <a:ext cx="3637130" cy="4495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60" name="Google Shape;760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168345" y="4666351"/>
            <a:ext cx="1410613" cy="1186909"/>
          </a:xfrm>
          <a:prstGeom prst="rect">
            <a:avLst/>
          </a:prstGeom>
          <a:noFill/>
          <a:ln>
            <a:noFill/>
          </a:ln>
        </p:spPr>
      </p:pic>
      <p:pic>
        <p:nvPicPr>
          <p:cNvPr id="761" name="Google Shape;761;p1">
            <a:hlinkClick r:id="rId6" action="ppaction://hlinksldjump"/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343400" y="4622905"/>
            <a:ext cx="468352" cy="34019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2" name="Google Shape;762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4074449" y="5764242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3" name="Google Shape;763;p1">
            <a:hlinkClick r:id="rId10" action="ppaction://hlinksldjump"/>
          </p:cNvPr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 flipH="1">
            <a:off x="2127625" y="6124465"/>
            <a:ext cx="612754" cy="44508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4" name="Google Shape;764;p1">
            <a:hlinkClick r:id="rId12" action="ppaction://hlinksldjump"/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3200399" y="5092060"/>
            <a:ext cx="482337" cy="350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5" name="Google Shape;765;p1">
            <a:hlinkClick r:id="rId14" action="ppaction://hlinksldjump"/>
          </p:cNvPr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839508" y="4298589"/>
            <a:ext cx="446492" cy="3243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6" name="Google Shape;766;p1">
            <a:hlinkClick r:id="rId6" action="ppaction://hlinksldjump"/>
          </p:cNvPr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1839508" y="5010595"/>
            <a:ext cx="594494" cy="431821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" name="Google Shape;767;p1">
            <a:hlinkClick r:id="rId12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 flipH="1">
            <a:off x="4657699" y="6377448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8" name="Google Shape;768;p1">
            <a:hlinkClick r:id="rId12" action="ppaction://hlinksldjump"/>
          </p:cNvPr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 flipH="1">
            <a:off x="2410441" y="5202011"/>
            <a:ext cx="612420" cy="44484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" name="Google Shape;769;p1">
            <a:hlinkClick r:id="rId12" action="ppaction://hlinksldjump"/>
          </p:cNvPr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 flipH="1">
            <a:off x="3636817" y="4403459"/>
            <a:ext cx="390742" cy="283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0" name="Google Shape;770;p1">
            <a:hlinkClick r:id="rId12" action="ppaction://hlinksldjump"/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4242919" y="5092060"/>
            <a:ext cx="482337" cy="350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71" name="Google Shape;771;p1">
            <a:hlinkClick r:id="rId12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 flipH="1">
            <a:off x="2949232" y="6439590"/>
            <a:ext cx="659875" cy="479313"/>
          </a:xfrm>
          <a:prstGeom prst="rect">
            <a:avLst/>
          </a:prstGeom>
          <a:noFill/>
          <a:ln>
            <a:noFill/>
          </a:ln>
        </p:spPr>
      </p:pic>
      <p:sp>
        <p:nvSpPr>
          <p:cNvPr id="772" name="Google Shape;772;p1"/>
          <p:cNvSpPr txBox="1">
            <a:spLocks noGrp="1"/>
          </p:cNvSpPr>
          <p:nvPr>
            <p:ph type="title"/>
          </p:nvPr>
        </p:nvSpPr>
        <p:spPr>
          <a:xfrm>
            <a:off x="2403953" y="0"/>
            <a:ext cx="6151031" cy="709305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B050"/>
              </a:buClr>
              <a:buSzPts val="4000"/>
              <a:buFont typeface="Times New Roman"/>
              <a:buNone/>
            </a:pPr>
            <a:r>
              <a:rPr lang="en-US" sz="4000" b="1">
                <a:solidFill>
                  <a:srgbClr val="00B05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TRÒ CHƠI: HÁI DÂU</a:t>
            </a:r>
            <a:endParaRPr sz="4000" b="1">
              <a:solidFill>
                <a:srgbClr val="00B05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73" name="Google Shape;773;p1">
            <a:hlinkClick r:id="rId12" action="ppaction://hlinksldjump"/>
          </p:cNvPr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 rot="10800000">
            <a:off x="2540525" y="4394912"/>
            <a:ext cx="482337" cy="281358"/>
          </a:xfrm>
          <a:prstGeom prst="rect">
            <a:avLst/>
          </a:prstGeom>
          <a:noFill/>
          <a:ln>
            <a:noFill/>
          </a:ln>
        </p:spPr>
      </p:pic>
      <p:pic>
        <p:nvPicPr>
          <p:cNvPr id="774" name="Google Shape;774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818045" y="4937820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5" name="Google Shape;775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543713" y="4979468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6" name="Google Shape;776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158170" y="4962354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" name="Google Shape;777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308186" y="4945119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8" name="Google Shape;778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968061" y="4852403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9" name="Google Shape;779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638123" y="4979467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80" name="Google Shape;780;p1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8153400" y="4852402"/>
            <a:ext cx="2240550" cy="2005598"/>
          </a:xfrm>
          <a:prstGeom prst="rect">
            <a:avLst/>
          </a:prstGeom>
          <a:noFill/>
          <a:ln>
            <a:noFill/>
          </a:ln>
        </p:spPr>
      </p:pic>
      <p:sp>
        <p:nvSpPr>
          <p:cNvPr id="781" name="Google Shape;781;p1"/>
          <p:cNvSpPr txBox="1"/>
          <p:nvPr/>
        </p:nvSpPr>
        <p:spPr>
          <a:xfrm>
            <a:off x="8376960" y="4977772"/>
            <a:ext cx="1793430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1" i="0" u="sng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  <a:hlinkClick r:id="rId2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PLAY</a:t>
            </a:r>
            <a:endParaRPr kumimoji="0" sz="40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6" name="Google Shape;786;p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14786" y="4111338"/>
            <a:ext cx="2231385" cy="27466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7" name="Google Shape;787;p2"/>
          <p:cNvGrpSpPr/>
          <p:nvPr/>
        </p:nvGrpSpPr>
        <p:grpSpPr>
          <a:xfrm>
            <a:off x="3142375" y="3214467"/>
            <a:ext cx="2711036" cy="3810000"/>
            <a:chOff x="990599" y="2971800"/>
            <a:chExt cx="2711036" cy="3810000"/>
          </a:xfrm>
        </p:grpSpPr>
        <p:pic>
          <p:nvPicPr>
            <p:cNvPr id="788" name="Google Shape;788;p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2810722" y="5528281"/>
              <a:ext cx="890913" cy="7464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" name="Google Shape;789;p2"/>
            <p:cNvPicPr preferRelativeResize="0"/>
            <p:nvPr/>
          </p:nvPicPr>
          <p:blipFill rotWithShape="1">
            <a:blip r:embed="rId5">
              <a:alphaModFix/>
            </a:blip>
            <a:srcRect l="16358" t="3812" r="14730"/>
            <a:stretch/>
          </p:blipFill>
          <p:spPr>
            <a:xfrm>
              <a:off x="990599" y="2971800"/>
              <a:ext cx="2709189" cy="38100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0" name="Google Shape;790;p2"/>
          <p:cNvSpPr/>
          <p:nvPr/>
        </p:nvSpPr>
        <p:spPr>
          <a:xfrm>
            <a:off x="2979204" y="-182880"/>
            <a:ext cx="6864532" cy="3015978"/>
          </a:xfrm>
          <a:prstGeom prst="cloudCallout">
            <a:avLst>
              <a:gd name="adj1" fmla="val -17635"/>
              <a:gd name="adj2" fmla="val 108654"/>
            </a:avLst>
          </a:prstGeom>
          <a:solidFill>
            <a:srgbClr val="C2D59B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ngoài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vườn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đã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chín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hết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rồi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định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hoạch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Nhưng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chân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đau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quá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không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Cháu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có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giúp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ra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vườn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hái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không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91" name="Google Shape;791;p2"/>
          <p:cNvSpPr/>
          <p:nvPr/>
        </p:nvSpPr>
        <p:spPr>
          <a:xfrm>
            <a:off x="9379131" y="5334000"/>
            <a:ext cx="2590800" cy="1219200"/>
          </a:xfrm>
          <a:prstGeom prst="cloudCallout">
            <a:avLst>
              <a:gd name="adj1" fmla="val -77407"/>
              <a:gd name="adj2" fmla="val -38971"/>
            </a:avLst>
          </a:prstGeom>
          <a:solidFill>
            <a:srgbClr val="E5B8B7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>
                <a:ln>
                  <a:noFill/>
                </a:ln>
                <a:solidFill>
                  <a:srgbClr val="3F3151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Dạ được ông ạ, cháu sẽ đi ngay!</a:t>
            </a:r>
            <a:endParaRPr kumimoji="0" sz="2000" b="1" i="0" u="none" strike="noStrike" kern="0" cap="none" spc="0" normalizeH="0" baseline="0" noProof="0">
              <a:ln>
                <a:noFill/>
              </a:ln>
              <a:solidFill>
                <a:srgbClr val="3F3151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92" name="Google Shape;792;p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-1060343" y="-389964"/>
            <a:ext cx="5048053" cy="666974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>
          <a:blip r:embed="rId5">
            <a:alphaModFix/>
          </a:blip>
          <a:stretch>
            <a:fillRect/>
          </a:stretch>
        </a:blipFill>
        <a:effectLst/>
      </p:bgPr>
    </p:bg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7" name="Google Shape;797;p3"/>
          <p:cNvGrpSpPr/>
          <p:nvPr/>
        </p:nvGrpSpPr>
        <p:grpSpPr>
          <a:xfrm>
            <a:off x="4412904" y="585914"/>
            <a:ext cx="3637130" cy="4495800"/>
            <a:chOff x="4359118" y="2362200"/>
            <a:chExt cx="3108482" cy="3820825"/>
          </a:xfrm>
        </p:grpSpPr>
        <p:pic>
          <p:nvPicPr>
            <p:cNvPr id="798" name="Google Shape;798;p3"/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4359118" y="2362200"/>
              <a:ext cx="3108482" cy="38208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" name="Google Shape;799;p3"/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4495800" y="4728823"/>
              <a:ext cx="1205584" cy="100871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00" name="Google Shape;800;p3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369072" y="3748976"/>
            <a:ext cx="592248" cy="43019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" name="Google Shape;801;p3">
            <a:hlinkClick r:id="rId9" action="ppaction://hlinksldjump"/>
          </p:cNvPr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4343400" y="5940887"/>
            <a:ext cx="738072" cy="53611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" name="Google Shape;802;p3">
            <a:hlinkClick r:id="rId11" action="ppaction://hlinksldjump"/>
          </p:cNvPr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 flipH="1">
            <a:off x="2127625" y="6067067"/>
            <a:ext cx="691775" cy="502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" name="Google Shape;803;p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5161279" y="3655867"/>
            <a:ext cx="720431" cy="52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" name="Google Shape;804;p3">
            <a:hlinkClick r:id="rId14" action="ppaction://hlinksldjump"/>
          </p:cNvPr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2367570" y="4309114"/>
            <a:ext cx="604230" cy="438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5" name="Google Shape;805;p3">
            <a:hlinkClick r:id="rId16" action="ppaction://hlinksldjump"/>
          </p:cNvPr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1839508" y="5010594"/>
            <a:ext cx="655048" cy="475806"/>
          </a:xfrm>
          <a:prstGeom prst="rect">
            <a:avLst/>
          </a:prstGeom>
          <a:noFill/>
          <a:ln>
            <a:noFill/>
          </a:ln>
        </p:spPr>
      </p:pic>
      <p:sp>
        <p:nvSpPr>
          <p:cNvPr id="806" name="Google Shape;806;p3"/>
          <p:cNvSpPr/>
          <p:nvPr/>
        </p:nvSpPr>
        <p:spPr>
          <a:xfrm flipH="1">
            <a:off x="-95837" y="210240"/>
            <a:ext cx="4797915" cy="2434646"/>
          </a:xfrm>
          <a:prstGeom prst="cloudCallout">
            <a:avLst>
              <a:gd name="adj1" fmla="val -60105"/>
              <a:gd name="adj2" fmla="val 35185"/>
            </a:avLst>
          </a:prstGeom>
          <a:solidFill>
            <a:srgbClr val="92D050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Mỗi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quả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chứa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một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hỏi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muốn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hái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mình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phải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trả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lời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hỏi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.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Các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bạn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giúp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mình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nhé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!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807" name="Google Shape;807;p3">
            <a:hlinkClick r:id="rId18" action="ppaction://hlinksldjump"/>
          </p:cNvPr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9951450" y="4865465"/>
            <a:ext cx="2240550" cy="2005598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Recorded Sound">
            <a:hlinkClick r:id="" action="ppaction://media"/>
            <a:extLst>
              <a:ext uri="{FF2B5EF4-FFF2-40B4-BE49-F238E27FC236}">
                <a16:creationId xmlns:a16="http://schemas.microsoft.com/office/drawing/2014/main" id="{0EF11B19-FBF9-4160-85C3-66758B4529F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332936" y="582397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11716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100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81 -0.00695 L 0.00781 -0.00695 L 0.03112 -0.05602 C 0.0332 -0.06019 0.03893 -0.07385 0.04271 -0.07963 C 0.0457 -0.08426 0.04779 -0.08357 0.05195 -0.08704 C 0.07917 -0.10903 0.07708 -0.1125 0.11107 -0.12709 C 0.12669 -0.13357 0.14271 -0.13681 0.15859 -0.14167 C 0.16159 -0.14121 0.16484 -0.14213 0.16771 -0.14028 C 0.17253 -0.13727 0.18542 -0.12825 0.19102 -0.11806 C 0.1918 -0.1169 0.19219 -0.11528 0.19271 -0.11366 C 0.1944 -0.1088 0.19609 -0.10371 0.19779 -0.09885 C 0.19688 -0.09399 0.19648 -0.08866 0.19518 -0.08403 C 0.19479 -0.08241 0.19362 -0.08195 0.19271 -0.08102 C 0.18984 -0.07848 0.18789 -0.07963 0.18438 -0.07963 L 0.18685 -0.07524 " pathEditMode="relative" ptsTypes="AAAAAAAAAAAAAAA">
                                      <p:cBhvr>
                                        <p:cTn id="20" dur="2000" fill="hold"/>
                                        <p:tgtEl>
                                          <p:spTgt spid="8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22 0.00069 L 0.00222 0.00069 C 0.00691 -0.00741 0.01185 -0.01482 0.01628 -0.02315 C 0.02904 -0.0463 0.03112 -0.05672 0.04545 -0.07361 C 0.06433 -0.0956 0.08386 -0.11597 0.103 -0.13727 C 0.10795 -0.14283 0.11303 -0.14792 0.11797 -0.15347 C 0.13099 -0.16829 0.13347 -0.17384 0.14883 -0.18611 C 0.15665 -0.19236 0.16511 -0.1963 0.17305 -0.20232 C 0.20326 -0.22616 0.18659 -0.2206 0.20222 -0.22454 C 0.2099 -0.22408 0.21771 -0.22431 0.22553 -0.22315 C 0.22748 -0.22292 0.22956 -0.22199 0.23138 -0.22014 C 0.23308 -0.21852 0.23399 -0.21505 0.23555 -0.21273 C 0.23646 -0.21111 0.23776 -0.20972 0.23881 -0.20834 C 0.23933 -0.20648 0.23985 -0.2044 0.2405 -0.20232 C 0.24102 -0.20093 0.2418 -0.19954 0.24219 -0.19792 C 0.24258 -0.19607 0.24271 -0.19398 0.24297 -0.19213 L 0.24388 -0.18611 " pathEditMode="relative" ptsTypes="AAAAAAAAAAAAAAAAA">
                                      <p:cBhvr>
                                        <p:cTn id="24" dur="2000" fill="hold"/>
                                        <p:tgtEl>
                                          <p:spTgt spid="8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14 -0.02801 L -0.01614 -0.02778 C -0.00221 -0.09537 -0.00195 -0.11204 0.02553 -0.17176 C 0.06485 -0.25787 0.08464 -0.26829 0.14128 -0.33334 C 0.14714 -0.34005 0.15404 -0.34399 0.15886 -0.35255 C 0.16797 -0.36875 0.16329 -0.36274 0.17214 -0.37176 C 0.17331 -0.37431 0.17422 -0.37709 0.17553 -0.37917 C 0.17891 -0.38473 0.17969 -0.38473 0.18295 -0.38658 C 0.18412 -0.38195 0.18594 -0.37315 0.18803 -0.36899 C 0.18868 -0.3676 0.18972 -0.36713 0.1905 -0.36598 C 0.19688 -0.35649 0.18933 -0.36598 0.19558 -0.35857 C 0.19102 -0.35695 0.19128 -0.35949 0.19128 -0.35556 " pathEditMode="relative" rAng="0" ptsTypes="AAAAAAAAAAAA">
                                      <p:cBhvr>
                                        <p:cTn id="28" dur="200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86" y="-17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99 0.00579 L 0.00599 0.00579 C -0.00352 -0.04444 -0.0138 -0.09143 -0.01901 -0.14398 C -0.02057 -0.16041 -0.02005 -0.17754 -0.02057 -0.19421 C -0.01836 -0.21203 -0.01654 -0.23009 -0.01393 -0.24768 C -0.00964 -0.27801 -0.00599 -0.30509 0.00273 -0.33217 C 0.00521 -0.34004 0.00872 -0.34699 0.01185 -0.35439 C 0.02226 -0.37847 0.01536 -0.36388 0.02344 -0.37662 C 0.02969 -0.38634 0.0237 -0.37916 0.03099 -0.3868 C 0.03737 -0.38541 0.04375 -0.38426 0.05013 -0.3824 C 0.05104 -0.38217 0.05208 -0.38217 0.0526 -0.38101 C 0.05364 -0.37893 0.05364 -0.37592 0.0543 -0.37361 C 0.05586 -0.36851 0.05937 -0.35879 0.05937 -0.35879 C 0.05898 -0.35277 0.05937 -0.34676 0.05846 -0.34097 C 0.0582 -0.33935 0.0569 -0.33842 0.05599 -0.33796 C 0.05247 -0.3368 0.0487 -0.33726 0.04518 -0.33657 C 0.04427 -0.33634 0.04349 -0.33564 0.04271 -0.33495 " pathEditMode="relative" ptsTypes="AAAAAAAAAAAAAAAAA">
                                      <p:cBhvr>
                                        <p:cTn id="32" dur="2000" fill="hold"/>
                                        <p:tgtEl>
                                          <p:spTgt spid="8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4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14</a:t>
            </a:r>
            <a:endParaRPr kumimoji="0" sz="4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grpSp>
        <p:nvGrpSpPr>
          <p:cNvPr id="813" name="Google Shape;813;p4"/>
          <p:cNvGrpSpPr/>
          <p:nvPr/>
        </p:nvGrpSpPr>
        <p:grpSpPr>
          <a:xfrm>
            <a:off x="1828801" y="499601"/>
            <a:ext cx="9143691" cy="3412630"/>
            <a:chOff x="330958" y="248315"/>
            <a:chExt cx="9143691" cy="3412630"/>
          </a:xfrm>
        </p:grpSpPr>
        <p:pic>
          <p:nvPicPr>
            <p:cNvPr id="814" name="Google Shape;814;p4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5" name="Google Shape;815;p4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16" name="Google Shape;816;p4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17" name="Google Shape;817;p4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18" name="Google Shape;818;p4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19" name="Google Shape;819;p4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20" name="Google Shape;820;p4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21" name="Google Shape;821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22" name="Google Shape;822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23" name="Google Shape;823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24" name="Google Shape;824;p4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5" name="Google Shape;825;p4"/>
          <p:cNvSpPr txBox="1"/>
          <p:nvPr/>
        </p:nvSpPr>
        <p:spPr>
          <a:xfrm>
            <a:off x="3562059" y="1073115"/>
            <a:ext cx="480060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9 + 5 = ?</a:t>
            </a:r>
            <a:endParaRPr kumimoji="0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Calibri"/>
              <a:cs typeface="Times New Roman" panose="02020603050405020304" pitchFamily="18" charset="0"/>
              <a:sym typeface="Calibri"/>
            </a:endParaRPr>
          </a:p>
        </p:txBody>
      </p:sp>
      <p:sp>
        <p:nvSpPr>
          <p:cNvPr id="826" name="Google Shape;826;p4">
            <a:hlinkClick r:id="rId10" action="ppaction://hlinksldjump"/>
          </p:cNvPr>
          <p:cNvSpPr/>
          <p:nvPr/>
        </p:nvSpPr>
        <p:spPr>
          <a:xfrm>
            <a:off x="9410392" y="5791201"/>
            <a:ext cx="115600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oogle Shape;831;p5"/>
          <p:cNvGrpSpPr/>
          <p:nvPr/>
        </p:nvGrpSpPr>
        <p:grpSpPr>
          <a:xfrm>
            <a:off x="1676401" y="188846"/>
            <a:ext cx="9143691" cy="3412630"/>
            <a:chOff x="330958" y="248315"/>
            <a:chExt cx="9143691" cy="3412630"/>
          </a:xfrm>
        </p:grpSpPr>
        <p:pic>
          <p:nvPicPr>
            <p:cNvPr id="832" name="Google Shape;832;p5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3" name="Google Shape;833;p5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34" name="Google Shape;834;p5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35" name="Google Shape;835;p5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36" name="Google Shape;836;p5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37" name="Google Shape;837;p5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38" name="Google Shape;838;p5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39" name="Google Shape;839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40" name="Google Shape;840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41" name="Google Shape;841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42" name="Google Shape;842;p5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43" name="Google Shape;843;p5"/>
          <p:cNvSpPr txBox="1"/>
          <p:nvPr/>
        </p:nvSpPr>
        <p:spPr>
          <a:xfrm>
            <a:off x="3423843" y="488176"/>
            <a:ext cx="4800600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8 + 8 = 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" name="Google Shape;844;p5">
            <a:hlinkClick r:id="rId10" action="ppaction://hlinksldjump"/>
          </p:cNvPr>
          <p:cNvSpPr/>
          <p:nvPr/>
        </p:nvSpPr>
        <p:spPr>
          <a:xfrm>
            <a:off x="9410392" y="5791201"/>
            <a:ext cx="119664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845" name="Google Shape;845;p5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16</a:t>
            </a:r>
            <a:endParaRPr kumimoji="0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4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0" name="Google Shape;850;p6"/>
          <p:cNvGrpSpPr/>
          <p:nvPr/>
        </p:nvGrpSpPr>
        <p:grpSpPr>
          <a:xfrm>
            <a:off x="1676401" y="321531"/>
            <a:ext cx="9143691" cy="3412630"/>
            <a:chOff x="330958" y="248315"/>
            <a:chExt cx="9143691" cy="3412630"/>
          </a:xfrm>
        </p:grpSpPr>
        <p:pic>
          <p:nvPicPr>
            <p:cNvPr id="851" name="Google Shape;851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2" name="Google Shape;852;p6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53" name="Google Shape;853;p6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54" name="Google Shape;854;p6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55" name="Google Shape;855;p6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56" name="Google Shape;856;p6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57" name="Google Shape;857;p6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58" name="Google Shape;858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59" name="Google Shape;859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60" name="Google Shape;860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61" name="Google Shape;861;p6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62" name="Google Shape;862;p6"/>
          <p:cNvSpPr txBox="1"/>
          <p:nvPr/>
        </p:nvSpPr>
        <p:spPr>
          <a:xfrm>
            <a:off x="3300481" y="990601"/>
            <a:ext cx="5076519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Tổng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6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7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là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mấy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6">
            <a:hlinkClick r:id="rId10" action="ppaction://hlinksldjump"/>
          </p:cNvPr>
          <p:cNvSpPr/>
          <p:nvPr/>
        </p:nvSpPr>
        <p:spPr>
          <a:xfrm>
            <a:off x="9410392" y="5791201"/>
            <a:ext cx="116616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864" name="Google Shape;864;p6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5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      </a:t>
            </a:r>
            <a:r>
              <a:rPr kumimoji="0" lang="en-US" sz="5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 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13</a:t>
            </a:r>
            <a:endParaRPr kumimoji="0" sz="8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7" name="Google Shape;907;p9"/>
          <p:cNvGrpSpPr/>
          <p:nvPr/>
        </p:nvGrpSpPr>
        <p:grpSpPr>
          <a:xfrm>
            <a:off x="1676401" y="188846"/>
            <a:ext cx="9143691" cy="3412630"/>
            <a:chOff x="330958" y="248315"/>
            <a:chExt cx="9143691" cy="3412630"/>
          </a:xfrm>
        </p:grpSpPr>
        <p:pic>
          <p:nvPicPr>
            <p:cNvPr id="908" name="Google Shape;908;p9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" name="Google Shape;909;p9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910" name="Google Shape;910;p9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911" name="Google Shape;911;p9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912" name="Google Shape;912;p9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913" name="Google Shape;913;p9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914" name="Google Shape;914;p9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915" name="Google Shape;915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916" name="Google Shape;916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917" name="Google Shape;917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918" name="Google Shape;918;p9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9" name="Google Shape;919;p9">
            <a:hlinkClick r:id="rId10" action="ppaction://hlinksldjump"/>
          </p:cNvPr>
          <p:cNvSpPr/>
          <p:nvPr/>
        </p:nvSpPr>
        <p:spPr>
          <a:xfrm>
            <a:off x="9405785" y="5984898"/>
            <a:ext cx="1099655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920" name="Google Shape;920;p9"/>
          <p:cNvSpPr txBox="1"/>
          <p:nvPr/>
        </p:nvSpPr>
        <p:spPr>
          <a:xfrm>
            <a:off x="3523503" y="737560"/>
            <a:ext cx="4800600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Viết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số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 65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dưới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dạng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tổng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các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chục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đơn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vị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65 = 60 + 5</a:t>
            </a:r>
            <a:endParaRPr kumimoji="0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274428103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0AD285DD-4794-B84F-95B4-47C10C37B70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76790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>
            <a:extLst>
              <a:ext uri="{FF2B5EF4-FFF2-40B4-BE49-F238E27FC236}">
                <a16:creationId xmlns:a16="http://schemas.microsoft.com/office/drawing/2014/main" id="{93745C7E-1CE4-2748-849B-3CE8E1FF3D97}"/>
              </a:ext>
            </a:extLst>
          </p:cNvPr>
          <p:cNvSpPr/>
          <p:nvPr/>
        </p:nvSpPr>
        <p:spPr>
          <a:xfrm>
            <a:off x="2979461" y="3834703"/>
            <a:ext cx="1055766" cy="1055766"/>
          </a:xfrm>
          <a:prstGeom prst="ellipse">
            <a:avLst/>
          </a:prstGeom>
          <a:solidFill>
            <a:srgbClr val="FF000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B2CEE961-23CE-8944-94CF-CD34CAB64088}"/>
              </a:ext>
            </a:extLst>
          </p:cNvPr>
          <p:cNvSpPr/>
          <p:nvPr/>
        </p:nvSpPr>
        <p:spPr>
          <a:xfrm>
            <a:off x="-601881" y="4351445"/>
            <a:ext cx="3313447" cy="3313447"/>
          </a:xfrm>
          <a:prstGeom prst="ellipse">
            <a:avLst/>
          </a:prstGeom>
          <a:solidFill>
            <a:srgbClr val="00B05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036473B6-D303-C949-9C38-F846824C503E}"/>
              </a:ext>
            </a:extLst>
          </p:cNvPr>
          <p:cNvSpPr/>
          <p:nvPr/>
        </p:nvSpPr>
        <p:spPr>
          <a:xfrm>
            <a:off x="7618344" y="-458115"/>
            <a:ext cx="1996440" cy="1996440"/>
          </a:xfrm>
          <a:prstGeom prst="ellipse">
            <a:avLst/>
          </a:prstGeom>
          <a:solidFill>
            <a:srgbClr val="F2D6C6">
              <a:alpha val="3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326FADD0-9652-B54D-989A-8C703252CD84}"/>
              </a:ext>
            </a:extLst>
          </p:cNvPr>
          <p:cNvSpPr/>
          <p:nvPr/>
        </p:nvSpPr>
        <p:spPr>
          <a:xfrm>
            <a:off x="8878553" y="-1169817"/>
            <a:ext cx="3313447" cy="3313447"/>
          </a:xfrm>
          <a:prstGeom prst="ellipse">
            <a:avLst/>
          </a:prstGeom>
          <a:solidFill>
            <a:schemeClr val="accent5">
              <a:lumMod val="20000"/>
              <a:lumOff val="80000"/>
              <a:alpha val="3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AA0BF011-35C9-D940-BF42-A1D634C57138}"/>
              </a:ext>
            </a:extLst>
          </p:cNvPr>
          <p:cNvSpPr/>
          <p:nvPr/>
        </p:nvSpPr>
        <p:spPr>
          <a:xfrm>
            <a:off x="3175963" y="5294595"/>
            <a:ext cx="305818" cy="305818"/>
          </a:xfrm>
          <a:prstGeom prst="ellipse">
            <a:avLst/>
          </a:prstGeom>
          <a:solidFill>
            <a:srgbClr val="7030A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51431" y="971975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687680"/>
              </p:ext>
            </p:extLst>
          </p:nvPr>
        </p:nvGraphicFramePr>
        <p:xfrm>
          <a:off x="1108953" y="2059806"/>
          <a:ext cx="9778519" cy="2006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6403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624567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0068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68155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Tổng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4788681" y="344214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7348878" y="3433123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8592575" y="344213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9894221" y="344501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BD0EE7F-E743-4545-9C55-0238460A2CF5}"/>
              </a:ext>
            </a:extLst>
          </p:cNvPr>
          <p:cNvGrpSpPr/>
          <p:nvPr/>
        </p:nvGrpSpPr>
        <p:grpSpPr>
          <a:xfrm>
            <a:off x="806040" y="736940"/>
            <a:ext cx="605826" cy="830997"/>
            <a:chOff x="3174278" y="237323"/>
            <a:chExt cx="605826" cy="830997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881EE35-0B63-BD49-A179-7AA192F8A60B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9BA06EB-7260-EF43-843D-2168640B857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DCDDC0E-9DA3-6549-B5CC-AC63D7DF691D}"/>
              </a:ext>
            </a:extLst>
          </p:cNvPr>
          <p:cNvSpPr txBox="1"/>
          <p:nvPr/>
        </p:nvSpPr>
        <p:spPr>
          <a:xfrm>
            <a:off x="6059890" y="342900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</p:spTree>
    <p:extLst>
      <p:ext uri="{BB962C8B-B14F-4D97-AF65-F5344CB8AC3E}">
        <p14:creationId xmlns:p14="http://schemas.microsoft.com/office/powerpoint/2010/main" val="2204009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4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41" grpId="0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3F43A5A-CA61-1743-B687-B7AAD52B43A2}"/>
              </a:ext>
            </a:extLst>
          </p:cNvPr>
          <p:cNvSpPr txBox="1"/>
          <p:nvPr/>
        </p:nvSpPr>
        <p:spPr>
          <a:xfrm>
            <a:off x="1211591" y="402349"/>
            <a:ext cx="1018093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800" dirty="0"/>
              <a:t>Bạn Sao hái những cây nấm ghi phép tính có kết quả bằng 12. Hỏi bạn Sao hái được bao nhiêu cây nấm?</a:t>
            </a:r>
            <a:endParaRPr lang="en-VN" sz="28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AF79574-4DB3-2D43-A925-9754A78E45C1}"/>
              </a:ext>
            </a:extLst>
          </p:cNvPr>
          <p:cNvGrpSpPr/>
          <p:nvPr/>
        </p:nvGrpSpPr>
        <p:grpSpPr>
          <a:xfrm>
            <a:off x="566200" y="167314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960697E-7A77-8844-952C-EA0AB6F07B76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CFE6C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A296582-3326-2744-9871-A956269A4A7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4558E4FD-05A3-6D40-9030-2829C1CA6C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3417" y="1356456"/>
            <a:ext cx="7345180" cy="5080912"/>
          </a:xfrm>
          <a:prstGeom prst="rect">
            <a:avLst/>
          </a:prstGeom>
        </p:spPr>
      </p:pic>
      <p:sp>
        <p:nvSpPr>
          <p:cNvPr id="9" name="Freeform 8">
            <a:extLst>
              <a:ext uri="{FF2B5EF4-FFF2-40B4-BE49-F238E27FC236}">
                <a16:creationId xmlns:a16="http://schemas.microsoft.com/office/drawing/2014/main" id="{6C0EE869-8E99-BF45-8055-E1BF71451CF6}"/>
              </a:ext>
            </a:extLst>
          </p:cNvPr>
          <p:cNvSpPr/>
          <p:nvPr/>
        </p:nvSpPr>
        <p:spPr>
          <a:xfrm>
            <a:off x="2276841" y="1948721"/>
            <a:ext cx="1485690" cy="2938072"/>
          </a:xfrm>
          <a:custGeom>
            <a:avLst/>
            <a:gdLst>
              <a:gd name="connsiteX0" fmla="*/ 884952 w 1379627"/>
              <a:gd name="connsiteY0" fmla="*/ 0 h 2938072"/>
              <a:gd name="connsiteX1" fmla="*/ 345306 w 1379627"/>
              <a:gd name="connsiteY1" fmla="*/ 164892 h 2938072"/>
              <a:gd name="connsiteX2" fmla="*/ 532 w 1379627"/>
              <a:gd name="connsiteY2" fmla="*/ 794479 h 2938072"/>
              <a:gd name="connsiteX3" fmla="*/ 420257 w 1379627"/>
              <a:gd name="connsiteY3" fmla="*/ 2263515 h 2938072"/>
              <a:gd name="connsiteX4" fmla="*/ 1379627 w 1379627"/>
              <a:gd name="connsiteY4" fmla="*/ 2938072 h 2938072"/>
              <a:gd name="connsiteX0" fmla="*/ 989732 w 1484407"/>
              <a:gd name="connsiteY0" fmla="*/ 0 h 2938072"/>
              <a:gd name="connsiteX1" fmla="*/ 450086 w 1484407"/>
              <a:gd name="connsiteY1" fmla="*/ 164892 h 2938072"/>
              <a:gd name="connsiteX2" fmla="*/ 381 w 1484407"/>
              <a:gd name="connsiteY2" fmla="*/ 1154243 h 2938072"/>
              <a:gd name="connsiteX3" fmla="*/ 525037 w 1484407"/>
              <a:gd name="connsiteY3" fmla="*/ 2263515 h 2938072"/>
              <a:gd name="connsiteX4" fmla="*/ 1484407 w 1484407"/>
              <a:gd name="connsiteY4" fmla="*/ 2938072 h 2938072"/>
              <a:gd name="connsiteX0" fmla="*/ 991051 w 1485726"/>
              <a:gd name="connsiteY0" fmla="*/ 0 h 2938072"/>
              <a:gd name="connsiteX1" fmla="*/ 451405 w 1485726"/>
              <a:gd name="connsiteY1" fmla="*/ 164892 h 2938072"/>
              <a:gd name="connsiteX2" fmla="*/ 1700 w 1485726"/>
              <a:gd name="connsiteY2" fmla="*/ 1154243 h 2938072"/>
              <a:gd name="connsiteX3" fmla="*/ 526356 w 1485726"/>
              <a:gd name="connsiteY3" fmla="*/ 2263515 h 2938072"/>
              <a:gd name="connsiteX4" fmla="*/ 1485726 w 1485726"/>
              <a:gd name="connsiteY4" fmla="*/ 2938072 h 2938072"/>
              <a:gd name="connsiteX0" fmla="*/ 993653 w 1488328"/>
              <a:gd name="connsiteY0" fmla="*/ 0 h 2938072"/>
              <a:gd name="connsiteX1" fmla="*/ 319095 w 1488328"/>
              <a:gd name="connsiteY1" fmla="*/ 224852 h 2938072"/>
              <a:gd name="connsiteX2" fmla="*/ 4302 w 1488328"/>
              <a:gd name="connsiteY2" fmla="*/ 1154243 h 2938072"/>
              <a:gd name="connsiteX3" fmla="*/ 528958 w 1488328"/>
              <a:gd name="connsiteY3" fmla="*/ 2263515 h 2938072"/>
              <a:gd name="connsiteX4" fmla="*/ 1488328 w 1488328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91988 w 1486663"/>
              <a:gd name="connsiteY0" fmla="*/ 0 h 2938072"/>
              <a:gd name="connsiteX1" fmla="*/ 242479 w 1486663"/>
              <a:gd name="connsiteY1" fmla="*/ 314793 h 2938072"/>
              <a:gd name="connsiteX2" fmla="*/ 2637 w 1486663"/>
              <a:gd name="connsiteY2" fmla="*/ 1154243 h 2938072"/>
              <a:gd name="connsiteX3" fmla="*/ 362401 w 1486663"/>
              <a:gd name="connsiteY3" fmla="*/ 2188565 h 2938072"/>
              <a:gd name="connsiteX4" fmla="*/ 1486663 w 1486663"/>
              <a:gd name="connsiteY4" fmla="*/ 2938072 h 2938072"/>
              <a:gd name="connsiteX0" fmla="*/ 991988 w 1486663"/>
              <a:gd name="connsiteY0" fmla="*/ 0 h 2938072"/>
              <a:gd name="connsiteX1" fmla="*/ 242479 w 1486663"/>
              <a:gd name="connsiteY1" fmla="*/ 314793 h 2938072"/>
              <a:gd name="connsiteX2" fmla="*/ 2637 w 1486663"/>
              <a:gd name="connsiteY2" fmla="*/ 1154243 h 2938072"/>
              <a:gd name="connsiteX3" fmla="*/ 362401 w 1486663"/>
              <a:gd name="connsiteY3" fmla="*/ 2188565 h 2938072"/>
              <a:gd name="connsiteX4" fmla="*/ 1486663 w 1486663"/>
              <a:gd name="connsiteY4" fmla="*/ 2938072 h 2938072"/>
              <a:gd name="connsiteX0" fmla="*/ 990617 w 1485292"/>
              <a:gd name="connsiteY0" fmla="*/ 0 h 2938072"/>
              <a:gd name="connsiteX1" fmla="*/ 271089 w 1485292"/>
              <a:gd name="connsiteY1" fmla="*/ 344773 h 2938072"/>
              <a:gd name="connsiteX2" fmla="*/ 1266 w 1485292"/>
              <a:gd name="connsiteY2" fmla="*/ 1154243 h 2938072"/>
              <a:gd name="connsiteX3" fmla="*/ 361030 w 1485292"/>
              <a:gd name="connsiteY3" fmla="*/ 2188565 h 2938072"/>
              <a:gd name="connsiteX4" fmla="*/ 1485292 w 1485292"/>
              <a:gd name="connsiteY4" fmla="*/ 2938072 h 2938072"/>
              <a:gd name="connsiteX0" fmla="*/ 991015 w 1485690"/>
              <a:gd name="connsiteY0" fmla="*/ 0 h 2938072"/>
              <a:gd name="connsiteX1" fmla="*/ 271487 w 1485690"/>
              <a:gd name="connsiteY1" fmla="*/ 344773 h 2938072"/>
              <a:gd name="connsiteX2" fmla="*/ 1664 w 1485690"/>
              <a:gd name="connsiteY2" fmla="*/ 1154243 h 2938072"/>
              <a:gd name="connsiteX3" fmla="*/ 376418 w 1485690"/>
              <a:gd name="connsiteY3" fmla="*/ 2143595 h 2938072"/>
              <a:gd name="connsiteX4" fmla="*/ 1485690 w 1485690"/>
              <a:gd name="connsiteY4" fmla="*/ 2938072 h 2938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5690" h="2938072">
                <a:moveTo>
                  <a:pt x="991015" y="0"/>
                </a:moveTo>
                <a:cubicBezTo>
                  <a:pt x="794893" y="16239"/>
                  <a:pt x="436379" y="122419"/>
                  <a:pt x="271487" y="344773"/>
                </a:cubicBezTo>
                <a:cubicBezTo>
                  <a:pt x="106595" y="567127"/>
                  <a:pt x="-15825" y="854439"/>
                  <a:pt x="1664" y="1154243"/>
                </a:cubicBezTo>
                <a:cubicBezTo>
                  <a:pt x="19153" y="1454047"/>
                  <a:pt x="176549" y="1906252"/>
                  <a:pt x="376418" y="2143595"/>
                </a:cubicBezTo>
                <a:cubicBezTo>
                  <a:pt x="576287" y="2365949"/>
                  <a:pt x="1120929" y="2779426"/>
                  <a:pt x="1485690" y="2938072"/>
                </a:cubicBezTo>
              </a:path>
            </a:pathLst>
          </a:custGeom>
          <a:noFill/>
          <a:ln w="57150">
            <a:solidFill>
              <a:srgbClr val="F06D3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E684B57-C95C-4246-BE76-0B58569A09D2}"/>
              </a:ext>
            </a:extLst>
          </p:cNvPr>
          <p:cNvSpPr/>
          <p:nvPr/>
        </p:nvSpPr>
        <p:spPr>
          <a:xfrm>
            <a:off x="2674781" y="2158584"/>
            <a:ext cx="3381245" cy="3013023"/>
          </a:xfrm>
          <a:custGeom>
            <a:avLst/>
            <a:gdLst>
              <a:gd name="connsiteX0" fmla="*/ 544894 w 3408015"/>
              <a:gd name="connsiteY0" fmla="*/ 0 h 3013023"/>
              <a:gd name="connsiteX1" fmla="*/ 50219 w 3408015"/>
              <a:gd name="connsiteY1" fmla="*/ 389744 h 3013023"/>
              <a:gd name="connsiteX2" fmla="*/ 125169 w 3408015"/>
              <a:gd name="connsiteY2" fmla="*/ 1364105 h 3013023"/>
              <a:gd name="connsiteX3" fmla="*/ 1009589 w 3408015"/>
              <a:gd name="connsiteY3" fmla="*/ 1948721 h 3013023"/>
              <a:gd name="connsiteX4" fmla="*/ 2643517 w 3408015"/>
              <a:gd name="connsiteY4" fmla="*/ 2578308 h 3013023"/>
              <a:gd name="connsiteX5" fmla="*/ 3408015 w 3408015"/>
              <a:gd name="connsiteY5" fmla="*/ 3013023 h 3013023"/>
              <a:gd name="connsiteX0" fmla="*/ 518124 w 3381245"/>
              <a:gd name="connsiteY0" fmla="*/ 0 h 3013023"/>
              <a:gd name="connsiteX1" fmla="*/ 23449 w 3381245"/>
              <a:gd name="connsiteY1" fmla="*/ 389744 h 3013023"/>
              <a:gd name="connsiteX2" fmla="*/ 173350 w 3381245"/>
              <a:gd name="connsiteY2" fmla="*/ 1379096 h 3013023"/>
              <a:gd name="connsiteX3" fmla="*/ 982819 w 3381245"/>
              <a:gd name="connsiteY3" fmla="*/ 1948721 h 3013023"/>
              <a:gd name="connsiteX4" fmla="*/ 2616747 w 3381245"/>
              <a:gd name="connsiteY4" fmla="*/ 2578308 h 3013023"/>
              <a:gd name="connsiteX5" fmla="*/ 3381245 w 3381245"/>
              <a:gd name="connsiteY5" fmla="*/ 3013023 h 3013023"/>
              <a:gd name="connsiteX0" fmla="*/ 518124 w 3381245"/>
              <a:gd name="connsiteY0" fmla="*/ 0 h 3013023"/>
              <a:gd name="connsiteX1" fmla="*/ 23449 w 3381245"/>
              <a:gd name="connsiteY1" fmla="*/ 584616 h 3013023"/>
              <a:gd name="connsiteX2" fmla="*/ 173350 w 3381245"/>
              <a:gd name="connsiteY2" fmla="*/ 1379096 h 3013023"/>
              <a:gd name="connsiteX3" fmla="*/ 982819 w 3381245"/>
              <a:gd name="connsiteY3" fmla="*/ 1948721 h 3013023"/>
              <a:gd name="connsiteX4" fmla="*/ 2616747 w 3381245"/>
              <a:gd name="connsiteY4" fmla="*/ 2578308 h 3013023"/>
              <a:gd name="connsiteX5" fmla="*/ 3381245 w 3381245"/>
              <a:gd name="connsiteY5" fmla="*/ 3013023 h 3013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81245" h="3013023">
                <a:moveTo>
                  <a:pt x="518124" y="0"/>
                </a:moveTo>
                <a:cubicBezTo>
                  <a:pt x="305763" y="81196"/>
                  <a:pt x="80911" y="354767"/>
                  <a:pt x="23449" y="584616"/>
                </a:cubicBezTo>
                <a:cubicBezTo>
                  <a:pt x="-34013" y="814465"/>
                  <a:pt x="13455" y="1151745"/>
                  <a:pt x="173350" y="1379096"/>
                </a:cubicBezTo>
                <a:cubicBezTo>
                  <a:pt x="333245" y="1606447"/>
                  <a:pt x="575586" y="1748852"/>
                  <a:pt x="982819" y="1948721"/>
                </a:cubicBezTo>
                <a:cubicBezTo>
                  <a:pt x="1390052" y="2148590"/>
                  <a:pt x="2217009" y="2400924"/>
                  <a:pt x="2616747" y="2578308"/>
                </a:cubicBezTo>
                <a:cubicBezTo>
                  <a:pt x="3016485" y="2755692"/>
                  <a:pt x="3198865" y="2884357"/>
                  <a:pt x="3381245" y="3013023"/>
                </a:cubicBezTo>
              </a:path>
            </a:pathLst>
          </a:cu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07326C5B-9E40-BB4D-BB61-569AADAEC773}"/>
              </a:ext>
            </a:extLst>
          </p:cNvPr>
          <p:cNvSpPr/>
          <p:nvPr/>
        </p:nvSpPr>
        <p:spPr>
          <a:xfrm>
            <a:off x="3102391" y="2308485"/>
            <a:ext cx="4827406" cy="1724763"/>
          </a:xfrm>
          <a:custGeom>
            <a:avLst/>
            <a:gdLst>
              <a:gd name="connsiteX0" fmla="*/ 375327 w 4827406"/>
              <a:gd name="connsiteY0" fmla="*/ 0 h 1724763"/>
              <a:gd name="connsiteX1" fmla="*/ 573 w 4827406"/>
              <a:gd name="connsiteY1" fmla="*/ 389745 h 1724763"/>
              <a:gd name="connsiteX2" fmla="*/ 450278 w 4827406"/>
              <a:gd name="connsiteY2" fmla="*/ 869430 h 1724763"/>
              <a:gd name="connsiteX3" fmla="*/ 2279078 w 4827406"/>
              <a:gd name="connsiteY3" fmla="*/ 1109272 h 1724763"/>
              <a:gd name="connsiteX4" fmla="*/ 3673163 w 4827406"/>
              <a:gd name="connsiteY4" fmla="*/ 1678899 h 1724763"/>
              <a:gd name="connsiteX5" fmla="*/ 4827406 w 4827406"/>
              <a:gd name="connsiteY5" fmla="*/ 1648918 h 1724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27406" h="1724763">
                <a:moveTo>
                  <a:pt x="375327" y="0"/>
                </a:moveTo>
                <a:cubicBezTo>
                  <a:pt x="181704" y="122420"/>
                  <a:pt x="-11919" y="244840"/>
                  <a:pt x="573" y="389745"/>
                </a:cubicBezTo>
                <a:cubicBezTo>
                  <a:pt x="13065" y="534650"/>
                  <a:pt x="70527" y="749509"/>
                  <a:pt x="450278" y="869430"/>
                </a:cubicBezTo>
                <a:cubicBezTo>
                  <a:pt x="830029" y="989351"/>
                  <a:pt x="1741931" y="974361"/>
                  <a:pt x="2279078" y="1109272"/>
                </a:cubicBezTo>
                <a:cubicBezTo>
                  <a:pt x="2816226" y="1244184"/>
                  <a:pt x="3248442" y="1588958"/>
                  <a:pt x="3673163" y="1678899"/>
                </a:cubicBezTo>
                <a:cubicBezTo>
                  <a:pt x="4097884" y="1768840"/>
                  <a:pt x="4462645" y="1708879"/>
                  <a:pt x="4827406" y="1648918"/>
                </a:cubicBezTo>
              </a:path>
            </a:pathLst>
          </a:custGeom>
          <a:noFill/>
          <a:ln w="38100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55693F1-B3EF-AA40-BB0B-535F266B0B45}"/>
              </a:ext>
            </a:extLst>
          </p:cNvPr>
          <p:cNvSpPr/>
          <p:nvPr/>
        </p:nvSpPr>
        <p:spPr>
          <a:xfrm>
            <a:off x="566200" y="5809320"/>
            <a:ext cx="462498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ym typeface="Wingdings" pitchFamily="2" charset="2"/>
              </a:rPr>
              <a:t> </a:t>
            </a:r>
            <a:r>
              <a:rPr lang="vi-VN" sz="2800" dirty="0"/>
              <a:t>Sao hái được </a:t>
            </a:r>
            <a:r>
              <a:rPr lang="vi-VN" sz="3600" dirty="0">
                <a:solidFill>
                  <a:srgbClr val="FF0000"/>
                </a:solidFill>
              </a:rPr>
              <a:t>4</a:t>
            </a:r>
            <a:r>
              <a:rPr lang="vi-VN" sz="2800" dirty="0"/>
              <a:t> cây nấm</a:t>
            </a:r>
            <a:endParaRPr lang="en-VN" sz="2800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BF9872A-C0AF-4436-A94E-C090561FDA2A}"/>
              </a:ext>
            </a:extLst>
          </p:cNvPr>
          <p:cNvCxnSpPr>
            <a:cxnSpLocks/>
          </p:cNvCxnSpPr>
          <p:nvPr/>
        </p:nvCxnSpPr>
        <p:spPr>
          <a:xfrm>
            <a:off x="8519677" y="887507"/>
            <a:ext cx="2607866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5716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7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9" grpId="0" animBg="1"/>
          <p:bldP spid="10" grpId="0" animBg="1"/>
          <p:bldP spid="11" grpId="0" animBg="1"/>
          <p:bldP spid="1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7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9" grpId="0" animBg="1"/>
          <p:bldP spid="10" grpId="0" animBg="1"/>
          <p:bldP spid="11" grpId="0" animBg="1"/>
          <p:bldP spid="12" grpId="0"/>
        </p:bldLst>
      </p:timing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78AD224-EE29-BB47-A271-335C3CC03A32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577" y="1109272"/>
            <a:ext cx="6457844" cy="528852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8A7F685-0A0D-5442-8C75-55C33D7588DB}"/>
              </a:ext>
            </a:extLst>
          </p:cNvPr>
          <p:cNvGrpSpPr/>
          <p:nvPr/>
        </p:nvGrpSpPr>
        <p:grpSpPr>
          <a:xfrm>
            <a:off x="825699" y="340810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EED83C7-6FA5-0D4C-A95E-B8532889BA7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FC64A3-E735-5F4D-9F6B-839724FE3164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F60AC134-564D-5847-944C-2D4E10C99CF0}"/>
              </a:ext>
            </a:extLst>
          </p:cNvPr>
          <p:cNvSpPr txBox="1"/>
          <p:nvPr/>
        </p:nvSpPr>
        <p:spPr>
          <a:xfrm>
            <a:off x="1431525" y="520949"/>
            <a:ext cx="9046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</a:t>
            </a:r>
            <a:r>
              <a:rPr lang="en-US" sz="2800" dirty="0" err="1"/>
              <a:t>kết</a:t>
            </a:r>
            <a:r>
              <a:rPr lang="en-US" sz="2800" dirty="0"/>
              <a:t> </a:t>
            </a:r>
            <a:r>
              <a:rPr lang="en-US" sz="2800" dirty="0" err="1"/>
              <a:t>quả</a:t>
            </a:r>
            <a:r>
              <a:rPr lang="en-US" sz="2800" dirty="0"/>
              <a:t> </a:t>
            </a:r>
            <a:r>
              <a:rPr lang="en-US" sz="2800" dirty="0" err="1"/>
              <a:t>của</a:t>
            </a:r>
            <a:r>
              <a:rPr lang="en-US" sz="2800" dirty="0"/>
              <a:t> </a:t>
            </a:r>
            <a:r>
              <a:rPr lang="en-US" sz="2800" dirty="0" err="1"/>
              <a:t>các</a:t>
            </a:r>
            <a:r>
              <a:rPr lang="en-US" sz="2800" dirty="0"/>
              <a:t> </a:t>
            </a:r>
            <a:r>
              <a:rPr lang="en-US" sz="2800" dirty="0" err="1"/>
              <a:t>phép</a:t>
            </a:r>
            <a:r>
              <a:rPr lang="en-US" sz="2800" dirty="0"/>
              <a:t> </a:t>
            </a:r>
            <a:r>
              <a:rPr lang="en-US" sz="2800" dirty="0" err="1"/>
              <a:t>tính</a:t>
            </a:r>
            <a:r>
              <a:rPr lang="en-US" sz="2800" dirty="0"/>
              <a:t> </a:t>
            </a:r>
            <a:r>
              <a:rPr lang="en-US" sz="2800" dirty="0" err="1"/>
              <a:t>ghi</a:t>
            </a:r>
            <a:r>
              <a:rPr lang="en-US" sz="2800" dirty="0"/>
              <a:t> </a:t>
            </a:r>
            <a:r>
              <a:rPr lang="en-US" sz="2800" dirty="0" err="1"/>
              <a:t>ở</a:t>
            </a:r>
            <a:r>
              <a:rPr lang="en-US" sz="2800" dirty="0"/>
              <a:t> </a:t>
            </a:r>
            <a:r>
              <a:rPr lang="en-US" sz="2800" dirty="0" err="1"/>
              <a:t>các</a:t>
            </a:r>
            <a:r>
              <a:rPr lang="en-US" sz="2800" dirty="0"/>
              <a:t> thang: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651FD4-A295-1647-8FC3-A1104946BE9F}"/>
              </a:ext>
            </a:extLst>
          </p:cNvPr>
          <p:cNvSpPr/>
          <p:nvPr/>
        </p:nvSpPr>
        <p:spPr>
          <a:xfrm>
            <a:off x="7634990" y="1978537"/>
            <a:ext cx="1628931" cy="31107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5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7   +   4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8   +   6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   +   7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7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C62E155-FD59-4419-87CC-AC82459F41C6}"/>
              </a:ext>
            </a:extLst>
          </p:cNvPr>
          <p:cNvCxnSpPr>
            <a:cxnSpLocks/>
          </p:cNvCxnSpPr>
          <p:nvPr/>
        </p:nvCxnSpPr>
        <p:spPr>
          <a:xfrm>
            <a:off x="2709719" y="987897"/>
            <a:ext cx="1257370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7E281BB-C784-486B-8871-B2A23EB61B4A}"/>
              </a:ext>
            </a:extLst>
          </p:cNvPr>
          <p:cNvCxnSpPr>
            <a:cxnSpLocks/>
          </p:cNvCxnSpPr>
          <p:nvPr/>
        </p:nvCxnSpPr>
        <p:spPr>
          <a:xfrm>
            <a:off x="5467315" y="987897"/>
            <a:ext cx="3796606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1969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2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2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2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2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3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5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0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5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2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2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2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2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3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5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0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5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9" grpId="0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D43760B-1B29-9647-8E65-F4E48DC5D04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36543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184B6FD-A34C-DB47-A05D-CBC133DCFA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95873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132BC5F9-D383-D342-8628-95ED1DF24149}"/>
              </a:ext>
            </a:extLst>
          </p:cNvPr>
          <p:cNvSpPr/>
          <p:nvPr/>
        </p:nvSpPr>
        <p:spPr>
          <a:xfrm>
            <a:off x="7270229" y="3159177"/>
            <a:ext cx="3597639" cy="719528"/>
          </a:xfrm>
          <a:prstGeom prst="roundRect">
            <a:avLst/>
          </a:prstGeom>
          <a:solidFill>
            <a:srgbClr val="F6B843"/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8B8026C5-3310-4C4C-8F80-B96B2B21D81B}"/>
              </a:ext>
            </a:extLst>
          </p:cNvPr>
          <p:cNvSpPr/>
          <p:nvPr/>
        </p:nvSpPr>
        <p:spPr>
          <a:xfrm>
            <a:off x="7270230" y="1888759"/>
            <a:ext cx="3597639" cy="719528"/>
          </a:xfrm>
          <a:prstGeom prst="roundRect">
            <a:avLst/>
          </a:prstGeom>
          <a:solidFill>
            <a:srgbClr val="F6B843"/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78AD224-EE29-BB47-A271-335C3CC03A32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577" y="1109272"/>
            <a:ext cx="6457844" cy="528852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8A7F685-0A0D-5442-8C75-55C33D7588DB}"/>
              </a:ext>
            </a:extLst>
          </p:cNvPr>
          <p:cNvGrpSpPr/>
          <p:nvPr/>
        </p:nvGrpSpPr>
        <p:grpSpPr>
          <a:xfrm>
            <a:off x="825699" y="340810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EED83C7-6FA5-0D4C-A95E-B8532889BA7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FC64A3-E735-5F4D-9F6B-839724FE3164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48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0651FD4-A295-1647-8FC3-A1104946BE9F}"/>
              </a:ext>
            </a:extLst>
          </p:cNvPr>
          <p:cNvSpPr/>
          <p:nvPr/>
        </p:nvSpPr>
        <p:spPr>
          <a:xfrm>
            <a:off x="7634990" y="1978537"/>
            <a:ext cx="1628931" cy="31107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5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7   +   4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8   +   6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   +   7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7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2731C6E-A244-B041-B85D-1066B46C487B}"/>
              </a:ext>
            </a:extLst>
          </p:cNvPr>
          <p:cNvSpPr/>
          <p:nvPr/>
        </p:nvSpPr>
        <p:spPr>
          <a:xfrm>
            <a:off x="9376347" y="1978537"/>
            <a:ext cx="1628931" cy="31139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13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16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D8C39B-513F-6D49-9261-479FBBEB202C}"/>
              </a:ext>
            </a:extLst>
          </p:cNvPr>
          <p:cNvSpPr txBox="1"/>
          <p:nvPr/>
        </p:nvSpPr>
        <p:spPr>
          <a:xfrm>
            <a:off x="1485894" y="460205"/>
            <a:ext cx="9046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Những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phép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nào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kết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quả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bằng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nhau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FAE24C9-EB89-47F9-B3E3-B790A73474CF}"/>
              </a:ext>
            </a:extLst>
          </p:cNvPr>
          <p:cNvCxnSpPr>
            <a:cxnSpLocks/>
          </p:cNvCxnSpPr>
          <p:nvPr/>
        </p:nvCxnSpPr>
        <p:spPr>
          <a:xfrm>
            <a:off x="5981058" y="935436"/>
            <a:ext cx="3003798" cy="4472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175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3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5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500" tmFilter="0, 0; .2, .5; .8, .5; 1, 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0" dur="250" autoRev="1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2" grpId="0" animBg="1"/>
          <p:bldP spid="12" grpId="1" animBg="1"/>
          <p:bldP spid="1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3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5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500" tmFilter="0, 0; .2, .5; .8, .5; 1, 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0" dur="250" autoRev="1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2" grpId="0" animBg="1"/>
          <p:bldP spid="12" grpId="1" animBg="1"/>
          <p:bldP spid="11" grpId="0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FB90E12E-BBB2-BB44-88C1-BA6191AE40A3}"/>
              </a:ext>
            </a:extLst>
          </p:cNvPr>
          <p:cNvGrpSpPr/>
          <p:nvPr/>
        </p:nvGrpSpPr>
        <p:grpSpPr>
          <a:xfrm>
            <a:off x="587115" y="259859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4070F10-AD04-5144-9C82-F6255DC81166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F5A45F"/>
            </a:solidFill>
            <a:ln>
              <a:solidFill>
                <a:srgbClr val="F5A36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4FA1493-CBBE-954E-B054-7E46CCC7300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01CE5FE-17A3-1A48-8571-4004A2283018}"/>
              </a:ext>
            </a:extLst>
          </p:cNvPr>
          <p:cNvSpPr txBox="1"/>
          <p:nvPr/>
        </p:nvSpPr>
        <p:spPr>
          <a:xfrm>
            <a:off x="1210883" y="272097"/>
            <a:ext cx="10237869" cy="13051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vi-VN" sz="2800" dirty="0"/>
              <a:t>Hai con xúc xắc nào </a:t>
            </a:r>
            <a:r>
              <a:rPr lang="vi-VN" sz="2800"/>
              <a:t>dưới đây </a:t>
            </a:r>
            <a:r>
              <a:rPr lang="vi-VN" sz="2800" dirty="0"/>
              <a:t>có tổng số chấm ở các mặt trên bằng 11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5C0818B-96AD-F143-9EB8-E622D764C8BC}"/>
              </a:ext>
            </a:extLst>
          </p:cNvPr>
          <p:cNvGrpSpPr/>
          <p:nvPr/>
        </p:nvGrpSpPr>
        <p:grpSpPr>
          <a:xfrm>
            <a:off x="888760" y="2107679"/>
            <a:ext cx="9921403" cy="2088838"/>
            <a:chOff x="888760" y="2107679"/>
            <a:chExt cx="9921403" cy="2088838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F6B8626B-554D-2D46-A936-0C19CC110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harpenSoften amount="41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760" y="2151817"/>
              <a:ext cx="1816100" cy="204470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919BF6F8-3106-6147-B50E-A127B720D9C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sharpenSoften amoun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82061" y="2177217"/>
              <a:ext cx="1752600" cy="2019300"/>
            </a:xfrm>
            <a:prstGeom prst="rect">
              <a:avLst/>
            </a:prstGeom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8B5E2856-9054-D04A-9C01-91048473CE6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sharpenSoften amount="41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11862" y="2164517"/>
              <a:ext cx="1866900" cy="1955800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7805A467-B77B-0741-8A40-445B74A03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sharpenSoften amount="47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41663" y="2107679"/>
              <a:ext cx="1968500" cy="2070100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6247E2E-030F-554D-87CE-EBBA754A544B}"/>
              </a:ext>
            </a:extLst>
          </p:cNvPr>
          <p:cNvGrpSpPr/>
          <p:nvPr/>
        </p:nvGrpSpPr>
        <p:grpSpPr>
          <a:xfrm>
            <a:off x="1190446" y="4964199"/>
            <a:ext cx="8778014" cy="630790"/>
            <a:chOff x="1190446" y="4964199"/>
            <a:chExt cx="8778014" cy="630790"/>
          </a:xfrm>
        </p:grpSpPr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F4D48256-B787-354D-81FA-152555A777B2}"/>
                </a:ext>
              </a:extLst>
            </p:cNvPr>
            <p:cNvSpPr/>
            <p:nvPr/>
          </p:nvSpPr>
          <p:spPr>
            <a:xfrm>
              <a:off x="1190446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81FB7CB7-F320-FF4F-B340-6E7DCC86DE22}"/>
                </a:ext>
              </a:extLst>
            </p:cNvPr>
            <p:cNvSpPr/>
            <p:nvPr/>
          </p:nvSpPr>
          <p:spPr>
            <a:xfrm>
              <a:off x="3945495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AB73E8AE-7327-C04A-B929-B3E4D661E026}"/>
                </a:ext>
              </a:extLst>
            </p:cNvPr>
            <p:cNvSpPr/>
            <p:nvPr/>
          </p:nvSpPr>
          <p:spPr>
            <a:xfrm>
              <a:off x="6700545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235942EB-ABB6-CA47-B528-863DEC781107}"/>
                </a:ext>
              </a:extLst>
            </p:cNvPr>
            <p:cNvSpPr/>
            <p:nvPr/>
          </p:nvSpPr>
          <p:spPr>
            <a:xfrm>
              <a:off x="9329192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59526084-1A00-7C41-8F93-AA992DD11F0F}"/>
              </a:ext>
            </a:extLst>
          </p:cNvPr>
          <p:cNvSpPr txBox="1"/>
          <p:nvPr/>
        </p:nvSpPr>
        <p:spPr>
          <a:xfrm>
            <a:off x="186562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6</a:t>
            </a:r>
          </a:p>
        </p:txBody>
      </p:sp>
      <p:pic>
        <p:nvPicPr>
          <p:cNvPr id="17410" name="Picture 2" descr="Bright Green Tick clip art - vector clip art online, royalty free ... -  ClipArt Best - ClipArt Best">
            <a:extLst>
              <a:ext uri="{FF2B5EF4-FFF2-40B4-BE49-F238E27FC236}">
                <a16:creationId xmlns:a16="http://schemas.microsoft.com/office/drawing/2014/main" id="{AB38202E-7BAD-C841-80B7-36658E6F23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0646" y="4779748"/>
            <a:ext cx="639268" cy="6652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BCCF43DD-C66A-4D4D-85AC-6C6F70972ADA}"/>
              </a:ext>
            </a:extLst>
          </p:cNvPr>
          <p:cNvSpPr txBox="1"/>
          <p:nvPr/>
        </p:nvSpPr>
        <p:spPr>
          <a:xfrm>
            <a:off x="2940034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4</a:t>
            </a:r>
          </a:p>
        </p:txBody>
      </p:sp>
      <p:pic>
        <p:nvPicPr>
          <p:cNvPr id="17412" name="Picture 4" descr="Treasure mark, Crossout Christian cross, Cross Cartoon s, logo, cross png |  PNGEgg">
            <a:extLst>
              <a:ext uri="{FF2B5EF4-FFF2-40B4-BE49-F238E27FC236}">
                <a16:creationId xmlns:a16="http://schemas.microsoft.com/office/drawing/2014/main" id="{B6A0EBE3-DC55-5C4C-9A06-BBF97D6A1C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3000" b="95500" l="10000" r="90000">
                        <a14:foregroundMark x1="31667" y1="3000" x2="39778" y2="19500"/>
                        <a14:foregroundMark x1="39778" y1="19500" x2="46111" y2="25000"/>
                        <a14:foregroundMark x1="46111" y1="25000" x2="49000" y2="26000"/>
                        <a14:foregroundMark x1="49000" y1="25833" x2="69778" y2="19833"/>
                        <a14:foregroundMark x1="69778" y1="19833" x2="74000" y2="15167"/>
                        <a14:foregroundMark x1="74000" y1="15167" x2="74111" y2="14000"/>
                        <a14:foregroundMark x1="74111" y1="13833" x2="68333" y2="9500"/>
                        <a14:foregroundMark x1="68333" y1="9500" x2="68222" y2="7500"/>
                        <a14:foregroundMark x1="68222" y1="7167" x2="58111" y2="21667"/>
                        <a14:foregroundMark x1="58111" y1="21667" x2="55111" y2="23000"/>
                        <a14:foregroundMark x1="80556" y1="30667" x2="72667" y2="35667"/>
                        <a14:foregroundMark x1="72667" y1="35667" x2="67667" y2="45167"/>
                        <a14:foregroundMark x1="65333" y1="49333" x2="80111" y2="74000"/>
                        <a14:foregroundMark x1="80111" y1="74000" x2="77333" y2="74167"/>
                        <a14:foregroundMark x1="74000" y1="90500" x2="58667" y2="64167"/>
                        <a14:foregroundMark x1="58667" y1="64167" x2="54444" y2="51000"/>
                        <a14:foregroundMark x1="54444" y1="51000" x2="49000" y2="66667"/>
                        <a14:foregroundMark x1="49000" y1="66667" x2="34889" y2="75000"/>
                        <a14:foregroundMark x1="34889" y1="75000" x2="27667" y2="72833"/>
                        <a14:foregroundMark x1="27667" y1="72833" x2="28889" y2="65167"/>
                        <a14:foregroundMark x1="28889" y1="65167" x2="35444" y2="52167"/>
                        <a14:foregroundMark x1="35444" y1="52167" x2="34222" y2="42000"/>
                        <a14:foregroundMark x1="34222" y1="42000" x2="25778" y2="24167"/>
                        <a14:foregroundMark x1="25778" y1="24167" x2="24778" y2="15000"/>
                        <a14:foregroundMark x1="24778" y1="15000" x2="27556" y2="10667"/>
                        <a14:foregroundMark x1="27000" y1="87500" x2="31222" y2="93000"/>
                        <a14:foregroundMark x1="31222" y1="93000" x2="36111" y2="91667"/>
                        <a14:foregroundMark x1="36111" y1="91667" x2="40333" y2="82167"/>
                        <a14:foregroundMark x1="52778" y1="73167" x2="66111" y2="83667"/>
                        <a14:foregroundMark x1="69000" y1="95500" x2="69000" y2="955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3724" y="5056812"/>
            <a:ext cx="692635" cy="461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542AF688-9EAB-5042-AB17-013CFE40DE7C}"/>
              </a:ext>
            </a:extLst>
          </p:cNvPr>
          <p:cNvSpPr txBox="1"/>
          <p:nvPr/>
        </p:nvSpPr>
        <p:spPr>
          <a:xfrm>
            <a:off x="5690200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C8C8974-FE4B-FE43-9735-7B4ACD5404F9}"/>
              </a:ext>
            </a:extLst>
          </p:cNvPr>
          <p:cNvSpPr txBox="1"/>
          <p:nvPr/>
        </p:nvSpPr>
        <p:spPr>
          <a:xfrm>
            <a:off x="8337236" y="4353413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3</a:t>
            </a:r>
          </a:p>
        </p:txBody>
      </p:sp>
      <p:pic>
        <p:nvPicPr>
          <p:cNvPr id="30" name="Picture 4" descr="Treasure mark, Crossout Christian cross, Cross Cartoon s, logo, cross png |  PNGEgg">
            <a:extLst>
              <a:ext uri="{FF2B5EF4-FFF2-40B4-BE49-F238E27FC236}">
                <a16:creationId xmlns:a16="http://schemas.microsoft.com/office/drawing/2014/main" id="{2F0482F3-8FB0-B349-AE7E-50C6B99D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3000" b="95500" l="10000" r="90000">
                        <a14:foregroundMark x1="31667" y1="3000" x2="39778" y2="19500"/>
                        <a14:foregroundMark x1="39778" y1="19500" x2="46111" y2="25000"/>
                        <a14:foregroundMark x1="46111" y1="25000" x2="49000" y2="26000"/>
                        <a14:foregroundMark x1="49000" y1="25833" x2="69778" y2="19833"/>
                        <a14:foregroundMark x1="69778" y1="19833" x2="74000" y2="15167"/>
                        <a14:foregroundMark x1="74000" y1="15167" x2="74111" y2="14000"/>
                        <a14:foregroundMark x1="74111" y1="13833" x2="68333" y2="9500"/>
                        <a14:foregroundMark x1="68333" y1="9500" x2="68222" y2="7500"/>
                        <a14:foregroundMark x1="68222" y1="7167" x2="58111" y2="21667"/>
                        <a14:foregroundMark x1="58111" y1="21667" x2="55111" y2="23000"/>
                        <a14:foregroundMark x1="80556" y1="30667" x2="72667" y2="35667"/>
                        <a14:foregroundMark x1="72667" y1="35667" x2="67667" y2="45167"/>
                        <a14:foregroundMark x1="65333" y1="49333" x2="80111" y2="74000"/>
                        <a14:foregroundMark x1="80111" y1="74000" x2="77333" y2="74167"/>
                        <a14:foregroundMark x1="74000" y1="90500" x2="58667" y2="64167"/>
                        <a14:foregroundMark x1="58667" y1="64167" x2="54444" y2="51000"/>
                        <a14:foregroundMark x1="54444" y1="51000" x2="49000" y2="66667"/>
                        <a14:foregroundMark x1="49000" y1="66667" x2="34889" y2="75000"/>
                        <a14:foregroundMark x1="34889" y1="75000" x2="27667" y2="72833"/>
                        <a14:foregroundMark x1="27667" y1="72833" x2="28889" y2="65167"/>
                        <a14:foregroundMark x1="28889" y1="65167" x2="35444" y2="52167"/>
                        <a14:foregroundMark x1="35444" y1="52167" x2="34222" y2="42000"/>
                        <a14:foregroundMark x1="34222" y1="42000" x2="25778" y2="24167"/>
                        <a14:foregroundMark x1="25778" y1="24167" x2="24778" y2="15000"/>
                        <a14:foregroundMark x1="24778" y1="15000" x2="27556" y2="10667"/>
                        <a14:foregroundMark x1="27000" y1="87500" x2="31222" y2="93000"/>
                        <a14:foregroundMark x1="31222" y1="93000" x2="36111" y2="91667"/>
                        <a14:foregroundMark x1="36111" y1="91667" x2="40333" y2="82167"/>
                        <a14:foregroundMark x1="52778" y1="73167" x2="66111" y2="83667"/>
                        <a14:foregroundMark x1="69000" y1="95500" x2="69000" y2="955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9206" y="5046215"/>
            <a:ext cx="692635" cy="461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CD26AE2-D210-46A6-AA17-B03C9DED44A2}"/>
              </a:ext>
            </a:extLst>
          </p:cNvPr>
          <p:cNvCxnSpPr>
            <a:cxnSpLocks/>
          </p:cNvCxnSpPr>
          <p:nvPr/>
        </p:nvCxnSpPr>
        <p:spPr>
          <a:xfrm>
            <a:off x="6564268" y="859371"/>
            <a:ext cx="2157701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9D72DCC-D238-4A01-BC24-721B6246865A}"/>
              </a:ext>
            </a:extLst>
          </p:cNvPr>
          <p:cNvCxnSpPr>
            <a:cxnSpLocks/>
          </p:cNvCxnSpPr>
          <p:nvPr/>
        </p:nvCxnSpPr>
        <p:spPr>
          <a:xfrm>
            <a:off x="9158068" y="887507"/>
            <a:ext cx="1969475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Oval 31">
            <a:extLst>
              <a:ext uri="{FF2B5EF4-FFF2-40B4-BE49-F238E27FC236}">
                <a16:creationId xmlns:a16="http://schemas.microsoft.com/office/drawing/2014/main" id="{6F6BF7C0-6015-41B6-9F8C-23455EE5EB91}"/>
              </a:ext>
            </a:extLst>
          </p:cNvPr>
          <p:cNvSpPr/>
          <p:nvPr/>
        </p:nvSpPr>
        <p:spPr>
          <a:xfrm>
            <a:off x="1190446" y="1034318"/>
            <a:ext cx="1493977" cy="605825"/>
          </a:xfrm>
          <a:prstGeom prst="ellipse">
            <a:avLst/>
          </a:prstGeom>
          <a:noFill/>
          <a:ln w="5715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pic>
        <p:nvPicPr>
          <p:cNvPr id="31" name="Picture 2" descr="Bright Green Tick clip art - vector clip art online, royalty free ... -  ClipArt Best - ClipArt Best">
            <a:extLst>
              <a:ext uri="{FF2B5EF4-FFF2-40B4-BE49-F238E27FC236}">
                <a16:creationId xmlns:a16="http://schemas.microsoft.com/office/drawing/2014/main" id="{EDB75729-5C27-3F42-ACAD-769E3B75F7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25678" y="4846927"/>
            <a:ext cx="639268" cy="6652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087774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1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1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1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1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2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4" dur="2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9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2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2" presetClass="entr" presetSubtype="4" fill="hold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8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9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0" fill="hold">
                          <p:stCondLst>
                            <p:cond delay="indefinite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7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412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6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3" grpId="0"/>
          <p:bldP spid="25" grpId="0"/>
          <p:bldP spid="27" grpId="0"/>
          <p:bldP spid="29" grpId="0"/>
          <p:bldP spid="32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1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1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1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1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2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4" dur="2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9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2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2" presetClass="entr" presetSubtype="4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0" fill="hold">
                          <p:stCondLst>
                            <p:cond delay="indefinite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7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412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6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3" grpId="0"/>
          <p:bldP spid="25" grpId="0"/>
          <p:bldP spid="27" grpId="0"/>
          <p:bldP spid="29" grpId="0"/>
          <p:bldP spid="32" grpId="0" animBg="1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1E2B5562-26C6-6F4B-87C5-21F01BFE7B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00099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9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3310</TotalTime>
  <Words>288</Words>
  <Application>Microsoft Macintosh PowerPoint</Application>
  <PresentationFormat>Widescreen</PresentationFormat>
  <Paragraphs>74</Paragraphs>
  <Slides>17</Slides>
  <Notes>7</Notes>
  <HiddenSlides>0</HiddenSlides>
  <MMClips>1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10</vt:i4>
      </vt:variant>
      <vt:variant>
        <vt:lpstr>Slide Titles</vt:lpstr>
      </vt:variant>
      <vt:variant>
        <vt:i4>17</vt:i4>
      </vt:variant>
    </vt:vector>
  </HeadingPairs>
  <TitlesOfParts>
    <vt:vector size="31" baseType="lpstr">
      <vt:lpstr>Arial</vt:lpstr>
      <vt:lpstr>Calibri</vt:lpstr>
      <vt:lpstr>Times New Roman</vt:lpstr>
      <vt:lpstr>UTM Cookies</vt:lpstr>
      <vt:lpstr>Office Theme</vt:lpstr>
      <vt:lpstr>1_Office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8_Office Theme</vt:lpstr>
      <vt:lpstr>9_Office Theme</vt:lpstr>
      <vt:lpstr>TRÒ CHƠI: HÁI DÂU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Phạm Thanh Hằng (ADAS – GV)</dc:creator>
  <cp:lastModifiedBy>Ngọc Bích Đỗ</cp:lastModifiedBy>
  <cp:revision>289</cp:revision>
  <dcterms:created xsi:type="dcterms:W3CDTF">2021-06-02T01:34:28Z</dcterms:created>
  <dcterms:modified xsi:type="dcterms:W3CDTF">2021-10-01T05:44:02Z</dcterms:modified>
</cp:coreProperties>
</file>