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2.xml" ContentType="application/vnd.openxmlformats-officedocument.theme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93" r:id="rId2"/>
    <p:sldMasterId id="2147483720" r:id="rId3"/>
  </p:sldMasterIdLst>
  <p:notesMasterIdLst>
    <p:notesMasterId r:id="rId17"/>
  </p:notesMasterIdLst>
  <p:sldIdLst>
    <p:sldId id="392" r:id="rId4"/>
    <p:sldId id="397" r:id="rId5"/>
    <p:sldId id="291" r:id="rId6"/>
    <p:sldId id="292" r:id="rId7"/>
    <p:sldId id="396" r:id="rId8"/>
    <p:sldId id="293" r:id="rId9"/>
    <p:sldId id="398" r:id="rId10"/>
    <p:sldId id="395" r:id="rId11"/>
    <p:sldId id="399" r:id="rId12"/>
    <p:sldId id="294" r:id="rId13"/>
    <p:sldId id="324" r:id="rId14"/>
    <p:sldId id="400" r:id="rId15"/>
    <p:sldId id="401" r:id="rId16"/>
  </p:sldIdLst>
  <p:sldSz cx="12192000" cy="6858000"/>
  <p:notesSz cx="6858000" cy="9144000"/>
  <p:defaultTextStyle>
    <a:defPPr>
      <a:defRPr lang="vi-V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7DEE8"/>
    <a:srgbClr val="FCD5B5"/>
    <a:srgbClr val="ACD868"/>
    <a:srgbClr val="59C030"/>
    <a:srgbClr val="F6B843"/>
    <a:srgbClr val="66E5B9"/>
    <a:srgbClr val="F0C9BF"/>
    <a:srgbClr val="F5A45F"/>
    <a:srgbClr val="FFED8E"/>
    <a:srgbClr val="B2E3F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68D230F3-CF80-4859-8CE7-A43EE81993B5}" styleName="Light Style 1 - Accent 6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6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6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9979" autoAdjust="0"/>
    <p:restoredTop sz="94660"/>
  </p:normalViewPr>
  <p:slideViewPr>
    <p:cSldViewPr snapToGrid="0">
      <p:cViewPr varScale="1">
        <p:scale>
          <a:sx n="71" d="100"/>
          <a:sy n="71" d="100"/>
        </p:scale>
        <p:origin x="864" y="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21" Type="http://schemas.openxmlformats.org/officeDocument/2006/relationships/tableStyles" Target="tableStyle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10" Type="http://schemas.openxmlformats.org/officeDocument/2006/relationships/slide" Target="slides/slide7.xml"/><Relationship Id="rId19" Type="http://schemas.openxmlformats.org/officeDocument/2006/relationships/viewProps" Target="view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141C5E3-2A83-44CF-9BAE-DFE19A2F98DA}" type="datetimeFigureOut">
              <a:rPr lang="vi-VN" smtClean="0"/>
              <a:t>28/09/2022</a:t>
            </a:fld>
            <a:endParaRPr lang="vi-V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vi-VN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vi-V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0A1D9A-82E5-4D71-88C2-F2691999086F}" type="slidenum">
              <a:rPr lang="vi-VN" smtClean="0"/>
              <a:t>‹#›</a:t>
            </a:fld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0035759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727243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718299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3238291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itle and Content">
    <p:bg>
      <p:bgPr>
        <a:solidFill>
          <a:schemeClr val="accent3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27234" y="219519"/>
            <a:ext cx="12164765" cy="6418963"/>
            <a:chOff x="125465" y="219519"/>
            <a:chExt cx="8923440" cy="4925505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125465" y="219519"/>
              <a:ext cx="8923440" cy="4925505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</p:spTree>
    <p:extLst>
      <p:ext uri="{BB962C8B-B14F-4D97-AF65-F5344CB8AC3E}">
        <p14:creationId xmlns:p14="http://schemas.microsoft.com/office/powerpoint/2010/main" val="66567286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ACD868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76199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81358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75763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983785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3050657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45232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8215644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3421715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494852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280866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7668217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40386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6793537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089537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2366715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7444008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2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052E9E1-D97D-4C90-BB96-FA1ED58B786F}" type="datetime1">
              <a:rPr lang="en-US" altLang="zh-CN" smtClean="0">
                <a:solidFill>
                  <a:prstClr val="black">
                    <a:tint val="75000"/>
                  </a:prstClr>
                </a:solidFill>
              </a:rPr>
              <a:t>9/28/2022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01EE9E8-4134-49B0-9AA7-3089E6521627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026088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580712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5991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6506719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014885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358941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2738522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886235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3771090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6191632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1216671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7901076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76468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970915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0845646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703248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631265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93936677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47284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753049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7872089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164223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9685442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37119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6886703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915103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1969081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0222027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9303380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9"/>
          <p:cNvSpPr>
            <a:spLocks/>
          </p:cNvSpPr>
          <p:nvPr userDrawn="1"/>
        </p:nvSpPr>
        <p:spPr bwMode="auto">
          <a:xfrm rot="10800000">
            <a:off x="491068" y="319893"/>
            <a:ext cx="11226800" cy="6182507"/>
          </a:xfrm>
          <a:custGeom>
            <a:avLst/>
            <a:gdLst>
              <a:gd name="T0" fmla="*/ 2466 w 2671"/>
              <a:gd name="T1" fmla="*/ 92 h 1682"/>
              <a:gd name="T2" fmla="*/ 200 w 2671"/>
              <a:gd name="T3" fmla="*/ 99 h 1682"/>
              <a:gd name="T4" fmla="*/ 169 w 2671"/>
              <a:gd name="T5" fmla="*/ 1583 h 1682"/>
              <a:gd name="T6" fmla="*/ 2481 w 2671"/>
              <a:gd name="T7" fmla="*/ 1562 h 1682"/>
              <a:gd name="T8" fmla="*/ 2466 w 2671"/>
              <a:gd name="T9" fmla="*/ 92 h 1682"/>
              <a:gd name="connsiteX0" fmla="*/ 9074 w 9535"/>
              <a:gd name="connsiteY0" fmla="*/ 447 h 9722"/>
              <a:gd name="connsiteX1" fmla="*/ 544 w 9535"/>
              <a:gd name="connsiteY1" fmla="*/ 264 h 9722"/>
              <a:gd name="connsiteX2" fmla="*/ 475 w 9535"/>
              <a:gd name="connsiteY2" fmla="*/ 9311 h 9722"/>
              <a:gd name="connsiteX3" fmla="*/ 9131 w 9535"/>
              <a:gd name="connsiteY3" fmla="*/ 9187 h 9722"/>
              <a:gd name="connsiteX4" fmla="*/ 9074 w 9535"/>
              <a:gd name="connsiteY4" fmla="*/ 447 h 9722"/>
              <a:gd name="connsiteX0" fmla="*/ 9519 w 10001"/>
              <a:gd name="connsiteY0" fmla="*/ 986 h 10526"/>
              <a:gd name="connsiteX1" fmla="*/ 5107 w 10001"/>
              <a:gd name="connsiteY1" fmla="*/ 519 h 10526"/>
              <a:gd name="connsiteX2" fmla="*/ 573 w 10001"/>
              <a:gd name="connsiteY2" fmla="*/ 798 h 10526"/>
              <a:gd name="connsiteX3" fmla="*/ 500 w 10001"/>
              <a:gd name="connsiteY3" fmla="*/ 10103 h 10526"/>
              <a:gd name="connsiteX4" fmla="*/ 9578 w 10001"/>
              <a:gd name="connsiteY4" fmla="*/ 9976 h 10526"/>
              <a:gd name="connsiteX5" fmla="*/ 9519 w 10001"/>
              <a:gd name="connsiteY5" fmla="*/ 986 h 10526"/>
              <a:gd name="connsiteX0" fmla="*/ 9561 w 10043"/>
              <a:gd name="connsiteY0" fmla="*/ 870 h 10410"/>
              <a:gd name="connsiteX1" fmla="*/ 5149 w 10043"/>
              <a:gd name="connsiteY1" fmla="*/ 403 h 10410"/>
              <a:gd name="connsiteX2" fmla="*/ 533 w 10043"/>
              <a:gd name="connsiteY2" fmla="*/ 862 h 10410"/>
              <a:gd name="connsiteX3" fmla="*/ 542 w 10043"/>
              <a:gd name="connsiteY3" fmla="*/ 9987 h 10410"/>
              <a:gd name="connsiteX4" fmla="*/ 9620 w 10043"/>
              <a:gd name="connsiteY4" fmla="*/ 9860 h 10410"/>
              <a:gd name="connsiteX5" fmla="*/ 9561 w 10043"/>
              <a:gd name="connsiteY5" fmla="*/ 870 h 10410"/>
              <a:gd name="connsiteX0" fmla="*/ 9572 w 10054"/>
              <a:gd name="connsiteY0" fmla="*/ 835 h 10375"/>
              <a:gd name="connsiteX1" fmla="*/ 5160 w 10054"/>
              <a:gd name="connsiteY1" fmla="*/ 368 h 10375"/>
              <a:gd name="connsiteX2" fmla="*/ 544 w 10054"/>
              <a:gd name="connsiteY2" fmla="*/ 827 h 10375"/>
              <a:gd name="connsiteX3" fmla="*/ 553 w 10054"/>
              <a:gd name="connsiteY3" fmla="*/ 9952 h 10375"/>
              <a:gd name="connsiteX4" fmla="*/ 9631 w 10054"/>
              <a:gd name="connsiteY4" fmla="*/ 9825 h 10375"/>
              <a:gd name="connsiteX5" fmla="*/ 9572 w 10054"/>
              <a:gd name="connsiteY5" fmla="*/ 835 h 10375"/>
              <a:gd name="connsiteX0" fmla="*/ 9532 w 10014"/>
              <a:gd name="connsiteY0" fmla="*/ 835 h 10375"/>
              <a:gd name="connsiteX1" fmla="*/ 5120 w 10014"/>
              <a:gd name="connsiteY1" fmla="*/ 368 h 10375"/>
              <a:gd name="connsiteX2" fmla="*/ 504 w 10014"/>
              <a:gd name="connsiteY2" fmla="*/ 827 h 10375"/>
              <a:gd name="connsiteX3" fmla="*/ 513 w 10014"/>
              <a:gd name="connsiteY3" fmla="*/ 9952 h 10375"/>
              <a:gd name="connsiteX4" fmla="*/ 9591 w 10014"/>
              <a:gd name="connsiteY4" fmla="*/ 9825 h 10375"/>
              <a:gd name="connsiteX5" fmla="*/ 9532 w 10014"/>
              <a:gd name="connsiteY5" fmla="*/ 835 h 10375"/>
              <a:gd name="connsiteX0" fmla="*/ 9532 w 10014"/>
              <a:gd name="connsiteY0" fmla="*/ 653 h 10193"/>
              <a:gd name="connsiteX1" fmla="*/ 5120 w 10014"/>
              <a:gd name="connsiteY1" fmla="*/ 186 h 10193"/>
              <a:gd name="connsiteX2" fmla="*/ 504 w 10014"/>
              <a:gd name="connsiteY2" fmla="*/ 645 h 10193"/>
              <a:gd name="connsiteX3" fmla="*/ 513 w 10014"/>
              <a:gd name="connsiteY3" fmla="*/ 9770 h 10193"/>
              <a:gd name="connsiteX4" fmla="*/ 9591 w 10014"/>
              <a:gd name="connsiteY4" fmla="*/ 9643 h 10193"/>
              <a:gd name="connsiteX5" fmla="*/ 9532 w 10014"/>
              <a:gd name="connsiteY5" fmla="*/ 653 h 10193"/>
              <a:gd name="connsiteX0" fmla="*/ 9532 w 10014"/>
              <a:gd name="connsiteY0" fmla="*/ 579 h 10119"/>
              <a:gd name="connsiteX1" fmla="*/ 5120 w 10014"/>
              <a:gd name="connsiteY1" fmla="*/ 112 h 10119"/>
              <a:gd name="connsiteX2" fmla="*/ 504 w 10014"/>
              <a:gd name="connsiteY2" fmla="*/ 571 h 10119"/>
              <a:gd name="connsiteX3" fmla="*/ 513 w 10014"/>
              <a:gd name="connsiteY3" fmla="*/ 9696 h 10119"/>
              <a:gd name="connsiteX4" fmla="*/ 9591 w 10014"/>
              <a:gd name="connsiteY4" fmla="*/ 9569 h 10119"/>
              <a:gd name="connsiteX5" fmla="*/ 9532 w 10014"/>
              <a:gd name="connsiteY5" fmla="*/ 579 h 10119"/>
              <a:gd name="connsiteX0" fmla="*/ 9560 w 10042"/>
              <a:gd name="connsiteY0" fmla="*/ 783 h 10323"/>
              <a:gd name="connsiteX1" fmla="*/ 5132 w 10042"/>
              <a:gd name="connsiteY1" fmla="*/ 521 h 10323"/>
              <a:gd name="connsiteX2" fmla="*/ 532 w 10042"/>
              <a:gd name="connsiteY2" fmla="*/ 775 h 10323"/>
              <a:gd name="connsiteX3" fmla="*/ 541 w 10042"/>
              <a:gd name="connsiteY3" fmla="*/ 9900 h 10323"/>
              <a:gd name="connsiteX4" fmla="*/ 9619 w 10042"/>
              <a:gd name="connsiteY4" fmla="*/ 9773 h 10323"/>
              <a:gd name="connsiteX5" fmla="*/ 9560 w 10042"/>
              <a:gd name="connsiteY5" fmla="*/ 783 h 10323"/>
              <a:gd name="connsiteX0" fmla="*/ 9562 w 10044"/>
              <a:gd name="connsiteY0" fmla="*/ 560 h 10100"/>
              <a:gd name="connsiteX1" fmla="*/ 5134 w 10044"/>
              <a:gd name="connsiteY1" fmla="*/ 298 h 10100"/>
              <a:gd name="connsiteX2" fmla="*/ 534 w 10044"/>
              <a:gd name="connsiteY2" fmla="*/ 552 h 10100"/>
              <a:gd name="connsiteX3" fmla="*/ 543 w 10044"/>
              <a:gd name="connsiteY3" fmla="*/ 9677 h 10100"/>
              <a:gd name="connsiteX4" fmla="*/ 9621 w 10044"/>
              <a:gd name="connsiteY4" fmla="*/ 9550 h 10100"/>
              <a:gd name="connsiteX5" fmla="*/ 9562 w 10044"/>
              <a:gd name="connsiteY5" fmla="*/ 560 h 10100"/>
              <a:gd name="connsiteX0" fmla="*/ 9598 w 10080"/>
              <a:gd name="connsiteY0" fmla="*/ 482 h 10022"/>
              <a:gd name="connsiteX1" fmla="*/ 5170 w 10080"/>
              <a:gd name="connsiteY1" fmla="*/ 220 h 10022"/>
              <a:gd name="connsiteX2" fmla="*/ 504 w 10080"/>
              <a:gd name="connsiteY2" fmla="*/ 602 h 10022"/>
              <a:gd name="connsiteX3" fmla="*/ 579 w 10080"/>
              <a:gd name="connsiteY3" fmla="*/ 9599 h 10022"/>
              <a:gd name="connsiteX4" fmla="*/ 9657 w 10080"/>
              <a:gd name="connsiteY4" fmla="*/ 9472 h 10022"/>
              <a:gd name="connsiteX5" fmla="*/ 9598 w 10080"/>
              <a:gd name="connsiteY5" fmla="*/ 482 h 10022"/>
              <a:gd name="connsiteX0" fmla="*/ 9553 w 10035"/>
              <a:gd name="connsiteY0" fmla="*/ 453 h 9993"/>
              <a:gd name="connsiteX1" fmla="*/ 5125 w 10035"/>
              <a:gd name="connsiteY1" fmla="*/ 191 h 9993"/>
              <a:gd name="connsiteX2" fmla="*/ 459 w 10035"/>
              <a:gd name="connsiteY2" fmla="*/ 573 h 9993"/>
              <a:gd name="connsiteX3" fmla="*/ 534 w 10035"/>
              <a:gd name="connsiteY3" fmla="*/ 9570 h 9993"/>
              <a:gd name="connsiteX4" fmla="*/ 9612 w 10035"/>
              <a:gd name="connsiteY4" fmla="*/ 9443 h 9993"/>
              <a:gd name="connsiteX5" fmla="*/ 9553 w 10035"/>
              <a:gd name="connsiteY5" fmla="*/ 453 h 9993"/>
              <a:gd name="connsiteX0" fmla="*/ 9520 w 10000"/>
              <a:gd name="connsiteY0" fmla="*/ 453 h 10000"/>
              <a:gd name="connsiteX1" fmla="*/ 5107 w 10000"/>
              <a:gd name="connsiteY1" fmla="*/ 191 h 10000"/>
              <a:gd name="connsiteX2" fmla="*/ 457 w 10000"/>
              <a:gd name="connsiteY2" fmla="*/ 573 h 10000"/>
              <a:gd name="connsiteX3" fmla="*/ 532 w 10000"/>
              <a:gd name="connsiteY3" fmla="*/ 9577 h 10000"/>
              <a:gd name="connsiteX4" fmla="*/ 9578 w 10000"/>
              <a:gd name="connsiteY4" fmla="*/ 9450 h 10000"/>
              <a:gd name="connsiteX5" fmla="*/ 9520 w 10000"/>
              <a:gd name="connsiteY5" fmla="*/ 453 h 10000"/>
              <a:gd name="connsiteX0" fmla="*/ 9520 w 10000"/>
              <a:gd name="connsiteY0" fmla="*/ 445 h 9992"/>
              <a:gd name="connsiteX1" fmla="*/ 5107 w 10000"/>
              <a:gd name="connsiteY1" fmla="*/ 183 h 9992"/>
              <a:gd name="connsiteX2" fmla="*/ 457 w 10000"/>
              <a:gd name="connsiteY2" fmla="*/ 565 h 9992"/>
              <a:gd name="connsiteX3" fmla="*/ 532 w 10000"/>
              <a:gd name="connsiteY3" fmla="*/ 9569 h 9992"/>
              <a:gd name="connsiteX4" fmla="*/ 9578 w 10000"/>
              <a:gd name="connsiteY4" fmla="*/ 9442 h 9992"/>
              <a:gd name="connsiteX5" fmla="*/ 9520 w 10000"/>
              <a:gd name="connsiteY5" fmla="*/ 445 h 9992"/>
              <a:gd name="connsiteX0" fmla="*/ 9561 w 10041"/>
              <a:gd name="connsiteY0" fmla="*/ 695 h 10250"/>
              <a:gd name="connsiteX1" fmla="*/ 5115 w 10041"/>
              <a:gd name="connsiteY1" fmla="*/ 356 h 10250"/>
              <a:gd name="connsiteX2" fmla="*/ 498 w 10041"/>
              <a:gd name="connsiteY2" fmla="*/ 815 h 10250"/>
              <a:gd name="connsiteX3" fmla="*/ 573 w 10041"/>
              <a:gd name="connsiteY3" fmla="*/ 9827 h 10250"/>
              <a:gd name="connsiteX4" fmla="*/ 9619 w 10041"/>
              <a:gd name="connsiteY4" fmla="*/ 9700 h 10250"/>
              <a:gd name="connsiteX5" fmla="*/ 9561 w 10041"/>
              <a:gd name="connsiteY5" fmla="*/ 695 h 10250"/>
              <a:gd name="connsiteX0" fmla="*/ 9561 w 9999"/>
              <a:gd name="connsiteY0" fmla="*/ 695 h 10250"/>
              <a:gd name="connsiteX1" fmla="*/ 5115 w 9999"/>
              <a:gd name="connsiteY1" fmla="*/ 356 h 10250"/>
              <a:gd name="connsiteX2" fmla="*/ 498 w 9999"/>
              <a:gd name="connsiteY2" fmla="*/ 815 h 10250"/>
              <a:gd name="connsiteX3" fmla="*/ 573 w 9999"/>
              <a:gd name="connsiteY3" fmla="*/ 9827 h 10250"/>
              <a:gd name="connsiteX4" fmla="*/ 9619 w 9999"/>
              <a:gd name="connsiteY4" fmla="*/ 9700 h 10250"/>
              <a:gd name="connsiteX5" fmla="*/ 9561 w 9999"/>
              <a:gd name="connsiteY5" fmla="*/ 695 h 10250"/>
              <a:gd name="connsiteX0" fmla="*/ 9562 w 10000"/>
              <a:gd name="connsiteY0" fmla="*/ 678 h 10000"/>
              <a:gd name="connsiteX1" fmla="*/ 5116 w 10000"/>
              <a:gd name="connsiteY1" fmla="*/ 347 h 10000"/>
              <a:gd name="connsiteX2" fmla="*/ 498 w 10000"/>
              <a:gd name="connsiteY2" fmla="*/ 795 h 10000"/>
              <a:gd name="connsiteX3" fmla="*/ 573 w 10000"/>
              <a:gd name="connsiteY3" fmla="*/ 9587 h 10000"/>
              <a:gd name="connsiteX4" fmla="*/ 9620 w 10000"/>
              <a:gd name="connsiteY4" fmla="*/ 9463 h 10000"/>
              <a:gd name="connsiteX5" fmla="*/ 9562 w 10000"/>
              <a:gd name="connsiteY5" fmla="*/ 678 h 10000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604 w 10042"/>
              <a:gd name="connsiteY0" fmla="*/ 678 h 10231"/>
              <a:gd name="connsiteX1" fmla="*/ 5158 w 10042"/>
              <a:gd name="connsiteY1" fmla="*/ 347 h 10231"/>
              <a:gd name="connsiteX2" fmla="*/ 540 w 10042"/>
              <a:gd name="connsiteY2" fmla="*/ 795 h 10231"/>
              <a:gd name="connsiteX3" fmla="*/ 615 w 10042"/>
              <a:gd name="connsiteY3" fmla="*/ 9587 h 10231"/>
              <a:gd name="connsiteX4" fmla="*/ 5174 w 10042"/>
              <a:gd name="connsiteY4" fmla="*/ 10029 h 10231"/>
              <a:gd name="connsiteX5" fmla="*/ 9662 w 10042"/>
              <a:gd name="connsiteY5" fmla="*/ 9463 h 10231"/>
              <a:gd name="connsiteX6" fmla="*/ 9604 w 10042"/>
              <a:gd name="connsiteY6" fmla="*/ 678 h 10231"/>
              <a:gd name="connsiteX0" fmla="*/ 9631 w 10069"/>
              <a:gd name="connsiteY0" fmla="*/ 685 h 10297"/>
              <a:gd name="connsiteX1" fmla="*/ 5185 w 10069"/>
              <a:gd name="connsiteY1" fmla="*/ 354 h 10297"/>
              <a:gd name="connsiteX2" fmla="*/ 567 w 10069"/>
              <a:gd name="connsiteY2" fmla="*/ 802 h 10297"/>
              <a:gd name="connsiteX3" fmla="*/ 593 w 10069"/>
              <a:gd name="connsiteY3" fmla="*/ 9694 h 10297"/>
              <a:gd name="connsiteX4" fmla="*/ 5201 w 10069"/>
              <a:gd name="connsiteY4" fmla="*/ 10036 h 10297"/>
              <a:gd name="connsiteX5" fmla="*/ 9689 w 10069"/>
              <a:gd name="connsiteY5" fmla="*/ 9470 h 10297"/>
              <a:gd name="connsiteX6" fmla="*/ 9631 w 10069"/>
              <a:gd name="connsiteY6" fmla="*/ 685 h 10297"/>
              <a:gd name="connsiteX0" fmla="*/ 9642 w 10080"/>
              <a:gd name="connsiteY0" fmla="*/ 685 h 10204"/>
              <a:gd name="connsiteX1" fmla="*/ 5196 w 10080"/>
              <a:gd name="connsiteY1" fmla="*/ 354 h 10204"/>
              <a:gd name="connsiteX2" fmla="*/ 578 w 10080"/>
              <a:gd name="connsiteY2" fmla="*/ 802 h 10204"/>
              <a:gd name="connsiteX3" fmla="*/ 604 w 10080"/>
              <a:gd name="connsiteY3" fmla="*/ 9694 h 10204"/>
              <a:gd name="connsiteX4" fmla="*/ 5212 w 10080"/>
              <a:gd name="connsiteY4" fmla="*/ 10036 h 10204"/>
              <a:gd name="connsiteX5" fmla="*/ 9700 w 10080"/>
              <a:gd name="connsiteY5" fmla="*/ 9470 h 10204"/>
              <a:gd name="connsiteX6" fmla="*/ 9642 w 10080"/>
              <a:gd name="connsiteY6" fmla="*/ 685 h 10204"/>
              <a:gd name="connsiteX0" fmla="*/ 9642 w 10204"/>
              <a:gd name="connsiteY0" fmla="*/ 772 h 10409"/>
              <a:gd name="connsiteX1" fmla="*/ 5196 w 10204"/>
              <a:gd name="connsiteY1" fmla="*/ 441 h 10409"/>
              <a:gd name="connsiteX2" fmla="*/ 578 w 10204"/>
              <a:gd name="connsiteY2" fmla="*/ 889 h 10409"/>
              <a:gd name="connsiteX3" fmla="*/ 604 w 10204"/>
              <a:gd name="connsiteY3" fmla="*/ 9781 h 10409"/>
              <a:gd name="connsiteX4" fmla="*/ 5212 w 10204"/>
              <a:gd name="connsiteY4" fmla="*/ 10123 h 10409"/>
              <a:gd name="connsiteX5" fmla="*/ 9651 w 10204"/>
              <a:gd name="connsiteY5" fmla="*/ 9758 h 10409"/>
              <a:gd name="connsiteX6" fmla="*/ 9642 w 10204"/>
              <a:gd name="connsiteY6" fmla="*/ 772 h 10409"/>
              <a:gd name="connsiteX0" fmla="*/ 9642 w 10230"/>
              <a:gd name="connsiteY0" fmla="*/ 772 h 10250"/>
              <a:gd name="connsiteX1" fmla="*/ 5196 w 10230"/>
              <a:gd name="connsiteY1" fmla="*/ 441 h 10250"/>
              <a:gd name="connsiteX2" fmla="*/ 578 w 10230"/>
              <a:gd name="connsiteY2" fmla="*/ 889 h 10250"/>
              <a:gd name="connsiteX3" fmla="*/ 604 w 10230"/>
              <a:gd name="connsiteY3" fmla="*/ 9781 h 10250"/>
              <a:gd name="connsiteX4" fmla="*/ 5212 w 10230"/>
              <a:gd name="connsiteY4" fmla="*/ 10123 h 10250"/>
              <a:gd name="connsiteX5" fmla="*/ 9651 w 10230"/>
              <a:gd name="connsiteY5" fmla="*/ 9758 h 10250"/>
              <a:gd name="connsiteX6" fmla="*/ 9642 w 10230"/>
              <a:gd name="connsiteY6" fmla="*/ 772 h 10250"/>
              <a:gd name="connsiteX0" fmla="*/ 9642 w 10133"/>
              <a:gd name="connsiteY0" fmla="*/ 772 h 10250"/>
              <a:gd name="connsiteX1" fmla="*/ 5196 w 10133"/>
              <a:gd name="connsiteY1" fmla="*/ 441 h 10250"/>
              <a:gd name="connsiteX2" fmla="*/ 578 w 10133"/>
              <a:gd name="connsiteY2" fmla="*/ 889 h 10250"/>
              <a:gd name="connsiteX3" fmla="*/ 604 w 10133"/>
              <a:gd name="connsiteY3" fmla="*/ 9781 h 10250"/>
              <a:gd name="connsiteX4" fmla="*/ 5212 w 10133"/>
              <a:gd name="connsiteY4" fmla="*/ 10123 h 10250"/>
              <a:gd name="connsiteX5" fmla="*/ 9651 w 10133"/>
              <a:gd name="connsiteY5" fmla="*/ 9758 h 10250"/>
              <a:gd name="connsiteX6" fmla="*/ 9642 w 10133"/>
              <a:gd name="connsiteY6" fmla="*/ 772 h 10250"/>
              <a:gd name="connsiteX0" fmla="*/ 9642 w 10150"/>
              <a:gd name="connsiteY0" fmla="*/ 779 h 10263"/>
              <a:gd name="connsiteX1" fmla="*/ 5196 w 10150"/>
              <a:gd name="connsiteY1" fmla="*/ 448 h 10263"/>
              <a:gd name="connsiteX2" fmla="*/ 578 w 10150"/>
              <a:gd name="connsiteY2" fmla="*/ 896 h 10263"/>
              <a:gd name="connsiteX3" fmla="*/ 604 w 10150"/>
              <a:gd name="connsiteY3" fmla="*/ 9788 h 10263"/>
              <a:gd name="connsiteX4" fmla="*/ 5212 w 10150"/>
              <a:gd name="connsiteY4" fmla="*/ 10130 h 10263"/>
              <a:gd name="connsiteX5" fmla="*/ 9684 w 10150"/>
              <a:gd name="connsiteY5" fmla="*/ 9865 h 10263"/>
              <a:gd name="connsiteX6" fmla="*/ 9642 w 10150"/>
              <a:gd name="connsiteY6" fmla="*/ 779 h 10263"/>
              <a:gd name="connsiteX0" fmla="*/ 9642 w 10204"/>
              <a:gd name="connsiteY0" fmla="*/ 779 h 10257"/>
              <a:gd name="connsiteX1" fmla="*/ 5196 w 10204"/>
              <a:gd name="connsiteY1" fmla="*/ 448 h 10257"/>
              <a:gd name="connsiteX2" fmla="*/ 578 w 10204"/>
              <a:gd name="connsiteY2" fmla="*/ 896 h 10257"/>
              <a:gd name="connsiteX3" fmla="*/ 604 w 10204"/>
              <a:gd name="connsiteY3" fmla="*/ 9788 h 10257"/>
              <a:gd name="connsiteX4" fmla="*/ 5212 w 10204"/>
              <a:gd name="connsiteY4" fmla="*/ 10130 h 10257"/>
              <a:gd name="connsiteX5" fmla="*/ 9684 w 10204"/>
              <a:gd name="connsiteY5" fmla="*/ 9865 h 10257"/>
              <a:gd name="connsiteX6" fmla="*/ 9642 w 10204"/>
              <a:gd name="connsiteY6" fmla="*/ 779 h 10257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23"/>
              <a:gd name="connsiteY0" fmla="*/ 686 h 10164"/>
              <a:gd name="connsiteX1" fmla="*/ 5196 w 10223"/>
              <a:gd name="connsiteY1" fmla="*/ 355 h 10164"/>
              <a:gd name="connsiteX2" fmla="*/ 578 w 10223"/>
              <a:gd name="connsiteY2" fmla="*/ 803 h 10164"/>
              <a:gd name="connsiteX3" fmla="*/ 604 w 10223"/>
              <a:gd name="connsiteY3" fmla="*/ 9695 h 10164"/>
              <a:gd name="connsiteX4" fmla="*/ 5212 w 10223"/>
              <a:gd name="connsiteY4" fmla="*/ 10037 h 10164"/>
              <a:gd name="connsiteX5" fmla="*/ 9684 w 10223"/>
              <a:gd name="connsiteY5" fmla="*/ 9772 h 10164"/>
              <a:gd name="connsiteX6" fmla="*/ 10111 w 10223"/>
              <a:gd name="connsiteY6" fmla="*/ 5246 h 10164"/>
              <a:gd name="connsiteX7" fmla="*/ 9642 w 10223"/>
              <a:gd name="connsiteY7" fmla="*/ 686 h 10164"/>
              <a:gd name="connsiteX0" fmla="*/ 9642 w 10136"/>
              <a:gd name="connsiteY0" fmla="*/ 686 h 10164"/>
              <a:gd name="connsiteX1" fmla="*/ 5196 w 10136"/>
              <a:gd name="connsiteY1" fmla="*/ 355 h 10164"/>
              <a:gd name="connsiteX2" fmla="*/ 578 w 10136"/>
              <a:gd name="connsiteY2" fmla="*/ 803 h 10164"/>
              <a:gd name="connsiteX3" fmla="*/ 604 w 10136"/>
              <a:gd name="connsiteY3" fmla="*/ 9695 h 10164"/>
              <a:gd name="connsiteX4" fmla="*/ 5212 w 10136"/>
              <a:gd name="connsiteY4" fmla="*/ 10037 h 10164"/>
              <a:gd name="connsiteX5" fmla="*/ 9684 w 10136"/>
              <a:gd name="connsiteY5" fmla="*/ 9772 h 10164"/>
              <a:gd name="connsiteX6" fmla="*/ 10111 w 10136"/>
              <a:gd name="connsiteY6" fmla="*/ 5246 h 10164"/>
              <a:gd name="connsiteX7" fmla="*/ 9642 w 10136"/>
              <a:gd name="connsiteY7" fmla="*/ 686 h 10164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182"/>
              <a:gd name="connsiteY0" fmla="*/ 686 h 10202"/>
              <a:gd name="connsiteX1" fmla="*/ 5196 w 10182"/>
              <a:gd name="connsiteY1" fmla="*/ 355 h 10202"/>
              <a:gd name="connsiteX2" fmla="*/ 578 w 10182"/>
              <a:gd name="connsiteY2" fmla="*/ 803 h 10202"/>
              <a:gd name="connsiteX3" fmla="*/ 604 w 10182"/>
              <a:gd name="connsiteY3" fmla="*/ 9695 h 10202"/>
              <a:gd name="connsiteX4" fmla="*/ 5212 w 10182"/>
              <a:gd name="connsiteY4" fmla="*/ 10037 h 10202"/>
              <a:gd name="connsiteX5" fmla="*/ 9684 w 10182"/>
              <a:gd name="connsiteY5" fmla="*/ 9772 h 10202"/>
              <a:gd name="connsiteX6" fmla="*/ 10160 w 10182"/>
              <a:gd name="connsiteY6" fmla="*/ 5271 h 10202"/>
              <a:gd name="connsiteX7" fmla="*/ 9642 w 10182"/>
              <a:gd name="connsiteY7" fmla="*/ 686 h 10202"/>
              <a:gd name="connsiteX0" fmla="*/ 9642 w 10190"/>
              <a:gd name="connsiteY0" fmla="*/ 686 h 10164"/>
              <a:gd name="connsiteX1" fmla="*/ 5196 w 10190"/>
              <a:gd name="connsiteY1" fmla="*/ 355 h 10164"/>
              <a:gd name="connsiteX2" fmla="*/ 578 w 10190"/>
              <a:gd name="connsiteY2" fmla="*/ 803 h 10164"/>
              <a:gd name="connsiteX3" fmla="*/ 604 w 10190"/>
              <a:gd name="connsiteY3" fmla="*/ 9695 h 10164"/>
              <a:gd name="connsiteX4" fmla="*/ 5212 w 10190"/>
              <a:gd name="connsiteY4" fmla="*/ 10037 h 10164"/>
              <a:gd name="connsiteX5" fmla="*/ 9684 w 10190"/>
              <a:gd name="connsiteY5" fmla="*/ 9772 h 10164"/>
              <a:gd name="connsiteX6" fmla="*/ 10160 w 10190"/>
              <a:gd name="connsiteY6" fmla="*/ 5271 h 10164"/>
              <a:gd name="connsiteX7" fmla="*/ 9642 w 10190"/>
              <a:gd name="connsiteY7" fmla="*/ 686 h 10164"/>
              <a:gd name="connsiteX0" fmla="*/ 9642 w 10161"/>
              <a:gd name="connsiteY0" fmla="*/ 686 h 10164"/>
              <a:gd name="connsiteX1" fmla="*/ 5196 w 10161"/>
              <a:gd name="connsiteY1" fmla="*/ 355 h 10164"/>
              <a:gd name="connsiteX2" fmla="*/ 578 w 10161"/>
              <a:gd name="connsiteY2" fmla="*/ 803 h 10164"/>
              <a:gd name="connsiteX3" fmla="*/ 604 w 10161"/>
              <a:gd name="connsiteY3" fmla="*/ 9695 h 10164"/>
              <a:gd name="connsiteX4" fmla="*/ 5212 w 10161"/>
              <a:gd name="connsiteY4" fmla="*/ 10037 h 10164"/>
              <a:gd name="connsiteX5" fmla="*/ 9684 w 10161"/>
              <a:gd name="connsiteY5" fmla="*/ 9772 h 10164"/>
              <a:gd name="connsiteX6" fmla="*/ 10160 w 10161"/>
              <a:gd name="connsiteY6" fmla="*/ 5271 h 10164"/>
              <a:gd name="connsiteX7" fmla="*/ 9642 w 10161"/>
              <a:gd name="connsiteY7" fmla="*/ 686 h 10164"/>
              <a:gd name="connsiteX0" fmla="*/ 9625 w 10144"/>
              <a:gd name="connsiteY0" fmla="*/ 684 h 10149"/>
              <a:gd name="connsiteX1" fmla="*/ 5179 w 10144"/>
              <a:gd name="connsiteY1" fmla="*/ 353 h 10149"/>
              <a:gd name="connsiteX2" fmla="*/ 561 w 10144"/>
              <a:gd name="connsiteY2" fmla="*/ 801 h 10149"/>
              <a:gd name="connsiteX3" fmla="*/ 620 w 10144"/>
              <a:gd name="connsiteY3" fmla="*/ 9668 h 10149"/>
              <a:gd name="connsiteX4" fmla="*/ 5195 w 10144"/>
              <a:gd name="connsiteY4" fmla="*/ 10035 h 10149"/>
              <a:gd name="connsiteX5" fmla="*/ 9667 w 10144"/>
              <a:gd name="connsiteY5" fmla="*/ 9770 h 10149"/>
              <a:gd name="connsiteX6" fmla="*/ 10143 w 10144"/>
              <a:gd name="connsiteY6" fmla="*/ 5269 h 10149"/>
              <a:gd name="connsiteX7" fmla="*/ 9625 w 10144"/>
              <a:gd name="connsiteY7" fmla="*/ 684 h 10149"/>
              <a:gd name="connsiteX0" fmla="*/ 9625 w 10144"/>
              <a:gd name="connsiteY0" fmla="*/ 684 h 10122"/>
              <a:gd name="connsiteX1" fmla="*/ 5179 w 10144"/>
              <a:gd name="connsiteY1" fmla="*/ 353 h 10122"/>
              <a:gd name="connsiteX2" fmla="*/ 561 w 10144"/>
              <a:gd name="connsiteY2" fmla="*/ 801 h 10122"/>
              <a:gd name="connsiteX3" fmla="*/ 620 w 10144"/>
              <a:gd name="connsiteY3" fmla="*/ 9668 h 10122"/>
              <a:gd name="connsiteX4" fmla="*/ 5195 w 10144"/>
              <a:gd name="connsiteY4" fmla="*/ 10035 h 10122"/>
              <a:gd name="connsiteX5" fmla="*/ 9667 w 10144"/>
              <a:gd name="connsiteY5" fmla="*/ 9770 h 10122"/>
              <a:gd name="connsiteX6" fmla="*/ 10143 w 10144"/>
              <a:gd name="connsiteY6" fmla="*/ 5269 h 10122"/>
              <a:gd name="connsiteX7" fmla="*/ 9625 w 10144"/>
              <a:gd name="connsiteY7" fmla="*/ 684 h 10122"/>
              <a:gd name="connsiteX0" fmla="*/ 9601 w 10120"/>
              <a:gd name="connsiteY0" fmla="*/ 684 h 10446"/>
              <a:gd name="connsiteX1" fmla="*/ 5155 w 10120"/>
              <a:gd name="connsiteY1" fmla="*/ 353 h 10446"/>
              <a:gd name="connsiteX2" fmla="*/ 553 w 10120"/>
              <a:gd name="connsiteY2" fmla="*/ 801 h 10446"/>
              <a:gd name="connsiteX3" fmla="*/ 596 w 10120"/>
              <a:gd name="connsiteY3" fmla="*/ 9668 h 10446"/>
              <a:gd name="connsiteX4" fmla="*/ 5171 w 10120"/>
              <a:gd name="connsiteY4" fmla="*/ 10035 h 10446"/>
              <a:gd name="connsiteX5" fmla="*/ 9643 w 10120"/>
              <a:gd name="connsiteY5" fmla="*/ 9770 h 10446"/>
              <a:gd name="connsiteX6" fmla="*/ 10119 w 10120"/>
              <a:gd name="connsiteY6" fmla="*/ 5269 h 10446"/>
              <a:gd name="connsiteX7" fmla="*/ 9601 w 10120"/>
              <a:gd name="connsiteY7" fmla="*/ 684 h 10446"/>
              <a:gd name="connsiteX0" fmla="*/ 9599 w 10118"/>
              <a:gd name="connsiteY0" fmla="*/ 430 h 9905"/>
              <a:gd name="connsiteX1" fmla="*/ 5153 w 10118"/>
              <a:gd name="connsiteY1" fmla="*/ 99 h 9905"/>
              <a:gd name="connsiteX2" fmla="*/ 551 w 10118"/>
              <a:gd name="connsiteY2" fmla="*/ 547 h 9905"/>
              <a:gd name="connsiteX3" fmla="*/ 89 w 10118"/>
              <a:gd name="connsiteY3" fmla="*/ 4589 h 9905"/>
              <a:gd name="connsiteX4" fmla="*/ 594 w 10118"/>
              <a:gd name="connsiteY4" fmla="*/ 9414 h 9905"/>
              <a:gd name="connsiteX5" fmla="*/ 5169 w 10118"/>
              <a:gd name="connsiteY5" fmla="*/ 9781 h 9905"/>
              <a:gd name="connsiteX6" fmla="*/ 9641 w 10118"/>
              <a:gd name="connsiteY6" fmla="*/ 9516 h 9905"/>
              <a:gd name="connsiteX7" fmla="*/ 10117 w 10118"/>
              <a:gd name="connsiteY7" fmla="*/ 5015 h 9905"/>
              <a:gd name="connsiteX8" fmla="*/ 9599 w 10118"/>
              <a:gd name="connsiteY8" fmla="*/ 430 h 9905"/>
              <a:gd name="connsiteX0" fmla="*/ 9464 w 9977"/>
              <a:gd name="connsiteY0" fmla="*/ 434 h 10000"/>
              <a:gd name="connsiteX1" fmla="*/ 5070 w 9977"/>
              <a:gd name="connsiteY1" fmla="*/ 100 h 10000"/>
              <a:gd name="connsiteX2" fmla="*/ 522 w 9977"/>
              <a:gd name="connsiteY2" fmla="*/ 552 h 10000"/>
              <a:gd name="connsiteX3" fmla="*/ 65 w 9977"/>
              <a:gd name="connsiteY3" fmla="*/ 4633 h 10000"/>
              <a:gd name="connsiteX4" fmla="*/ 564 w 9977"/>
              <a:gd name="connsiteY4" fmla="*/ 9504 h 10000"/>
              <a:gd name="connsiteX5" fmla="*/ 5086 w 9977"/>
              <a:gd name="connsiteY5" fmla="*/ 9875 h 10000"/>
              <a:gd name="connsiteX6" fmla="*/ 9506 w 9977"/>
              <a:gd name="connsiteY6" fmla="*/ 9607 h 10000"/>
              <a:gd name="connsiteX7" fmla="*/ 9976 w 9977"/>
              <a:gd name="connsiteY7" fmla="*/ 5063 h 10000"/>
              <a:gd name="connsiteX8" fmla="*/ 9464 w 9977"/>
              <a:gd name="connsiteY8" fmla="*/ 434 h 10000"/>
              <a:gd name="connsiteX0" fmla="*/ 9486 w 10000"/>
              <a:gd name="connsiteY0" fmla="*/ 436 h 10002"/>
              <a:gd name="connsiteX1" fmla="*/ 5082 w 10000"/>
              <a:gd name="connsiteY1" fmla="*/ 102 h 10002"/>
              <a:gd name="connsiteX2" fmla="*/ 572 w 10000"/>
              <a:gd name="connsiteY2" fmla="*/ 377 h 10002"/>
              <a:gd name="connsiteX3" fmla="*/ 65 w 10000"/>
              <a:gd name="connsiteY3" fmla="*/ 4635 h 10002"/>
              <a:gd name="connsiteX4" fmla="*/ 565 w 10000"/>
              <a:gd name="connsiteY4" fmla="*/ 9506 h 10002"/>
              <a:gd name="connsiteX5" fmla="*/ 5098 w 10000"/>
              <a:gd name="connsiteY5" fmla="*/ 9877 h 10002"/>
              <a:gd name="connsiteX6" fmla="*/ 9528 w 10000"/>
              <a:gd name="connsiteY6" fmla="*/ 9609 h 10002"/>
              <a:gd name="connsiteX7" fmla="*/ 9999 w 10000"/>
              <a:gd name="connsiteY7" fmla="*/ 5065 h 10002"/>
              <a:gd name="connsiteX8" fmla="*/ 9486 w 10000"/>
              <a:gd name="connsiteY8" fmla="*/ 436 h 10002"/>
              <a:gd name="connsiteX0" fmla="*/ 9422 w 9936"/>
              <a:gd name="connsiteY0" fmla="*/ 436 h 9996"/>
              <a:gd name="connsiteX1" fmla="*/ 5018 w 9936"/>
              <a:gd name="connsiteY1" fmla="*/ 102 h 9996"/>
              <a:gd name="connsiteX2" fmla="*/ 508 w 9936"/>
              <a:gd name="connsiteY2" fmla="*/ 377 h 9996"/>
              <a:gd name="connsiteX3" fmla="*/ 1 w 9936"/>
              <a:gd name="connsiteY3" fmla="*/ 4635 h 9996"/>
              <a:gd name="connsiteX4" fmla="*/ 501 w 9936"/>
              <a:gd name="connsiteY4" fmla="*/ 9506 h 9996"/>
              <a:gd name="connsiteX5" fmla="*/ 5034 w 9936"/>
              <a:gd name="connsiteY5" fmla="*/ 9877 h 9996"/>
              <a:gd name="connsiteX6" fmla="*/ 9464 w 9936"/>
              <a:gd name="connsiteY6" fmla="*/ 9609 h 9996"/>
              <a:gd name="connsiteX7" fmla="*/ 9935 w 9936"/>
              <a:gd name="connsiteY7" fmla="*/ 5065 h 9996"/>
              <a:gd name="connsiteX8" fmla="*/ 9422 w 9936"/>
              <a:gd name="connsiteY8" fmla="*/ 436 h 9996"/>
              <a:gd name="connsiteX0" fmla="*/ 9483 w 9971"/>
              <a:gd name="connsiteY0" fmla="*/ 436 h 10000"/>
              <a:gd name="connsiteX1" fmla="*/ 5050 w 9971"/>
              <a:gd name="connsiteY1" fmla="*/ 102 h 10000"/>
              <a:gd name="connsiteX2" fmla="*/ 511 w 9971"/>
              <a:gd name="connsiteY2" fmla="*/ 377 h 10000"/>
              <a:gd name="connsiteX3" fmla="*/ 1 w 9971"/>
              <a:gd name="connsiteY3" fmla="*/ 4637 h 10000"/>
              <a:gd name="connsiteX4" fmla="*/ 504 w 9971"/>
              <a:gd name="connsiteY4" fmla="*/ 9510 h 10000"/>
              <a:gd name="connsiteX5" fmla="*/ 5066 w 9971"/>
              <a:gd name="connsiteY5" fmla="*/ 9881 h 10000"/>
              <a:gd name="connsiteX6" fmla="*/ 9525 w 9971"/>
              <a:gd name="connsiteY6" fmla="*/ 9613 h 10000"/>
              <a:gd name="connsiteX7" fmla="*/ 9968 w 9971"/>
              <a:gd name="connsiteY7" fmla="*/ 5067 h 10000"/>
              <a:gd name="connsiteX8" fmla="*/ 9483 w 9971"/>
              <a:gd name="connsiteY8" fmla="*/ 436 h 10000"/>
              <a:gd name="connsiteX0" fmla="*/ 9511 w 9999"/>
              <a:gd name="connsiteY0" fmla="*/ 436 h 10012"/>
              <a:gd name="connsiteX1" fmla="*/ 5065 w 9999"/>
              <a:gd name="connsiteY1" fmla="*/ 102 h 10012"/>
              <a:gd name="connsiteX2" fmla="*/ 512 w 9999"/>
              <a:gd name="connsiteY2" fmla="*/ 377 h 10012"/>
              <a:gd name="connsiteX3" fmla="*/ 1 w 9999"/>
              <a:gd name="connsiteY3" fmla="*/ 4637 h 10012"/>
              <a:gd name="connsiteX4" fmla="*/ 505 w 9999"/>
              <a:gd name="connsiteY4" fmla="*/ 9510 h 10012"/>
              <a:gd name="connsiteX5" fmla="*/ 5081 w 9999"/>
              <a:gd name="connsiteY5" fmla="*/ 9881 h 10012"/>
              <a:gd name="connsiteX6" fmla="*/ 9522 w 9999"/>
              <a:gd name="connsiteY6" fmla="*/ 9637 h 10012"/>
              <a:gd name="connsiteX7" fmla="*/ 9997 w 9999"/>
              <a:gd name="connsiteY7" fmla="*/ 5067 h 10012"/>
              <a:gd name="connsiteX8" fmla="*/ 9511 w 9999"/>
              <a:gd name="connsiteY8" fmla="*/ 436 h 10012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77 w 10068"/>
              <a:gd name="connsiteY0" fmla="*/ 435 h 9994"/>
              <a:gd name="connsiteX1" fmla="*/ 5131 w 10068"/>
              <a:gd name="connsiteY1" fmla="*/ 102 h 9994"/>
              <a:gd name="connsiteX2" fmla="*/ 577 w 10068"/>
              <a:gd name="connsiteY2" fmla="*/ 377 h 9994"/>
              <a:gd name="connsiteX3" fmla="*/ 66 w 10068"/>
              <a:gd name="connsiteY3" fmla="*/ 4631 h 9994"/>
              <a:gd name="connsiteX4" fmla="*/ 570 w 10068"/>
              <a:gd name="connsiteY4" fmla="*/ 9499 h 9994"/>
              <a:gd name="connsiteX5" fmla="*/ 5162 w 10068"/>
              <a:gd name="connsiteY5" fmla="*/ 9845 h 9994"/>
              <a:gd name="connsiteX6" fmla="*/ 9588 w 10068"/>
              <a:gd name="connsiteY6" fmla="*/ 9625 h 9994"/>
              <a:gd name="connsiteX7" fmla="*/ 10063 w 10068"/>
              <a:gd name="connsiteY7" fmla="*/ 5061 h 9994"/>
              <a:gd name="connsiteX8" fmla="*/ 9577 w 10068"/>
              <a:gd name="connsiteY8" fmla="*/ 435 h 9994"/>
              <a:gd name="connsiteX0" fmla="*/ 9447 w 9935"/>
              <a:gd name="connsiteY0" fmla="*/ 435 h 10084"/>
              <a:gd name="connsiteX1" fmla="*/ 5031 w 9935"/>
              <a:gd name="connsiteY1" fmla="*/ 102 h 10084"/>
              <a:gd name="connsiteX2" fmla="*/ 508 w 9935"/>
              <a:gd name="connsiteY2" fmla="*/ 377 h 10084"/>
              <a:gd name="connsiteX3" fmla="*/ 1 w 9935"/>
              <a:gd name="connsiteY3" fmla="*/ 4634 h 10084"/>
              <a:gd name="connsiteX4" fmla="*/ 501 w 9935"/>
              <a:gd name="connsiteY4" fmla="*/ 9505 h 10084"/>
              <a:gd name="connsiteX5" fmla="*/ 5062 w 9935"/>
              <a:gd name="connsiteY5" fmla="*/ 9851 h 10084"/>
              <a:gd name="connsiteX6" fmla="*/ 9458 w 9935"/>
              <a:gd name="connsiteY6" fmla="*/ 9631 h 10084"/>
              <a:gd name="connsiteX7" fmla="*/ 9930 w 9935"/>
              <a:gd name="connsiteY7" fmla="*/ 5064 h 10084"/>
              <a:gd name="connsiteX8" fmla="*/ 9447 w 9935"/>
              <a:gd name="connsiteY8" fmla="*/ 435 h 10084"/>
              <a:gd name="connsiteX0" fmla="*/ 9509 w 10000"/>
              <a:gd name="connsiteY0" fmla="*/ 431 h 10000"/>
              <a:gd name="connsiteX1" fmla="*/ 5064 w 10000"/>
              <a:gd name="connsiteY1" fmla="*/ 101 h 10000"/>
              <a:gd name="connsiteX2" fmla="*/ 511 w 10000"/>
              <a:gd name="connsiteY2" fmla="*/ 374 h 10000"/>
              <a:gd name="connsiteX3" fmla="*/ 1 w 10000"/>
              <a:gd name="connsiteY3" fmla="*/ 4595 h 10000"/>
              <a:gd name="connsiteX4" fmla="*/ 504 w 10000"/>
              <a:gd name="connsiteY4" fmla="*/ 9426 h 10000"/>
              <a:gd name="connsiteX5" fmla="*/ 5095 w 10000"/>
              <a:gd name="connsiteY5" fmla="*/ 9769 h 10000"/>
              <a:gd name="connsiteX6" fmla="*/ 9520 w 10000"/>
              <a:gd name="connsiteY6" fmla="*/ 9551 h 10000"/>
              <a:gd name="connsiteX7" fmla="*/ 9995 w 10000"/>
              <a:gd name="connsiteY7" fmla="*/ 5022 h 10000"/>
              <a:gd name="connsiteX8" fmla="*/ 9509 w 10000"/>
              <a:gd name="connsiteY8" fmla="*/ 431 h 10000"/>
              <a:gd name="connsiteX0" fmla="*/ 9509 w 10000"/>
              <a:gd name="connsiteY0" fmla="*/ 431 h 9855"/>
              <a:gd name="connsiteX1" fmla="*/ 5064 w 10000"/>
              <a:gd name="connsiteY1" fmla="*/ 101 h 9855"/>
              <a:gd name="connsiteX2" fmla="*/ 511 w 10000"/>
              <a:gd name="connsiteY2" fmla="*/ 374 h 9855"/>
              <a:gd name="connsiteX3" fmla="*/ 1 w 10000"/>
              <a:gd name="connsiteY3" fmla="*/ 4595 h 9855"/>
              <a:gd name="connsiteX4" fmla="*/ 504 w 10000"/>
              <a:gd name="connsiteY4" fmla="*/ 9426 h 9855"/>
              <a:gd name="connsiteX5" fmla="*/ 5095 w 10000"/>
              <a:gd name="connsiteY5" fmla="*/ 9769 h 9855"/>
              <a:gd name="connsiteX6" fmla="*/ 9520 w 10000"/>
              <a:gd name="connsiteY6" fmla="*/ 9551 h 9855"/>
              <a:gd name="connsiteX7" fmla="*/ 9995 w 10000"/>
              <a:gd name="connsiteY7" fmla="*/ 5022 h 9855"/>
              <a:gd name="connsiteX8" fmla="*/ 9509 w 10000"/>
              <a:gd name="connsiteY8" fmla="*/ 431 h 9855"/>
              <a:gd name="connsiteX0" fmla="*/ 9509 w 10000"/>
              <a:gd name="connsiteY0" fmla="*/ 437 h 10097"/>
              <a:gd name="connsiteX1" fmla="*/ 5064 w 10000"/>
              <a:gd name="connsiteY1" fmla="*/ 102 h 10097"/>
              <a:gd name="connsiteX2" fmla="*/ 511 w 10000"/>
              <a:gd name="connsiteY2" fmla="*/ 380 h 10097"/>
              <a:gd name="connsiteX3" fmla="*/ 1 w 10000"/>
              <a:gd name="connsiteY3" fmla="*/ 4663 h 10097"/>
              <a:gd name="connsiteX4" fmla="*/ 504 w 10000"/>
              <a:gd name="connsiteY4" fmla="*/ 9565 h 10097"/>
              <a:gd name="connsiteX5" fmla="*/ 5095 w 10000"/>
              <a:gd name="connsiteY5" fmla="*/ 9913 h 10097"/>
              <a:gd name="connsiteX6" fmla="*/ 9520 w 10000"/>
              <a:gd name="connsiteY6" fmla="*/ 9692 h 10097"/>
              <a:gd name="connsiteX7" fmla="*/ 9995 w 10000"/>
              <a:gd name="connsiteY7" fmla="*/ 5096 h 10097"/>
              <a:gd name="connsiteX8" fmla="*/ 9509 w 10000"/>
              <a:gd name="connsiteY8" fmla="*/ 437 h 10097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84 h 10099"/>
              <a:gd name="connsiteX1" fmla="*/ 5073 w 10009"/>
              <a:gd name="connsiteY1" fmla="*/ 149 h 10099"/>
              <a:gd name="connsiteX2" fmla="*/ 520 w 10009"/>
              <a:gd name="connsiteY2" fmla="*/ 355 h 10099"/>
              <a:gd name="connsiteX3" fmla="*/ 10 w 10009"/>
              <a:gd name="connsiteY3" fmla="*/ 4710 h 10099"/>
              <a:gd name="connsiteX4" fmla="*/ 391 w 10009"/>
              <a:gd name="connsiteY4" fmla="*/ 9540 h 10099"/>
              <a:gd name="connsiteX5" fmla="*/ 5104 w 10009"/>
              <a:gd name="connsiteY5" fmla="*/ 9960 h 10099"/>
              <a:gd name="connsiteX6" fmla="*/ 9529 w 10009"/>
              <a:gd name="connsiteY6" fmla="*/ 9739 h 10099"/>
              <a:gd name="connsiteX7" fmla="*/ 10004 w 10009"/>
              <a:gd name="connsiteY7" fmla="*/ 5143 h 10099"/>
              <a:gd name="connsiteX8" fmla="*/ 9518 w 10009"/>
              <a:gd name="connsiteY8" fmla="*/ 484 h 10099"/>
              <a:gd name="connsiteX0" fmla="*/ 9518 w 10009"/>
              <a:gd name="connsiteY0" fmla="*/ 436 h 10051"/>
              <a:gd name="connsiteX1" fmla="*/ 5073 w 10009"/>
              <a:gd name="connsiteY1" fmla="*/ 101 h 10051"/>
              <a:gd name="connsiteX2" fmla="*/ 520 w 10009"/>
              <a:gd name="connsiteY2" fmla="*/ 307 h 10051"/>
              <a:gd name="connsiteX3" fmla="*/ 10 w 10009"/>
              <a:gd name="connsiteY3" fmla="*/ 4662 h 10051"/>
              <a:gd name="connsiteX4" fmla="*/ 391 w 10009"/>
              <a:gd name="connsiteY4" fmla="*/ 9492 h 10051"/>
              <a:gd name="connsiteX5" fmla="*/ 5104 w 10009"/>
              <a:gd name="connsiteY5" fmla="*/ 9912 h 10051"/>
              <a:gd name="connsiteX6" fmla="*/ 9529 w 10009"/>
              <a:gd name="connsiteY6" fmla="*/ 9691 h 10051"/>
              <a:gd name="connsiteX7" fmla="*/ 10004 w 10009"/>
              <a:gd name="connsiteY7" fmla="*/ 5095 h 10051"/>
              <a:gd name="connsiteX8" fmla="*/ 9518 w 10009"/>
              <a:gd name="connsiteY8" fmla="*/ 436 h 10051"/>
              <a:gd name="connsiteX0" fmla="*/ 9646 w 10137"/>
              <a:gd name="connsiteY0" fmla="*/ 436 h 10051"/>
              <a:gd name="connsiteX1" fmla="*/ 5201 w 10137"/>
              <a:gd name="connsiteY1" fmla="*/ 101 h 10051"/>
              <a:gd name="connsiteX2" fmla="*/ 648 w 10137"/>
              <a:gd name="connsiteY2" fmla="*/ 307 h 10051"/>
              <a:gd name="connsiteX3" fmla="*/ 2 w 10137"/>
              <a:gd name="connsiteY3" fmla="*/ 4855 h 10051"/>
              <a:gd name="connsiteX4" fmla="*/ 519 w 10137"/>
              <a:gd name="connsiteY4" fmla="*/ 9492 h 10051"/>
              <a:gd name="connsiteX5" fmla="*/ 5232 w 10137"/>
              <a:gd name="connsiteY5" fmla="*/ 9912 h 10051"/>
              <a:gd name="connsiteX6" fmla="*/ 9657 w 10137"/>
              <a:gd name="connsiteY6" fmla="*/ 9691 h 10051"/>
              <a:gd name="connsiteX7" fmla="*/ 10132 w 10137"/>
              <a:gd name="connsiteY7" fmla="*/ 5095 h 10051"/>
              <a:gd name="connsiteX8" fmla="*/ 9646 w 10137"/>
              <a:gd name="connsiteY8" fmla="*/ 436 h 10051"/>
              <a:gd name="connsiteX0" fmla="*/ 9647 w 10138"/>
              <a:gd name="connsiteY0" fmla="*/ 436 h 10051"/>
              <a:gd name="connsiteX1" fmla="*/ 5202 w 10138"/>
              <a:gd name="connsiteY1" fmla="*/ 101 h 10051"/>
              <a:gd name="connsiteX2" fmla="*/ 479 w 10138"/>
              <a:gd name="connsiteY2" fmla="*/ 350 h 10051"/>
              <a:gd name="connsiteX3" fmla="*/ 3 w 10138"/>
              <a:gd name="connsiteY3" fmla="*/ 4855 h 10051"/>
              <a:gd name="connsiteX4" fmla="*/ 520 w 10138"/>
              <a:gd name="connsiteY4" fmla="*/ 9492 h 10051"/>
              <a:gd name="connsiteX5" fmla="*/ 5233 w 10138"/>
              <a:gd name="connsiteY5" fmla="*/ 9912 h 10051"/>
              <a:gd name="connsiteX6" fmla="*/ 9658 w 10138"/>
              <a:gd name="connsiteY6" fmla="*/ 9691 h 10051"/>
              <a:gd name="connsiteX7" fmla="*/ 10133 w 10138"/>
              <a:gd name="connsiteY7" fmla="*/ 5095 h 10051"/>
              <a:gd name="connsiteX8" fmla="*/ 9647 w 10138"/>
              <a:gd name="connsiteY8" fmla="*/ 436 h 10051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89 h 10104"/>
              <a:gd name="connsiteX1" fmla="*/ 4976 w 10138"/>
              <a:gd name="connsiteY1" fmla="*/ 47 h 10104"/>
              <a:gd name="connsiteX2" fmla="*/ 479 w 10138"/>
              <a:gd name="connsiteY2" fmla="*/ 403 h 10104"/>
              <a:gd name="connsiteX3" fmla="*/ 3 w 10138"/>
              <a:gd name="connsiteY3" fmla="*/ 4908 h 10104"/>
              <a:gd name="connsiteX4" fmla="*/ 520 w 10138"/>
              <a:gd name="connsiteY4" fmla="*/ 9545 h 10104"/>
              <a:gd name="connsiteX5" fmla="*/ 5233 w 10138"/>
              <a:gd name="connsiteY5" fmla="*/ 9965 h 10104"/>
              <a:gd name="connsiteX6" fmla="*/ 9658 w 10138"/>
              <a:gd name="connsiteY6" fmla="*/ 9744 h 10104"/>
              <a:gd name="connsiteX7" fmla="*/ 10133 w 10138"/>
              <a:gd name="connsiteY7" fmla="*/ 5148 h 10104"/>
              <a:gd name="connsiteX8" fmla="*/ 9647 w 10138"/>
              <a:gd name="connsiteY8" fmla="*/ 489 h 10104"/>
              <a:gd name="connsiteX0" fmla="*/ 9783 w 10174"/>
              <a:gd name="connsiteY0" fmla="*/ 464 h 10122"/>
              <a:gd name="connsiteX1" fmla="*/ 4976 w 10174"/>
              <a:gd name="connsiteY1" fmla="*/ 65 h 10122"/>
              <a:gd name="connsiteX2" fmla="*/ 479 w 10174"/>
              <a:gd name="connsiteY2" fmla="*/ 421 h 10122"/>
              <a:gd name="connsiteX3" fmla="*/ 3 w 10174"/>
              <a:gd name="connsiteY3" fmla="*/ 4926 h 10122"/>
              <a:gd name="connsiteX4" fmla="*/ 520 w 10174"/>
              <a:gd name="connsiteY4" fmla="*/ 9563 h 10122"/>
              <a:gd name="connsiteX5" fmla="*/ 5233 w 10174"/>
              <a:gd name="connsiteY5" fmla="*/ 9983 h 10122"/>
              <a:gd name="connsiteX6" fmla="*/ 9658 w 10174"/>
              <a:gd name="connsiteY6" fmla="*/ 9762 h 10122"/>
              <a:gd name="connsiteX7" fmla="*/ 10133 w 10174"/>
              <a:gd name="connsiteY7" fmla="*/ 5166 h 10122"/>
              <a:gd name="connsiteX8" fmla="*/ 9783 w 10174"/>
              <a:gd name="connsiteY8" fmla="*/ 464 h 10122"/>
              <a:gd name="connsiteX0" fmla="*/ 9783 w 10325"/>
              <a:gd name="connsiteY0" fmla="*/ 464 h 10122"/>
              <a:gd name="connsiteX1" fmla="*/ 4976 w 10325"/>
              <a:gd name="connsiteY1" fmla="*/ 65 h 10122"/>
              <a:gd name="connsiteX2" fmla="*/ 479 w 10325"/>
              <a:gd name="connsiteY2" fmla="*/ 421 h 10122"/>
              <a:gd name="connsiteX3" fmla="*/ 3 w 10325"/>
              <a:gd name="connsiteY3" fmla="*/ 4926 h 10122"/>
              <a:gd name="connsiteX4" fmla="*/ 520 w 10325"/>
              <a:gd name="connsiteY4" fmla="*/ 9563 h 10122"/>
              <a:gd name="connsiteX5" fmla="*/ 5233 w 10325"/>
              <a:gd name="connsiteY5" fmla="*/ 9983 h 10122"/>
              <a:gd name="connsiteX6" fmla="*/ 9658 w 10325"/>
              <a:gd name="connsiteY6" fmla="*/ 9762 h 10122"/>
              <a:gd name="connsiteX7" fmla="*/ 10325 w 10325"/>
              <a:gd name="connsiteY7" fmla="*/ 4952 h 10122"/>
              <a:gd name="connsiteX8" fmla="*/ 9783 w 10325"/>
              <a:gd name="connsiteY8" fmla="*/ 464 h 10122"/>
              <a:gd name="connsiteX0" fmla="*/ 9783 w 10364"/>
              <a:gd name="connsiteY0" fmla="*/ 464 h 10136"/>
              <a:gd name="connsiteX1" fmla="*/ 4976 w 10364"/>
              <a:gd name="connsiteY1" fmla="*/ 65 h 10136"/>
              <a:gd name="connsiteX2" fmla="*/ 479 w 10364"/>
              <a:gd name="connsiteY2" fmla="*/ 421 h 10136"/>
              <a:gd name="connsiteX3" fmla="*/ 3 w 10364"/>
              <a:gd name="connsiteY3" fmla="*/ 4926 h 10136"/>
              <a:gd name="connsiteX4" fmla="*/ 520 w 10364"/>
              <a:gd name="connsiteY4" fmla="*/ 9563 h 10136"/>
              <a:gd name="connsiteX5" fmla="*/ 5233 w 10364"/>
              <a:gd name="connsiteY5" fmla="*/ 9983 h 10136"/>
              <a:gd name="connsiteX6" fmla="*/ 9986 w 10364"/>
              <a:gd name="connsiteY6" fmla="*/ 9527 h 10136"/>
              <a:gd name="connsiteX7" fmla="*/ 10325 w 10364"/>
              <a:gd name="connsiteY7" fmla="*/ 4952 h 10136"/>
              <a:gd name="connsiteX8" fmla="*/ 9783 w 10364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467"/>
              <a:gd name="connsiteY0" fmla="*/ 464 h 10099"/>
              <a:gd name="connsiteX1" fmla="*/ 4976 w 10467"/>
              <a:gd name="connsiteY1" fmla="*/ 65 h 10099"/>
              <a:gd name="connsiteX2" fmla="*/ 479 w 10467"/>
              <a:gd name="connsiteY2" fmla="*/ 421 h 10099"/>
              <a:gd name="connsiteX3" fmla="*/ 3 w 10467"/>
              <a:gd name="connsiteY3" fmla="*/ 4926 h 10099"/>
              <a:gd name="connsiteX4" fmla="*/ 520 w 10467"/>
              <a:gd name="connsiteY4" fmla="*/ 9563 h 10099"/>
              <a:gd name="connsiteX5" fmla="*/ 5403 w 10467"/>
              <a:gd name="connsiteY5" fmla="*/ 9897 h 10099"/>
              <a:gd name="connsiteX6" fmla="*/ 9986 w 10467"/>
              <a:gd name="connsiteY6" fmla="*/ 9527 h 10099"/>
              <a:gd name="connsiteX7" fmla="*/ 10325 w 10467"/>
              <a:gd name="connsiteY7" fmla="*/ 4952 h 10099"/>
              <a:gd name="connsiteX8" fmla="*/ 9783 w 10467"/>
              <a:gd name="connsiteY8" fmla="*/ 464 h 10099"/>
              <a:gd name="connsiteX0" fmla="*/ 9783 w 10467"/>
              <a:gd name="connsiteY0" fmla="*/ 464 h 10112"/>
              <a:gd name="connsiteX1" fmla="*/ 4976 w 10467"/>
              <a:gd name="connsiteY1" fmla="*/ 65 h 10112"/>
              <a:gd name="connsiteX2" fmla="*/ 479 w 10467"/>
              <a:gd name="connsiteY2" fmla="*/ 421 h 10112"/>
              <a:gd name="connsiteX3" fmla="*/ 3 w 10467"/>
              <a:gd name="connsiteY3" fmla="*/ 4926 h 10112"/>
              <a:gd name="connsiteX4" fmla="*/ 418 w 10467"/>
              <a:gd name="connsiteY4" fmla="*/ 9584 h 10112"/>
              <a:gd name="connsiteX5" fmla="*/ 5403 w 10467"/>
              <a:gd name="connsiteY5" fmla="*/ 9897 h 10112"/>
              <a:gd name="connsiteX6" fmla="*/ 9986 w 10467"/>
              <a:gd name="connsiteY6" fmla="*/ 9527 h 10112"/>
              <a:gd name="connsiteX7" fmla="*/ 10325 w 10467"/>
              <a:gd name="connsiteY7" fmla="*/ 4952 h 10112"/>
              <a:gd name="connsiteX8" fmla="*/ 9783 w 10467"/>
              <a:gd name="connsiteY8" fmla="*/ 464 h 10112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399"/>
              <a:gd name="connsiteY0" fmla="*/ 464 h 10244"/>
              <a:gd name="connsiteX1" fmla="*/ 4976 w 10399"/>
              <a:gd name="connsiteY1" fmla="*/ 65 h 10244"/>
              <a:gd name="connsiteX2" fmla="*/ 479 w 10399"/>
              <a:gd name="connsiteY2" fmla="*/ 421 h 10244"/>
              <a:gd name="connsiteX3" fmla="*/ 3 w 10399"/>
              <a:gd name="connsiteY3" fmla="*/ 4926 h 10244"/>
              <a:gd name="connsiteX4" fmla="*/ 418 w 10399"/>
              <a:gd name="connsiteY4" fmla="*/ 9584 h 10244"/>
              <a:gd name="connsiteX5" fmla="*/ 5403 w 10399"/>
              <a:gd name="connsiteY5" fmla="*/ 10025 h 10244"/>
              <a:gd name="connsiteX6" fmla="*/ 9850 w 10399"/>
              <a:gd name="connsiteY6" fmla="*/ 9784 h 10244"/>
              <a:gd name="connsiteX7" fmla="*/ 10325 w 10399"/>
              <a:gd name="connsiteY7" fmla="*/ 4952 h 10244"/>
              <a:gd name="connsiteX8" fmla="*/ 9783 w 10399"/>
              <a:gd name="connsiteY8" fmla="*/ 464 h 10244"/>
              <a:gd name="connsiteX0" fmla="*/ 9783 w 10399"/>
              <a:gd name="connsiteY0" fmla="*/ 464 h 10152"/>
              <a:gd name="connsiteX1" fmla="*/ 4976 w 10399"/>
              <a:gd name="connsiteY1" fmla="*/ 65 h 10152"/>
              <a:gd name="connsiteX2" fmla="*/ 479 w 10399"/>
              <a:gd name="connsiteY2" fmla="*/ 421 h 10152"/>
              <a:gd name="connsiteX3" fmla="*/ 3 w 10399"/>
              <a:gd name="connsiteY3" fmla="*/ 4926 h 10152"/>
              <a:gd name="connsiteX4" fmla="*/ 418 w 10399"/>
              <a:gd name="connsiteY4" fmla="*/ 9584 h 10152"/>
              <a:gd name="connsiteX5" fmla="*/ 5403 w 10399"/>
              <a:gd name="connsiteY5" fmla="*/ 10025 h 10152"/>
              <a:gd name="connsiteX6" fmla="*/ 9850 w 10399"/>
              <a:gd name="connsiteY6" fmla="*/ 9784 h 10152"/>
              <a:gd name="connsiteX7" fmla="*/ 10325 w 10399"/>
              <a:gd name="connsiteY7" fmla="*/ 4952 h 10152"/>
              <a:gd name="connsiteX8" fmla="*/ 9783 w 10399"/>
              <a:gd name="connsiteY8" fmla="*/ 464 h 10152"/>
              <a:gd name="connsiteX0" fmla="*/ 9783 w 10326"/>
              <a:gd name="connsiteY0" fmla="*/ 464 h 10152"/>
              <a:gd name="connsiteX1" fmla="*/ 4976 w 10326"/>
              <a:gd name="connsiteY1" fmla="*/ 65 h 10152"/>
              <a:gd name="connsiteX2" fmla="*/ 479 w 10326"/>
              <a:gd name="connsiteY2" fmla="*/ 421 h 10152"/>
              <a:gd name="connsiteX3" fmla="*/ 3 w 10326"/>
              <a:gd name="connsiteY3" fmla="*/ 4926 h 10152"/>
              <a:gd name="connsiteX4" fmla="*/ 418 w 10326"/>
              <a:gd name="connsiteY4" fmla="*/ 9584 h 10152"/>
              <a:gd name="connsiteX5" fmla="*/ 5403 w 10326"/>
              <a:gd name="connsiteY5" fmla="*/ 10025 h 10152"/>
              <a:gd name="connsiteX6" fmla="*/ 9850 w 10326"/>
              <a:gd name="connsiteY6" fmla="*/ 9784 h 10152"/>
              <a:gd name="connsiteX7" fmla="*/ 10325 w 10326"/>
              <a:gd name="connsiteY7" fmla="*/ 4952 h 10152"/>
              <a:gd name="connsiteX8" fmla="*/ 9783 w 10326"/>
              <a:gd name="connsiteY8" fmla="*/ 464 h 10152"/>
              <a:gd name="connsiteX0" fmla="*/ 9783 w 10334"/>
              <a:gd name="connsiteY0" fmla="*/ 464 h 10151"/>
              <a:gd name="connsiteX1" fmla="*/ 4976 w 10334"/>
              <a:gd name="connsiteY1" fmla="*/ 65 h 10151"/>
              <a:gd name="connsiteX2" fmla="*/ 479 w 10334"/>
              <a:gd name="connsiteY2" fmla="*/ 421 h 10151"/>
              <a:gd name="connsiteX3" fmla="*/ 3 w 10334"/>
              <a:gd name="connsiteY3" fmla="*/ 4926 h 10151"/>
              <a:gd name="connsiteX4" fmla="*/ 418 w 10334"/>
              <a:gd name="connsiteY4" fmla="*/ 9584 h 10151"/>
              <a:gd name="connsiteX5" fmla="*/ 5403 w 10334"/>
              <a:gd name="connsiteY5" fmla="*/ 10025 h 10151"/>
              <a:gd name="connsiteX6" fmla="*/ 9941 w 10334"/>
              <a:gd name="connsiteY6" fmla="*/ 9805 h 10151"/>
              <a:gd name="connsiteX7" fmla="*/ 10325 w 10334"/>
              <a:gd name="connsiteY7" fmla="*/ 4952 h 10151"/>
              <a:gd name="connsiteX8" fmla="*/ 9783 w 10334"/>
              <a:gd name="connsiteY8" fmla="*/ 464 h 10151"/>
              <a:gd name="connsiteX0" fmla="*/ 9783 w 10353"/>
              <a:gd name="connsiteY0" fmla="*/ 464 h 10151"/>
              <a:gd name="connsiteX1" fmla="*/ 4976 w 10353"/>
              <a:gd name="connsiteY1" fmla="*/ 65 h 10151"/>
              <a:gd name="connsiteX2" fmla="*/ 479 w 10353"/>
              <a:gd name="connsiteY2" fmla="*/ 421 h 10151"/>
              <a:gd name="connsiteX3" fmla="*/ 3 w 10353"/>
              <a:gd name="connsiteY3" fmla="*/ 4926 h 10151"/>
              <a:gd name="connsiteX4" fmla="*/ 418 w 10353"/>
              <a:gd name="connsiteY4" fmla="*/ 9584 h 10151"/>
              <a:gd name="connsiteX5" fmla="*/ 5403 w 10353"/>
              <a:gd name="connsiteY5" fmla="*/ 10025 h 10151"/>
              <a:gd name="connsiteX6" fmla="*/ 9941 w 10353"/>
              <a:gd name="connsiteY6" fmla="*/ 9805 h 10151"/>
              <a:gd name="connsiteX7" fmla="*/ 10348 w 10353"/>
              <a:gd name="connsiteY7" fmla="*/ 5038 h 10151"/>
              <a:gd name="connsiteX8" fmla="*/ 9783 w 10353"/>
              <a:gd name="connsiteY8" fmla="*/ 464 h 10151"/>
              <a:gd name="connsiteX0" fmla="*/ 9817 w 10353"/>
              <a:gd name="connsiteY0" fmla="*/ 454 h 10162"/>
              <a:gd name="connsiteX1" fmla="*/ 4976 w 10353"/>
              <a:gd name="connsiteY1" fmla="*/ 76 h 10162"/>
              <a:gd name="connsiteX2" fmla="*/ 479 w 10353"/>
              <a:gd name="connsiteY2" fmla="*/ 432 h 10162"/>
              <a:gd name="connsiteX3" fmla="*/ 3 w 10353"/>
              <a:gd name="connsiteY3" fmla="*/ 4937 h 10162"/>
              <a:gd name="connsiteX4" fmla="*/ 418 w 10353"/>
              <a:gd name="connsiteY4" fmla="*/ 9595 h 10162"/>
              <a:gd name="connsiteX5" fmla="*/ 5403 w 10353"/>
              <a:gd name="connsiteY5" fmla="*/ 10036 h 10162"/>
              <a:gd name="connsiteX6" fmla="*/ 9941 w 10353"/>
              <a:gd name="connsiteY6" fmla="*/ 9816 h 10162"/>
              <a:gd name="connsiteX7" fmla="*/ 10348 w 10353"/>
              <a:gd name="connsiteY7" fmla="*/ 5049 h 10162"/>
              <a:gd name="connsiteX8" fmla="*/ 9817 w 10353"/>
              <a:gd name="connsiteY8" fmla="*/ 454 h 10162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66 h 10174"/>
              <a:gd name="connsiteX1" fmla="*/ 5010 w 10353"/>
              <a:gd name="connsiteY1" fmla="*/ 109 h 10174"/>
              <a:gd name="connsiteX2" fmla="*/ 377 w 10353"/>
              <a:gd name="connsiteY2" fmla="*/ 358 h 10174"/>
              <a:gd name="connsiteX3" fmla="*/ 3 w 10353"/>
              <a:gd name="connsiteY3" fmla="*/ 4949 h 10174"/>
              <a:gd name="connsiteX4" fmla="*/ 418 w 10353"/>
              <a:gd name="connsiteY4" fmla="*/ 9607 h 10174"/>
              <a:gd name="connsiteX5" fmla="*/ 5403 w 10353"/>
              <a:gd name="connsiteY5" fmla="*/ 10048 h 10174"/>
              <a:gd name="connsiteX6" fmla="*/ 9941 w 10353"/>
              <a:gd name="connsiteY6" fmla="*/ 9828 h 10174"/>
              <a:gd name="connsiteX7" fmla="*/ 10348 w 10353"/>
              <a:gd name="connsiteY7" fmla="*/ 5061 h 10174"/>
              <a:gd name="connsiteX8" fmla="*/ 9817 w 10353"/>
              <a:gd name="connsiteY8" fmla="*/ 466 h 10174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482 h 10190"/>
              <a:gd name="connsiteX1" fmla="*/ 5010 w 10353"/>
              <a:gd name="connsiteY1" fmla="*/ 125 h 10190"/>
              <a:gd name="connsiteX2" fmla="*/ 377 w 10353"/>
              <a:gd name="connsiteY2" fmla="*/ 374 h 10190"/>
              <a:gd name="connsiteX3" fmla="*/ 3 w 10353"/>
              <a:gd name="connsiteY3" fmla="*/ 4965 h 10190"/>
              <a:gd name="connsiteX4" fmla="*/ 418 w 10353"/>
              <a:gd name="connsiteY4" fmla="*/ 9623 h 10190"/>
              <a:gd name="connsiteX5" fmla="*/ 5403 w 10353"/>
              <a:gd name="connsiteY5" fmla="*/ 10064 h 10190"/>
              <a:gd name="connsiteX6" fmla="*/ 9941 w 10353"/>
              <a:gd name="connsiteY6" fmla="*/ 9844 h 10190"/>
              <a:gd name="connsiteX7" fmla="*/ 10348 w 10353"/>
              <a:gd name="connsiteY7" fmla="*/ 5077 h 10190"/>
              <a:gd name="connsiteX8" fmla="*/ 9817 w 10353"/>
              <a:gd name="connsiteY8" fmla="*/ 482 h 10190"/>
              <a:gd name="connsiteX0" fmla="*/ 9815 w 10351"/>
              <a:gd name="connsiteY0" fmla="*/ 495 h 10203"/>
              <a:gd name="connsiteX1" fmla="*/ 5008 w 10351"/>
              <a:gd name="connsiteY1" fmla="*/ 138 h 10203"/>
              <a:gd name="connsiteX2" fmla="*/ 420 w 10351"/>
              <a:gd name="connsiteY2" fmla="*/ 366 h 10203"/>
              <a:gd name="connsiteX3" fmla="*/ 1 w 10351"/>
              <a:gd name="connsiteY3" fmla="*/ 4978 h 10203"/>
              <a:gd name="connsiteX4" fmla="*/ 416 w 10351"/>
              <a:gd name="connsiteY4" fmla="*/ 9636 h 10203"/>
              <a:gd name="connsiteX5" fmla="*/ 5401 w 10351"/>
              <a:gd name="connsiteY5" fmla="*/ 10077 h 10203"/>
              <a:gd name="connsiteX6" fmla="*/ 9939 w 10351"/>
              <a:gd name="connsiteY6" fmla="*/ 9857 h 10203"/>
              <a:gd name="connsiteX7" fmla="*/ 10346 w 10351"/>
              <a:gd name="connsiteY7" fmla="*/ 5090 h 10203"/>
              <a:gd name="connsiteX8" fmla="*/ 9815 w 10351"/>
              <a:gd name="connsiteY8" fmla="*/ 495 h 10203"/>
              <a:gd name="connsiteX0" fmla="*/ 9816 w 10352"/>
              <a:gd name="connsiteY0" fmla="*/ 495 h 10203"/>
              <a:gd name="connsiteX1" fmla="*/ 5009 w 10352"/>
              <a:gd name="connsiteY1" fmla="*/ 138 h 10203"/>
              <a:gd name="connsiteX2" fmla="*/ 421 w 10352"/>
              <a:gd name="connsiteY2" fmla="*/ 366 h 10203"/>
              <a:gd name="connsiteX3" fmla="*/ 2 w 10352"/>
              <a:gd name="connsiteY3" fmla="*/ 4978 h 10203"/>
              <a:gd name="connsiteX4" fmla="*/ 417 w 10352"/>
              <a:gd name="connsiteY4" fmla="*/ 9636 h 10203"/>
              <a:gd name="connsiteX5" fmla="*/ 5402 w 10352"/>
              <a:gd name="connsiteY5" fmla="*/ 10077 h 10203"/>
              <a:gd name="connsiteX6" fmla="*/ 9940 w 10352"/>
              <a:gd name="connsiteY6" fmla="*/ 9857 h 10203"/>
              <a:gd name="connsiteX7" fmla="*/ 10347 w 10352"/>
              <a:gd name="connsiteY7" fmla="*/ 5090 h 10203"/>
              <a:gd name="connsiteX8" fmla="*/ 9816 w 10352"/>
              <a:gd name="connsiteY8" fmla="*/ 495 h 10203"/>
              <a:gd name="connsiteX0" fmla="*/ 9818 w 10354"/>
              <a:gd name="connsiteY0" fmla="*/ 495 h 10198"/>
              <a:gd name="connsiteX1" fmla="*/ 5011 w 10354"/>
              <a:gd name="connsiteY1" fmla="*/ 138 h 10198"/>
              <a:gd name="connsiteX2" fmla="*/ 423 w 10354"/>
              <a:gd name="connsiteY2" fmla="*/ 366 h 10198"/>
              <a:gd name="connsiteX3" fmla="*/ 4 w 10354"/>
              <a:gd name="connsiteY3" fmla="*/ 4978 h 10198"/>
              <a:gd name="connsiteX4" fmla="*/ 385 w 10354"/>
              <a:gd name="connsiteY4" fmla="*/ 9572 h 10198"/>
              <a:gd name="connsiteX5" fmla="*/ 5404 w 10354"/>
              <a:gd name="connsiteY5" fmla="*/ 10077 h 10198"/>
              <a:gd name="connsiteX6" fmla="*/ 9942 w 10354"/>
              <a:gd name="connsiteY6" fmla="*/ 9857 h 10198"/>
              <a:gd name="connsiteX7" fmla="*/ 10349 w 10354"/>
              <a:gd name="connsiteY7" fmla="*/ 5090 h 10198"/>
              <a:gd name="connsiteX8" fmla="*/ 9818 w 10354"/>
              <a:gd name="connsiteY8" fmla="*/ 495 h 10198"/>
              <a:gd name="connsiteX0" fmla="*/ 9823 w 10359"/>
              <a:gd name="connsiteY0" fmla="*/ 495 h 10257"/>
              <a:gd name="connsiteX1" fmla="*/ 5016 w 10359"/>
              <a:gd name="connsiteY1" fmla="*/ 138 h 10257"/>
              <a:gd name="connsiteX2" fmla="*/ 428 w 10359"/>
              <a:gd name="connsiteY2" fmla="*/ 366 h 10257"/>
              <a:gd name="connsiteX3" fmla="*/ 9 w 10359"/>
              <a:gd name="connsiteY3" fmla="*/ 4978 h 10257"/>
              <a:gd name="connsiteX4" fmla="*/ 367 w 10359"/>
              <a:gd name="connsiteY4" fmla="*/ 9722 h 10257"/>
              <a:gd name="connsiteX5" fmla="*/ 5409 w 10359"/>
              <a:gd name="connsiteY5" fmla="*/ 10077 h 10257"/>
              <a:gd name="connsiteX6" fmla="*/ 9947 w 10359"/>
              <a:gd name="connsiteY6" fmla="*/ 9857 h 10257"/>
              <a:gd name="connsiteX7" fmla="*/ 10354 w 10359"/>
              <a:gd name="connsiteY7" fmla="*/ 5090 h 10257"/>
              <a:gd name="connsiteX8" fmla="*/ 9823 w 10359"/>
              <a:gd name="connsiteY8" fmla="*/ 495 h 10257"/>
              <a:gd name="connsiteX0" fmla="*/ 9817 w 10353"/>
              <a:gd name="connsiteY0" fmla="*/ 495 h 10285"/>
              <a:gd name="connsiteX1" fmla="*/ 5010 w 10353"/>
              <a:gd name="connsiteY1" fmla="*/ 138 h 10285"/>
              <a:gd name="connsiteX2" fmla="*/ 422 w 10353"/>
              <a:gd name="connsiteY2" fmla="*/ 366 h 10285"/>
              <a:gd name="connsiteX3" fmla="*/ 3 w 10353"/>
              <a:gd name="connsiteY3" fmla="*/ 4978 h 10285"/>
              <a:gd name="connsiteX4" fmla="*/ 395 w 10353"/>
              <a:gd name="connsiteY4" fmla="*/ 9765 h 10285"/>
              <a:gd name="connsiteX5" fmla="*/ 5403 w 10353"/>
              <a:gd name="connsiteY5" fmla="*/ 10077 h 10285"/>
              <a:gd name="connsiteX6" fmla="*/ 9941 w 10353"/>
              <a:gd name="connsiteY6" fmla="*/ 9857 h 10285"/>
              <a:gd name="connsiteX7" fmla="*/ 10348 w 10353"/>
              <a:gd name="connsiteY7" fmla="*/ 5090 h 10285"/>
              <a:gd name="connsiteX8" fmla="*/ 9817 w 10353"/>
              <a:gd name="connsiteY8" fmla="*/ 495 h 10285"/>
              <a:gd name="connsiteX0" fmla="*/ 9817 w 10353"/>
              <a:gd name="connsiteY0" fmla="*/ 495 h 10223"/>
              <a:gd name="connsiteX1" fmla="*/ 5010 w 10353"/>
              <a:gd name="connsiteY1" fmla="*/ 138 h 10223"/>
              <a:gd name="connsiteX2" fmla="*/ 422 w 10353"/>
              <a:gd name="connsiteY2" fmla="*/ 366 h 10223"/>
              <a:gd name="connsiteX3" fmla="*/ 3 w 10353"/>
              <a:gd name="connsiteY3" fmla="*/ 4978 h 10223"/>
              <a:gd name="connsiteX4" fmla="*/ 395 w 10353"/>
              <a:gd name="connsiteY4" fmla="*/ 9765 h 10223"/>
              <a:gd name="connsiteX5" fmla="*/ 5403 w 10353"/>
              <a:gd name="connsiteY5" fmla="*/ 10077 h 10223"/>
              <a:gd name="connsiteX6" fmla="*/ 9941 w 10353"/>
              <a:gd name="connsiteY6" fmla="*/ 9857 h 10223"/>
              <a:gd name="connsiteX7" fmla="*/ 10348 w 10353"/>
              <a:gd name="connsiteY7" fmla="*/ 5090 h 10223"/>
              <a:gd name="connsiteX8" fmla="*/ 9817 w 10353"/>
              <a:gd name="connsiteY8" fmla="*/ 495 h 10223"/>
              <a:gd name="connsiteX0" fmla="*/ 9818 w 10354"/>
              <a:gd name="connsiteY0" fmla="*/ 495 h 10209"/>
              <a:gd name="connsiteX1" fmla="*/ 5011 w 10354"/>
              <a:gd name="connsiteY1" fmla="*/ 138 h 10209"/>
              <a:gd name="connsiteX2" fmla="*/ 423 w 10354"/>
              <a:gd name="connsiteY2" fmla="*/ 366 h 10209"/>
              <a:gd name="connsiteX3" fmla="*/ 4 w 10354"/>
              <a:gd name="connsiteY3" fmla="*/ 4978 h 10209"/>
              <a:gd name="connsiteX4" fmla="*/ 385 w 10354"/>
              <a:gd name="connsiteY4" fmla="*/ 9744 h 10209"/>
              <a:gd name="connsiteX5" fmla="*/ 5404 w 10354"/>
              <a:gd name="connsiteY5" fmla="*/ 10077 h 10209"/>
              <a:gd name="connsiteX6" fmla="*/ 9942 w 10354"/>
              <a:gd name="connsiteY6" fmla="*/ 9857 h 10209"/>
              <a:gd name="connsiteX7" fmla="*/ 10349 w 10354"/>
              <a:gd name="connsiteY7" fmla="*/ 5090 h 10209"/>
              <a:gd name="connsiteX8" fmla="*/ 9818 w 10354"/>
              <a:gd name="connsiteY8" fmla="*/ 495 h 10209"/>
              <a:gd name="connsiteX0" fmla="*/ 9782 w 10318"/>
              <a:gd name="connsiteY0" fmla="*/ 495 h 10209"/>
              <a:gd name="connsiteX1" fmla="*/ 4975 w 10318"/>
              <a:gd name="connsiteY1" fmla="*/ 138 h 10209"/>
              <a:gd name="connsiteX2" fmla="*/ 387 w 10318"/>
              <a:gd name="connsiteY2" fmla="*/ 366 h 10209"/>
              <a:gd name="connsiteX3" fmla="*/ 13 w 10318"/>
              <a:gd name="connsiteY3" fmla="*/ 4958 h 10209"/>
              <a:gd name="connsiteX4" fmla="*/ 349 w 10318"/>
              <a:gd name="connsiteY4" fmla="*/ 9744 h 10209"/>
              <a:gd name="connsiteX5" fmla="*/ 5368 w 10318"/>
              <a:gd name="connsiteY5" fmla="*/ 10077 h 10209"/>
              <a:gd name="connsiteX6" fmla="*/ 9906 w 10318"/>
              <a:gd name="connsiteY6" fmla="*/ 9857 h 10209"/>
              <a:gd name="connsiteX7" fmla="*/ 10313 w 10318"/>
              <a:gd name="connsiteY7" fmla="*/ 5090 h 10209"/>
              <a:gd name="connsiteX8" fmla="*/ 9782 w 10318"/>
              <a:gd name="connsiteY8" fmla="*/ 495 h 10209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36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10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231"/>
              <a:gd name="connsiteX1" fmla="*/ 4972 w 10315"/>
              <a:gd name="connsiteY1" fmla="*/ 138 h 10231"/>
              <a:gd name="connsiteX2" fmla="*/ 384 w 10315"/>
              <a:gd name="connsiteY2" fmla="*/ 366 h 10231"/>
              <a:gd name="connsiteX3" fmla="*/ 10 w 10315"/>
              <a:gd name="connsiteY3" fmla="*/ 4958 h 10231"/>
              <a:gd name="connsiteX4" fmla="*/ 369 w 10315"/>
              <a:gd name="connsiteY4" fmla="*/ 9586 h 10231"/>
              <a:gd name="connsiteX5" fmla="*/ 5105 w 10315"/>
              <a:gd name="connsiteY5" fmla="*/ 10077 h 10231"/>
              <a:gd name="connsiteX6" fmla="*/ 9903 w 10315"/>
              <a:gd name="connsiteY6" fmla="*/ 9857 h 10231"/>
              <a:gd name="connsiteX7" fmla="*/ 10310 w 10315"/>
              <a:gd name="connsiteY7" fmla="*/ 5090 h 10231"/>
              <a:gd name="connsiteX8" fmla="*/ 9779 w 10315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384 w 10310"/>
              <a:gd name="connsiteY2" fmla="*/ 366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71 h 10207"/>
              <a:gd name="connsiteX1" fmla="*/ 4972 w 10310"/>
              <a:gd name="connsiteY1" fmla="*/ 114 h 10207"/>
              <a:gd name="connsiteX2" fmla="*/ 441 w 10310"/>
              <a:gd name="connsiteY2" fmla="*/ 381 h 10207"/>
              <a:gd name="connsiteX3" fmla="*/ 10 w 10310"/>
              <a:gd name="connsiteY3" fmla="*/ 4934 h 10207"/>
              <a:gd name="connsiteX4" fmla="*/ 369 w 10310"/>
              <a:gd name="connsiteY4" fmla="*/ 9562 h 10207"/>
              <a:gd name="connsiteX5" fmla="*/ 5105 w 10310"/>
              <a:gd name="connsiteY5" fmla="*/ 10053 h 10207"/>
              <a:gd name="connsiteX6" fmla="*/ 9812 w 10310"/>
              <a:gd name="connsiteY6" fmla="*/ 9833 h 10207"/>
              <a:gd name="connsiteX7" fmla="*/ 10310 w 10310"/>
              <a:gd name="connsiteY7" fmla="*/ 5066 h 10207"/>
              <a:gd name="connsiteX8" fmla="*/ 9779 w 10310"/>
              <a:gd name="connsiteY8" fmla="*/ 471 h 10207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88 w 10319"/>
              <a:gd name="connsiteY0" fmla="*/ 495 h 10231"/>
              <a:gd name="connsiteX1" fmla="*/ 4981 w 10319"/>
              <a:gd name="connsiteY1" fmla="*/ 138 h 10231"/>
              <a:gd name="connsiteX2" fmla="*/ 450 w 10319"/>
              <a:gd name="connsiteY2" fmla="*/ 405 h 10231"/>
              <a:gd name="connsiteX3" fmla="*/ 8 w 10319"/>
              <a:gd name="connsiteY3" fmla="*/ 4780 h 10231"/>
              <a:gd name="connsiteX4" fmla="*/ 378 w 10319"/>
              <a:gd name="connsiteY4" fmla="*/ 9586 h 10231"/>
              <a:gd name="connsiteX5" fmla="*/ 5114 w 10319"/>
              <a:gd name="connsiteY5" fmla="*/ 10077 h 10231"/>
              <a:gd name="connsiteX6" fmla="*/ 9821 w 10319"/>
              <a:gd name="connsiteY6" fmla="*/ 9857 h 10231"/>
              <a:gd name="connsiteX7" fmla="*/ 10319 w 10319"/>
              <a:gd name="connsiteY7" fmla="*/ 5090 h 10231"/>
              <a:gd name="connsiteX8" fmla="*/ 9788 w 10319"/>
              <a:gd name="connsiteY8" fmla="*/ 495 h 10231"/>
              <a:gd name="connsiteX0" fmla="*/ 9790 w 10321"/>
              <a:gd name="connsiteY0" fmla="*/ 495 h 10231"/>
              <a:gd name="connsiteX1" fmla="*/ 4983 w 10321"/>
              <a:gd name="connsiteY1" fmla="*/ 138 h 10231"/>
              <a:gd name="connsiteX2" fmla="*/ 452 w 10321"/>
              <a:gd name="connsiteY2" fmla="*/ 405 h 10231"/>
              <a:gd name="connsiteX3" fmla="*/ 10 w 10321"/>
              <a:gd name="connsiteY3" fmla="*/ 4780 h 10231"/>
              <a:gd name="connsiteX4" fmla="*/ 380 w 10321"/>
              <a:gd name="connsiteY4" fmla="*/ 9586 h 10231"/>
              <a:gd name="connsiteX5" fmla="*/ 5116 w 10321"/>
              <a:gd name="connsiteY5" fmla="*/ 10077 h 10231"/>
              <a:gd name="connsiteX6" fmla="*/ 9823 w 10321"/>
              <a:gd name="connsiteY6" fmla="*/ 9857 h 10231"/>
              <a:gd name="connsiteX7" fmla="*/ 10321 w 10321"/>
              <a:gd name="connsiteY7" fmla="*/ 5090 h 10231"/>
              <a:gd name="connsiteX8" fmla="*/ 9790 w 10321"/>
              <a:gd name="connsiteY8" fmla="*/ 495 h 10231"/>
              <a:gd name="connsiteX0" fmla="*/ 9707 w 10321"/>
              <a:gd name="connsiteY0" fmla="*/ 365 h 10316"/>
              <a:gd name="connsiteX1" fmla="*/ 4983 w 10321"/>
              <a:gd name="connsiteY1" fmla="*/ 223 h 10316"/>
              <a:gd name="connsiteX2" fmla="*/ 452 w 10321"/>
              <a:gd name="connsiteY2" fmla="*/ 490 h 10316"/>
              <a:gd name="connsiteX3" fmla="*/ 10 w 10321"/>
              <a:gd name="connsiteY3" fmla="*/ 4865 h 10316"/>
              <a:gd name="connsiteX4" fmla="*/ 380 w 10321"/>
              <a:gd name="connsiteY4" fmla="*/ 9671 h 10316"/>
              <a:gd name="connsiteX5" fmla="*/ 5116 w 10321"/>
              <a:gd name="connsiteY5" fmla="*/ 10162 h 10316"/>
              <a:gd name="connsiteX6" fmla="*/ 9823 w 10321"/>
              <a:gd name="connsiteY6" fmla="*/ 9942 h 10316"/>
              <a:gd name="connsiteX7" fmla="*/ 10321 w 10321"/>
              <a:gd name="connsiteY7" fmla="*/ 5175 h 10316"/>
              <a:gd name="connsiteX8" fmla="*/ 9707 w 10321"/>
              <a:gd name="connsiteY8" fmla="*/ 365 h 10316"/>
              <a:gd name="connsiteX0" fmla="*/ 9707 w 10327"/>
              <a:gd name="connsiteY0" fmla="*/ 365 h 10327"/>
              <a:gd name="connsiteX1" fmla="*/ 4983 w 10327"/>
              <a:gd name="connsiteY1" fmla="*/ 223 h 10327"/>
              <a:gd name="connsiteX2" fmla="*/ 452 w 10327"/>
              <a:gd name="connsiteY2" fmla="*/ 490 h 10327"/>
              <a:gd name="connsiteX3" fmla="*/ 10 w 10327"/>
              <a:gd name="connsiteY3" fmla="*/ 4865 h 10327"/>
              <a:gd name="connsiteX4" fmla="*/ 380 w 10327"/>
              <a:gd name="connsiteY4" fmla="*/ 9671 h 10327"/>
              <a:gd name="connsiteX5" fmla="*/ 5116 w 10327"/>
              <a:gd name="connsiteY5" fmla="*/ 10162 h 10327"/>
              <a:gd name="connsiteX6" fmla="*/ 9918 w 10327"/>
              <a:gd name="connsiteY6" fmla="*/ 9749 h 10327"/>
              <a:gd name="connsiteX7" fmla="*/ 10321 w 10327"/>
              <a:gd name="connsiteY7" fmla="*/ 5175 h 10327"/>
              <a:gd name="connsiteX8" fmla="*/ 9707 w 10327"/>
              <a:gd name="connsiteY8" fmla="*/ 365 h 10327"/>
              <a:gd name="connsiteX0" fmla="*/ 9707 w 10327"/>
              <a:gd name="connsiteY0" fmla="*/ 365 h 10265"/>
              <a:gd name="connsiteX1" fmla="*/ 4983 w 10327"/>
              <a:gd name="connsiteY1" fmla="*/ 223 h 10265"/>
              <a:gd name="connsiteX2" fmla="*/ 452 w 10327"/>
              <a:gd name="connsiteY2" fmla="*/ 490 h 10265"/>
              <a:gd name="connsiteX3" fmla="*/ 10 w 10327"/>
              <a:gd name="connsiteY3" fmla="*/ 4865 h 10265"/>
              <a:gd name="connsiteX4" fmla="*/ 380 w 10327"/>
              <a:gd name="connsiteY4" fmla="*/ 9671 h 10265"/>
              <a:gd name="connsiteX5" fmla="*/ 5188 w 10327"/>
              <a:gd name="connsiteY5" fmla="*/ 10012 h 10265"/>
              <a:gd name="connsiteX6" fmla="*/ 9918 w 10327"/>
              <a:gd name="connsiteY6" fmla="*/ 9749 h 10265"/>
              <a:gd name="connsiteX7" fmla="*/ 10321 w 10327"/>
              <a:gd name="connsiteY7" fmla="*/ 5175 h 10265"/>
              <a:gd name="connsiteX8" fmla="*/ 9707 w 10327"/>
              <a:gd name="connsiteY8" fmla="*/ 365 h 10265"/>
              <a:gd name="connsiteX0" fmla="*/ 9710 w 10330"/>
              <a:gd name="connsiteY0" fmla="*/ 365 h 10251"/>
              <a:gd name="connsiteX1" fmla="*/ 4986 w 10330"/>
              <a:gd name="connsiteY1" fmla="*/ 223 h 10251"/>
              <a:gd name="connsiteX2" fmla="*/ 455 w 10330"/>
              <a:gd name="connsiteY2" fmla="*/ 490 h 10251"/>
              <a:gd name="connsiteX3" fmla="*/ 13 w 10330"/>
              <a:gd name="connsiteY3" fmla="*/ 4865 h 10251"/>
              <a:gd name="connsiteX4" fmla="*/ 562 w 10330"/>
              <a:gd name="connsiteY4" fmla="*/ 9650 h 10251"/>
              <a:gd name="connsiteX5" fmla="*/ 5191 w 10330"/>
              <a:gd name="connsiteY5" fmla="*/ 10012 h 10251"/>
              <a:gd name="connsiteX6" fmla="*/ 9921 w 10330"/>
              <a:gd name="connsiteY6" fmla="*/ 9749 h 10251"/>
              <a:gd name="connsiteX7" fmla="*/ 10324 w 10330"/>
              <a:gd name="connsiteY7" fmla="*/ 5175 h 10251"/>
              <a:gd name="connsiteX8" fmla="*/ 9710 w 10330"/>
              <a:gd name="connsiteY8" fmla="*/ 365 h 10251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2 w 10332"/>
              <a:gd name="connsiteY0" fmla="*/ 365 h 10317"/>
              <a:gd name="connsiteX1" fmla="*/ 4988 w 10332"/>
              <a:gd name="connsiteY1" fmla="*/ 223 h 10317"/>
              <a:gd name="connsiteX2" fmla="*/ 457 w 10332"/>
              <a:gd name="connsiteY2" fmla="*/ 490 h 10317"/>
              <a:gd name="connsiteX3" fmla="*/ 15 w 10332"/>
              <a:gd name="connsiteY3" fmla="*/ 4865 h 10317"/>
              <a:gd name="connsiteX4" fmla="*/ 588 w 10332"/>
              <a:gd name="connsiteY4" fmla="*/ 9929 h 10317"/>
              <a:gd name="connsiteX5" fmla="*/ 5193 w 10332"/>
              <a:gd name="connsiteY5" fmla="*/ 10012 h 10317"/>
              <a:gd name="connsiteX6" fmla="*/ 9923 w 10332"/>
              <a:gd name="connsiteY6" fmla="*/ 9749 h 10317"/>
              <a:gd name="connsiteX7" fmla="*/ 10326 w 10332"/>
              <a:gd name="connsiteY7" fmla="*/ 5175 h 10317"/>
              <a:gd name="connsiteX8" fmla="*/ 9712 w 10332"/>
              <a:gd name="connsiteY8" fmla="*/ 365 h 10317"/>
              <a:gd name="connsiteX0" fmla="*/ 9712 w 10332"/>
              <a:gd name="connsiteY0" fmla="*/ 365 h 10185"/>
              <a:gd name="connsiteX1" fmla="*/ 4988 w 10332"/>
              <a:gd name="connsiteY1" fmla="*/ 223 h 10185"/>
              <a:gd name="connsiteX2" fmla="*/ 457 w 10332"/>
              <a:gd name="connsiteY2" fmla="*/ 490 h 10185"/>
              <a:gd name="connsiteX3" fmla="*/ 15 w 10332"/>
              <a:gd name="connsiteY3" fmla="*/ 4865 h 10185"/>
              <a:gd name="connsiteX4" fmla="*/ 588 w 10332"/>
              <a:gd name="connsiteY4" fmla="*/ 9929 h 10185"/>
              <a:gd name="connsiteX5" fmla="*/ 5193 w 10332"/>
              <a:gd name="connsiteY5" fmla="*/ 10012 h 10185"/>
              <a:gd name="connsiteX6" fmla="*/ 9923 w 10332"/>
              <a:gd name="connsiteY6" fmla="*/ 9749 h 10185"/>
              <a:gd name="connsiteX7" fmla="*/ 10326 w 10332"/>
              <a:gd name="connsiteY7" fmla="*/ 5175 h 10185"/>
              <a:gd name="connsiteX8" fmla="*/ 9712 w 10332"/>
              <a:gd name="connsiteY8" fmla="*/ 365 h 10185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267"/>
              <a:gd name="connsiteY0" fmla="*/ 365 h 10183"/>
              <a:gd name="connsiteX1" fmla="*/ 4988 w 10267"/>
              <a:gd name="connsiteY1" fmla="*/ 223 h 10183"/>
              <a:gd name="connsiteX2" fmla="*/ 457 w 10267"/>
              <a:gd name="connsiteY2" fmla="*/ 490 h 10183"/>
              <a:gd name="connsiteX3" fmla="*/ 15 w 10267"/>
              <a:gd name="connsiteY3" fmla="*/ 4865 h 10183"/>
              <a:gd name="connsiteX4" fmla="*/ 588 w 10267"/>
              <a:gd name="connsiteY4" fmla="*/ 9929 h 10183"/>
              <a:gd name="connsiteX5" fmla="*/ 5193 w 10267"/>
              <a:gd name="connsiteY5" fmla="*/ 10012 h 10183"/>
              <a:gd name="connsiteX6" fmla="*/ 9792 w 10267"/>
              <a:gd name="connsiteY6" fmla="*/ 9792 h 10183"/>
              <a:gd name="connsiteX7" fmla="*/ 10266 w 10267"/>
              <a:gd name="connsiteY7" fmla="*/ 5175 h 10183"/>
              <a:gd name="connsiteX8" fmla="*/ 9712 w 10267"/>
              <a:gd name="connsiteY8" fmla="*/ 365 h 10183"/>
              <a:gd name="connsiteX0" fmla="*/ 9712 w 10288"/>
              <a:gd name="connsiteY0" fmla="*/ 365 h 10186"/>
              <a:gd name="connsiteX1" fmla="*/ 4988 w 10288"/>
              <a:gd name="connsiteY1" fmla="*/ 223 h 10186"/>
              <a:gd name="connsiteX2" fmla="*/ 457 w 10288"/>
              <a:gd name="connsiteY2" fmla="*/ 490 h 10186"/>
              <a:gd name="connsiteX3" fmla="*/ 15 w 10288"/>
              <a:gd name="connsiteY3" fmla="*/ 4865 h 10186"/>
              <a:gd name="connsiteX4" fmla="*/ 588 w 10288"/>
              <a:gd name="connsiteY4" fmla="*/ 9929 h 10186"/>
              <a:gd name="connsiteX5" fmla="*/ 5193 w 10288"/>
              <a:gd name="connsiteY5" fmla="*/ 10012 h 10186"/>
              <a:gd name="connsiteX6" fmla="*/ 9935 w 10288"/>
              <a:gd name="connsiteY6" fmla="*/ 9728 h 10186"/>
              <a:gd name="connsiteX7" fmla="*/ 10266 w 10288"/>
              <a:gd name="connsiteY7" fmla="*/ 5175 h 10186"/>
              <a:gd name="connsiteX8" fmla="*/ 9712 w 10288"/>
              <a:gd name="connsiteY8" fmla="*/ 365 h 10186"/>
              <a:gd name="connsiteX0" fmla="*/ 9712 w 10288"/>
              <a:gd name="connsiteY0" fmla="*/ 435 h 10256"/>
              <a:gd name="connsiteX1" fmla="*/ 4988 w 10288"/>
              <a:gd name="connsiteY1" fmla="*/ 100 h 10256"/>
              <a:gd name="connsiteX2" fmla="*/ 457 w 10288"/>
              <a:gd name="connsiteY2" fmla="*/ 560 h 10256"/>
              <a:gd name="connsiteX3" fmla="*/ 15 w 10288"/>
              <a:gd name="connsiteY3" fmla="*/ 4935 h 10256"/>
              <a:gd name="connsiteX4" fmla="*/ 588 w 10288"/>
              <a:gd name="connsiteY4" fmla="*/ 9999 h 10256"/>
              <a:gd name="connsiteX5" fmla="*/ 5193 w 10288"/>
              <a:gd name="connsiteY5" fmla="*/ 10082 h 10256"/>
              <a:gd name="connsiteX6" fmla="*/ 9935 w 10288"/>
              <a:gd name="connsiteY6" fmla="*/ 9798 h 10256"/>
              <a:gd name="connsiteX7" fmla="*/ 10266 w 10288"/>
              <a:gd name="connsiteY7" fmla="*/ 5245 h 10256"/>
              <a:gd name="connsiteX8" fmla="*/ 9712 w 10288"/>
              <a:gd name="connsiteY8" fmla="*/ 435 h 10256"/>
              <a:gd name="connsiteX0" fmla="*/ 9749 w 10325"/>
              <a:gd name="connsiteY0" fmla="*/ 435 h 10256"/>
              <a:gd name="connsiteX1" fmla="*/ 5025 w 10325"/>
              <a:gd name="connsiteY1" fmla="*/ 100 h 10256"/>
              <a:gd name="connsiteX2" fmla="*/ 387 w 10325"/>
              <a:gd name="connsiteY2" fmla="*/ 431 h 10256"/>
              <a:gd name="connsiteX3" fmla="*/ 52 w 10325"/>
              <a:gd name="connsiteY3" fmla="*/ 4935 h 10256"/>
              <a:gd name="connsiteX4" fmla="*/ 625 w 10325"/>
              <a:gd name="connsiteY4" fmla="*/ 9999 h 10256"/>
              <a:gd name="connsiteX5" fmla="*/ 5230 w 10325"/>
              <a:gd name="connsiteY5" fmla="*/ 10082 h 10256"/>
              <a:gd name="connsiteX6" fmla="*/ 9972 w 10325"/>
              <a:gd name="connsiteY6" fmla="*/ 9798 h 10256"/>
              <a:gd name="connsiteX7" fmla="*/ 10303 w 10325"/>
              <a:gd name="connsiteY7" fmla="*/ 5245 h 10256"/>
              <a:gd name="connsiteX8" fmla="*/ 9749 w 10325"/>
              <a:gd name="connsiteY8" fmla="*/ 435 h 10256"/>
              <a:gd name="connsiteX0" fmla="*/ 9821 w 10325"/>
              <a:gd name="connsiteY0" fmla="*/ 401 h 10308"/>
              <a:gd name="connsiteX1" fmla="*/ 5025 w 10325"/>
              <a:gd name="connsiteY1" fmla="*/ 152 h 10308"/>
              <a:gd name="connsiteX2" fmla="*/ 387 w 10325"/>
              <a:gd name="connsiteY2" fmla="*/ 483 h 10308"/>
              <a:gd name="connsiteX3" fmla="*/ 52 w 10325"/>
              <a:gd name="connsiteY3" fmla="*/ 4987 h 10308"/>
              <a:gd name="connsiteX4" fmla="*/ 625 w 10325"/>
              <a:gd name="connsiteY4" fmla="*/ 10051 h 10308"/>
              <a:gd name="connsiteX5" fmla="*/ 5230 w 10325"/>
              <a:gd name="connsiteY5" fmla="*/ 10134 h 10308"/>
              <a:gd name="connsiteX6" fmla="*/ 9972 w 10325"/>
              <a:gd name="connsiteY6" fmla="*/ 9850 h 10308"/>
              <a:gd name="connsiteX7" fmla="*/ 10303 w 10325"/>
              <a:gd name="connsiteY7" fmla="*/ 5297 h 10308"/>
              <a:gd name="connsiteX8" fmla="*/ 9821 w 10325"/>
              <a:gd name="connsiteY8" fmla="*/ 401 h 10308"/>
              <a:gd name="connsiteX0" fmla="*/ 9821 w 10325"/>
              <a:gd name="connsiteY0" fmla="*/ 444 h 10351"/>
              <a:gd name="connsiteX1" fmla="*/ 5120 w 10325"/>
              <a:gd name="connsiteY1" fmla="*/ 88 h 10351"/>
              <a:gd name="connsiteX2" fmla="*/ 387 w 10325"/>
              <a:gd name="connsiteY2" fmla="*/ 526 h 10351"/>
              <a:gd name="connsiteX3" fmla="*/ 52 w 10325"/>
              <a:gd name="connsiteY3" fmla="*/ 5030 h 10351"/>
              <a:gd name="connsiteX4" fmla="*/ 625 w 10325"/>
              <a:gd name="connsiteY4" fmla="*/ 10094 h 10351"/>
              <a:gd name="connsiteX5" fmla="*/ 5230 w 10325"/>
              <a:gd name="connsiteY5" fmla="*/ 10177 h 10351"/>
              <a:gd name="connsiteX6" fmla="*/ 9972 w 10325"/>
              <a:gd name="connsiteY6" fmla="*/ 9893 h 10351"/>
              <a:gd name="connsiteX7" fmla="*/ 10303 w 10325"/>
              <a:gd name="connsiteY7" fmla="*/ 5340 h 10351"/>
              <a:gd name="connsiteX8" fmla="*/ 9821 w 10325"/>
              <a:gd name="connsiteY8" fmla="*/ 444 h 10351"/>
              <a:gd name="connsiteX0" fmla="*/ 9939 w 10443"/>
              <a:gd name="connsiteY0" fmla="*/ 444 h 10504"/>
              <a:gd name="connsiteX1" fmla="*/ 5238 w 10443"/>
              <a:gd name="connsiteY1" fmla="*/ 88 h 10504"/>
              <a:gd name="connsiteX2" fmla="*/ 505 w 10443"/>
              <a:gd name="connsiteY2" fmla="*/ 526 h 10504"/>
              <a:gd name="connsiteX3" fmla="*/ 15 w 10443"/>
              <a:gd name="connsiteY3" fmla="*/ 5051 h 10504"/>
              <a:gd name="connsiteX4" fmla="*/ 743 w 10443"/>
              <a:gd name="connsiteY4" fmla="*/ 10094 h 10504"/>
              <a:gd name="connsiteX5" fmla="*/ 5348 w 10443"/>
              <a:gd name="connsiteY5" fmla="*/ 10177 h 10504"/>
              <a:gd name="connsiteX6" fmla="*/ 10090 w 10443"/>
              <a:gd name="connsiteY6" fmla="*/ 9893 h 10504"/>
              <a:gd name="connsiteX7" fmla="*/ 10421 w 10443"/>
              <a:gd name="connsiteY7" fmla="*/ 5340 h 10504"/>
              <a:gd name="connsiteX8" fmla="*/ 9939 w 10443"/>
              <a:gd name="connsiteY8" fmla="*/ 444 h 10504"/>
              <a:gd name="connsiteX0" fmla="*/ 9989 w 10493"/>
              <a:gd name="connsiteY0" fmla="*/ 444 h 10473"/>
              <a:gd name="connsiteX1" fmla="*/ 5288 w 10493"/>
              <a:gd name="connsiteY1" fmla="*/ 88 h 10473"/>
              <a:gd name="connsiteX2" fmla="*/ 555 w 10493"/>
              <a:gd name="connsiteY2" fmla="*/ 526 h 10473"/>
              <a:gd name="connsiteX3" fmla="*/ 65 w 10493"/>
              <a:gd name="connsiteY3" fmla="*/ 5051 h 10473"/>
              <a:gd name="connsiteX4" fmla="*/ 602 w 10493"/>
              <a:gd name="connsiteY4" fmla="*/ 10051 h 10473"/>
              <a:gd name="connsiteX5" fmla="*/ 5398 w 10493"/>
              <a:gd name="connsiteY5" fmla="*/ 10177 h 10473"/>
              <a:gd name="connsiteX6" fmla="*/ 10140 w 10493"/>
              <a:gd name="connsiteY6" fmla="*/ 9893 h 10473"/>
              <a:gd name="connsiteX7" fmla="*/ 10471 w 10493"/>
              <a:gd name="connsiteY7" fmla="*/ 5340 h 10473"/>
              <a:gd name="connsiteX8" fmla="*/ 9989 w 10493"/>
              <a:gd name="connsiteY8" fmla="*/ 444 h 10473"/>
              <a:gd name="connsiteX0" fmla="*/ 9928 w 10432"/>
              <a:gd name="connsiteY0" fmla="*/ 444 h 10484"/>
              <a:gd name="connsiteX1" fmla="*/ 5227 w 10432"/>
              <a:gd name="connsiteY1" fmla="*/ 88 h 10484"/>
              <a:gd name="connsiteX2" fmla="*/ 494 w 10432"/>
              <a:gd name="connsiteY2" fmla="*/ 526 h 10484"/>
              <a:gd name="connsiteX3" fmla="*/ 4 w 10432"/>
              <a:gd name="connsiteY3" fmla="*/ 5051 h 10484"/>
              <a:gd name="connsiteX4" fmla="*/ 541 w 10432"/>
              <a:gd name="connsiteY4" fmla="*/ 10051 h 10484"/>
              <a:gd name="connsiteX5" fmla="*/ 5337 w 10432"/>
              <a:gd name="connsiteY5" fmla="*/ 10177 h 10484"/>
              <a:gd name="connsiteX6" fmla="*/ 10079 w 10432"/>
              <a:gd name="connsiteY6" fmla="*/ 9893 h 10484"/>
              <a:gd name="connsiteX7" fmla="*/ 10410 w 10432"/>
              <a:gd name="connsiteY7" fmla="*/ 5340 h 10484"/>
              <a:gd name="connsiteX8" fmla="*/ 9928 w 10432"/>
              <a:gd name="connsiteY8" fmla="*/ 444 h 10484"/>
              <a:gd name="connsiteX0" fmla="*/ 9988 w 10492"/>
              <a:gd name="connsiteY0" fmla="*/ 444 h 10557"/>
              <a:gd name="connsiteX1" fmla="*/ 5287 w 10492"/>
              <a:gd name="connsiteY1" fmla="*/ 88 h 10557"/>
              <a:gd name="connsiteX2" fmla="*/ 554 w 10492"/>
              <a:gd name="connsiteY2" fmla="*/ 526 h 10557"/>
              <a:gd name="connsiteX3" fmla="*/ 64 w 10492"/>
              <a:gd name="connsiteY3" fmla="*/ 5051 h 10557"/>
              <a:gd name="connsiteX4" fmla="*/ 601 w 10492"/>
              <a:gd name="connsiteY4" fmla="*/ 10051 h 10557"/>
              <a:gd name="connsiteX5" fmla="*/ 5385 w 10492"/>
              <a:gd name="connsiteY5" fmla="*/ 10370 h 10557"/>
              <a:gd name="connsiteX6" fmla="*/ 10139 w 10492"/>
              <a:gd name="connsiteY6" fmla="*/ 9893 h 10557"/>
              <a:gd name="connsiteX7" fmla="*/ 10470 w 10492"/>
              <a:gd name="connsiteY7" fmla="*/ 5340 h 10557"/>
              <a:gd name="connsiteX8" fmla="*/ 9988 w 10492"/>
              <a:gd name="connsiteY8" fmla="*/ 444 h 10557"/>
              <a:gd name="connsiteX0" fmla="*/ 9928 w 10432"/>
              <a:gd name="connsiteY0" fmla="*/ 444 h 10515"/>
              <a:gd name="connsiteX1" fmla="*/ 5227 w 10432"/>
              <a:gd name="connsiteY1" fmla="*/ 88 h 10515"/>
              <a:gd name="connsiteX2" fmla="*/ 494 w 10432"/>
              <a:gd name="connsiteY2" fmla="*/ 526 h 10515"/>
              <a:gd name="connsiteX3" fmla="*/ 4 w 10432"/>
              <a:gd name="connsiteY3" fmla="*/ 5051 h 10515"/>
              <a:gd name="connsiteX4" fmla="*/ 541 w 10432"/>
              <a:gd name="connsiteY4" fmla="*/ 10051 h 10515"/>
              <a:gd name="connsiteX5" fmla="*/ 5325 w 10432"/>
              <a:gd name="connsiteY5" fmla="*/ 10370 h 10515"/>
              <a:gd name="connsiteX6" fmla="*/ 10079 w 10432"/>
              <a:gd name="connsiteY6" fmla="*/ 9893 h 10515"/>
              <a:gd name="connsiteX7" fmla="*/ 10410 w 10432"/>
              <a:gd name="connsiteY7" fmla="*/ 5340 h 10515"/>
              <a:gd name="connsiteX8" fmla="*/ 9928 w 10432"/>
              <a:gd name="connsiteY8" fmla="*/ 444 h 10515"/>
              <a:gd name="connsiteX0" fmla="*/ 9934 w 10438"/>
              <a:gd name="connsiteY0" fmla="*/ 444 h 10584"/>
              <a:gd name="connsiteX1" fmla="*/ 5233 w 10438"/>
              <a:gd name="connsiteY1" fmla="*/ 88 h 10584"/>
              <a:gd name="connsiteX2" fmla="*/ 500 w 10438"/>
              <a:gd name="connsiteY2" fmla="*/ 526 h 10584"/>
              <a:gd name="connsiteX3" fmla="*/ 10 w 10438"/>
              <a:gd name="connsiteY3" fmla="*/ 5051 h 10584"/>
              <a:gd name="connsiteX4" fmla="*/ 666 w 10438"/>
              <a:gd name="connsiteY4" fmla="*/ 10158 h 10584"/>
              <a:gd name="connsiteX5" fmla="*/ 5331 w 10438"/>
              <a:gd name="connsiteY5" fmla="*/ 10370 h 10584"/>
              <a:gd name="connsiteX6" fmla="*/ 10085 w 10438"/>
              <a:gd name="connsiteY6" fmla="*/ 9893 h 10584"/>
              <a:gd name="connsiteX7" fmla="*/ 10416 w 10438"/>
              <a:gd name="connsiteY7" fmla="*/ 5340 h 10584"/>
              <a:gd name="connsiteX8" fmla="*/ 9934 w 10438"/>
              <a:gd name="connsiteY8" fmla="*/ 444 h 10584"/>
              <a:gd name="connsiteX0" fmla="*/ 9934 w 10438"/>
              <a:gd name="connsiteY0" fmla="*/ 444 h 10605"/>
              <a:gd name="connsiteX1" fmla="*/ 5233 w 10438"/>
              <a:gd name="connsiteY1" fmla="*/ 88 h 10605"/>
              <a:gd name="connsiteX2" fmla="*/ 500 w 10438"/>
              <a:gd name="connsiteY2" fmla="*/ 526 h 10605"/>
              <a:gd name="connsiteX3" fmla="*/ 10 w 10438"/>
              <a:gd name="connsiteY3" fmla="*/ 5051 h 10605"/>
              <a:gd name="connsiteX4" fmla="*/ 666 w 10438"/>
              <a:gd name="connsiteY4" fmla="*/ 10158 h 10605"/>
              <a:gd name="connsiteX5" fmla="*/ 5331 w 10438"/>
              <a:gd name="connsiteY5" fmla="*/ 10370 h 10605"/>
              <a:gd name="connsiteX6" fmla="*/ 10085 w 10438"/>
              <a:gd name="connsiteY6" fmla="*/ 9893 h 10605"/>
              <a:gd name="connsiteX7" fmla="*/ 10416 w 10438"/>
              <a:gd name="connsiteY7" fmla="*/ 5340 h 10605"/>
              <a:gd name="connsiteX8" fmla="*/ 9934 w 10438"/>
              <a:gd name="connsiteY8" fmla="*/ 444 h 10605"/>
              <a:gd name="connsiteX0" fmla="*/ 9934 w 10438"/>
              <a:gd name="connsiteY0" fmla="*/ 444 h 10497"/>
              <a:gd name="connsiteX1" fmla="*/ 5233 w 10438"/>
              <a:gd name="connsiteY1" fmla="*/ 88 h 10497"/>
              <a:gd name="connsiteX2" fmla="*/ 500 w 10438"/>
              <a:gd name="connsiteY2" fmla="*/ 526 h 10497"/>
              <a:gd name="connsiteX3" fmla="*/ 10 w 10438"/>
              <a:gd name="connsiteY3" fmla="*/ 5051 h 10497"/>
              <a:gd name="connsiteX4" fmla="*/ 666 w 10438"/>
              <a:gd name="connsiteY4" fmla="*/ 10158 h 10497"/>
              <a:gd name="connsiteX5" fmla="*/ 5331 w 10438"/>
              <a:gd name="connsiteY5" fmla="*/ 10370 h 10497"/>
              <a:gd name="connsiteX6" fmla="*/ 10085 w 10438"/>
              <a:gd name="connsiteY6" fmla="*/ 9893 h 10497"/>
              <a:gd name="connsiteX7" fmla="*/ 10416 w 10438"/>
              <a:gd name="connsiteY7" fmla="*/ 5340 h 10497"/>
              <a:gd name="connsiteX8" fmla="*/ 9934 w 10438"/>
              <a:gd name="connsiteY8" fmla="*/ 444 h 10497"/>
              <a:gd name="connsiteX0" fmla="*/ 9934 w 10455"/>
              <a:gd name="connsiteY0" fmla="*/ 444 h 10491"/>
              <a:gd name="connsiteX1" fmla="*/ 5233 w 10455"/>
              <a:gd name="connsiteY1" fmla="*/ 88 h 10491"/>
              <a:gd name="connsiteX2" fmla="*/ 500 w 10455"/>
              <a:gd name="connsiteY2" fmla="*/ 526 h 10491"/>
              <a:gd name="connsiteX3" fmla="*/ 10 w 10455"/>
              <a:gd name="connsiteY3" fmla="*/ 5051 h 10491"/>
              <a:gd name="connsiteX4" fmla="*/ 666 w 10455"/>
              <a:gd name="connsiteY4" fmla="*/ 10158 h 10491"/>
              <a:gd name="connsiteX5" fmla="*/ 5331 w 10455"/>
              <a:gd name="connsiteY5" fmla="*/ 10370 h 10491"/>
              <a:gd name="connsiteX6" fmla="*/ 10133 w 10455"/>
              <a:gd name="connsiteY6" fmla="*/ 10000 h 10491"/>
              <a:gd name="connsiteX7" fmla="*/ 10416 w 10455"/>
              <a:gd name="connsiteY7" fmla="*/ 5340 h 10491"/>
              <a:gd name="connsiteX8" fmla="*/ 9934 w 10455"/>
              <a:gd name="connsiteY8" fmla="*/ 444 h 10491"/>
              <a:gd name="connsiteX0" fmla="*/ 9994 w 10455"/>
              <a:gd name="connsiteY0" fmla="*/ 435 h 10503"/>
              <a:gd name="connsiteX1" fmla="*/ 5233 w 10455"/>
              <a:gd name="connsiteY1" fmla="*/ 100 h 10503"/>
              <a:gd name="connsiteX2" fmla="*/ 500 w 10455"/>
              <a:gd name="connsiteY2" fmla="*/ 538 h 10503"/>
              <a:gd name="connsiteX3" fmla="*/ 10 w 10455"/>
              <a:gd name="connsiteY3" fmla="*/ 5063 h 10503"/>
              <a:gd name="connsiteX4" fmla="*/ 666 w 10455"/>
              <a:gd name="connsiteY4" fmla="*/ 10170 h 10503"/>
              <a:gd name="connsiteX5" fmla="*/ 5331 w 10455"/>
              <a:gd name="connsiteY5" fmla="*/ 10382 h 10503"/>
              <a:gd name="connsiteX6" fmla="*/ 10133 w 10455"/>
              <a:gd name="connsiteY6" fmla="*/ 10012 h 10503"/>
              <a:gd name="connsiteX7" fmla="*/ 10416 w 10455"/>
              <a:gd name="connsiteY7" fmla="*/ 5352 h 10503"/>
              <a:gd name="connsiteX8" fmla="*/ 9994 w 10455"/>
              <a:gd name="connsiteY8" fmla="*/ 435 h 10503"/>
              <a:gd name="connsiteX0" fmla="*/ 9994 w 10541"/>
              <a:gd name="connsiteY0" fmla="*/ 435 h 10503"/>
              <a:gd name="connsiteX1" fmla="*/ 5233 w 10541"/>
              <a:gd name="connsiteY1" fmla="*/ 100 h 10503"/>
              <a:gd name="connsiteX2" fmla="*/ 500 w 10541"/>
              <a:gd name="connsiteY2" fmla="*/ 538 h 10503"/>
              <a:gd name="connsiteX3" fmla="*/ 10 w 10541"/>
              <a:gd name="connsiteY3" fmla="*/ 5063 h 10503"/>
              <a:gd name="connsiteX4" fmla="*/ 666 w 10541"/>
              <a:gd name="connsiteY4" fmla="*/ 10170 h 10503"/>
              <a:gd name="connsiteX5" fmla="*/ 5331 w 10541"/>
              <a:gd name="connsiteY5" fmla="*/ 10382 h 10503"/>
              <a:gd name="connsiteX6" fmla="*/ 10133 w 10541"/>
              <a:gd name="connsiteY6" fmla="*/ 10012 h 10503"/>
              <a:gd name="connsiteX7" fmla="*/ 10535 w 10541"/>
              <a:gd name="connsiteY7" fmla="*/ 5331 h 10503"/>
              <a:gd name="connsiteX8" fmla="*/ 9994 w 10541"/>
              <a:gd name="connsiteY8" fmla="*/ 435 h 10503"/>
              <a:gd name="connsiteX0" fmla="*/ 9994 w 10550"/>
              <a:gd name="connsiteY0" fmla="*/ 435 h 10500"/>
              <a:gd name="connsiteX1" fmla="*/ 5233 w 10550"/>
              <a:gd name="connsiteY1" fmla="*/ 100 h 10500"/>
              <a:gd name="connsiteX2" fmla="*/ 500 w 10550"/>
              <a:gd name="connsiteY2" fmla="*/ 538 h 10500"/>
              <a:gd name="connsiteX3" fmla="*/ 10 w 10550"/>
              <a:gd name="connsiteY3" fmla="*/ 5063 h 10500"/>
              <a:gd name="connsiteX4" fmla="*/ 666 w 10550"/>
              <a:gd name="connsiteY4" fmla="*/ 10170 h 10500"/>
              <a:gd name="connsiteX5" fmla="*/ 5331 w 10550"/>
              <a:gd name="connsiteY5" fmla="*/ 10382 h 10500"/>
              <a:gd name="connsiteX6" fmla="*/ 10181 w 10550"/>
              <a:gd name="connsiteY6" fmla="*/ 10055 h 10500"/>
              <a:gd name="connsiteX7" fmla="*/ 10535 w 10550"/>
              <a:gd name="connsiteY7" fmla="*/ 5331 h 10500"/>
              <a:gd name="connsiteX8" fmla="*/ 9994 w 10550"/>
              <a:gd name="connsiteY8" fmla="*/ 435 h 10500"/>
              <a:gd name="connsiteX0" fmla="*/ 9994 w 10550"/>
              <a:gd name="connsiteY0" fmla="*/ 435 h 10528"/>
              <a:gd name="connsiteX1" fmla="*/ 5233 w 10550"/>
              <a:gd name="connsiteY1" fmla="*/ 100 h 10528"/>
              <a:gd name="connsiteX2" fmla="*/ 500 w 10550"/>
              <a:gd name="connsiteY2" fmla="*/ 538 h 10528"/>
              <a:gd name="connsiteX3" fmla="*/ 10 w 10550"/>
              <a:gd name="connsiteY3" fmla="*/ 5063 h 10528"/>
              <a:gd name="connsiteX4" fmla="*/ 666 w 10550"/>
              <a:gd name="connsiteY4" fmla="*/ 10213 h 10528"/>
              <a:gd name="connsiteX5" fmla="*/ 5331 w 10550"/>
              <a:gd name="connsiteY5" fmla="*/ 10382 h 10528"/>
              <a:gd name="connsiteX6" fmla="*/ 10181 w 10550"/>
              <a:gd name="connsiteY6" fmla="*/ 10055 h 10528"/>
              <a:gd name="connsiteX7" fmla="*/ 10535 w 10550"/>
              <a:gd name="connsiteY7" fmla="*/ 5331 h 10528"/>
              <a:gd name="connsiteX8" fmla="*/ 9994 w 10550"/>
              <a:gd name="connsiteY8" fmla="*/ 435 h 10528"/>
              <a:gd name="connsiteX0" fmla="*/ 9991 w 10547"/>
              <a:gd name="connsiteY0" fmla="*/ 435 h 10528"/>
              <a:gd name="connsiteX1" fmla="*/ 5230 w 10547"/>
              <a:gd name="connsiteY1" fmla="*/ 100 h 10528"/>
              <a:gd name="connsiteX2" fmla="*/ 497 w 10547"/>
              <a:gd name="connsiteY2" fmla="*/ 538 h 10528"/>
              <a:gd name="connsiteX3" fmla="*/ 7 w 10547"/>
              <a:gd name="connsiteY3" fmla="*/ 5063 h 10528"/>
              <a:gd name="connsiteX4" fmla="*/ 663 w 10547"/>
              <a:gd name="connsiteY4" fmla="*/ 10213 h 10528"/>
              <a:gd name="connsiteX5" fmla="*/ 5328 w 10547"/>
              <a:gd name="connsiteY5" fmla="*/ 10382 h 10528"/>
              <a:gd name="connsiteX6" fmla="*/ 10178 w 10547"/>
              <a:gd name="connsiteY6" fmla="*/ 10055 h 10528"/>
              <a:gd name="connsiteX7" fmla="*/ 10532 w 10547"/>
              <a:gd name="connsiteY7" fmla="*/ 5331 h 10528"/>
              <a:gd name="connsiteX8" fmla="*/ 9991 w 10547"/>
              <a:gd name="connsiteY8" fmla="*/ 435 h 10528"/>
              <a:gd name="connsiteX0" fmla="*/ 9999 w 10555"/>
              <a:gd name="connsiteY0" fmla="*/ 435 h 10528"/>
              <a:gd name="connsiteX1" fmla="*/ 5238 w 10555"/>
              <a:gd name="connsiteY1" fmla="*/ 100 h 10528"/>
              <a:gd name="connsiteX2" fmla="*/ 481 w 10555"/>
              <a:gd name="connsiteY2" fmla="*/ 559 h 10528"/>
              <a:gd name="connsiteX3" fmla="*/ 15 w 10555"/>
              <a:gd name="connsiteY3" fmla="*/ 5063 h 10528"/>
              <a:gd name="connsiteX4" fmla="*/ 671 w 10555"/>
              <a:gd name="connsiteY4" fmla="*/ 10213 h 10528"/>
              <a:gd name="connsiteX5" fmla="*/ 5336 w 10555"/>
              <a:gd name="connsiteY5" fmla="*/ 10382 h 10528"/>
              <a:gd name="connsiteX6" fmla="*/ 10186 w 10555"/>
              <a:gd name="connsiteY6" fmla="*/ 10055 h 10528"/>
              <a:gd name="connsiteX7" fmla="*/ 10540 w 10555"/>
              <a:gd name="connsiteY7" fmla="*/ 5331 h 10528"/>
              <a:gd name="connsiteX8" fmla="*/ 9999 w 10555"/>
              <a:gd name="connsiteY8" fmla="*/ 435 h 10528"/>
              <a:gd name="connsiteX0" fmla="*/ 9999 w 10555"/>
              <a:gd name="connsiteY0" fmla="*/ 457 h 10550"/>
              <a:gd name="connsiteX1" fmla="*/ 5238 w 10555"/>
              <a:gd name="connsiteY1" fmla="*/ 122 h 10550"/>
              <a:gd name="connsiteX2" fmla="*/ 481 w 10555"/>
              <a:gd name="connsiteY2" fmla="*/ 581 h 10550"/>
              <a:gd name="connsiteX3" fmla="*/ 15 w 10555"/>
              <a:gd name="connsiteY3" fmla="*/ 5085 h 10550"/>
              <a:gd name="connsiteX4" fmla="*/ 671 w 10555"/>
              <a:gd name="connsiteY4" fmla="*/ 10235 h 10550"/>
              <a:gd name="connsiteX5" fmla="*/ 5336 w 10555"/>
              <a:gd name="connsiteY5" fmla="*/ 10404 h 10550"/>
              <a:gd name="connsiteX6" fmla="*/ 10186 w 10555"/>
              <a:gd name="connsiteY6" fmla="*/ 10077 h 10550"/>
              <a:gd name="connsiteX7" fmla="*/ 10540 w 10555"/>
              <a:gd name="connsiteY7" fmla="*/ 5353 h 10550"/>
              <a:gd name="connsiteX8" fmla="*/ 9999 w 10555"/>
              <a:gd name="connsiteY8" fmla="*/ 457 h 10550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47"/>
              <a:gd name="connsiteY0" fmla="*/ 409 h 10564"/>
              <a:gd name="connsiteX1" fmla="*/ 5238 w 10547"/>
              <a:gd name="connsiteY1" fmla="*/ 138 h 10564"/>
              <a:gd name="connsiteX2" fmla="*/ 481 w 10547"/>
              <a:gd name="connsiteY2" fmla="*/ 597 h 10564"/>
              <a:gd name="connsiteX3" fmla="*/ 15 w 10547"/>
              <a:gd name="connsiteY3" fmla="*/ 5101 h 10564"/>
              <a:gd name="connsiteX4" fmla="*/ 671 w 10547"/>
              <a:gd name="connsiteY4" fmla="*/ 10251 h 10564"/>
              <a:gd name="connsiteX5" fmla="*/ 5336 w 10547"/>
              <a:gd name="connsiteY5" fmla="*/ 10420 h 10564"/>
              <a:gd name="connsiteX6" fmla="*/ 10150 w 10547"/>
              <a:gd name="connsiteY6" fmla="*/ 10136 h 10564"/>
              <a:gd name="connsiteX7" fmla="*/ 10540 w 10547"/>
              <a:gd name="connsiteY7" fmla="*/ 5369 h 10564"/>
              <a:gd name="connsiteX8" fmla="*/ 9987 w 10547"/>
              <a:gd name="connsiteY8" fmla="*/ 409 h 10564"/>
              <a:gd name="connsiteX0" fmla="*/ 9987 w 10547"/>
              <a:gd name="connsiteY0" fmla="*/ 454 h 10609"/>
              <a:gd name="connsiteX1" fmla="*/ 5238 w 10547"/>
              <a:gd name="connsiteY1" fmla="*/ 76 h 10609"/>
              <a:gd name="connsiteX2" fmla="*/ 481 w 10547"/>
              <a:gd name="connsiteY2" fmla="*/ 642 h 10609"/>
              <a:gd name="connsiteX3" fmla="*/ 15 w 10547"/>
              <a:gd name="connsiteY3" fmla="*/ 5146 h 10609"/>
              <a:gd name="connsiteX4" fmla="*/ 671 w 10547"/>
              <a:gd name="connsiteY4" fmla="*/ 10296 h 10609"/>
              <a:gd name="connsiteX5" fmla="*/ 5336 w 10547"/>
              <a:gd name="connsiteY5" fmla="*/ 10465 h 10609"/>
              <a:gd name="connsiteX6" fmla="*/ 10150 w 10547"/>
              <a:gd name="connsiteY6" fmla="*/ 10181 h 10609"/>
              <a:gd name="connsiteX7" fmla="*/ 10540 w 10547"/>
              <a:gd name="connsiteY7" fmla="*/ 5414 h 10609"/>
              <a:gd name="connsiteX8" fmla="*/ 9987 w 10547"/>
              <a:gd name="connsiteY8" fmla="*/ 454 h 10609"/>
              <a:gd name="connsiteX0" fmla="*/ 9981 w 10541"/>
              <a:gd name="connsiteY0" fmla="*/ 454 h 10623"/>
              <a:gd name="connsiteX1" fmla="*/ 5232 w 10541"/>
              <a:gd name="connsiteY1" fmla="*/ 76 h 10623"/>
              <a:gd name="connsiteX2" fmla="*/ 475 w 10541"/>
              <a:gd name="connsiteY2" fmla="*/ 642 h 10623"/>
              <a:gd name="connsiteX3" fmla="*/ 9 w 10541"/>
              <a:gd name="connsiteY3" fmla="*/ 5146 h 10623"/>
              <a:gd name="connsiteX4" fmla="*/ 570 w 10541"/>
              <a:gd name="connsiteY4" fmla="*/ 10317 h 10623"/>
              <a:gd name="connsiteX5" fmla="*/ 5330 w 10541"/>
              <a:gd name="connsiteY5" fmla="*/ 10465 h 10623"/>
              <a:gd name="connsiteX6" fmla="*/ 10144 w 10541"/>
              <a:gd name="connsiteY6" fmla="*/ 10181 h 10623"/>
              <a:gd name="connsiteX7" fmla="*/ 10534 w 10541"/>
              <a:gd name="connsiteY7" fmla="*/ 5414 h 10623"/>
              <a:gd name="connsiteX8" fmla="*/ 9981 w 10541"/>
              <a:gd name="connsiteY8" fmla="*/ 454 h 10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41" h="10623">
                <a:moveTo>
                  <a:pt x="9981" y="454"/>
                </a:moveTo>
                <a:cubicBezTo>
                  <a:pt x="9093" y="-310"/>
                  <a:pt x="6898" y="133"/>
                  <a:pt x="5232" y="76"/>
                </a:cubicBezTo>
                <a:cubicBezTo>
                  <a:pt x="3658" y="159"/>
                  <a:pt x="953" y="-371"/>
                  <a:pt x="475" y="642"/>
                </a:cubicBezTo>
                <a:cubicBezTo>
                  <a:pt x="-56" y="1496"/>
                  <a:pt x="-7" y="3534"/>
                  <a:pt x="9" y="5146"/>
                </a:cubicBezTo>
                <a:cubicBezTo>
                  <a:pt x="25" y="6758"/>
                  <a:pt x="-40" y="9771"/>
                  <a:pt x="570" y="10317"/>
                </a:cubicBezTo>
                <a:cubicBezTo>
                  <a:pt x="1211" y="10891"/>
                  <a:pt x="3734" y="10488"/>
                  <a:pt x="5330" y="10465"/>
                </a:cubicBezTo>
                <a:cubicBezTo>
                  <a:pt x="6926" y="10442"/>
                  <a:pt x="9763" y="10642"/>
                  <a:pt x="10144" y="10181"/>
                </a:cubicBezTo>
                <a:cubicBezTo>
                  <a:pt x="10613" y="9764"/>
                  <a:pt x="10541" y="6952"/>
                  <a:pt x="10534" y="5414"/>
                </a:cubicBezTo>
                <a:cubicBezTo>
                  <a:pt x="10527" y="3877"/>
                  <a:pt x="10549" y="989"/>
                  <a:pt x="9981" y="454"/>
                </a:cubicBezTo>
                <a:close/>
              </a:path>
            </a:pathLst>
          </a:custGeom>
          <a:noFill/>
          <a:ln w="9525">
            <a:solidFill>
              <a:schemeClr val="tx1"/>
            </a:solidFill>
            <a:prstDash val="dash"/>
          </a:ln>
        </p:spPr>
        <p:txBody>
          <a:bodyPr vert="horz" wrap="square" lIns="162560" tIns="81280" rIns="162560" bIns="81280" numCol="1" anchor="t" anchorCtr="0" compatLnSpc="1">
            <a:prstTxWarp prst="textNoShape">
              <a:avLst/>
            </a:prstTxWarp>
          </a:bodyPr>
          <a:lstStyle/>
          <a:p>
            <a:endParaRPr lang="en-US" sz="2489"/>
          </a:p>
        </p:txBody>
      </p:sp>
    </p:spTree>
    <p:extLst>
      <p:ext uri="{BB962C8B-B14F-4D97-AF65-F5344CB8AC3E}">
        <p14:creationId xmlns:p14="http://schemas.microsoft.com/office/powerpoint/2010/main" val="215521483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26944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383754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12005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39005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2161976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64264439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456793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935683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6310032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692648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0365971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339449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7022332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4770331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5009039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33755422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12480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9752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7547102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1770793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0739623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07462981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63355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008607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4933452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1808016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1934380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862311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Diapositiva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1 Título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s-ES"/>
              <a:t>Haga clic para modificar el estilo de título del patrón</a:t>
            </a:r>
          </a:p>
        </p:txBody>
      </p:sp>
      <p:sp>
        <p:nvSpPr>
          <p:cNvPr id="3" name="2 Subtítulo"/>
          <p:cNvSpPr>
            <a:spLocks noGrp="1"/>
          </p:cNvSpPr>
          <p:nvPr>
            <p:ph type="subTitle" idx="1" hasCustomPrompt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s-ES"/>
              <a:t>Haga clic para modificar el estilo de subtítulo del patrón</a:t>
            </a:r>
          </a:p>
        </p:txBody>
      </p:sp>
      <p:sp>
        <p:nvSpPr>
          <p:cNvPr id="4" name="3 Marcador de fecha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7DBCAF7-9117-4B83-9BFA-3103DBC85BC2}" type="datetimeFigureOut">
              <a:rPr lang="es-ES" smtClean="0">
                <a:solidFill>
                  <a:prstClr val="black">
                    <a:tint val="75000"/>
                  </a:prstClr>
                </a:solidFill>
              </a:rPr>
              <a:t>28/09/2022</a:t>
            </a:fld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4 Marcador de pie de página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5 Marcador de número de diapositiva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754805E-6734-4F87-9870-BCD68E2B8570}" type="slidenum">
              <a:rPr lang="es-ES" smtClean="0">
                <a:solidFill>
                  <a:prstClr val="black">
                    <a:tint val="75000"/>
                  </a:prstClr>
                </a:solidFill>
              </a:rPr>
              <a:t>‹#›</a:t>
            </a:fld>
            <a:endParaRPr lang="es-E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1236198"/>
      </p:ext>
    </p:extLst>
  </p:cSld>
  <p:clrMapOvr>
    <a:masterClrMapping/>
  </p:clrMapOvr>
  <p:transition spd="slow">
    <p:wipe dir="d"/>
  </p:transition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fld id="{C052E9E1-D97D-4C90-BB96-FA1ED58B786F}" type="datetime1">
              <a:rPr lang="en-US" altLang="zh-CN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9/28/2022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01EE9E8-4134-49B0-9AA7-3089E6521627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543381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187676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6.xml"/><Relationship Id="rId13" Type="http://schemas.openxmlformats.org/officeDocument/2006/relationships/slideLayout" Target="../slideLayouts/slideLayout41.xml"/><Relationship Id="rId18" Type="http://schemas.openxmlformats.org/officeDocument/2006/relationships/slideLayout" Target="../slideLayouts/slideLayout46.xml"/><Relationship Id="rId26" Type="http://schemas.openxmlformats.org/officeDocument/2006/relationships/slideLayout" Target="../slideLayouts/slideLayout54.xml"/><Relationship Id="rId3" Type="http://schemas.openxmlformats.org/officeDocument/2006/relationships/slideLayout" Target="../slideLayouts/slideLayout31.xml"/><Relationship Id="rId21" Type="http://schemas.openxmlformats.org/officeDocument/2006/relationships/slideLayout" Target="../slideLayouts/slideLayout49.xml"/><Relationship Id="rId7" Type="http://schemas.openxmlformats.org/officeDocument/2006/relationships/slideLayout" Target="../slideLayouts/slideLayout35.xml"/><Relationship Id="rId12" Type="http://schemas.openxmlformats.org/officeDocument/2006/relationships/slideLayout" Target="../slideLayouts/slideLayout40.xml"/><Relationship Id="rId17" Type="http://schemas.openxmlformats.org/officeDocument/2006/relationships/slideLayout" Target="../slideLayouts/slideLayout45.xml"/><Relationship Id="rId25" Type="http://schemas.openxmlformats.org/officeDocument/2006/relationships/slideLayout" Target="../slideLayouts/slideLayout53.xml"/><Relationship Id="rId2" Type="http://schemas.openxmlformats.org/officeDocument/2006/relationships/slideLayout" Target="../slideLayouts/slideLayout30.xml"/><Relationship Id="rId16" Type="http://schemas.openxmlformats.org/officeDocument/2006/relationships/slideLayout" Target="../slideLayouts/slideLayout44.xml"/><Relationship Id="rId20" Type="http://schemas.openxmlformats.org/officeDocument/2006/relationships/slideLayout" Target="../slideLayouts/slideLayout48.xml"/><Relationship Id="rId1" Type="http://schemas.openxmlformats.org/officeDocument/2006/relationships/slideLayout" Target="../slideLayouts/slideLayout29.xml"/><Relationship Id="rId6" Type="http://schemas.openxmlformats.org/officeDocument/2006/relationships/slideLayout" Target="../slideLayouts/slideLayout34.xml"/><Relationship Id="rId11" Type="http://schemas.openxmlformats.org/officeDocument/2006/relationships/slideLayout" Target="../slideLayouts/slideLayout39.xml"/><Relationship Id="rId24" Type="http://schemas.openxmlformats.org/officeDocument/2006/relationships/slideLayout" Target="../slideLayouts/slideLayout52.xml"/><Relationship Id="rId5" Type="http://schemas.openxmlformats.org/officeDocument/2006/relationships/slideLayout" Target="../slideLayouts/slideLayout33.xml"/><Relationship Id="rId15" Type="http://schemas.openxmlformats.org/officeDocument/2006/relationships/slideLayout" Target="../slideLayouts/slideLayout43.xml"/><Relationship Id="rId23" Type="http://schemas.openxmlformats.org/officeDocument/2006/relationships/slideLayout" Target="../slideLayouts/slideLayout51.xml"/><Relationship Id="rId10" Type="http://schemas.openxmlformats.org/officeDocument/2006/relationships/slideLayout" Target="../slideLayouts/slideLayout38.xml"/><Relationship Id="rId19" Type="http://schemas.openxmlformats.org/officeDocument/2006/relationships/slideLayout" Target="../slideLayouts/slideLayout47.xml"/><Relationship Id="rId4" Type="http://schemas.openxmlformats.org/officeDocument/2006/relationships/slideLayout" Target="../slideLayouts/slideLayout32.xml"/><Relationship Id="rId9" Type="http://schemas.openxmlformats.org/officeDocument/2006/relationships/slideLayout" Target="../slideLayouts/slideLayout37.xml"/><Relationship Id="rId14" Type="http://schemas.openxmlformats.org/officeDocument/2006/relationships/slideLayout" Target="../slideLayouts/slideLayout42.xml"/><Relationship Id="rId22" Type="http://schemas.openxmlformats.org/officeDocument/2006/relationships/slideLayout" Target="../slideLayouts/slideLayout50.xml"/><Relationship Id="rId27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2.xml"/><Relationship Id="rId13" Type="http://schemas.openxmlformats.org/officeDocument/2006/relationships/slideLayout" Target="../slideLayouts/slideLayout67.xml"/><Relationship Id="rId18" Type="http://schemas.openxmlformats.org/officeDocument/2006/relationships/slideLayout" Target="../slideLayouts/slideLayout72.xml"/><Relationship Id="rId26" Type="http://schemas.openxmlformats.org/officeDocument/2006/relationships/slideLayout" Target="../slideLayouts/slideLayout80.xml"/><Relationship Id="rId3" Type="http://schemas.openxmlformats.org/officeDocument/2006/relationships/slideLayout" Target="../slideLayouts/slideLayout57.xml"/><Relationship Id="rId21" Type="http://schemas.openxmlformats.org/officeDocument/2006/relationships/slideLayout" Target="../slideLayouts/slideLayout75.xml"/><Relationship Id="rId7" Type="http://schemas.openxmlformats.org/officeDocument/2006/relationships/slideLayout" Target="../slideLayouts/slideLayout61.xml"/><Relationship Id="rId12" Type="http://schemas.openxmlformats.org/officeDocument/2006/relationships/slideLayout" Target="../slideLayouts/slideLayout66.xml"/><Relationship Id="rId17" Type="http://schemas.openxmlformats.org/officeDocument/2006/relationships/slideLayout" Target="../slideLayouts/slideLayout71.xml"/><Relationship Id="rId25" Type="http://schemas.openxmlformats.org/officeDocument/2006/relationships/slideLayout" Target="../slideLayouts/slideLayout79.xml"/><Relationship Id="rId2" Type="http://schemas.openxmlformats.org/officeDocument/2006/relationships/slideLayout" Target="../slideLayouts/slideLayout56.xml"/><Relationship Id="rId16" Type="http://schemas.openxmlformats.org/officeDocument/2006/relationships/slideLayout" Target="../slideLayouts/slideLayout70.xml"/><Relationship Id="rId20" Type="http://schemas.openxmlformats.org/officeDocument/2006/relationships/slideLayout" Target="../slideLayouts/slideLayout74.xml"/><Relationship Id="rId1" Type="http://schemas.openxmlformats.org/officeDocument/2006/relationships/slideLayout" Target="../slideLayouts/slideLayout55.xml"/><Relationship Id="rId6" Type="http://schemas.openxmlformats.org/officeDocument/2006/relationships/slideLayout" Target="../slideLayouts/slideLayout60.xml"/><Relationship Id="rId11" Type="http://schemas.openxmlformats.org/officeDocument/2006/relationships/slideLayout" Target="../slideLayouts/slideLayout65.xml"/><Relationship Id="rId24" Type="http://schemas.openxmlformats.org/officeDocument/2006/relationships/slideLayout" Target="../slideLayouts/slideLayout78.xml"/><Relationship Id="rId5" Type="http://schemas.openxmlformats.org/officeDocument/2006/relationships/slideLayout" Target="../slideLayouts/slideLayout59.xml"/><Relationship Id="rId15" Type="http://schemas.openxmlformats.org/officeDocument/2006/relationships/slideLayout" Target="../slideLayouts/slideLayout69.xml"/><Relationship Id="rId23" Type="http://schemas.openxmlformats.org/officeDocument/2006/relationships/slideLayout" Target="../slideLayouts/slideLayout77.xml"/><Relationship Id="rId28" Type="http://schemas.openxmlformats.org/officeDocument/2006/relationships/theme" Target="../theme/theme3.xml"/><Relationship Id="rId10" Type="http://schemas.openxmlformats.org/officeDocument/2006/relationships/slideLayout" Target="../slideLayouts/slideLayout64.xml"/><Relationship Id="rId19" Type="http://schemas.openxmlformats.org/officeDocument/2006/relationships/slideLayout" Target="../slideLayouts/slideLayout73.xml"/><Relationship Id="rId4" Type="http://schemas.openxmlformats.org/officeDocument/2006/relationships/slideLayout" Target="../slideLayouts/slideLayout58.xml"/><Relationship Id="rId9" Type="http://schemas.openxmlformats.org/officeDocument/2006/relationships/slideLayout" Target="../slideLayouts/slideLayout63.xml"/><Relationship Id="rId14" Type="http://schemas.openxmlformats.org/officeDocument/2006/relationships/slideLayout" Target="../slideLayouts/slideLayout68.xml"/><Relationship Id="rId22" Type="http://schemas.openxmlformats.org/officeDocument/2006/relationships/slideLayout" Target="../slideLayouts/slideLayout76.xml"/><Relationship Id="rId27" Type="http://schemas.openxmlformats.org/officeDocument/2006/relationships/slideLayout" Target="../slideLayouts/slideLayout8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3555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60" r:id="rId3"/>
    <p:sldLayoutId id="2147483661" r:id="rId4"/>
    <p:sldLayoutId id="2147483674" r:id="rId5"/>
    <p:sldLayoutId id="2147483691" r:id="rId6"/>
    <p:sldLayoutId id="2147483662" r:id="rId7"/>
    <p:sldLayoutId id="2147483663" r:id="rId8"/>
    <p:sldLayoutId id="2147483664" r:id="rId9"/>
    <p:sldLayoutId id="2147483665" r:id="rId10"/>
    <p:sldLayoutId id="2147483675" r:id="rId11"/>
    <p:sldLayoutId id="2147483692" r:id="rId12"/>
    <p:sldLayoutId id="2147483676" r:id="rId13"/>
    <p:sldLayoutId id="2147483677" r:id="rId14"/>
    <p:sldLayoutId id="2147483678" r:id="rId15"/>
    <p:sldLayoutId id="2147483679" r:id="rId16"/>
    <p:sldLayoutId id="2147483680" r:id="rId17"/>
    <p:sldLayoutId id="2147483681" r:id="rId18"/>
    <p:sldLayoutId id="2147483682" r:id="rId19"/>
    <p:sldLayoutId id="2147483683" r:id="rId20"/>
    <p:sldLayoutId id="2147483684" r:id="rId21"/>
    <p:sldLayoutId id="2147483685" r:id="rId22"/>
    <p:sldLayoutId id="2147483686" r:id="rId23"/>
    <p:sldLayoutId id="2147483687" r:id="rId24"/>
    <p:sldLayoutId id="2147483688" r:id="rId25"/>
    <p:sldLayoutId id="2147483689" r:id="rId26"/>
    <p:sldLayoutId id="2147483690" r:id="rId27"/>
    <p:sldLayoutId id="2147483749" r:id="rId28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158917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  <p:sldLayoutId id="2147483698" r:id="rId5"/>
    <p:sldLayoutId id="2147483699" r:id="rId6"/>
    <p:sldLayoutId id="2147483700" r:id="rId7"/>
    <p:sldLayoutId id="2147483701" r:id="rId8"/>
    <p:sldLayoutId id="2147483702" r:id="rId9"/>
    <p:sldLayoutId id="2147483703" r:id="rId10"/>
    <p:sldLayoutId id="2147483704" r:id="rId11"/>
    <p:sldLayoutId id="2147483705" r:id="rId12"/>
    <p:sldLayoutId id="2147483706" r:id="rId13"/>
    <p:sldLayoutId id="2147483707" r:id="rId14"/>
    <p:sldLayoutId id="2147483708" r:id="rId15"/>
    <p:sldLayoutId id="2147483709" r:id="rId16"/>
    <p:sldLayoutId id="2147483710" r:id="rId17"/>
    <p:sldLayoutId id="2147483711" r:id="rId18"/>
    <p:sldLayoutId id="2147483712" r:id="rId19"/>
    <p:sldLayoutId id="2147483713" r:id="rId20"/>
    <p:sldLayoutId id="2147483714" r:id="rId21"/>
    <p:sldLayoutId id="2147483715" r:id="rId22"/>
    <p:sldLayoutId id="2147483716" r:id="rId23"/>
    <p:sldLayoutId id="2147483717" r:id="rId24"/>
    <p:sldLayoutId id="2147483718" r:id="rId25"/>
    <p:sldLayoutId id="2147483719" r:id="rId2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3352562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1" r:id="rId1"/>
    <p:sldLayoutId id="2147483722" r:id="rId2"/>
    <p:sldLayoutId id="2147483723" r:id="rId3"/>
    <p:sldLayoutId id="2147483724" r:id="rId4"/>
    <p:sldLayoutId id="2147483725" r:id="rId5"/>
    <p:sldLayoutId id="2147483726" r:id="rId6"/>
    <p:sldLayoutId id="2147483727" r:id="rId7"/>
    <p:sldLayoutId id="2147483728" r:id="rId8"/>
    <p:sldLayoutId id="2147483729" r:id="rId9"/>
    <p:sldLayoutId id="2147483730" r:id="rId10"/>
    <p:sldLayoutId id="2147483731" r:id="rId11"/>
    <p:sldLayoutId id="2147483732" r:id="rId12"/>
    <p:sldLayoutId id="2147483733" r:id="rId13"/>
    <p:sldLayoutId id="2147483734" r:id="rId14"/>
    <p:sldLayoutId id="2147483735" r:id="rId15"/>
    <p:sldLayoutId id="2147483736" r:id="rId16"/>
    <p:sldLayoutId id="2147483737" r:id="rId17"/>
    <p:sldLayoutId id="2147483738" r:id="rId18"/>
    <p:sldLayoutId id="2147483739" r:id="rId19"/>
    <p:sldLayoutId id="2147483740" r:id="rId20"/>
    <p:sldLayoutId id="2147483741" r:id="rId21"/>
    <p:sldLayoutId id="2147483742" r:id="rId22"/>
    <p:sldLayoutId id="2147483743" r:id="rId23"/>
    <p:sldLayoutId id="2147483744" r:id="rId24"/>
    <p:sldLayoutId id="2147483745" r:id="rId25"/>
    <p:sldLayoutId id="2147483746" r:id="rId26"/>
    <p:sldLayoutId id="2147483748" r:id="rId2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8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28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Layout" Target="../slideLayouts/slideLayout28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54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Layout" Target="../slideLayouts/slideLayout1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1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8CBFB790-B6AF-4D49-B0B2-DFAB2411E5FF}"/>
              </a:ext>
            </a:extLst>
          </p:cNvPr>
          <p:cNvSpPr/>
          <p:nvPr/>
        </p:nvSpPr>
        <p:spPr>
          <a:xfrm>
            <a:off x="4138246" y="1556951"/>
            <a:ext cx="3842159" cy="3744097"/>
          </a:xfrm>
          <a:prstGeom prst="rect">
            <a:avLst/>
          </a:prstGeom>
          <a:solidFill>
            <a:srgbClr val="B7DEE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9600" b="1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65800475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FB4CC552-1FF8-9C4B-83F1-0EE6B245D57F}"/>
              </a:ext>
            </a:extLst>
          </p:cNvPr>
          <p:cNvSpPr/>
          <p:nvPr/>
        </p:nvSpPr>
        <p:spPr>
          <a:xfrm>
            <a:off x="2974137" y="4224117"/>
            <a:ext cx="1055766" cy="1055766"/>
          </a:xfrm>
          <a:prstGeom prst="ellipse">
            <a:avLst/>
          </a:prstGeom>
          <a:solidFill>
            <a:srgbClr val="FF0000">
              <a:alpha val="1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D84E1B08-E41B-5B41-A7BE-4274E612B44F}"/>
              </a:ext>
            </a:extLst>
          </p:cNvPr>
          <p:cNvSpPr/>
          <p:nvPr/>
        </p:nvSpPr>
        <p:spPr>
          <a:xfrm>
            <a:off x="-601881" y="4351445"/>
            <a:ext cx="3313447" cy="3313447"/>
          </a:xfrm>
          <a:prstGeom prst="ellipse">
            <a:avLst/>
          </a:prstGeom>
          <a:solidFill>
            <a:srgbClr val="00B050">
              <a:alpha val="1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0DEC0D-2F01-DC44-9586-E65E35EF879C}"/>
              </a:ext>
            </a:extLst>
          </p:cNvPr>
          <p:cNvGrpSpPr/>
          <p:nvPr/>
        </p:nvGrpSpPr>
        <p:grpSpPr>
          <a:xfrm>
            <a:off x="849631" y="707328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42CC599B-96A4-F544-89B4-8E5AE23DD759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4">
                <a:lumMod val="60000"/>
                <a:lumOff val="40000"/>
              </a:schemeClr>
            </a:solidFill>
            <a:ln>
              <a:solidFill>
                <a:schemeClr val="accent4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5C3A99EC-1BB6-8B4B-A122-E2D968FD39CA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C190341F-3100-A648-B8A0-023EC8FA58D2}"/>
              </a:ext>
            </a:extLst>
          </p:cNvPr>
          <p:cNvSpPr txBox="1"/>
          <p:nvPr/>
        </p:nvSpPr>
        <p:spPr>
          <a:xfrm>
            <a:off x="1509826" y="932437"/>
            <a:ext cx="83724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Số?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55135BC9-2D38-5F4F-BF4D-088A1C25300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6881914"/>
              </p:ext>
            </p:extLst>
          </p:nvPr>
        </p:nvGraphicFramePr>
        <p:xfrm>
          <a:off x="1004673" y="2276697"/>
          <a:ext cx="9574535" cy="233680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91117">
                  <a:extLst>
                    <a:ext uri="{9D8B030D-6E8A-4147-A177-3AD203B41FA5}">
                      <a16:colId xmlns:a16="http://schemas.microsoft.com/office/drawing/2014/main" val="3301960261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2056412081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1457856739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3554666792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3408620678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1271204528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2677835701"/>
                    </a:ext>
                  </a:extLst>
                </a:gridCol>
                <a:gridCol w="1154774">
                  <a:extLst>
                    <a:ext uri="{9D8B030D-6E8A-4147-A177-3AD203B41FA5}">
                      <a16:colId xmlns:a16="http://schemas.microsoft.com/office/drawing/2014/main" val="2946917561"/>
                    </a:ext>
                  </a:extLst>
                </a:gridCol>
              </a:tblGrid>
              <a:tr h="743340">
                <a:tc rowSpan="2">
                  <a:txBody>
                    <a:bodyPr/>
                    <a:lstStyle/>
                    <a:p>
                      <a:pPr algn="ctr"/>
                      <a:r>
                        <a:rPr lang="en-VN" sz="4400" b="0" dirty="0">
                          <a:solidFill>
                            <a:schemeClr val="tx1"/>
                          </a:solidFill>
                          <a:latin typeface="+mn-lt"/>
                        </a:rPr>
                        <a:t>+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1216328"/>
                  </a:ext>
                </a:extLst>
              </a:tr>
              <a:tr h="782293">
                <a:tc vMerge="1">
                  <a:txBody>
                    <a:bodyPr/>
                    <a:lstStyle/>
                    <a:p>
                      <a:pPr algn="ctr"/>
                      <a:endParaRPr lang="en-VN" sz="24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3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3493399"/>
                  </a:ext>
                </a:extLst>
              </a:tr>
              <a:tr h="811169">
                <a:tc>
                  <a:txBody>
                    <a:bodyPr/>
                    <a:lstStyle/>
                    <a:p>
                      <a:pPr algn="ctr"/>
                      <a:endParaRPr lang="en-VN" sz="2800" b="0" dirty="0">
                        <a:solidFill>
                          <a:schemeClr val="tx1"/>
                        </a:solidFill>
                        <a:latin typeface="+mn-lt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688769"/>
                  </a:ext>
                </a:extLst>
              </a:tr>
            </a:tbl>
          </a:graphicData>
        </a:graphic>
      </p:graphicFrame>
      <p:sp>
        <p:nvSpPr>
          <p:cNvPr id="7" name="TextBox 6">
            <a:extLst>
              <a:ext uri="{FF2B5EF4-FFF2-40B4-BE49-F238E27FC236}">
                <a16:creationId xmlns:a16="http://schemas.microsoft.com/office/drawing/2014/main" id="{6F0717E7-12D9-064B-BD17-8A6DE853013A}"/>
              </a:ext>
            </a:extLst>
          </p:cNvPr>
          <p:cNvSpPr txBox="1"/>
          <p:nvPr/>
        </p:nvSpPr>
        <p:spPr>
          <a:xfrm>
            <a:off x="3822638" y="3907026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12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73D14F2-D240-874F-8ECF-D5B56667507F}"/>
              </a:ext>
            </a:extLst>
          </p:cNvPr>
          <p:cNvSpPr txBox="1"/>
          <p:nvPr/>
        </p:nvSpPr>
        <p:spPr>
          <a:xfrm>
            <a:off x="4945074" y="3907026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13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685958C-9CCB-9949-8E21-0F44AE79701A}"/>
              </a:ext>
            </a:extLst>
          </p:cNvPr>
          <p:cNvSpPr txBox="1"/>
          <p:nvPr/>
        </p:nvSpPr>
        <p:spPr>
          <a:xfrm>
            <a:off x="6127832" y="3907026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14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F767A7A-A69A-434E-9FD5-55884CDE44FD}"/>
              </a:ext>
            </a:extLst>
          </p:cNvPr>
          <p:cNvSpPr txBox="1"/>
          <p:nvPr/>
        </p:nvSpPr>
        <p:spPr>
          <a:xfrm>
            <a:off x="7306586" y="3907026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15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CBF9F8C-4485-D947-B754-D76F4F8332FD}"/>
              </a:ext>
            </a:extLst>
          </p:cNvPr>
          <p:cNvSpPr txBox="1"/>
          <p:nvPr/>
        </p:nvSpPr>
        <p:spPr>
          <a:xfrm>
            <a:off x="9638472" y="3895657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17</a:t>
            </a: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8989E907-CF64-9342-94D4-DEFB680F44A8}"/>
              </a:ext>
            </a:extLst>
          </p:cNvPr>
          <p:cNvSpPr/>
          <p:nvPr/>
        </p:nvSpPr>
        <p:spPr>
          <a:xfrm>
            <a:off x="7618344" y="-458115"/>
            <a:ext cx="1996440" cy="1996440"/>
          </a:xfrm>
          <a:prstGeom prst="ellipse">
            <a:avLst/>
          </a:prstGeom>
          <a:solidFill>
            <a:srgbClr val="F2D6C6">
              <a:alpha val="39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634F1CBE-11F4-9C4F-ABAB-F5567FA322E1}"/>
              </a:ext>
            </a:extLst>
          </p:cNvPr>
          <p:cNvSpPr/>
          <p:nvPr/>
        </p:nvSpPr>
        <p:spPr>
          <a:xfrm>
            <a:off x="8878553" y="-1169817"/>
            <a:ext cx="3313447" cy="3313447"/>
          </a:xfrm>
          <a:prstGeom prst="ellipse">
            <a:avLst/>
          </a:prstGeom>
          <a:solidFill>
            <a:schemeClr val="accent5">
              <a:lumMod val="20000"/>
              <a:lumOff val="80000"/>
              <a:alpha val="3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BD5DE747-963E-3145-A3BC-64F920621476}"/>
              </a:ext>
            </a:extLst>
          </p:cNvPr>
          <p:cNvSpPr/>
          <p:nvPr/>
        </p:nvSpPr>
        <p:spPr>
          <a:xfrm>
            <a:off x="3054164" y="5714319"/>
            <a:ext cx="305818" cy="305818"/>
          </a:xfrm>
          <a:prstGeom prst="ellipse">
            <a:avLst/>
          </a:prstGeom>
          <a:solidFill>
            <a:srgbClr val="7030A0">
              <a:alpha val="24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 dirty="0"/>
          </a:p>
        </p:txBody>
      </p:sp>
    </p:spTree>
    <p:extLst>
      <p:ext uri="{BB962C8B-B14F-4D97-AF65-F5344CB8AC3E}">
        <p14:creationId xmlns:p14="http://schemas.microsoft.com/office/powerpoint/2010/main" val="27038557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 animBg="1"/>
      <p:bldP spid="8" grpId="0" animBg="1"/>
      <p:bldP spid="9" grpId="0" animBg="1"/>
      <p:bldP spid="10" grpId="0" animBg="1"/>
      <p:bldP spid="11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F3781E-0F0D-4FED-958C-DA9C74BA76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7" name="Title 1"/>
          <p:cNvSpPr txBox="1">
            <a:spLocks/>
          </p:cNvSpPr>
          <p:nvPr/>
        </p:nvSpPr>
        <p:spPr>
          <a:xfrm>
            <a:off x="1618577" y="2697806"/>
            <a:ext cx="8323729" cy="1686260"/>
          </a:xfrm>
          <a:prstGeom prst="rect">
            <a:avLst/>
          </a:prstGeom>
        </p:spPr>
        <p:txBody>
          <a:bodyPr vert="horz" lIns="91436" tIns="45718" rIns="91436" bIns="45718" rtlCol="0" anchor="ctr">
            <a:normAutofit fontScale="97500"/>
          </a:bodyPr>
          <a:lstStyle>
            <a:lvl1pPr algn="ctr" defTabSz="1219200" rtl="0" eaLnBrk="1" latinLnBrk="0" hangingPunct="1">
              <a:spcBef>
                <a:spcPct val="0"/>
              </a:spcBef>
              <a:buNone/>
              <a:defRPr sz="59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400" dirty="0"/>
              <a:t>                           </a:t>
            </a:r>
            <a:r>
              <a:rPr lang="en-US" sz="2900" dirty="0" err="1">
                <a:solidFill>
                  <a:srgbClr val="FF0000"/>
                </a:solidFill>
              </a:rPr>
              <a:t>Tóm</a:t>
            </a:r>
            <a:r>
              <a:rPr lang="en-US" sz="2900" dirty="0">
                <a:solidFill>
                  <a:srgbClr val="FF0000"/>
                </a:solidFill>
              </a:rPr>
              <a:t> </a:t>
            </a:r>
            <a:r>
              <a:rPr lang="en-US" sz="2900" dirty="0" err="1">
                <a:solidFill>
                  <a:srgbClr val="FF0000"/>
                </a:solidFill>
              </a:rPr>
              <a:t>tắt</a:t>
            </a:r>
            <a:endParaRPr lang="en-US" sz="2900" dirty="0">
              <a:solidFill>
                <a:srgbClr val="FF0000"/>
              </a:solidFill>
            </a:endParaRPr>
          </a:p>
          <a:p>
            <a:pPr algn="l"/>
            <a:r>
              <a:rPr lang="en-US" sz="2900" dirty="0" err="1"/>
              <a:t>Quần</a:t>
            </a:r>
            <a:r>
              <a:rPr lang="en-US" sz="2900" dirty="0"/>
              <a:t> </a:t>
            </a:r>
            <a:r>
              <a:rPr lang="en-US" sz="2900" dirty="0" err="1"/>
              <a:t>áo</a:t>
            </a:r>
            <a:r>
              <a:rPr lang="en-US" sz="2900" dirty="0"/>
              <a:t>: 8 </a:t>
            </a:r>
            <a:r>
              <a:rPr lang="en-US" sz="2900" dirty="0" err="1"/>
              <a:t>thùng</a:t>
            </a:r>
            <a:endParaRPr lang="en-US" sz="2900" dirty="0"/>
          </a:p>
          <a:p>
            <a:pPr algn="l"/>
            <a:r>
              <a:rPr lang="en-US" sz="2900" dirty="0" err="1"/>
              <a:t>Sách</a:t>
            </a:r>
            <a:r>
              <a:rPr lang="en-US" sz="2900" dirty="0"/>
              <a:t> </a:t>
            </a:r>
            <a:r>
              <a:rPr lang="en-US" sz="2900" dirty="0" err="1"/>
              <a:t>vở</a:t>
            </a:r>
            <a:r>
              <a:rPr lang="en-US" sz="2900" dirty="0"/>
              <a:t>  : 5 </a:t>
            </a:r>
            <a:r>
              <a:rPr lang="en-US" sz="2900" dirty="0" err="1"/>
              <a:t>thùng</a:t>
            </a:r>
            <a:endParaRPr lang="en-US" sz="2900" dirty="0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5017A452-8E0F-4042-976C-CD29454118C3}"/>
              </a:ext>
            </a:extLst>
          </p:cNvPr>
          <p:cNvPicPr>
            <a:picLocks noChangeAspect="1"/>
          </p:cNvPicPr>
          <p:nvPr/>
        </p:nvPicPr>
        <p:blipFill>
          <a:blip r:embed="rId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41000"/>
                    </a14:imgEffect>
                    <a14:imgEffect>
                      <a14:brightnessContrast bright="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33846" y="-187160"/>
            <a:ext cx="5323829" cy="3188279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1AE67521-4577-E248-AEF4-EDF63785788A}"/>
              </a:ext>
            </a:extLst>
          </p:cNvPr>
          <p:cNvSpPr txBox="1"/>
          <p:nvPr/>
        </p:nvSpPr>
        <p:spPr>
          <a:xfrm>
            <a:off x="305963" y="283594"/>
            <a:ext cx="6505145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vi-VN" sz="2800" dirty="0"/>
              <a:t>Để giúp đỡ các bạn học sinh ở vùng khó khăn, lớp em đã quyên góp được 8 thùng quần áo và 5 thùng sách vở. Hỏi cả quần áo và sách vở, lớp em đã quyên góp được bao nhiêu thùng?</a:t>
            </a:r>
            <a:endParaRPr lang="en-VN" sz="2800" dirty="0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C4917739-42ED-F546-B478-B987DF404A0A}"/>
              </a:ext>
            </a:extLst>
          </p:cNvPr>
          <p:cNvCxnSpPr/>
          <p:nvPr/>
        </p:nvCxnSpPr>
        <p:spPr>
          <a:xfrm>
            <a:off x="3880338" y="1172308"/>
            <a:ext cx="2825262" cy="0"/>
          </a:xfrm>
          <a:prstGeom prst="line">
            <a:avLst/>
          </a:prstGeom>
          <a:ln w="44450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4E105ACE-BA60-3040-842C-9044FEC3A5C1}"/>
              </a:ext>
            </a:extLst>
          </p:cNvPr>
          <p:cNvCxnSpPr>
            <a:cxnSpLocks/>
          </p:cNvCxnSpPr>
          <p:nvPr/>
        </p:nvCxnSpPr>
        <p:spPr>
          <a:xfrm>
            <a:off x="449786" y="1644748"/>
            <a:ext cx="5574495" cy="0"/>
          </a:xfrm>
          <a:prstGeom prst="line">
            <a:avLst/>
          </a:prstGeom>
          <a:ln w="44450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63341B3F-2E42-A645-A5A5-2B3242AFC091}"/>
              </a:ext>
            </a:extLst>
          </p:cNvPr>
          <p:cNvCxnSpPr>
            <a:cxnSpLocks/>
          </p:cNvCxnSpPr>
          <p:nvPr/>
        </p:nvCxnSpPr>
        <p:spPr>
          <a:xfrm>
            <a:off x="411771" y="2056228"/>
            <a:ext cx="6293829" cy="0"/>
          </a:xfrm>
          <a:prstGeom prst="line">
            <a:avLst/>
          </a:prstGeom>
          <a:ln w="4445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77F679A9-05B3-2E45-AF8D-10F0192136C4}"/>
              </a:ext>
            </a:extLst>
          </p:cNvPr>
          <p:cNvCxnSpPr>
            <a:cxnSpLocks/>
          </p:cNvCxnSpPr>
          <p:nvPr/>
        </p:nvCxnSpPr>
        <p:spPr>
          <a:xfrm>
            <a:off x="411620" y="2498711"/>
            <a:ext cx="5257660" cy="0"/>
          </a:xfrm>
          <a:prstGeom prst="line">
            <a:avLst/>
          </a:prstGeom>
          <a:ln w="4445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itle 1">
            <a:extLst>
              <a:ext uri="{FF2B5EF4-FFF2-40B4-BE49-F238E27FC236}">
                <a16:creationId xmlns:a16="http://schemas.microsoft.com/office/drawing/2014/main" id="{821E0B68-2FD7-774A-8B87-EF5943A0B563}"/>
              </a:ext>
            </a:extLst>
          </p:cNvPr>
          <p:cNvSpPr txBox="1">
            <a:spLocks/>
          </p:cNvSpPr>
          <p:nvPr/>
        </p:nvSpPr>
        <p:spPr>
          <a:xfrm>
            <a:off x="1618577" y="3984336"/>
            <a:ext cx="8524987" cy="1193382"/>
          </a:xfrm>
          <a:prstGeom prst="rect">
            <a:avLst/>
          </a:prstGeom>
        </p:spPr>
        <p:txBody>
          <a:bodyPr vert="horz" lIns="91436" tIns="45718" rIns="91436" bIns="45718" rtlCol="0" anchor="ctr">
            <a:normAutofit fontScale="97500"/>
          </a:bodyPr>
          <a:lstStyle>
            <a:lvl1pPr algn="ctr" defTabSz="1219200" rtl="0" eaLnBrk="1" latinLnBrk="0" hangingPunct="1">
              <a:spcBef>
                <a:spcPct val="0"/>
              </a:spcBef>
              <a:buNone/>
              <a:defRPr sz="59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2800" dirty="0" err="1"/>
              <a:t>Lớp</a:t>
            </a:r>
            <a:r>
              <a:rPr lang="en-US" sz="2800" dirty="0"/>
              <a:t> </a:t>
            </a:r>
            <a:r>
              <a:rPr lang="en-US" sz="2800" dirty="0" err="1"/>
              <a:t>em</a:t>
            </a:r>
            <a:r>
              <a:rPr lang="en-US" sz="2800" dirty="0"/>
              <a:t> </a:t>
            </a:r>
            <a:r>
              <a:rPr lang="en-US" sz="2800" dirty="0" err="1"/>
              <a:t>đã</a:t>
            </a:r>
            <a:r>
              <a:rPr lang="en-US" sz="2800" dirty="0"/>
              <a:t> </a:t>
            </a:r>
            <a:r>
              <a:rPr lang="en-US" sz="2800" dirty="0" err="1"/>
              <a:t>quyên</a:t>
            </a:r>
            <a:r>
              <a:rPr lang="en-US" sz="2800" dirty="0"/>
              <a:t> </a:t>
            </a:r>
            <a:r>
              <a:rPr lang="en-US" sz="2800" dirty="0" err="1"/>
              <a:t>góp</a:t>
            </a:r>
            <a:r>
              <a:rPr lang="en-US" sz="2800" dirty="0"/>
              <a:t> </a:t>
            </a:r>
            <a:r>
              <a:rPr lang="en-US" sz="2800" dirty="0" err="1"/>
              <a:t>được</a:t>
            </a:r>
            <a:r>
              <a:rPr lang="en-US" sz="2800" dirty="0"/>
              <a:t>: ... </a:t>
            </a:r>
            <a:r>
              <a:rPr lang="en-US" sz="2800" dirty="0" err="1"/>
              <a:t>thùng</a:t>
            </a:r>
            <a:r>
              <a:rPr lang="en-US" sz="2800" dirty="0"/>
              <a:t>? 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ECDA7B61-6F33-7748-BA0B-6E0009400ECE}"/>
              </a:ext>
            </a:extLst>
          </p:cNvPr>
          <p:cNvSpPr txBox="1">
            <a:spLocks/>
          </p:cNvSpPr>
          <p:nvPr/>
        </p:nvSpPr>
        <p:spPr>
          <a:xfrm>
            <a:off x="2048436" y="4892464"/>
            <a:ext cx="8323729" cy="641576"/>
          </a:xfrm>
          <a:prstGeom prst="rect">
            <a:avLst/>
          </a:prstGeom>
        </p:spPr>
        <p:txBody>
          <a:bodyPr vert="horz" lIns="91436" tIns="45718" rIns="91436" bIns="45718" rtlCol="0" anchor="ctr">
            <a:normAutofit fontScale="90000" lnSpcReduction="10000"/>
          </a:bodyPr>
          <a:lstStyle>
            <a:lvl1pPr algn="ctr" defTabSz="1219200" rtl="0" eaLnBrk="1" latinLnBrk="0" hangingPunct="1">
              <a:spcBef>
                <a:spcPct val="0"/>
              </a:spcBef>
              <a:buNone/>
              <a:defRPr sz="59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400" dirty="0"/>
              <a:t>                           </a:t>
            </a:r>
            <a:r>
              <a:rPr lang="en-US" sz="2900" dirty="0" err="1">
                <a:solidFill>
                  <a:srgbClr val="FF0000"/>
                </a:solidFill>
              </a:rPr>
              <a:t>Bài</a:t>
            </a:r>
            <a:r>
              <a:rPr lang="en-US" sz="2900" dirty="0">
                <a:solidFill>
                  <a:srgbClr val="FF0000"/>
                </a:solidFill>
              </a:rPr>
              <a:t> </a:t>
            </a:r>
            <a:r>
              <a:rPr lang="en-US" sz="2900" dirty="0" err="1">
                <a:solidFill>
                  <a:srgbClr val="FF0000"/>
                </a:solidFill>
              </a:rPr>
              <a:t>giải</a:t>
            </a:r>
            <a:endParaRPr lang="en-US" sz="2900" dirty="0">
              <a:solidFill>
                <a:srgbClr val="FF0000"/>
              </a:solidFill>
            </a:endParaRPr>
          </a:p>
        </p:txBody>
      </p:sp>
      <p:sp>
        <p:nvSpPr>
          <p:cNvPr id="23" name="Title 1">
            <a:extLst>
              <a:ext uri="{FF2B5EF4-FFF2-40B4-BE49-F238E27FC236}">
                <a16:creationId xmlns:a16="http://schemas.microsoft.com/office/drawing/2014/main" id="{9429DFCC-7A7E-A043-B329-94A2D75ABA63}"/>
              </a:ext>
            </a:extLst>
          </p:cNvPr>
          <p:cNvSpPr txBox="1">
            <a:spLocks/>
          </p:cNvSpPr>
          <p:nvPr/>
        </p:nvSpPr>
        <p:spPr>
          <a:xfrm>
            <a:off x="-2069054" y="5612732"/>
            <a:ext cx="13901313" cy="641576"/>
          </a:xfrm>
          <a:prstGeom prst="rect">
            <a:avLst/>
          </a:prstGeom>
        </p:spPr>
        <p:txBody>
          <a:bodyPr vert="horz" lIns="91436" tIns="45718" rIns="91436" bIns="45718" rtlCol="0" anchor="ctr">
            <a:normAutofit fontScale="60000" lnSpcReduction="20000"/>
          </a:bodyPr>
          <a:lstStyle>
            <a:lvl1pPr algn="ctr" defTabSz="1219200" rtl="0" eaLnBrk="1" latinLnBrk="0" hangingPunct="1">
              <a:spcBef>
                <a:spcPct val="0"/>
              </a:spcBef>
              <a:buNone/>
              <a:defRPr sz="59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400" dirty="0"/>
              <a:t>                           </a:t>
            </a:r>
            <a:r>
              <a:rPr lang="en-US" sz="4700" dirty="0" err="1">
                <a:solidFill>
                  <a:srgbClr val="FF0000"/>
                </a:solidFill>
              </a:rPr>
              <a:t>Cả</a:t>
            </a:r>
            <a:r>
              <a:rPr lang="en-US" sz="4700" dirty="0">
                <a:solidFill>
                  <a:srgbClr val="FF0000"/>
                </a:solidFill>
              </a:rPr>
              <a:t> </a:t>
            </a:r>
            <a:r>
              <a:rPr lang="en-US" sz="4700" dirty="0" err="1">
                <a:solidFill>
                  <a:srgbClr val="FF0000"/>
                </a:solidFill>
              </a:rPr>
              <a:t>quần</a:t>
            </a:r>
            <a:r>
              <a:rPr lang="en-US" sz="4700" dirty="0">
                <a:solidFill>
                  <a:srgbClr val="FF0000"/>
                </a:solidFill>
              </a:rPr>
              <a:t> </a:t>
            </a:r>
            <a:r>
              <a:rPr lang="en-US" sz="4700" dirty="0" err="1">
                <a:solidFill>
                  <a:srgbClr val="FF0000"/>
                </a:solidFill>
              </a:rPr>
              <a:t>áo</a:t>
            </a:r>
            <a:r>
              <a:rPr lang="en-US" sz="4700" dirty="0">
                <a:solidFill>
                  <a:srgbClr val="FF0000"/>
                </a:solidFill>
              </a:rPr>
              <a:t> </a:t>
            </a:r>
            <a:r>
              <a:rPr lang="en-US" sz="4700" dirty="0" err="1">
                <a:solidFill>
                  <a:srgbClr val="FF0000"/>
                </a:solidFill>
              </a:rPr>
              <a:t>và</a:t>
            </a:r>
            <a:r>
              <a:rPr lang="en-US" sz="4700" dirty="0">
                <a:solidFill>
                  <a:srgbClr val="FF0000"/>
                </a:solidFill>
              </a:rPr>
              <a:t> </a:t>
            </a:r>
            <a:r>
              <a:rPr lang="en-US" sz="4700" dirty="0" err="1">
                <a:solidFill>
                  <a:srgbClr val="FF0000"/>
                </a:solidFill>
              </a:rPr>
              <a:t>sách</a:t>
            </a:r>
            <a:r>
              <a:rPr lang="en-US" sz="4700" dirty="0">
                <a:solidFill>
                  <a:srgbClr val="FF0000"/>
                </a:solidFill>
              </a:rPr>
              <a:t> </a:t>
            </a:r>
            <a:r>
              <a:rPr lang="en-US" sz="4700" dirty="0" err="1">
                <a:solidFill>
                  <a:srgbClr val="FF0000"/>
                </a:solidFill>
              </a:rPr>
              <a:t>vở</a:t>
            </a:r>
            <a:r>
              <a:rPr lang="en-US" sz="4700" dirty="0">
                <a:solidFill>
                  <a:srgbClr val="FF0000"/>
                </a:solidFill>
              </a:rPr>
              <a:t>, </a:t>
            </a:r>
            <a:r>
              <a:rPr lang="en-US" sz="4700" dirty="0" err="1">
                <a:solidFill>
                  <a:srgbClr val="FF0000"/>
                </a:solidFill>
              </a:rPr>
              <a:t>lớp</a:t>
            </a:r>
            <a:r>
              <a:rPr lang="en-US" sz="4700" dirty="0">
                <a:solidFill>
                  <a:srgbClr val="FF0000"/>
                </a:solidFill>
              </a:rPr>
              <a:t> </a:t>
            </a:r>
            <a:r>
              <a:rPr lang="en-US" sz="4700" dirty="0" err="1">
                <a:solidFill>
                  <a:srgbClr val="FF0000"/>
                </a:solidFill>
              </a:rPr>
              <a:t>em</a:t>
            </a:r>
            <a:r>
              <a:rPr lang="en-US" sz="4700" dirty="0">
                <a:solidFill>
                  <a:srgbClr val="FF0000"/>
                </a:solidFill>
              </a:rPr>
              <a:t> </a:t>
            </a:r>
            <a:r>
              <a:rPr lang="en-US" sz="4700" dirty="0" err="1">
                <a:solidFill>
                  <a:srgbClr val="FF0000"/>
                </a:solidFill>
              </a:rPr>
              <a:t>đã</a:t>
            </a:r>
            <a:r>
              <a:rPr lang="en-US" sz="4700" dirty="0">
                <a:solidFill>
                  <a:srgbClr val="FF0000"/>
                </a:solidFill>
              </a:rPr>
              <a:t> </a:t>
            </a:r>
            <a:r>
              <a:rPr lang="en-US" sz="4700" dirty="0" err="1">
                <a:solidFill>
                  <a:srgbClr val="FF0000"/>
                </a:solidFill>
              </a:rPr>
              <a:t>quyên</a:t>
            </a:r>
            <a:r>
              <a:rPr lang="en-US" sz="4700" dirty="0">
                <a:solidFill>
                  <a:srgbClr val="FF0000"/>
                </a:solidFill>
              </a:rPr>
              <a:t> </a:t>
            </a:r>
            <a:r>
              <a:rPr lang="en-US" sz="4700" dirty="0" err="1">
                <a:solidFill>
                  <a:srgbClr val="FF0000"/>
                </a:solidFill>
              </a:rPr>
              <a:t>góp</a:t>
            </a:r>
            <a:r>
              <a:rPr lang="en-US" sz="4700" dirty="0">
                <a:solidFill>
                  <a:srgbClr val="FF0000"/>
                </a:solidFill>
              </a:rPr>
              <a:t> </a:t>
            </a:r>
            <a:r>
              <a:rPr lang="en-US" sz="4700" dirty="0" err="1">
                <a:solidFill>
                  <a:srgbClr val="FF0000"/>
                </a:solidFill>
              </a:rPr>
              <a:t>được</a:t>
            </a:r>
            <a:r>
              <a:rPr lang="en-US" sz="4700" dirty="0">
                <a:solidFill>
                  <a:srgbClr val="FF0000"/>
                </a:solidFill>
              </a:rPr>
              <a:t> </a:t>
            </a:r>
            <a:r>
              <a:rPr lang="en-US" sz="4700" dirty="0" err="1">
                <a:solidFill>
                  <a:srgbClr val="FF0000"/>
                </a:solidFill>
              </a:rPr>
              <a:t>số</a:t>
            </a:r>
            <a:r>
              <a:rPr lang="en-US" sz="4700" dirty="0">
                <a:solidFill>
                  <a:srgbClr val="FF0000"/>
                </a:solidFill>
              </a:rPr>
              <a:t> </a:t>
            </a:r>
            <a:r>
              <a:rPr lang="en-US" sz="4700" dirty="0" err="1">
                <a:solidFill>
                  <a:srgbClr val="FF0000"/>
                </a:solidFill>
              </a:rPr>
              <a:t>thùng</a:t>
            </a:r>
            <a:r>
              <a:rPr lang="en-US" sz="4700" dirty="0">
                <a:solidFill>
                  <a:srgbClr val="FF0000"/>
                </a:solidFill>
              </a:rPr>
              <a:t> </a:t>
            </a:r>
            <a:r>
              <a:rPr lang="en-US" sz="4700" dirty="0" err="1">
                <a:solidFill>
                  <a:srgbClr val="FF0000"/>
                </a:solidFill>
              </a:rPr>
              <a:t>là</a:t>
            </a:r>
            <a:r>
              <a:rPr lang="en-US" sz="4700" dirty="0">
                <a:solidFill>
                  <a:srgbClr val="FF0000"/>
                </a:solidFill>
              </a:rPr>
              <a:t>: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5A4E81D9-094F-174F-AC54-CEC3F4C5AEB8}"/>
              </a:ext>
            </a:extLst>
          </p:cNvPr>
          <p:cNvCxnSpPr/>
          <p:nvPr/>
        </p:nvCxnSpPr>
        <p:spPr>
          <a:xfrm>
            <a:off x="6179820" y="1628336"/>
            <a:ext cx="495300" cy="0"/>
          </a:xfrm>
          <a:prstGeom prst="line">
            <a:avLst/>
          </a:prstGeom>
          <a:ln w="349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98FAE5A6-CEBB-3040-928D-CFDB2654EAE0}"/>
              </a:ext>
            </a:extLst>
          </p:cNvPr>
          <p:cNvCxnSpPr>
            <a:cxnSpLocks/>
          </p:cNvCxnSpPr>
          <p:nvPr/>
        </p:nvCxnSpPr>
        <p:spPr>
          <a:xfrm>
            <a:off x="3139440" y="2498711"/>
            <a:ext cx="1348734" cy="0"/>
          </a:xfrm>
          <a:prstGeom prst="line">
            <a:avLst/>
          </a:prstGeom>
          <a:ln w="349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itle 1">
            <a:extLst>
              <a:ext uri="{FF2B5EF4-FFF2-40B4-BE49-F238E27FC236}">
                <a16:creationId xmlns:a16="http://schemas.microsoft.com/office/drawing/2014/main" id="{AB248781-7495-1D42-B2D1-555603282D0D}"/>
              </a:ext>
            </a:extLst>
          </p:cNvPr>
          <p:cNvSpPr txBox="1">
            <a:spLocks/>
          </p:cNvSpPr>
          <p:nvPr/>
        </p:nvSpPr>
        <p:spPr>
          <a:xfrm>
            <a:off x="3596639" y="2369856"/>
            <a:ext cx="891535" cy="641576"/>
          </a:xfrm>
          <a:prstGeom prst="rect">
            <a:avLst/>
          </a:prstGeom>
        </p:spPr>
        <p:txBody>
          <a:bodyPr vert="horz" lIns="91436" tIns="45718" rIns="91436" bIns="45718" rtlCol="0" anchor="ctr">
            <a:normAutofit fontScale="30000" lnSpcReduction="20000"/>
          </a:bodyPr>
          <a:lstStyle>
            <a:lvl1pPr algn="ctr" defTabSz="1219200" rtl="0" eaLnBrk="1" latinLnBrk="0" hangingPunct="1">
              <a:spcBef>
                <a:spcPct val="0"/>
              </a:spcBef>
              <a:buNone/>
              <a:defRPr sz="59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400" dirty="0"/>
              <a:t>                           </a:t>
            </a:r>
            <a:r>
              <a:rPr lang="en-US" sz="9300" dirty="0" err="1">
                <a:solidFill>
                  <a:srgbClr val="FF0000"/>
                </a:solidFill>
              </a:rPr>
              <a:t>số</a:t>
            </a:r>
            <a:endParaRPr lang="en-US" sz="9300" dirty="0">
              <a:solidFill>
                <a:srgbClr val="FF0000"/>
              </a:solidFill>
            </a:endParaRP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83B03CB7-A3EC-7145-85E7-5ED4A00D417A}"/>
              </a:ext>
            </a:extLst>
          </p:cNvPr>
          <p:cNvCxnSpPr>
            <a:cxnSpLocks/>
          </p:cNvCxnSpPr>
          <p:nvPr/>
        </p:nvCxnSpPr>
        <p:spPr>
          <a:xfrm>
            <a:off x="5635661" y="2498711"/>
            <a:ext cx="292699" cy="0"/>
          </a:xfrm>
          <a:prstGeom prst="line">
            <a:avLst/>
          </a:prstGeom>
          <a:ln w="3492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itle 1">
            <a:extLst>
              <a:ext uri="{FF2B5EF4-FFF2-40B4-BE49-F238E27FC236}">
                <a16:creationId xmlns:a16="http://schemas.microsoft.com/office/drawing/2014/main" id="{B0A05E50-1C7E-FF4B-A5BF-4DC20A4219B2}"/>
              </a:ext>
            </a:extLst>
          </p:cNvPr>
          <p:cNvSpPr txBox="1">
            <a:spLocks/>
          </p:cNvSpPr>
          <p:nvPr/>
        </p:nvSpPr>
        <p:spPr>
          <a:xfrm>
            <a:off x="5452107" y="2384350"/>
            <a:ext cx="891535" cy="641576"/>
          </a:xfrm>
          <a:prstGeom prst="rect">
            <a:avLst/>
          </a:prstGeom>
        </p:spPr>
        <p:txBody>
          <a:bodyPr vert="horz" lIns="91436" tIns="45718" rIns="91436" bIns="45718" rtlCol="0" anchor="ctr">
            <a:normAutofit fontScale="37500" lnSpcReduction="20000"/>
          </a:bodyPr>
          <a:lstStyle>
            <a:lvl1pPr algn="ctr" defTabSz="1219200" rtl="0" eaLnBrk="1" latinLnBrk="0" hangingPunct="1">
              <a:spcBef>
                <a:spcPct val="0"/>
              </a:spcBef>
              <a:buNone/>
              <a:defRPr sz="59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4400" dirty="0"/>
              <a:t>                           </a:t>
            </a:r>
            <a:r>
              <a:rPr lang="en-US" sz="7500" dirty="0" err="1">
                <a:solidFill>
                  <a:srgbClr val="FF0000"/>
                </a:solidFill>
              </a:rPr>
              <a:t>là</a:t>
            </a:r>
            <a:r>
              <a:rPr lang="en-US" sz="7500" dirty="0">
                <a:solidFill>
                  <a:srgbClr val="FF0000"/>
                </a:solidFill>
              </a:rPr>
              <a:t>: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EF639901-18E2-1D40-A6E8-3CF6AFB56BEE}"/>
              </a:ext>
            </a:extLst>
          </p:cNvPr>
          <p:cNvSpPr/>
          <p:nvPr/>
        </p:nvSpPr>
        <p:spPr>
          <a:xfrm>
            <a:off x="9695760" y="6327692"/>
            <a:ext cx="1932360" cy="4895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VN"/>
          </a:p>
        </p:txBody>
      </p:sp>
    </p:spTree>
    <p:extLst>
      <p:ext uri="{BB962C8B-B14F-4D97-AF65-F5344CB8AC3E}">
        <p14:creationId xmlns:p14="http://schemas.microsoft.com/office/powerpoint/2010/main" val="16517677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3" presetClass="exit" presetSubtype="3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6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1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36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38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53" presetClass="exit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41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2" dur="500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4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21" grpId="0"/>
      <p:bldP spid="22" grpId="0"/>
      <p:bldP spid="23" grpId="0"/>
      <p:bldP spid="30" grpId="0"/>
      <p:bldP spid="33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A6891C65-FD04-D749-A7A5-E35404C70F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7237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275A573D-9C3C-3547-B706-7F8E845993A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978515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F5ECBB34-2A79-F441-9A90-5F12CC640C7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46956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D3C4972A-7D09-8D47-B64F-8B0EF5D7FF7A}"/>
              </a:ext>
            </a:extLst>
          </p:cNvPr>
          <p:cNvGrpSpPr/>
          <p:nvPr/>
        </p:nvGrpSpPr>
        <p:grpSpPr>
          <a:xfrm>
            <a:off x="1544512" y="1766521"/>
            <a:ext cx="6757052" cy="630790"/>
            <a:chOff x="1544512" y="1766521"/>
            <a:chExt cx="6757052" cy="630790"/>
          </a:xfrm>
        </p:grpSpPr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8DEF1A76-EE40-6C44-96B2-87F3B84C82A4}"/>
                </a:ext>
              </a:extLst>
            </p:cNvPr>
            <p:cNvGrpSpPr/>
            <p:nvPr/>
          </p:nvGrpSpPr>
          <p:grpSpPr>
            <a:xfrm>
              <a:off x="1544512" y="1766521"/>
              <a:ext cx="6757052" cy="630790"/>
              <a:chOff x="2801857" y="1749895"/>
              <a:chExt cx="6757052" cy="630790"/>
            </a:xfrm>
          </p:grpSpPr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DF83B6D7-E2CA-EA4E-903E-CC4030F2647B}"/>
                  </a:ext>
                </a:extLst>
              </p:cNvPr>
              <p:cNvSpPr txBox="1"/>
              <p:nvPr/>
            </p:nvSpPr>
            <p:spPr>
              <a:xfrm>
                <a:off x="2801857" y="1857465"/>
                <a:ext cx="675705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/>
                <a:r>
                  <a:rPr lang="en-US" sz="2800" dirty="0"/>
                  <a:t>7  +  5  =  10  +           = 	</a:t>
                </a:r>
                <a:endParaRPr lang="en-VN" sz="2800" dirty="0"/>
              </a:p>
            </p:txBody>
          </p:sp>
          <p:sp>
            <p:nvSpPr>
              <p:cNvPr id="18" name="Rounded Rectangle 17">
                <a:extLst>
                  <a:ext uri="{FF2B5EF4-FFF2-40B4-BE49-F238E27FC236}">
                    <a16:creationId xmlns:a16="http://schemas.microsoft.com/office/drawing/2014/main" id="{20C0F89F-19C3-344D-9546-C9F521129532}"/>
                  </a:ext>
                </a:extLst>
              </p:cNvPr>
              <p:cNvSpPr/>
              <p:nvPr/>
            </p:nvSpPr>
            <p:spPr>
              <a:xfrm>
                <a:off x="6736456" y="1749895"/>
                <a:ext cx="639268" cy="630790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sp>
          <p:nvSpPr>
            <p:cNvPr id="25" name="Rounded Rectangle 24">
              <a:extLst>
                <a:ext uri="{FF2B5EF4-FFF2-40B4-BE49-F238E27FC236}">
                  <a16:creationId xmlns:a16="http://schemas.microsoft.com/office/drawing/2014/main" id="{DD6C7000-A49E-2B4F-976D-780EADC735EF}"/>
                </a:ext>
              </a:extLst>
            </p:cNvPr>
            <p:cNvSpPr/>
            <p:nvPr/>
          </p:nvSpPr>
          <p:spPr>
            <a:xfrm>
              <a:off x="4174183" y="1766521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EFDFBFC1-EB09-7443-B29F-D86F517A4ECA}"/>
              </a:ext>
            </a:extLst>
          </p:cNvPr>
          <p:cNvGrpSpPr/>
          <p:nvPr/>
        </p:nvGrpSpPr>
        <p:grpSpPr>
          <a:xfrm>
            <a:off x="884318" y="728797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C359B04-F9EC-C049-9C91-D6C7C8829FB7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730DF4DF-D09F-4B4D-8E78-B596B0E61826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E81064E4-63AB-384A-B8A7-66B409FF15C6}"/>
              </a:ext>
            </a:extLst>
          </p:cNvPr>
          <p:cNvSpPr txBox="1"/>
          <p:nvPr/>
        </p:nvSpPr>
        <p:spPr>
          <a:xfrm>
            <a:off x="1544512" y="953906"/>
            <a:ext cx="976316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a) </a:t>
            </a:r>
            <a:r>
              <a:rPr lang="en-US" sz="2800" dirty="0" err="1"/>
              <a:t>Tính</a:t>
            </a:r>
            <a:r>
              <a:rPr lang="en-US" sz="2800" dirty="0"/>
              <a:t> 7 + 5</a:t>
            </a:r>
            <a:endParaRPr lang="en-VN" sz="2800" dirty="0"/>
          </a:p>
        </p:txBody>
      </p:sp>
      <p:pic>
        <p:nvPicPr>
          <p:cNvPr id="58" name="Picture 57" descr="C:\Users\TUAN\Downloads\Luyện tập 1.png">
            <a:extLst>
              <a:ext uri="{FF2B5EF4-FFF2-40B4-BE49-F238E27FC236}">
                <a16:creationId xmlns:a16="http://schemas.microsoft.com/office/drawing/2014/main" id="{D9A25732-3FE0-E74A-8507-85B02CEA8F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-29362" y="-45894"/>
            <a:ext cx="2237784" cy="863493"/>
          </a:xfrm>
          <a:prstGeom prst="rect">
            <a:avLst/>
          </a:prstGeom>
          <a:noFill/>
        </p:spPr>
      </p:pic>
      <p:grpSp>
        <p:nvGrpSpPr>
          <p:cNvPr id="12" name="Group 11">
            <a:extLst>
              <a:ext uri="{FF2B5EF4-FFF2-40B4-BE49-F238E27FC236}">
                <a16:creationId xmlns:a16="http://schemas.microsoft.com/office/drawing/2014/main" id="{9B12C307-6C50-8A42-BB86-76BD5B28DDF5}"/>
              </a:ext>
            </a:extLst>
          </p:cNvPr>
          <p:cNvGrpSpPr/>
          <p:nvPr/>
        </p:nvGrpSpPr>
        <p:grpSpPr>
          <a:xfrm>
            <a:off x="2043639" y="2294328"/>
            <a:ext cx="972405" cy="421106"/>
            <a:chOff x="3435485" y="2273968"/>
            <a:chExt cx="636736" cy="421106"/>
          </a:xfrm>
        </p:grpSpPr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2CEA1C89-CCE2-6547-9D72-664647238539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>
              <a:extLst>
                <a:ext uri="{FF2B5EF4-FFF2-40B4-BE49-F238E27FC236}">
                  <a16:creationId xmlns:a16="http://schemas.microsoft.com/office/drawing/2014/main" id="{98A75DC3-6380-474A-AA9F-C32CE7F399AF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Oval 14">
            <a:extLst>
              <a:ext uri="{FF2B5EF4-FFF2-40B4-BE49-F238E27FC236}">
                <a16:creationId xmlns:a16="http://schemas.microsoft.com/office/drawing/2014/main" id="{E9106485-3603-4E47-BCC3-036ECFFB9283}"/>
              </a:ext>
            </a:extLst>
          </p:cNvPr>
          <p:cNvSpPr/>
          <p:nvPr/>
        </p:nvSpPr>
        <p:spPr>
          <a:xfrm>
            <a:off x="1544512" y="2680644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3</a:t>
            </a: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19C6A36D-CBCA-7346-8D3D-EDF811E48E29}"/>
              </a:ext>
            </a:extLst>
          </p:cNvPr>
          <p:cNvSpPr/>
          <p:nvPr/>
        </p:nvSpPr>
        <p:spPr>
          <a:xfrm>
            <a:off x="2897449" y="2678306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29" name="Rounded Rectangle 28">
            <a:extLst>
              <a:ext uri="{FF2B5EF4-FFF2-40B4-BE49-F238E27FC236}">
                <a16:creationId xmlns:a16="http://schemas.microsoft.com/office/drawing/2014/main" id="{C88336BD-7539-6A47-96DE-E4376A55111B}"/>
              </a:ext>
            </a:extLst>
          </p:cNvPr>
          <p:cNvSpPr/>
          <p:nvPr/>
        </p:nvSpPr>
        <p:spPr>
          <a:xfrm>
            <a:off x="4176572" y="1766521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27" name="Rounded Rectangle 26">
            <a:extLst>
              <a:ext uri="{FF2B5EF4-FFF2-40B4-BE49-F238E27FC236}">
                <a16:creationId xmlns:a16="http://schemas.microsoft.com/office/drawing/2014/main" id="{15F1CA7C-11D9-EE47-B2AC-D184405F1705}"/>
              </a:ext>
            </a:extLst>
          </p:cNvPr>
          <p:cNvSpPr/>
          <p:nvPr/>
        </p:nvSpPr>
        <p:spPr>
          <a:xfrm>
            <a:off x="5475894" y="1766521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12</a:t>
            </a:r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3A45709D-96E2-A54D-8BA6-295323F18671}"/>
              </a:ext>
            </a:extLst>
          </p:cNvPr>
          <p:cNvSpPr/>
          <p:nvPr/>
        </p:nvSpPr>
        <p:spPr>
          <a:xfrm>
            <a:off x="2892827" y="2676229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2</a:t>
            </a: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68C0A366-E2A7-BF41-A295-1929F08EE0D3}"/>
              </a:ext>
            </a:extLst>
          </p:cNvPr>
          <p:cNvGrpSpPr/>
          <p:nvPr/>
        </p:nvGrpSpPr>
        <p:grpSpPr>
          <a:xfrm>
            <a:off x="1544512" y="4470401"/>
            <a:ext cx="6757052" cy="630790"/>
            <a:chOff x="1544512" y="1766521"/>
            <a:chExt cx="6757052" cy="630790"/>
          </a:xfrm>
        </p:grpSpPr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FF9A9ECC-5641-C049-B667-E1AE346972CA}"/>
                </a:ext>
              </a:extLst>
            </p:cNvPr>
            <p:cNvGrpSpPr/>
            <p:nvPr/>
          </p:nvGrpSpPr>
          <p:grpSpPr>
            <a:xfrm>
              <a:off x="1544512" y="1766521"/>
              <a:ext cx="6757052" cy="630790"/>
              <a:chOff x="2801857" y="1749895"/>
              <a:chExt cx="6757052" cy="630790"/>
            </a:xfrm>
          </p:grpSpPr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DC14DD2-4626-1245-B544-FC7913500CCB}"/>
                  </a:ext>
                </a:extLst>
              </p:cNvPr>
              <p:cNvSpPr txBox="1"/>
              <p:nvPr/>
            </p:nvSpPr>
            <p:spPr>
              <a:xfrm>
                <a:off x="2801857" y="1857465"/>
                <a:ext cx="6757052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lvl="0"/>
                <a:r>
                  <a:rPr lang="en-US" sz="2800" dirty="0"/>
                  <a:t>7  +  6  =  10  +           = 	</a:t>
                </a:r>
                <a:endParaRPr lang="en-VN" sz="2800" dirty="0"/>
              </a:p>
            </p:txBody>
          </p:sp>
          <p:sp>
            <p:nvSpPr>
              <p:cNvPr id="44" name="Rounded Rectangle 43">
                <a:extLst>
                  <a:ext uri="{FF2B5EF4-FFF2-40B4-BE49-F238E27FC236}">
                    <a16:creationId xmlns:a16="http://schemas.microsoft.com/office/drawing/2014/main" id="{67452E4B-83D7-7B42-8C4D-3FB54C4F820D}"/>
                  </a:ext>
                </a:extLst>
              </p:cNvPr>
              <p:cNvSpPr/>
              <p:nvPr/>
            </p:nvSpPr>
            <p:spPr>
              <a:xfrm>
                <a:off x="6736456" y="1749895"/>
                <a:ext cx="639268" cy="630790"/>
              </a:xfrm>
              <a:prstGeom prst="roundRect">
                <a:avLst/>
              </a:prstGeom>
              <a:solidFill>
                <a:schemeClr val="bg1"/>
              </a:solidFill>
              <a:ln w="38100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VN" sz="28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sp>
          <p:nvSpPr>
            <p:cNvPr id="42" name="Rounded Rectangle 41">
              <a:extLst>
                <a:ext uri="{FF2B5EF4-FFF2-40B4-BE49-F238E27FC236}">
                  <a16:creationId xmlns:a16="http://schemas.microsoft.com/office/drawing/2014/main" id="{4CC4C014-4287-D84B-90B4-AD42BD6FBD39}"/>
                </a:ext>
              </a:extLst>
            </p:cNvPr>
            <p:cNvSpPr/>
            <p:nvPr/>
          </p:nvSpPr>
          <p:spPr>
            <a:xfrm>
              <a:off x="4174183" y="1766521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45" name="TextBox 44">
            <a:extLst>
              <a:ext uri="{FF2B5EF4-FFF2-40B4-BE49-F238E27FC236}">
                <a16:creationId xmlns:a16="http://schemas.microsoft.com/office/drawing/2014/main" id="{E759B5B8-5DB7-EB4C-B504-D009E3DDAE2A}"/>
              </a:ext>
            </a:extLst>
          </p:cNvPr>
          <p:cNvSpPr txBox="1"/>
          <p:nvPr/>
        </p:nvSpPr>
        <p:spPr>
          <a:xfrm>
            <a:off x="1544512" y="3657786"/>
            <a:ext cx="976316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b) </a:t>
            </a:r>
            <a:r>
              <a:rPr lang="en-US" sz="2800" dirty="0" err="1"/>
              <a:t>Tính</a:t>
            </a:r>
            <a:r>
              <a:rPr lang="en-US" sz="2800" dirty="0"/>
              <a:t> 7 + 6</a:t>
            </a:r>
            <a:endParaRPr lang="en-VN" sz="2800" dirty="0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FE3D2DD3-0320-6C4E-A821-D11E48EC7409}"/>
              </a:ext>
            </a:extLst>
          </p:cNvPr>
          <p:cNvGrpSpPr/>
          <p:nvPr/>
        </p:nvGrpSpPr>
        <p:grpSpPr>
          <a:xfrm>
            <a:off x="2043639" y="4998208"/>
            <a:ext cx="972405" cy="421106"/>
            <a:chOff x="3435485" y="2273968"/>
            <a:chExt cx="636736" cy="421106"/>
          </a:xfrm>
        </p:grpSpPr>
        <p:cxnSp>
          <p:nvCxnSpPr>
            <p:cNvPr id="47" name="Straight Connector 46">
              <a:extLst>
                <a:ext uri="{FF2B5EF4-FFF2-40B4-BE49-F238E27FC236}">
                  <a16:creationId xmlns:a16="http://schemas.microsoft.com/office/drawing/2014/main" id="{655462AA-42FB-FA45-980A-4A931A16FAE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Straight Connector 47">
              <a:extLst>
                <a:ext uri="{FF2B5EF4-FFF2-40B4-BE49-F238E27FC236}">
                  <a16:creationId xmlns:a16="http://schemas.microsoft.com/office/drawing/2014/main" id="{0AE19E6D-DB20-564B-B922-8196C97D31FD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Oval 48">
            <a:extLst>
              <a:ext uri="{FF2B5EF4-FFF2-40B4-BE49-F238E27FC236}">
                <a16:creationId xmlns:a16="http://schemas.microsoft.com/office/drawing/2014/main" id="{74427476-357B-AE41-AE05-E34E12CBCCFE}"/>
              </a:ext>
            </a:extLst>
          </p:cNvPr>
          <p:cNvSpPr/>
          <p:nvPr/>
        </p:nvSpPr>
        <p:spPr>
          <a:xfrm>
            <a:off x="1544512" y="5384524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3</a:t>
            </a:r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77360370-F51D-FF42-A8ED-27E6DEB7C8EF}"/>
              </a:ext>
            </a:extLst>
          </p:cNvPr>
          <p:cNvSpPr/>
          <p:nvPr/>
        </p:nvSpPr>
        <p:spPr>
          <a:xfrm>
            <a:off x="2897449" y="5382186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51" name="Rounded Rectangle 50">
            <a:extLst>
              <a:ext uri="{FF2B5EF4-FFF2-40B4-BE49-F238E27FC236}">
                <a16:creationId xmlns:a16="http://schemas.microsoft.com/office/drawing/2014/main" id="{44E42A94-D2CC-A84E-87B6-56AB6CAE6CD1}"/>
              </a:ext>
            </a:extLst>
          </p:cNvPr>
          <p:cNvSpPr/>
          <p:nvPr/>
        </p:nvSpPr>
        <p:spPr>
          <a:xfrm>
            <a:off x="4176572" y="4470401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52" name="Rounded Rectangle 51">
            <a:extLst>
              <a:ext uri="{FF2B5EF4-FFF2-40B4-BE49-F238E27FC236}">
                <a16:creationId xmlns:a16="http://schemas.microsoft.com/office/drawing/2014/main" id="{204652D7-5706-BD40-B670-F1326BEE3D4D}"/>
              </a:ext>
            </a:extLst>
          </p:cNvPr>
          <p:cNvSpPr/>
          <p:nvPr/>
        </p:nvSpPr>
        <p:spPr>
          <a:xfrm>
            <a:off x="5475894" y="4470401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13</a:t>
            </a:r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68BCE5BE-967D-3D4F-A896-CB3D7E8498A5}"/>
              </a:ext>
            </a:extLst>
          </p:cNvPr>
          <p:cNvSpPr/>
          <p:nvPr/>
        </p:nvSpPr>
        <p:spPr>
          <a:xfrm>
            <a:off x="2892827" y="5380109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34" name="Rounded Rectangle 163">
            <a:extLst>
              <a:ext uri="{FF2B5EF4-FFF2-40B4-BE49-F238E27FC236}">
                <a16:creationId xmlns:a16="http://schemas.microsoft.com/office/drawing/2014/main" id="{AA4B995B-BD3B-425D-BCB8-F8BEB8CA7A5F}"/>
              </a:ext>
            </a:extLst>
          </p:cNvPr>
          <p:cNvSpPr/>
          <p:nvPr/>
        </p:nvSpPr>
        <p:spPr>
          <a:xfrm>
            <a:off x="7768021" y="1673930"/>
            <a:ext cx="2821622" cy="923539"/>
          </a:xfrm>
          <a:prstGeom prst="roundRect">
            <a:avLst/>
          </a:prstGeom>
          <a:solidFill>
            <a:srgbClr val="FFC00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200">
                <a:solidFill>
                  <a:schemeClr val="tx1"/>
                </a:solidFill>
              </a:rPr>
              <a:t>7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</a:t>
            </a:r>
            <a:r>
              <a:rPr lang="en-VN" sz="3200">
                <a:solidFill>
                  <a:schemeClr val="tx1"/>
                </a:solidFill>
              </a:rPr>
              <a:t>+  </a:t>
            </a:r>
            <a:r>
              <a:rPr lang="vi-VN" sz="3200">
                <a:solidFill>
                  <a:schemeClr val="tx1"/>
                </a:solidFill>
              </a:rPr>
              <a:t>5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= 12</a:t>
            </a:r>
            <a:r>
              <a:rPr lang="en-VN" sz="3200">
                <a:solidFill>
                  <a:schemeClr val="tx1"/>
                </a:solidFill>
              </a:rPr>
              <a:t>    </a:t>
            </a:r>
            <a:endParaRPr lang="en-VN" sz="3200" dirty="0">
              <a:solidFill>
                <a:schemeClr val="tx1"/>
              </a:solidFill>
            </a:endParaRPr>
          </a:p>
        </p:txBody>
      </p:sp>
      <p:sp>
        <p:nvSpPr>
          <p:cNvPr id="35" name="Rounded Rectangle 163">
            <a:extLst>
              <a:ext uri="{FF2B5EF4-FFF2-40B4-BE49-F238E27FC236}">
                <a16:creationId xmlns:a16="http://schemas.microsoft.com/office/drawing/2014/main" id="{625DDA1F-B9AF-4C66-B84C-DFF7FC958C91}"/>
              </a:ext>
            </a:extLst>
          </p:cNvPr>
          <p:cNvSpPr/>
          <p:nvPr/>
        </p:nvSpPr>
        <p:spPr>
          <a:xfrm>
            <a:off x="7864765" y="1679733"/>
            <a:ext cx="2405155" cy="923539"/>
          </a:xfrm>
          <a:prstGeom prst="roundRect">
            <a:avLst/>
          </a:prstGeom>
          <a:solidFill>
            <a:srgbClr val="FFC00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200" dirty="0">
                <a:solidFill>
                  <a:schemeClr val="tx1"/>
                </a:solidFill>
              </a:rPr>
              <a:t>7</a:t>
            </a:r>
            <a:r>
              <a:rPr lang="en-VN" sz="3200" dirty="0">
                <a:solidFill>
                  <a:schemeClr val="tx1"/>
                </a:solidFill>
              </a:rPr>
              <a:t> </a:t>
            </a:r>
            <a:r>
              <a:rPr lang="vi-VN" sz="3200" dirty="0">
                <a:solidFill>
                  <a:schemeClr val="tx1"/>
                </a:solidFill>
              </a:rPr>
              <a:t> </a:t>
            </a:r>
            <a:r>
              <a:rPr lang="en-VN" sz="3200" dirty="0">
                <a:solidFill>
                  <a:schemeClr val="tx1"/>
                </a:solidFill>
              </a:rPr>
              <a:t>+  </a:t>
            </a:r>
            <a:r>
              <a:rPr lang="vi-VN" sz="3200" dirty="0">
                <a:solidFill>
                  <a:schemeClr val="tx1"/>
                </a:solidFill>
              </a:rPr>
              <a:t>5</a:t>
            </a:r>
            <a:r>
              <a:rPr lang="en-VN" sz="3200" dirty="0">
                <a:solidFill>
                  <a:schemeClr val="tx1"/>
                </a:solidFill>
              </a:rPr>
              <a:t> </a:t>
            </a:r>
            <a:r>
              <a:rPr lang="vi-VN" sz="3200" dirty="0">
                <a:solidFill>
                  <a:schemeClr val="tx1"/>
                </a:solidFill>
              </a:rPr>
              <a:t> = ?</a:t>
            </a:r>
            <a:r>
              <a:rPr lang="en-VN" sz="3200" dirty="0">
                <a:solidFill>
                  <a:schemeClr val="tx1"/>
                </a:solidFill>
              </a:rPr>
              <a:t>    </a:t>
            </a:r>
          </a:p>
        </p:txBody>
      </p:sp>
      <p:sp>
        <p:nvSpPr>
          <p:cNvPr id="36" name="Rounded Rectangle 163">
            <a:extLst>
              <a:ext uri="{FF2B5EF4-FFF2-40B4-BE49-F238E27FC236}">
                <a16:creationId xmlns:a16="http://schemas.microsoft.com/office/drawing/2014/main" id="{E6B2FA28-EF87-4627-8F2E-2C7365F73231}"/>
              </a:ext>
            </a:extLst>
          </p:cNvPr>
          <p:cNvSpPr/>
          <p:nvPr/>
        </p:nvSpPr>
        <p:spPr>
          <a:xfrm>
            <a:off x="7891004" y="4377810"/>
            <a:ext cx="2821622" cy="923539"/>
          </a:xfrm>
          <a:prstGeom prst="roundRect">
            <a:avLst/>
          </a:prstGeom>
          <a:solidFill>
            <a:srgbClr val="FFC00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200">
                <a:solidFill>
                  <a:schemeClr val="tx1"/>
                </a:solidFill>
              </a:rPr>
              <a:t>7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</a:t>
            </a:r>
            <a:r>
              <a:rPr lang="en-VN" sz="3200">
                <a:solidFill>
                  <a:schemeClr val="tx1"/>
                </a:solidFill>
              </a:rPr>
              <a:t>+  </a:t>
            </a:r>
            <a:r>
              <a:rPr lang="vi-VN" sz="3200">
                <a:solidFill>
                  <a:schemeClr val="tx1"/>
                </a:solidFill>
              </a:rPr>
              <a:t>6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= 13</a:t>
            </a:r>
            <a:r>
              <a:rPr lang="en-VN" sz="3200">
                <a:solidFill>
                  <a:schemeClr val="tx1"/>
                </a:solidFill>
              </a:rPr>
              <a:t>    </a:t>
            </a:r>
            <a:endParaRPr lang="en-VN" sz="3200" dirty="0">
              <a:solidFill>
                <a:schemeClr val="tx1"/>
              </a:solidFill>
            </a:endParaRPr>
          </a:p>
        </p:txBody>
      </p:sp>
      <p:sp>
        <p:nvSpPr>
          <p:cNvPr id="37" name="Rounded Rectangle 163">
            <a:extLst>
              <a:ext uri="{FF2B5EF4-FFF2-40B4-BE49-F238E27FC236}">
                <a16:creationId xmlns:a16="http://schemas.microsoft.com/office/drawing/2014/main" id="{02312DA1-41D2-4C68-ADB0-4C6EB9079793}"/>
              </a:ext>
            </a:extLst>
          </p:cNvPr>
          <p:cNvSpPr/>
          <p:nvPr/>
        </p:nvSpPr>
        <p:spPr>
          <a:xfrm>
            <a:off x="7987748" y="4377810"/>
            <a:ext cx="2405155" cy="923539"/>
          </a:xfrm>
          <a:prstGeom prst="roundRect">
            <a:avLst/>
          </a:prstGeom>
          <a:solidFill>
            <a:srgbClr val="FFC000">
              <a:alpha val="53000"/>
            </a:srgbClr>
          </a:solidFill>
          <a:ln w="38100">
            <a:noFill/>
          </a:ln>
          <a:effectLst>
            <a:softEdge rad="3175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200">
                <a:solidFill>
                  <a:schemeClr val="tx1"/>
                </a:solidFill>
              </a:rPr>
              <a:t>7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</a:t>
            </a:r>
            <a:r>
              <a:rPr lang="en-VN" sz="3200">
                <a:solidFill>
                  <a:schemeClr val="tx1"/>
                </a:solidFill>
              </a:rPr>
              <a:t>+  </a:t>
            </a:r>
            <a:r>
              <a:rPr lang="vi-VN" sz="3200">
                <a:solidFill>
                  <a:schemeClr val="tx1"/>
                </a:solidFill>
              </a:rPr>
              <a:t>6</a:t>
            </a:r>
            <a:r>
              <a:rPr lang="en-VN" sz="3200">
                <a:solidFill>
                  <a:schemeClr val="tx1"/>
                </a:solidFill>
              </a:rPr>
              <a:t> </a:t>
            </a:r>
            <a:r>
              <a:rPr lang="vi-VN" sz="3200">
                <a:solidFill>
                  <a:schemeClr val="tx1"/>
                </a:solidFill>
              </a:rPr>
              <a:t> = ?</a:t>
            </a:r>
            <a:r>
              <a:rPr lang="en-VN" sz="3200">
                <a:solidFill>
                  <a:schemeClr val="tx1"/>
                </a:solidFill>
              </a:rPr>
              <a:t>    </a:t>
            </a:r>
            <a:endParaRPr lang="en-VN" sz="320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22808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" presetClass="entr" presetSubtype="1" fill="hold" nodeType="with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5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4" fill="hold">
                          <p:stCondLst>
                            <p:cond delay="indefinite"/>
                          </p:stCondLst>
                          <p:childTnLst>
                            <p:par>
                              <p:cTn id="2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6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8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0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2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40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1" fill="hold">
                          <p:stCondLst>
                            <p:cond delay="indefinite"/>
                          </p:stCondLst>
                          <p:childTnLst>
                            <p:par>
                              <p:cTn id="4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3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5" fill="hold">
                          <p:stCondLst>
                            <p:cond delay="indefinite"/>
                          </p:stCondLst>
                          <p:childTnLst>
                            <p:par>
                              <p:cTn id="4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7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9" fill="hold">
                          <p:stCondLst>
                            <p:cond delay="indefinite"/>
                          </p:stCondLst>
                          <p:childTnLst>
                            <p:par>
                              <p:cTn id="5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1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3" fill="hold">
                          <p:stCondLst>
                            <p:cond delay="indefinite"/>
                          </p:stCondLst>
                          <p:childTnLst>
                            <p:par>
                              <p:cTn id="5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5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8" fill="hold">
                          <p:stCondLst>
                            <p:cond delay="indefinite"/>
                          </p:stCondLst>
                          <p:childTnLst>
                            <p:par>
                              <p:cTn id="5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0" presetID="2" presetClass="entr" presetSubtype="1" fill="hold" grpId="0" nodeType="click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62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63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4" fill="hold">
                          <p:stCondLst>
                            <p:cond delay="indefinite"/>
                          </p:stCondLst>
                          <p:childTnLst>
                            <p:par>
                              <p:cTn id="6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2" fill="hold">
                          <p:stCondLst>
                            <p:cond delay="indefinite"/>
                          </p:stCondLst>
                          <p:childTnLst>
                            <p:par>
                              <p:cTn id="7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4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7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78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0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1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3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4" fill="hold">
                          <p:stCondLst>
                            <p:cond delay="indefinite"/>
                          </p:stCondLst>
                          <p:childTnLst>
                            <p:par>
                              <p:cTn id="8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6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8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9" fill="hold">
                          <p:stCondLst>
                            <p:cond delay="indefinite"/>
                          </p:stCondLst>
                          <p:childTnLst>
                            <p:par>
                              <p:cTn id="9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1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3" fill="hold">
                          <p:stCondLst>
                            <p:cond delay="indefinite"/>
                          </p:stCondLst>
                          <p:childTnLst>
                            <p:par>
                              <p:cTn id="9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5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7" fill="hold">
                          <p:stCondLst>
                            <p:cond delay="indefinite"/>
                          </p:stCondLst>
                          <p:childTnLst>
                            <p:par>
                              <p:cTn id="9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9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01" fill="hold">
                          <p:stCondLst>
                            <p:cond delay="indefinite"/>
                          </p:stCondLst>
                          <p:childTnLst>
                            <p:par>
                              <p:cTn id="10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3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5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15" grpId="0" animBg="1"/>
          <p:bldP spid="28" grpId="0" animBg="1"/>
          <p:bldP spid="29" grpId="0" animBg="1"/>
          <p:bldP spid="27" grpId="0" animBg="1"/>
          <p:bldP spid="39" grpId="0" animBg="1"/>
          <p:bldP spid="45" grpId="0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34" grpId="0" animBg="1"/>
          <p:bldP spid="35" grpId="0" animBg="1"/>
          <p:bldP spid="35" grpId="1" animBg="1"/>
          <p:bldP spid="36" grpId="0" animBg="1"/>
          <p:bldP spid="37" grpId="0" animBg="1"/>
          <p:bldP spid="3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6" presetClass="entr" presetSubtype="2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3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1000" fill="hold"/>
                                            <p:tgtEl>
                                              <p:spTgt spid="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1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2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4" fill="hold">
                          <p:stCondLst>
                            <p:cond delay="indefinite"/>
                          </p:stCondLst>
                          <p:childTnLst>
                            <p:par>
                              <p:cTn id="2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6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8" dur="500"/>
                                            <p:tgtEl>
                                              <p:spTgt spid="1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30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2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5" dur="500"/>
                                            <p:tgtEl>
                                              <p:spTgt spid="2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40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1" fill="hold">
                          <p:stCondLst>
                            <p:cond delay="indefinite"/>
                          </p:stCondLst>
                          <p:childTnLst>
                            <p:par>
                              <p:cTn id="4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3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5" fill="hold">
                          <p:stCondLst>
                            <p:cond delay="indefinite"/>
                          </p:stCondLst>
                          <p:childTnLst>
                            <p:par>
                              <p:cTn id="4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7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9" fill="hold">
                          <p:stCondLst>
                            <p:cond delay="indefinite"/>
                          </p:stCondLst>
                          <p:childTnLst>
                            <p:par>
                              <p:cTn id="5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1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3" fill="hold">
                          <p:stCondLst>
                            <p:cond delay="indefinite"/>
                          </p:stCondLst>
                          <p:childTnLst>
                            <p:par>
                              <p:cTn id="5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5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8" fill="hold">
                          <p:stCondLst>
                            <p:cond delay="indefinite"/>
                          </p:stCondLst>
                          <p:childTnLst>
                            <p:par>
                              <p:cTn id="5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0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62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63" dur="1000" fill="hold"/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4" fill="hold">
                          <p:stCondLst>
                            <p:cond delay="indefinite"/>
                          </p:stCondLst>
                          <p:childTnLst>
                            <p:par>
                              <p:cTn id="6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6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68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69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1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2" fill="hold">
                          <p:stCondLst>
                            <p:cond delay="indefinite"/>
                          </p:stCondLst>
                          <p:childTnLst>
                            <p:par>
                              <p:cTn id="7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4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76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78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0" dur="500"/>
                                            <p:tgtEl>
                                              <p:spTgt spid="4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1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3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4" fill="hold">
                          <p:stCondLst>
                            <p:cond delay="indefinite"/>
                          </p:stCondLst>
                          <p:childTnLst>
                            <p:par>
                              <p:cTn id="8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6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8" dur="500"/>
                                            <p:tgtEl>
                                              <p:spTgt spid="5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9" fill="hold">
                          <p:stCondLst>
                            <p:cond delay="indefinite"/>
                          </p:stCondLst>
                          <p:childTnLst>
                            <p:par>
                              <p:cTn id="9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1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3" fill="hold">
                          <p:stCondLst>
                            <p:cond delay="indefinite"/>
                          </p:stCondLst>
                          <p:childTnLst>
                            <p:par>
                              <p:cTn id="9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5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7" fill="hold">
                          <p:stCondLst>
                            <p:cond delay="indefinite"/>
                          </p:stCondLst>
                          <p:childTnLst>
                            <p:par>
                              <p:cTn id="9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9" presetID="1" presetClass="exit" presetSubtype="0" fill="hold" grpId="1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01" fill="hold">
                          <p:stCondLst>
                            <p:cond delay="indefinite"/>
                          </p:stCondLst>
                          <p:childTnLst>
                            <p:par>
                              <p:cTn id="10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3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5" dur="5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" grpId="0"/>
          <p:bldP spid="15" grpId="0" animBg="1"/>
          <p:bldP spid="28" grpId="0" animBg="1"/>
          <p:bldP spid="29" grpId="0" animBg="1"/>
          <p:bldP spid="27" grpId="0" animBg="1"/>
          <p:bldP spid="39" grpId="0" animBg="1"/>
          <p:bldP spid="45" grpId="0"/>
          <p:bldP spid="49" grpId="0" animBg="1"/>
          <p:bldP spid="50" grpId="0" animBg="1"/>
          <p:bldP spid="51" grpId="0" animBg="1"/>
          <p:bldP spid="52" grpId="0" animBg="1"/>
          <p:bldP spid="53" grpId="0" animBg="1"/>
          <p:bldP spid="34" grpId="0" animBg="1"/>
          <p:bldP spid="35" grpId="0" animBg="1"/>
          <p:bldP spid="35" grpId="1" animBg="1"/>
          <p:bldP spid="36" grpId="0" animBg="1"/>
          <p:bldP spid="37" grpId="0" animBg="1"/>
          <p:bldP spid="37" grpId="1" animBg="1"/>
        </p:bldLst>
      </p:timing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A2F47074-F734-4E47-AC49-15ED38B037B8}"/>
              </a:ext>
            </a:extLst>
          </p:cNvPr>
          <p:cNvGrpSpPr/>
          <p:nvPr/>
        </p:nvGrpSpPr>
        <p:grpSpPr>
          <a:xfrm>
            <a:off x="806226" y="177240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AEAF8CDE-1D42-3D49-ACB0-B4AC21FD0BE1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92D050"/>
            </a:solidFill>
            <a:ln>
              <a:solidFill>
                <a:schemeClr val="accent3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D080BC5-9EC4-B841-A8ED-CA6CC45457FD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6CE3B853-1772-9C40-96A6-4E46DA6E5E18}"/>
              </a:ext>
            </a:extLst>
          </p:cNvPr>
          <p:cNvSpPr txBox="1"/>
          <p:nvPr/>
        </p:nvSpPr>
        <p:spPr>
          <a:xfrm>
            <a:off x="1466421" y="402349"/>
            <a:ext cx="83724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VN" sz="2800" dirty="0"/>
              <a:t>a) Số?</a:t>
            </a: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0638E234-107C-5B41-98C2-5F19DD6702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50119522"/>
              </p:ext>
            </p:extLst>
          </p:nvPr>
        </p:nvGraphicFramePr>
        <p:xfrm>
          <a:off x="1123943" y="1017740"/>
          <a:ext cx="9778519" cy="3447579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196403">
                  <a:extLst>
                    <a:ext uri="{9D8B030D-6E8A-4147-A177-3AD203B41FA5}">
                      <a16:colId xmlns:a16="http://schemas.microsoft.com/office/drawing/2014/main" val="3301960261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1457856739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3554666792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3408620678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1271204528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2677835701"/>
                    </a:ext>
                  </a:extLst>
                </a:gridCol>
                <a:gridCol w="1263686">
                  <a:extLst>
                    <a:ext uri="{9D8B030D-6E8A-4147-A177-3AD203B41FA5}">
                      <a16:colId xmlns:a16="http://schemas.microsoft.com/office/drawing/2014/main" val="2946917561"/>
                    </a:ext>
                  </a:extLst>
                </a:gridCol>
              </a:tblGrid>
              <a:tr h="1072967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Số hạng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b="0" dirty="0">
                          <a:solidFill>
                            <a:schemeClr val="tx1"/>
                          </a:solidFill>
                          <a:latin typeface="+mn-lt"/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71216328"/>
                  </a:ext>
                </a:extLst>
              </a:tr>
              <a:tr h="1203738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Số hạng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4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6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7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8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9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B2E3F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13493399"/>
                  </a:ext>
                </a:extLst>
              </a:tr>
              <a:tr h="1170874">
                <a:tc>
                  <a:txBody>
                    <a:bodyPr/>
                    <a:lstStyle/>
                    <a:p>
                      <a:pPr algn="ctr"/>
                      <a:r>
                        <a:rPr lang="en-VN" sz="2400" b="0" dirty="0">
                          <a:solidFill>
                            <a:schemeClr val="tx1"/>
                          </a:solidFill>
                          <a:latin typeface="+mn-lt"/>
                        </a:rPr>
                        <a:t>Tổng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11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15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VN" sz="2800" dirty="0">
                          <a:solidFill>
                            <a:schemeClr val="tx1"/>
                          </a:solidFill>
                        </a:rPr>
                        <a:t>?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2D6C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31688769"/>
                  </a:ext>
                </a:extLst>
              </a:tr>
            </a:tbl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40650799-A4F1-C546-AD3C-6B7192F85089}"/>
              </a:ext>
            </a:extLst>
          </p:cNvPr>
          <p:cNvSpPr txBox="1"/>
          <p:nvPr/>
        </p:nvSpPr>
        <p:spPr>
          <a:xfrm>
            <a:off x="4788431" y="3588794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12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5601706-A114-A540-963F-5DCE24DB7A06}"/>
              </a:ext>
            </a:extLst>
          </p:cNvPr>
          <p:cNvSpPr txBox="1"/>
          <p:nvPr/>
        </p:nvSpPr>
        <p:spPr>
          <a:xfrm>
            <a:off x="6096000" y="3588793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13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EF526444-BD8D-7A41-99F6-D0D496C419F3}"/>
              </a:ext>
            </a:extLst>
          </p:cNvPr>
          <p:cNvSpPr txBox="1"/>
          <p:nvPr/>
        </p:nvSpPr>
        <p:spPr>
          <a:xfrm>
            <a:off x="7403569" y="3568577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14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6455096-F278-BF41-8442-B7AA122EB20C}"/>
              </a:ext>
            </a:extLst>
          </p:cNvPr>
          <p:cNvSpPr txBox="1"/>
          <p:nvPr/>
        </p:nvSpPr>
        <p:spPr>
          <a:xfrm>
            <a:off x="10018707" y="3588793"/>
            <a:ext cx="750977" cy="584775"/>
          </a:xfrm>
          <a:prstGeom prst="rect">
            <a:avLst/>
          </a:prstGeom>
          <a:solidFill>
            <a:srgbClr val="F2D6C6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VN" sz="3200" dirty="0">
                <a:solidFill>
                  <a:srgbClr val="FF0000"/>
                </a:solidFill>
              </a:rPr>
              <a:t>16</a:t>
            </a:r>
          </a:p>
        </p:txBody>
      </p:sp>
    </p:spTree>
    <p:extLst>
      <p:ext uri="{BB962C8B-B14F-4D97-AF65-F5344CB8AC3E}">
        <p14:creationId xmlns:p14="http://schemas.microsoft.com/office/powerpoint/2010/main" val="29806161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20" grpId="0" animBg="1"/>
      <p:bldP spid="15" grpId="0" animBg="1"/>
      <p:bldP spid="16" grpId="0" animBg="1"/>
      <p:bldP spid="17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A2F47074-F734-4E47-AC49-15ED38B037B8}"/>
              </a:ext>
            </a:extLst>
          </p:cNvPr>
          <p:cNvGrpSpPr/>
          <p:nvPr/>
        </p:nvGrpSpPr>
        <p:grpSpPr>
          <a:xfrm>
            <a:off x="806226" y="177240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AEAF8CDE-1D42-3D49-ACB0-B4AC21FD0BE1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92D050"/>
            </a:solidFill>
            <a:ln>
              <a:solidFill>
                <a:schemeClr val="accent3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ED080BC5-9EC4-B841-A8ED-CA6CC45457FD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EB2E4013-93AE-D546-A563-ACFA8EC6C03C}"/>
              </a:ext>
            </a:extLst>
          </p:cNvPr>
          <p:cNvGrpSpPr/>
          <p:nvPr/>
        </p:nvGrpSpPr>
        <p:grpSpPr>
          <a:xfrm>
            <a:off x="7926927" y="2010062"/>
            <a:ext cx="3223348" cy="3026651"/>
            <a:chOff x="3552092" y="1143000"/>
            <a:chExt cx="5052158" cy="4572000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AB6B3A11-1282-4141-9809-42D428B5FEE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587750" y="1143000"/>
              <a:ext cx="5016500" cy="4572000"/>
            </a:xfrm>
            <a:prstGeom prst="rect">
              <a:avLst/>
            </a:prstGeom>
          </p:spPr>
        </p:pic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C37C05F4-FB70-584A-A081-81E94FD50A7E}"/>
                </a:ext>
              </a:extLst>
            </p:cNvPr>
            <p:cNvSpPr/>
            <p:nvPr/>
          </p:nvSpPr>
          <p:spPr>
            <a:xfrm>
              <a:off x="3552092" y="1154998"/>
              <a:ext cx="1512277" cy="150027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</p:grpSp>
      <p:sp>
        <p:nvSpPr>
          <p:cNvPr id="35" name="TextBox 34">
            <a:extLst>
              <a:ext uri="{FF2B5EF4-FFF2-40B4-BE49-F238E27FC236}">
                <a16:creationId xmlns:a16="http://schemas.microsoft.com/office/drawing/2014/main" id="{88D16A49-5AAE-224A-B9A3-7476B477087C}"/>
              </a:ext>
            </a:extLst>
          </p:cNvPr>
          <p:cNvSpPr txBox="1"/>
          <p:nvPr/>
        </p:nvSpPr>
        <p:spPr>
          <a:xfrm>
            <a:off x="1557195" y="491031"/>
            <a:ext cx="907761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2800" dirty="0"/>
              <a:t>b) Mai tách 14 que tính thành hai nhóm. Em hãy tìm số que tính ở nhóm 2 trong bảng sau: </a:t>
            </a:r>
          </a:p>
        </p:txBody>
      </p:sp>
      <p:graphicFrame>
        <p:nvGraphicFramePr>
          <p:cNvPr id="12" name="Table 11">
            <a:extLst>
              <a:ext uri="{FF2B5EF4-FFF2-40B4-BE49-F238E27FC236}">
                <a16:creationId xmlns:a16="http://schemas.microsoft.com/office/drawing/2014/main" id="{D33E8453-5E06-2545-B577-AB33E837111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17954700"/>
              </p:ext>
            </p:extLst>
          </p:nvPr>
        </p:nvGraphicFramePr>
        <p:xfrm>
          <a:off x="1162281" y="1940051"/>
          <a:ext cx="5937250" cy="3166675"/>
        </p:xfrm>
        <a:graphic>
          <a:graphicData uri="http://schemas.openxmlformats.org/drawingml/2006/table">
            <a:tbl>
              <a:tblPr firstRow="1" firstCol="1" bandRow="1">
                <a:tableStyleId>{68D230F3-CF80-4859-8CE7-A43EE81993B5}</a:tableStyleId>
              </a:tblPr>
              <a:tblGrid>
                <a:gridCol w="2968625">
                  <a:extLst>
                    <a:ext uri="{9D8B030D-6E8A-4147-A177-3AD203B41FA5}">
                      <a16:colId xmlns:a16="http://schemas.microsoft.com/office/drawing/2014/main" val="4224642784"/>
                    </a:ext>
                  </a:extLst>
                </a:gridCol>
                <a:gridCol w="2968625">
                  <a:extLst>
                    <a:ext uri="{9D8B030D-6E8A-4147-A177-3AD203B41FA5}">
                      <a16:colId xmlns:a16="http://schemas.microsoft.com/office/drawing/2014/main" val="639987107"/>
                    </a:ext>
                  </a:extLst>
                </a:gridCol>
              </a:tblGrid>
              <a:tr h="633335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 err="1">
                          <a:effectLst/>
                        </a:rPr>
                        <a:t>Nhóm</a:t>
                      </a:r>
                      <a:r>
                        <a:rPr lang="en-US" sz="2400" dirty="0">
                          <a:effectLst/>
                        </a:rPr>
                        <a:t> 1</a:t>
                      </a:r>
                      <a:endParaRPr lang="en-VN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>
                          <a:effectLst/>
                        </a:rPr>
                        <a:t>Nhóm 2</a:t>
                      </a:r>
                      <a:endParaRPr lang="en-VN" sz="240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08230587"/>
                  </a:ext>
                </a:extLst>
              </a:tr>
              <a:tr h="633335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b="0" dirty="0">
                          <a:effectLst/>
                        </a:rPr>
                        <a:t>10</a:t>
                      </a:r>
                      <a:endParaRPr lang="en-VN" sz="24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4</a:t>
                      </a:r>
                      <a:endParaRPr lang="en-VN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8574775"/>
                  </a:ext>
                </a:extLst>
              </a:tr>
              <a:tr h="633335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b="0" dirty="0">
                          <a:effectLst/>
                        </a:rPr>
                        <a:t>9</a:t>
                      </a:r>
                      <a:endParaRPr lang="en-VN" sz="24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?</a:t>
                      </a:r>
                      <a:endParaRPr lang="en-VN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9155435"/>
                  </a:ext>
                </a:extLst>
              </a:tr>
              <a:tr h="633335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b="0" dirty="0">
                          <a:effectLst/>
                        </a:rPr>
                        <a:t>8</a:t>
                      </a:r>
                      <a:endParaRPr lang="en-VN" sz="24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?</a:t>
                      </a:r>
                      <a:endParaRPr lang="en-VN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01091680"/>
                  </a:ext>
                </a:extLst>
              </a:tr>
              <a:tr h="633335"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b="0" dirty="0">
                          <a:effectLst/>
                        </a:rPr>
                        <a:t>7</a:t>
                      </a:r>
                      <a:endParaRPr lang="en-VN" sz="2400" b="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US" sz="2400" dirty="0">
                          <a:effectLst/>
                        </a:rPr>
                        <a:t>?</a:t>
                      </a:r>
                      <a:endParaRPr lang="en-VN" sz="2400" dirty="0">
                        <a:effectLst/>
                        <a:latin typeface="Calibri" panose="020F0502020204030204" pitchFamily="34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6">
                          <a:lumMod val="60000"/>
                          <a:lumOff val="4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41888577"/>
                  </a:ext>
                </a:extLst>
              </a:tr>
            </a:tbl>
          </a:graphicData>
        </a:graphic>
      </p:graphicFrame>
      <p:sp>
        <p:nvSpPr>
          <p:cNvPr id="41" name="TextBox 40">
            <a:extLst>
              <a:ext uri="{FF2B5EF4-FFF2-40B4-BE49-F238E27FC236}">
                <a16:creationId xmlns:a16="http://schemas.microsoft.com/office/drawing/2014/main" id="{6F6C93DF-7408-4847-B0BE-6D03B24FF937}"/>
              </a:ext>
            </a:extLst>
          </p:cNvPr>
          <p:cNvSpPr txBox="1"/>
          <p:nvPr/>
        </p:nvSpPr>
        <p:spPr>
          <a:xfrm>
            <a:off x="5213025" y="3182927"/>
            <a:ext cx="750977" cy="46166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5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2F106A2D-F873-274A-BD99-BAF9E5A8F8F8}"/>
              </a:ext>
            </a:extLst>
          </p:cNvPr>
          <p:cNvSpPr txBox="1"/>
          <p:nvPr/>
        </p:nvSpPr>
        <p:spPr>
          <a:xfrm>
            <a:off x="5223217" y="3797634"/>
            <a:ext cx="750977" cy="46166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effectLst>
            <a:softEdge rad="63500"/>
          </a:effectLst>
        </p:spPr>
        <p:txBody>
          <a:bodyPr wrap="square" rtlCol="0">
            <a:spAutoFit/>
          </a:bodyPr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6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CC12F665-3816-8945-8F60-E3A51CA37EFC}"/>
              </a:ext>
            </a:extLst>
          </p:cNvPr>
          <p:cNvSpPr txBox="1"/>
          <p:nvPr/>
        </p:nvSpPr>
        <p:spPr>
          <a:xfrm>
            <a:off x="5223217" y="4456283"/>
            <a:ext cx="750977" cy="461665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wrap="square" rtlCol="0">
            <a:spAutoFit/>
          </a:bodyPr>
          <a:lstStyle/>
          <a:p>
            <a:pPr algn="ctr"/>
            <a:r>
              <a:rPr lang="en-VN" sz="2400" dirty="0">
                <a:solidFill>
                  <a:srgbClr val="FF0000"/>
                </a:solidFill>
              </a:rPr>
              <a:t>7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C9E14403-392F-428C-AEF9-8B6A0FAE49BB}"/>
              </a:ext>
            </a:extLst>
          </p:cNvPr>
          <p:cNvCxnSpPr>
            <a:cxnSpLocks/>
          </p:cNvCxnSpPr>
          <p:nvPr/>
        </p:nvCxnSpPr>
        <p:spPr>
          <a:xfrm>
            <a:off x="3664144" y="968084"/>
            <a:ext cx="1548881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67A661CF-D74F-4C4A-A261-A928BFD5D9D9}"/>
              </a:ext>
            </a:extLst>
          </p:cNvPr>
          <p:cNvCxnSpPr>
            <a:cxnSpLocks/>
          </p:cNvCxnSpPr>
          <p:nvPr/>
        </p:nvCxnSpPr>
        <p:spPr>
          <a:xfrm>
            <a:off x="6441784" y="985944"/>
            <a:ext cx="1315494" cy="0"/>
          </a:xfrm>
          <a:prstGeom prst="line">
            <a:avLst/>
          </a:prstGeom>
          <a:ln w="571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10683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5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41" grpId="0" animBg="1"/>
      <p:bldP spid="42" grpId="0" animBg="1"/>
      <p:bldP spid="43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78549FA-7ECB-B548-AEA1-BEA77103DFEB}"/>
              </a:ext>
            </a:extLst>
          </p:cNvPr>
          <p:cNvGrpSpPr/>
          <p:nvPr/>
        </p:nvGrpSpPr>
        <p:grpSpPr>
          <a:xfrm>
            <a:off x="825699" y="295840"/>
            <a:ext cx="605826" cy="830997"/>
            <a:chOff x="3174278" y="237323"/>
            <a:chExt cx="605826" cy="830997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52500BA0-74AB-6341-BC4B-420BF0E97729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VN"/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EB026E1-0A0E-1642-8532-9B8F2D634D88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VN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76CC93B3-2AF5-7C43-813A-98C2E1FB9FE4}"/>
              </a:ext>
            </a:extLst>
          </p:cNvPr>
          <p:cNvGrpSpPr/>
          <p:nvPr/>
        </p:nvGrpSpPr>
        <p:grpSpPr>
          <a:xfrm>
            <a:off x="1431525" y="1347928"/>
            <a:ext cx="2629671" cy="630790"/>
            <a:chOff x="2801857" y="1764259"/>
            <a:chExt cx="2629671" cy="630790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B2E518DA-5AA3-3840-ABD4-CC0E636A6DFE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/>
              <a:r>
                <a:rPr lang="en-US" sz="2800" dirty="0"/>
                <a:t>8  +  7  =   	</a:t>
              </a:r>
              <a:endParaRPr lang="en-VN" sz="2800" dirty="0"/>
            </a:p>
          </p:txBody>
        </p:sp>
        <p:sp>
          <p:nvSpPr>
            <p:cNvPr id="37" name="Rounded Rectangle 36">
              <a:extLst>
                <a:ext uri="{FF2B5EF4-FFF2-40B4-BE49-F238E27FC236}">
                  <a16:creationId xmlns:a16="http://schemas.microsoft.com/office/drawing/2014/main" id="{DFA5AFAA-AC94-F045-B466-0B6A58FEB096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27447A0D-1CF3-184E-91F1-2B863BBBC58B}"/>
              </a:ext>
            </a:extLst>
          </p:cNvPr>
          <p:cNvSpPr txBox="1"/>
          <p:nvPr/>
        </p:nvSpPr>
        <p:spPr>
          <a:xfrm>
            <a:off x="1431525" y="520949"/>
            <a:ext cx="262967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a) </a:t>
            </a:r>
            <a:r>
              <a:rPr lang="en-US" sz="2800" dirty="0" err="1"/>
              <a:t>Tính</a:t>
            </a:r>
            <a:r>
              <a:rPr lang="en-US" sz="2800" dirty="0"/>
              <a:t> 8 + 7</a:t>
            </a:r>
            <a:endParaRPr lang="en-VN" sz="2800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CA3DD79-4DFF-5842-B275-B3E90D0E908E}"/>
              </a:ext>
            </a:extLst>
          </p:cNvPr>
          <p:cNvGrpSpPr/>
          <p:nvPr/>
        </p:nvGrpSpPr>
        <p:grpSpPr>
          <a:xfrm>
            <a:off x="1930652" y="1861371"/>
            <a:ext cx="972405" cy="421106"/>
            <a:chOff x="3435485" y="2273968"/>
            <a:chExt cx="636736" cy="421106"/>
          </a:xfrm>
        </p:grpSpPr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C43F38A6-8FAE-E243-BC78-5864E84458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C430C28-DEAD-004A-AC6D-30EE6EA738B6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Oval 41">
            <a:extLst>
              <a:ext uri="{FF2B5EF4-FFF2-40B4-BE49-F238E27FC236}">
                <a16:creationId xmlns:a16="http://schemas.microsoft.com/office/drawing/2014/main" id="{C3E5858B-A8C9-EB49-BF32-A57A5A143CF0}"/>
              </a:ext>
            </a:extLst>
          </p:cNvPr>
          <p:cNvSpPr/>
          <p:nvPr/>
        </p:nvSpPr>
        <p:spPr>
          <a:xfrm>
            <a:off x="1431525" y="2247687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4C792119-73F7-1047-9AEB-FC65D4A9A6C0}"/>
              </a:ext>
            </a:extLst>
          </p:cNvPr>
          <p:cNvSpPr/>
          <p:nvPr/>
        </p:nvSpPr>
        <p:spPr>
          <a:xfrm>
            <a:off x="2784462" y="2245349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BDB8789-1561-B84B-A7D1-B7EF7B86FC16}"/>
              </a:ext>
            </a:extLst>
          </p:cNvPr>
          <p:cNvSpPr txBox="1"/>
          <p:nvPr/>
        </p:nvSpPr>
        <p:spPr>
          <a:xfrm>
            <a:off x="6460725" y="520949"/>
            <a:ext cx="227687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b) </a:t>
            </a:r>
            <a:r>
              <a:rPr lang="en-US" sz="2800" dirty="0" err="1"/>
              <a:t>Tính</a:t>
            </a:r>
            <a:r>
              <a:rPr lang="en-US" sz="2800" dirty="0"/>
              <a:t> 8 + 5</a:t>
            </a:r>
            <a:endParaRPr lang="en-VN" sz="2800" dirty="0"/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257A7902-D545-1E43-BE9C-A07E2AA0FD84}"/>
              </a:ext>
            </a:extLst>
          </p:cNvPr>
          <p:cNvGrpSpPr/>
          <p:nvPr/>
        </p:nvGrpSpPr>
        <p:grpSpPr>
          <a:xfrm>
            <a:off x="6460725" y="1347928"/>
            <a:ext cx="2629671" cy="630790"/>
            <a:chOff x="2801857" y="1764259"/>
            <a:chExt cx="2629671" cy="630790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14DE3925-0D8B-7248-8AFB-414836969ADF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/>
              <a:r>
                <a:rPr lang="en-US" sz="2800" dirty="0"/>
                <a:t>8  +  5  =   	</a:t>
              </a:r>
              <a:endParaRPr lang="en-VN" sz="2800" dirty="0"/>
            </a:p>
          </p:txBody>
        </p:sp>
        <p:sp>
          <p:nvSpPr>
            <p:cNvPr id="63" name="Rounded Rectangle 62">
              <a:extLst>
                <a:ext uri="{FF2B5EF4-FFF2-40B4-BE49-F238E27FC236}">
                  <a16:creationId xmlns:a16="http://schemas.microsoft.com/office/drawing/2014/main" id="{2E319838-C05D-754A-8BF8-56A94512F7BF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9676FBC4-B606-AB46-8EFA-8A8EE0636933}"/>
              </a:ext>
            </a:extLst>
          </p:cNvPr>
          <p:cNvGrpSpPr/>
          <p:nvPr/>
        </p:nvGrpSpPr>
        <p:grpSpPr>
          <a:xfrm>
            <a:off x="6959852" y="1861371"/>
            <a:ext cx="972405" cy="421106"/>
            <a:chOff x="3435485" y="2273968"/>
            <a:chExt cx="636736" cy="421106"/>
          </a:xfrm>
        </p:grpSpPr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C77CCF0-BBE0-6D4F-9FE3-97B483AE98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1710691-649C-184A-857A-68DCB0CBC9C3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Oval 66">
            <a:extLst>
              <a:ext uri="{FF2B5EF4-FFF2-40B4-BE49-F238E27FC236}">
                <a16:creationId xmlns:a16="http://schemas.microsoft.com/office/drawing/2014/main" id="{E808E744-1AEB-2546-8651-A83B3F0DA8E3}"/>
              </a:ext>
            </a:extLst>
          </p:cNvPr>
          <p:cNvSpPr/>
          <p:nvPr/>
        </p:nvSpPr>
        <p:spPr>
          <a:xfrm>
            <a:off x="6460725" y="2247687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AC8E7B2C-BD41-5043-8F3D-2832F847C281}"/>
              </a:ext>
            </a:extLst>
          </p:cNvPr>
          <p:cNvSpPr/>
          <p:nvPr/>
        </p:nvSpPr>
        <p:spPr>
          <a:xfrm>
            <a:off x="7813662" y="2245349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31A0A3FA-DB1C-DF4D-BD82-F4F151CD337B}"/>
              </a:ext>
            </a:extLst>
          </p:cNvPr>
          <p:cNvGrpSpPr/>
          <p:nvPr/>
        </p:nvGrpSpPr>
        <p:grpSpPr>
          <a:xfrm>
            <a:off x="1431525" y="4180487"/>
            <a:ext cx="2629671" cy="630790"/>
            <a:chOff x="2801857" y="1764259"/>
            <a:chExt cx="2629671" cy="630790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24DB7B4A-3671-F746-9217-2387A48246AD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/>
              <a:r>
                <a:rPr lang="en-US" sz="2800" dirty="0"/>
                <a:t>8  +  8  =   	</a:t>
              </a:r>
              <a:endParaRPr lang="en-VN" sz="2800" dirty="0"/>
            </a:p>
          </p:txBody>
        </p:sp>
        <p:sp>
          <p:nvSpPr>
            <p:cNvPr id="73" name="Rounded Rectangle 72">
              <a:extLst>
                <a:ext uri="{FF2B5EF4-FFF2-40B4-BE49-F238E27FC236}">
                  <a16:creationId xmlns:a16="http://schemas.microsoft.com/office/drawing/2014/main" id="{7344978F-DF9A-5F4E-AD68-D1FD10BCACD1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74" name="TextBox 73">
            <a:extLst>
              <a:ext uri="{FF2B5EF4-FFF2-40B4-BE49-F238E27FC236}">
                <a16:creationId xmlns:a16="http://schemas.microsoft.com/office/drawing/2014/main" id="{69FCE7BA-321F-7340-A999-537FEDB4FCA0}"/>
              </a:ext>
            </a:extLst>
          </p:cNvPr>
          <p:cNvSpPr txBox="1"/>
          <p:nvPr/>
        </p:nvSpPr>
        <p:spPr>
          <a:xfrm>
            <a:off x="1431525" y="3353508"/>
            <a:ext cx="262967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c) </a:t>
            </a:r>
            <a:r>
              <a:rPr lang="en-US" sz="2800" dirty="0" err="1"/>
              <a:t>Tính</a:t>
            </a:r>
            <a:r>
              <a:rPr lang="en-US" sz="2800" dirty="0"/>
              <a:t> 8 + 8</a:t>
            </a:r>
            <a:endParaRPr lang="en-VN" sz="2800" dirty="0"/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7540A9BC-67DB-A146-B05A-6FE6773358CC}"/>
              </a:ext>
            </a:extLst>
          </p:cNvPr>
          <p:cNvGrpSpPr/>
          <p:nvPr/>
        </p:nvGrpSpPr>
        <p:grpSpPr>
          <a:xfrm>
            <a:off x="1930652" y="4693930"/>
            <a:ext cx="972405" cy="421106"/>
            <a:chOff x="3435485" y="2273968"/>
            <a:chExt cx="636736" cy="421106"/>
          </a:xfrm>
        </p:grpSpPr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D248BF47-989F-7541-95A2-4766061B94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615AF2F0-3210-BB48-9A84-C8EF363B47BD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Oval 77">
            <a:extLst>
              <a:ext uri="{FF2B5EF4-FFF2-40B4-BE49-F238E27FC236}">
                <a16:creationId xmlns:a16="http://schemas.microsoft.com/office/drawing/2014/main" id="{98A2F7A5-4E85-B248-9068-7AD8BCEE8844}"/>
              </a:ext>
            </a:extLst>
          </p:cNvPr>
          <p:cNvSpPr/>
          <p:nvPr/>
        </p:nvSpPr>
        <p:spPr>
          <a:xfrm>
            <a:off x="1431525" y="5080246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B793D1B9-C4E3-4C4B-B7B1-E2DA5F6B7D37}"/>
              </a:ext>
            </a:extLst>
          </p:cNvPr>
          <p:cNvSpPr/>
          <p:nvPr/>
        </p:nvSpPr>
        <p:spPr>
          <a:xfrm>
            <a:off x="2784462" y="5077908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8C0C89A3-810D-CA41-AE73-02970E5DD8D2}"/>
              </a:ext>
            </a:extLst>
          </p:cNvPr>
          <p:cNvSpPr txBox="1"/>
          <p:nvPr/>
        </p:nvSpPr>
        <p:spPr>
          <a:xfrm>
            <a:off x="6460725" y="3353508"/>
            <a:ext cx="227687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d) </a:t>
            </a:r>
            <a:r>
              <a:rPr lang="en-US" sz="2800" dirty="0" err="1"/>
              <a:t>Tính</a:t>
            </a:r>
            <a:r>
              <a:rPr lang="en-US" sz="2800" dirty="0"/>
              <a:t> 6 + 5</a:t>
            </a:r>
            <a:endParaRPr lang="en-VN" sz="2800" dirty="0"/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E174451-DC84-3542-A112-E19A3F70D598}"/>
              </a:ext>
            </a:extLst>
          </p:cNvPr>
          <p:cNvGrpSpPr/>
          <p:nvPr/>
        </p:nvGrpSpPr>
        <p:grpSpPr>
          <a:xfrm>
            <a:off x="6460725" y="4180487"/>
            <a:ext cx="2629671" cy="630790"/>
            <a:chOff x="2801857" y="1764259"/>
            <a:chExt cx="2629671" cy="630790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6083F59A-DE26-3A40-B4F5-764A59B202F7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lvl="0"/>
              <a:r>
                <a:rPr lang="en-US" sz="2800" dirty="0"/>
                <a:t>6  +  5  =   	</a:t>
              </a:r>
              <a:endParaRPr lang="en-VN" sz="2800" dirty="0"/>
            </a:p>
          </p:txBody>
        </p:sp>
        <p:sp>
          <p:nvSpPr>
            <p:cNvPr id="85" name="Rounded Rectangle 84">
              <a:extLst>
                <a:ext uri="{FF2B5EF4-FFF2-40B4-BE49-F238E27FC236}">
                  <a16:creationId xmlns:a16="http://schemas.microsoft.com/office/drawing/2014/main" id="{5D22CF5B-4DC7-1C4C-80F5-55DEB74782DF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VN" sz="28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6C466D2-8CA2-6144-99A0-4E5A0091790F}"/>
              </a:ext>
            </a:extLst>
          </p:cNvPr>
          <p:cNvGrpSpPr/>
          <p:nvPr/>
        </p:nvGrpSpPr>
        <p:grpSpPr>
          <a:xfrm>
            <a:off x="6959852" y="4693930"/>
            <a:ext cx="972405" cy="421106"/>
            <a:chOff x="3435485" y="2273968"/>
            <a:chExt cx="636736" cy="421106"/>
          </a:xfrm>
        </p:grpSpPr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31B475CA-0A42-4641-9309-CDB496D528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9B72E9E1-E08F-2543-912F-7BB082BEBE37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Oval 88">
            <a:extLst>
              <a:ext uri="{FF2B5EF4-FFF2-40B4-BE49-F238E27FC236}">
                <a16:creationId xmlns:a16="http://schemas.microsoft.com/office/drawing/2014/main" id="{43388EA9-7995-B046-8A9B-6C148133F4E6}"/>
              </a:ext>
            </a:extLst>
          </p:cNvPr>
          <p:cNvSpPr/>
          <p:nvPr/>
        </p:nvSpPr>
        <p:spPr>
          <a:xfrm>
            <a:off x="6460725" y="5080246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F2F203F3-4B0C-0647-B9B4-550ACF7C553E}"/>
              </a:ext>
            </a:extLst>
          </p:cNvPr>
          <p:cNvSpPr/>
          <p:nvPr/>
        </p:nvSpPr>
        <p:spPr>
          <a:xfrm>
            <a:off x="7813662" y="5077908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VN" sz="2400" dirty="0">
                <a:solidFill>
                  <a:schemeClr val="tx1"/>
                </a:solidFill>
              </a:rPr>
              <a:t>?</a:t>
            </a:r>
          </a:p>
        </p:txBody>
      </p:sp>
    </p:spTree>
    <p:extLst>
      <p:ext uri="{BB962C8B-B14F-4D97-AF65-F5344CB8AC3E}">
        <p14:creationId xmlns:p14="http://schemas.microsoft.com/office/powerpoint/2010/main" val="29233765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CD4079B6-1371-1E4B-854F-8456A8F50BA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63744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78549FA-7ECB-B548-AEA1-BEA77103DFEB}"/>
              </a:ext>
            </a:extLst>
          </p:cNvPr>
          <p:cNvGrpSpPr/>
          <p:nvPr/>
        </p:nvGrpSpPr>
        <p:grpSpPr>
          <a:xfrm>
            <a:off x="825699" y="295840"/>
            <a:ext cx="605826" cy="830997"/>
            <a:chOff x="3174278" y="237323"/>
            <a:chExt cx="605826" cy="830997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52500BA0-74AB-6341-BC4B-420BF0E97729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V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7EB026E1-0A0E-1642-8532-9B8F2D634D88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VN" sz="4800" b="1" i="1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rPr>
                <a:t>3</a:t>
              </a: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76CC93B3-2AF5-7C43-813A-98C2E1FB9FE4}"/>
              </a:ext>
            </a:extLst>
          </p:cNvPr>
          <p:cNvGrpSpPr/>
          <p:nvPr/>
        </p:nvGrpSpPr>
        <p:grpSpPr>
          <a:xfrm>
            <a:off x="1431525" y="1347928"/>
            <a:ext cx="2629671" cy="630790"/>
            <a:chOff x="2801857" y="1764259"/>
            <a:chExt cx="2629671" cy="630790"/>
          </a:xfrm>
        </p:grpSpPr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B2E518DA-5AA3-3840-ABD4-CC0E636A6DFE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8  +  7  =   	</a:t>
              </a:r>
              <a:endParaRPr kumimoji="0" lang="en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" name="Rounded Rectangle 36">
              <a:extLst>
                <a:ext uri="{FF2B5EF4-FFF2-40B4-BE49-F238E27FC236}">
                  <a16:creationId xmlns:a16="http://schemas.microsoft.com/office/drawing/2014/main" id="{DFA5AFAA-AC94-F045-B466-0B6A58FEB096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?</a:t>
              </a:r>
            </a:p>
          </p:txBody>
        </p:sp>
      </p:grpSp>
      <p:sp>
        <p:nvSpPr>
          <p:cNvPr id="38" name="TextBox 37">
            <a:extLst>
              <a:ext uri="{FF2B5EF4-FFF2-40B4-BE49-F238E27FC236}">
                <a16:creationId xmlns:a16="http://schemas.microsoft.com/office/drawing/2014/main" id="{27447A0D-1CF3-184E-91F1-2B863BBBC58B}"/>
              </a:ext>
            </a:extLst>
          </p:cNvPr>
          <p:cNvSpPr txBox="1"/>
          <p:nvPr/>
        </p:nvSpPr>
        <p:spPr>
          <a:xfrm>
            <a:off x="1431525" y="520949"/>
            <a:ext cx="262967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a)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Tính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8 + 7</a:t>
            </a:r>
            <a:endParaRPr kumimoji="0" lang="en-V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CA3DD79-4DFF-5842-B275-B3E90D0E908E}"/>
              </a:ext>
            </a:extLst>
          </p:cNvPr>
          <p:cNvGrpSpPr/>
          <p:nvPr/>
        </p:nvGrpSpPr>
        <p:grpSpPr>
          <a:xfrm>
            <a:off x="1930652" y="1861371"/>
            <a:ext cx="972405" cy="421106"/>
            <a:chOff x="3435485" y="2273968"/>
            <a:chExt cx="636736" cy="421106"/>
          </a:xfrm>
        </p:grpSpPr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C43F38A6-8FAE-E243-BC78-5864E844584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DC430C28-DEAD-004A-AC6D-30EE6EA738B6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2" name="Oval 41">
            <a:extLst>
              <a:ext uri="{FF2B5EF4-FFF2-40B4-BE49-F238E27FC236}">
                <a16:creationId xmlns:a16="http://schemas.microsoft.com/office/drawing/2014/main" id="{C3E5858B-A8C9-EB49-BF32-A57A5A143CF0}"/>
              </a:ext>
            </a:extLst>
          </p:cNvPr>
          <p:cNvSpPr/>
          <p:nvPr/>
        </p:nvSpPr>
        <p:spPr>
          <a:xfrm>
            <a:off x="1431525" y="2247687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4C792119-73F7-1047-9AEB-FC65D4A9A6C0}"/>
              </a:ext>
            </a:extLst>
          </p:cNvPr>
          <p:cNvSpPr/>
          <p:nvPr/>
        </p:nvSpPr>
        <p:spPr>
          <a:xfrm>
            <a:off x="2784462" y="2245349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</a:p>
        </p:txBody>
      </p:sp>
      <p:sp>
        <p:nvSpPr>
          <p:cNvPr id="45" name="Rounded Rectangle 44">
            <a:extLst>
              <a:ext uri="{FF2B5EF4-FFF2-40B4-BE49-F238E27FC236}">
                <a16:creationId xmlns:a16="http://schemas.microsoft.com/office/drawing/2014/main" id="{04FF0FE4-A812-D548-99EF-64AD131B7523}"/>
              </a:ext>
            </a:extLst>
          </p:cNvPr>
          <p:cNvSpPr/>
          <p:nvPr/>
        </p:nvSpPr>
        <p:spPr>
          <a:xfrm>
            <a:off x="3227879" y="1355731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15</a:t>
            </a:r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999D6E96-C64D-6841-BE97-962F0C43D4F1}"/>
              </a:ext>
            </a:extLst>
          </p:cNvPr>
          <p:cNvSpPr/>
          <p:nvPr/>
        </p:nvSpPr>
        <p:spPr>
          <a:xfrm>
            <a:off x="2779840" y="2243272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5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CBDB8789-1561-B84B-A7D1-B7EF7B86FC16}"/>
              </a:ext>
            </a:extLst>
          </p:cNvPr>
          <p:cNvSpPr txBox="1"/>
          <p:nvPr/>
        </p:nvSpPr>
        <p:spPr>
          <a:xfrm>
            <a:off x="6460725" y="520949"/>
            <a:ext cx="227687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b)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Tính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8 + 5</a:t>
            </a:r>
            <a:endParaRPr kumimoji="0" lang="en-V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257A7902-D545-1E43-BE9C-A07E2AA0FD84}"/>
              </a:ext>
            </a:extLst>
          </p:cNvPr>
          <p:cNvGrpSpPr/>
          <p:nvPr/>
        </p:nvGrpSpPr>
        <p:grpSpPr>
          <a:xfrm>
            <a:off x="6460725" y="1347928"/>
            <a:ext cx="2629671" cy="630790"/>
            <a:chOff x="2801857" y="1764259"/>
            <a:chExt cx="2629671" cy="630790"/>
          </a:xfrm>
        </p:grpSpPr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14DE3925-0D8B-7248-8AFB-414836969ADF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8  +  5  =   	</a:t>
              </a:r>
              <a:endParaRPr kumimoji="0" lang="en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" name="Rounded Rectangle 62">
              <a:extLst>
                <a:ext uri="{FF2B5EF4-FFF2-40B4-BE49-F238E27FC236}">
                  <a16:creationId xmlns:a16="http://schemas.microsoft.com/office/drawing/2014/main" id="{2E319838-C05D-754A-8BF8-56A94512F7BF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?</a:t>
              </a:r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9676FBC4-B606-AB46-8EFA-8A8EE0636933}"/>
              </a:ext>
            </a:extLst>
          </p:cNvPr>
          <p:cNvGrpSpPr/>
          <p:nvPr/>
        </p:nvGrpSpPr>
        <p:grpSpPr>
          <a:xfrm>
            <a:off x="6959852" y="1861371"/>
            <a:ext cx="972405" cy="421106"/>
            <a:chOff x="3435485" y="2273968"/>
            <a:chExt cx="636736" cy="421106"/>
          </a:xfrm>
        </p:grpSpPr>
        <p:cxnSp>
          <p:nvCxnSpPr>
            <p:cNvPr id="65" name="Straight Connector 64">
              <a:extLst>
                <a:ext uri="{FF2B5EF4-FFF2-40B4-BE49-F238E27FC236}">
                  <a16:creationId xmlns:a16="http://schemas.microsoft.com/office/drawing/2014/main" id="{9C77CCF0-BBE0-6D4F-9FE3-97B483AE983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D1710691-649C-184A-857A-68DCB0CBC9C3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7" name="Oval 66">
            <a:extLst>
              <a:ext uri="{FF2B5EF4-FFF2-40B4-BE49-F238E27FC236}">
                <a16:creationId xmlns:a16="http://schemas.microsoft.com/office/drawing/2014/main" id="{E808E744-1AEB-2546-8651-A83B3F0DA8E3}"/>
              </a:ext>
            </a:extLst>
          </p:cNvPr>
          <p:cNvSpPr/>
          <p:nvPr/>
        </p:nvSpPr>
        <p:spPr>
          <a:xfrm>
            <a:off x="6460725" y="2247687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AC8E7B2C-BD41-5043-8F3D-2832F847C281}"/>
              </a:ext>
            </a:extLst>
          </p:cNvPr>
          <p:cNvSpPr/>
          <p:nvPr/>
        </p:nvSpPr>
        <p:spPr>
          <a:xfrm>
            <a:off x="7813662" y="2245349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</a:p>
        </p:txBody>
      </p:sp>
      <p:sp>
        <p:nvSpPr>
          <p:cNvPr id="69" name="Rounded Rectangle 68">
            <a:extLst>
              <a:ext uri="{FF2B5EF4-FFF2-40B4-BE49-F238E27FC236}">
                <a16:creationId xmlns:a16="http://schemas.microsoft.com/office/drawing/2014/main" id="{0D829551-0858-D349-B8D9-FE5699BC0E2F}"/>
              </a:ext>
            </a:extLst>
          </p:cNvPr>
          <p:cNvSpPr/>
          <p:nvPr/>
        </p:nvSpPr>
        <p:spPr>
          <a:xfrm>
            <a:off x="8257079" y="1355731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13</a:t>
            </a:r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24E0A0C3-1627-7B44-9AB1-048C3D51A47E}"/>
              </a:ext>
            </a:extLst>
          </p:cNvPr>
          <p:cNvSpPr/>
          <p:nvPr/>
        </p:nvSpPr>
        <p:spPr>
          <a:xfrm>
            <a:off x="7809040" y="2243272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3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31A0A3FA-DB1C-DF4D-BD82-F4F151CD337B}"/>
              </a:ext>
            </a:extLst>
          </p:cNvPr>
          <p:cNvGrpSpPr/>
          <p:nvPr/>
        </p:nvGrpSpPr>
        <p:grpSpPr>
          <a:xfrm>
            <a:off x="1431525" y="4180487"/>
            <a:ext cx="2629671" cy="630790"/>
            <a:chOff x="2801857" y="1764259"/>
            <a:chExt cx="2629671" cy="630790"/>
          </a:xfrm>
        </p:grpSpPr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24DB7B4A-3671-F746-9217-2387A48246AD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8  +  8  =   	</a:t>
              </a:r>
              <a:endParaRPr kumimoji="0" lang="en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" name="Rounded Rectangle 72">
              <a:extLst>
                <a:ext uri="{FF2B5EF4-FFF2-40B4-BE49-F238E27FC236}">
                  <a16:creationId xmlns:a16="http://schemas.microsoft.com/office/drawing/2014/main" id="{7344978F-DF9A-5F4E-AD68-D1FD10BCACD1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?</a:t>
              </a:r>
            </a:p>
          </p:txBody>
        </p:sp>
      </p:grpSp>
      <p:sp>
        <p:nvSpPr>
          <p:cNvPr id="74" name="TextBox 73">
            <a:extLst>
              <a:ext uri="{FF2B5EF4-FFF2-40B4-BE49-F238E27FC236}">
                <a16:creationId xmlns:a16="http://schemas.microsoft.com/office/drawing/2014/main" id="{69FCE7BA-321F-7340-A999-537FEDB4FCA0}"/>
              </a:ext>
            </a:extLst>
          </p:cNvPr>
          <p:cNvSpPr txBox="1"/>
          <p:nvPr/>
        </p:nvSpPr>
        <p:spPr>
          <a:xfrm>
            <a:off x="1431525" y="3353508"/>
            <a:ext cx="262967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c)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Tính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8 + 8</a:t>
            </a:r>
            <a:endParaRPr kumimoji="0" lang="en-V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7540A9BC-67DB-A146-B05A-6FE6773358CC}"/>
              </a:ext>
            </a:extLst>
          </p:cNvPr>
          <p:cNvGrpSpPr/>
          <p:nvPr/>
        </p:nvGrpSpPr>
        <p:grpSpPr>
          <a:xfrm>
            <a:off x="1930652" y="4693930"/>
            <a:ext cx="972405" cy="421106"/>
            <a:chOff x="3435485" y="2273968"/>
            <a:chExt cx="636736" cy="421106"/>
          </a:xfrm>
        </p:grpSpPr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D248BF47-989F-7541-95A2-4766061B94E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615AF2F0-3210-BB48-9A84-C8EF363B47BD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8" name="Oval 77">
            <a:extLst>
              <a:ext uri="{FF2B5EF4-FFF2-40B4-BE49-F238E27FC236}">
                <a16:creationId xmlns:a16="http://schemas.microsoft.com/office/drawing/2014/main" id="{98A2F7A5-4E85-B248-9068-7AD8BCEE8844}"/>
              </a:ext>
            </a:extLst>
          </p:cNvPr>
          <p:cNvSpPr/>
          <p:nvPr/>
        </p:nvSpPr>
        <p:spPr>
          <a:xfrm>
            <a:off x="1431525" y="5080246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B793D1B9-C4E3-4C4B-B7B1-E2DA5F6B7D37}"/>
              </a:ext>
            </a:extLst>
          </p:cNvPr>
          <p:cNvSpPr/>
          <p:nvPr/>
        </p:nvSpPr>
        <p:spPr>
          <a:xfrm>
            <a:off x="2784462" y="5077908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</a:p>
        </p:txBody>
      </p:sp>
      <p:sp>
        <p:nvSpPr>
          <p:cNvPr id="80" name="Rounded Rectangle 79">
            <a:extLst>
              <a:ext uri="{FF2B5EF4-FFF2-40B4-BE49-F238E27FC236}">
                <a16:creationId xmlns:a16="http://schemas.microsoft.com/office/drawing/2014/main" id="{6DCC44FD-1604-3747-98EA-098652CF11A2}"/>
              </a:ext>
            </a:extLst>
          </p:cNvPr>
          <p:cNvSpPr/>
          <p:nvPr/>
        </p:nvSpPr>
        <p:spPr>
          <a:xfrm>
            <a:off x="3227879" y="4188290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16</a:t>
            </a:r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BB731B27-74F8-6A4B-9D40-DB36DCEF55E1}"/>
              </a:ext>
            </a:extLst>
          </p:cNvPr>
          <p:cNvSpPr/>
          <p:nvPr/>
        </p:nvSpPr>
        <p:spPr>
          <a:xfrm>
            <a:off x="2787097" y="5083088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6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8C0C89A3-810D-CA41-AE73-02970E5DD8D2}"/>
              </a:ext>
            </a:extLst>
          </p:cNvPr>
          <p:cNvSpPr txBox="1"/>
          <p:nvPr/>
        </p:nvSpPr>
        <p:spPr>
          <a:xfrm>
            <a:off x="6460725" y="3353508"/>
            <a:ext cx="227687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d)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Tính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6 + 5</a:t>
            </a:r>
            <a:endParaRPr kumimoji="0" lang="en-V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E174451-DC84-3542-A112-E19A3F70D598}"/>
              </a:ext>
            </a:extLst>
          </p:cNvPr>
          <p:cNvGrpSpPr/>
          <p:nvPr/>
        </p:nvGrpSpPr>
        <p:grpSpPr>
          <a:xfrm>
            <a:off x="6460725" y="4180487"/>
            <a:ext cx="2629671" cy="630790"/>
            <a:chOff x="2801857" y="1764259"/>
            <a:chExt cx="2629671" cy="630790"/>
          </a:xfrm>
        </p:grpSpPr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6083F59A-DE26-3A40-B4F5-764A59B202F7}"/>
                </a:ext>
              </a:extLst>
            </p:cNvPr>
            <p:cNvSpPr txBox="1"/>
            <p:nvPr/>
          </p:nvSpPr>
          <p:spPr>
            <a:xfrm>
              <a:off x="2801857" y="1857465"/>
              <a:ext cx="262967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6  +  5  =   	</a:t>
              </a:r>
              <a:endParaRPr kumimoji="0" lang="en-VN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" name="Rounded Rectangle 84">
              <a:extLst>
                <a:ext uri="{FF2B5EF4-FFF2-40B4-BE49-F238E27FC236}">
                  <a16:creationId xmlns:a16="http://schemas.microsoft.com/office/drawing/2014/main" id="{5D22CF5B-4DC7-1C4C-80F5-55DEB74782DF}"/>
                </a:ext>
              </a:extLst>
            </p:cNvPr>
            <p:cNvSpPr/>
            <p:nvPr/>
          </p:nvSpPr>
          <p:spPr>
            <a:xfrm>
              <a:off x="4598211" y="1764259"/>
              <a:ext cx="639268" cy="630790"/>
            </a:xfrm>
            <a:prstGeom prst="roundRect">
              <a:avLst/>
            </a:prstGeom>
            <a:solidFill>
              <a:schemeClr val="bg1"/>
            </a:solidFill>
            <a:ln w="38100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VN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?</a:t>
              </a: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96C466D2-8CA2-6144-99A0-4E5A0091790F}"/>
              </a:ext>
            </a:extLst>
          </p:cNvPr>
          <p:cNvGrpSpPr/>
          <p:nvPr/>
        </p:nvGrpSpPr>
        <p:grpSpPr>
          <a:xfrm>
            <a:off x="6959852" y="4693930"/>
            <a:ext cx="972405" cy="421106"/>
            <a:chOff x="3435485" y="2273968"/>
            <a:chExt cx="636736" cy="421106"/>
          </a:xfrm>
        </p:grpSpPr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31B475CA-0A42-4641-9309-CDB496D5284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435485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" name="Straight Connector 87">
              <a:extLst>
                <a:ext uri="{FF2B5EF4-FFF2-40B4-BE49-F238E27FC236}">
                  <a16:creationId xmlns:a16="http://schemas.microsoft.com/office/drawing/2014/main" id="{9B72E9E1-E08F-2543-912F-7BB082BEBE37}"/>
                </a:ext>
              </a:extLst>
            </p:cNvPr>
            <p:cNvCxnSpPr>
              <a:cxnSpLocks/>
            </p:cNvCxnSpPr>
            <p:nvPr/>
          </p:nvCxnSpPr>
          <p:spPr>
            <a:xfrm>
              <a:off x="3747368" y="2273968"/>
              <a:ext cx="324853" cy="421106"/>
            </a:xfrm>
            <a:prstGeom prst="line">
              <a:avLst/>
            </a:prstGeom>
            <a:ln w="381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9" name="Oval 88">
            <a:extLst>
              <a:ext uri="{FF2B5EF4-FFF2-40B4-BE49-F238E27FC236}">
                <a16:creationId xmlns:a16="http://schemas.microsoft.com/office/drawing/2014/main" id="{43388EA9-7995-B046-8A9B-6C148133F4E6}"/>
              </a:ext>
            </a:extLst>
          </p:cNvPr>
          <p:cNvSpPr/>
          <p:nvPr/>
        </p:nvSpPr>
        <p:spPr>
          <a:xfrm>
            <a:off x="6460725" y="5080246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F2F203F3-4B0C-0647-B9B4-550ACF7C553E}"/>
              </a:ext>
            </a:extLst>
          </p:cNvPr>
          <p:cNvSpPr/>
          <p:nvPr/>
        </p:nvSpPr>
        <p:spPr>
          <a:xfrm>
            <a:off x="7813662" y="5077908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?</a:t>
            </a:r>
          </a:p>
        </p:txBody>
      </p:sp>
      <p:sp>
        <p:nvSpPr>
          <p:cNvPr id="91" name="Rounded Rectangle 90">
            <a:extLst>
              <a:ext uri="{FF2B5EF4-FFF2-40B4-BE49-F238E27FC236}">
                <a16:creationId xmlns:a16="http://schemas.microsoft.com/office/drawing/2014/main" id="{25784FE7-6AF5-DC47-AF19-C6A3ED16EF17}"/>
              </a:ext>
            </a:extLst>
          </p:cNvPr>
          <p:cNvSpPr/>
          <p:nvPr/>
        </p:nvSpPr>
        <p:spPr>
          <a:xfrm>
            <a:off x="8257079" y="4188290"/>
            <a:ext cx="639268" cy="630790"/>
          </a:xfrm>
          <a:prstGeom prst="roundRect">
            <a:avLst/>
          </a:prstGeom>
          <a:solidFill>
            <a:schemeClr val="bg1"/>
          </a:solidFill>
          <a:ln w="381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11</a:t>
            </a:r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927EDEC7-4759-F048-BBD9-4922B2744568}"/>
              </a:ext>
            </a:extLst>
          </p:cNvPr>
          <p:cNvSpPr/>
          <p:nvPr/>
        </p:nvSpPr>
        <p:spPr>
          <a:xfrm>
            <a:off x="7814902" y="5083824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</a:t>
            </a:r>
          </a:p>
        </p:txBody>
      </p:sp>
      <p:sp>
        <p:nvSpPr>
          <p:cNvPr id="93" name="Oval 92">
            <a:extLst>
              <a:ext uri="{FF2B5EF4-FFF2-40B4-BE49-F238E27FC236}">
                <a16:creationId xmlns:a16="http://schemas.microsoft.com/office/drawing/2014/main" id="{2C3B38FF-FA11-8D4B-B6DF-C718E55797BF}"/>
              </a:ext>
            </a:extLst>
          </p:cNvPr>
          <p:cNvSpPr/>
          <p:nvPr/>
        </p:nvSpPr>
        <p:spPr>
          <a:xfrm>
            <a:off x="1424733" y="5078868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</a:p>
        </p:txBody>
      </p:sp>
      <p:sp>
        <p:nvSpPr>
          <p:cNvPr id="94" name="Oval 93">
            <a:extLst>
              <a:ext uri="{FF2B5EF4-FFF2-40B4-BE49-F238E27FC236}">
                <a16:creationId xmlns:a16="http://schemas.microsoft.com/office/drawing/2014/main" id="{EC465D03-D988-F248-BDCE-2CF610F77515}"/>
              </a:ext>
            </a:extLst>
          </p:cNvPr>
          <p:cNvSpPr/>
          <p:nvPr/>
        </p:nvSpPr>
        <p:spPr>
          <a:xfrm>
            <a:off x="6461461" y="5083824"/>
            <a:ext cx="624514" cy="624514"/>
          </a:xfrm>
          <a:prstGeom prst="ellipse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VN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1537421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1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2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4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5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8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9" fill="hold">
                          <p:stCondLst>
                            <p:cond delay="indefinite"/>
                          </p:stCondLst>
                          <p:childTnLst>
                            <p:par>
                              <p:cTn id="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3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4" fill="hold">
                          <p:stCondLst>
                            <p:cond delay="indefinite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9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41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42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44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7" fill="hold">
                          <p:stCondLst>
                            <p:cond delay="indefinite"/>
                          </p:stCondLst>
                          <p:childTnLst>
                            <p:par>
                              <p:cTn id="4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1" dur="500"/>
                                            <p:tgtEl>
                                              <p:spTgt spid="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5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5" dur="500"/>
                                            <p:tgtEl>
                                              <p:spTgt spid="6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8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9" fill="hold">
                          <p:stCondLst>
                            <p:cond delay="indefinite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63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4" fill="hold">
                          <p:stCondLst>
                            <p:cond delay="indefinite"/>
                          </p:stCondLst>
                          <p:childTnLst>
                            <p:par>
                              <p:cTn id="6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9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1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72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74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6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7" fill="hold">
                          <p:stCondLst>
                            <p:cond delay="indefinite"/>
                          </p:stCondLst>
                          <p:childTnLst>
                            <p:par>
                              <p:cTn id="7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8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5" dur="50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8" dur="50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9" fill="hold">
                          <p:stCondLst>
                            <p:cond delay="indefinite"/>
                          </p:stCondLst>
                          <p:childTnLst>
                            <p:par>
                              <p:cTn id="9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93" dur="5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4" fill="hold">
                          <p:stCondLst>
                            <p:cond delay="indefinite"/>
                          </p:stCondLst>
                          <p:childTnLst>
                            <p:par>
                              <p:cTn id="9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6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98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9" fill="hold">
                          <p:stCondLst>
                            <p:cond delay="indefinite"/>
                          </p:stCondLst>
                          <p:childTnLst>
                            <p:par>
                              <p:cTn id="10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1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4" presetID="2" presetClass="entr" presetSubtype="1" fill="hold" grpId="0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06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07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8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9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12" fill="hold">
                          <p:stCondLst>
                            <p:cond delay="indefinite"/>
                          </p:stCondLst>
                          <p:childTnLst>
                            <p:par>
                              <p:cTn id="11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4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16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18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0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1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3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24" fill="hold">
                          <p:stCondLst>
                            <p:cond delay="indefinite"/>
                          </p:stCondLst>
                          <p:childTnLst>
                            <p:par>
                              <p:cTn id="12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26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8" dur="50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29" fill="hold">
                          <p:stCondLst>
                            <p:cond delay="indefinite"/>
                          </p:stCondLst>
                          <p:childTnLst>
                            <p:par>
                              <p:cTn id="1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33" dur="5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4" fill="hold">
                          <p:stCondLst>
                            <p:cond delay="indefinite"/>
                          </p:stCondLst>
                          <p:childTnLst>
                            <p:par>
                              <p:cTn id="1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8" grpId="0"/>
          <p:bldP spid="42" grpId="0" animBg="1"/>
          <p:bldP spid="43" grpId="0" animBg="1"/>
          <p:bldP spid="45" grpId="0" animBg="1"/>
          <p:bldP spid="46" grpId="0" animBg="1"/>
          <p:bldP spid="52" grpId="0"/>
          <p:bldP spid="67" grpId="0" animBg="1"/>
          <p:bldP spid="68" grpId="0" animBg="1"/>
          <p:bldP spid="69" grpId="0" animBg="1"/>
          <p:bldP spid="70" grpId="0" animBg="1"/>
          <p:bldP spid="74" grpId="0"/>
          <p:bldP spid="78" grpId="0" animBg="1"/>
          <p:bldP spid="79" grpId="0" animBg="1"/>
          <p:bldP spid="80" grpId="0" animBg="1"/>
          <p:bldP spid="81" grpId="0" animBg="1"/>
          <p:bldP spid="82" grpId="0"/>
          <p:bldP spid="89" grpId="0" animBg="1"/>
          <p:bldP spid="90" grpId="0" animBg="1"/>
          <p:bldP spid="91" grpId="0" animBg="1"/>
          <p:bldP spid="92" grpId="0" animBg="1"/>
          <p:bldP spid="93" grpId="0" animBg="1"/>
          <p:bldP spid="9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10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" dur="500"/>
                                            <p:tgtEl>
                                              <p:spTgt spid="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9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100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3" fill="hold">
                                <p:stCondLst>
                                  <p:cond delay="1500"/>
                                </p:stCondLst>
                                <p:childTnLst>
                                  <p:par>
                                    <p:cTn id="14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3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7" fill="hold">
                          <p:stCondLst>
                            <p:cond delay="indefinite"/>
                          </p:stCondLst>
                          <p:childTnLst>
                            <p:par>
                              <p:cTn id="1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1" dur="500"/>
                                            <p:tgtEl>
                                              <p:spTgt spid="3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5" dur="500"/>
                                            <p:tgtEl>
                                              <p:spTgt spid="4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28" dur="500"/>
                                            <p:tgtEl>
                                              <p:spTgt spid="4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9" fill="hold">
                          <p:stCondLst>
                            <p:cond delay="indefinite"/>
                          </p:stCondLst>
                          <p:childTnLst>
                            <p:par>
                              <p:cTn id="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33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4" fill="hold">
                          <p:stCondLst>
                            <p:cond delay="indefinite"/>
                          </p:stCondLst>
                          <p:childTnLst>
                            <p:par>
                              <p:cTn id="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9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41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2" dur="1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44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6" dur="500"/>
                                            <p:tgtEl>
                                              <p:spTgt spid="6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7" fill="hold">
                          <p:stCondLst>
                            <p:cond delay="indefinite"/>
                          </p:stCondLst>
                          <p:childTnLst>
                            <p:par>
                              <p:cTn id="4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1" dur="500"/>
                                            <p:tgtEl>
                                              <p:spTgt spid="6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5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5" dur="500"/>
                                            <p:tgtEl>
                                              <p:spTgt spid="6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56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58" dur="500"/>
                                            <p:tgtEl>
                                              <p:spTgt spid="6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9" fill="hold">
                          <p:stCondLst>
                            <p:cond delay="indefinite"/>
                          </p:stCondLst>
                          <p:childTnLst>
                            <p:par>
                              <p:cTn id="6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63" dur="500"/>
                                            <p:tgtEl>
                                              <p:spTgt spid="7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4" fill="hold">
                          <p:stCondLst>
                            <p:cond delay="indefinite"/>
                          </p:stCondLst>
                          <p:childTnLst>
                            <p:par>
                              <p:cTn id="6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9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1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2" dur="1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73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74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6" dur="500"/>
                                            <p:tgtEl>
                                              <p:spTgt spid="7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7" fill="hold">
                          <p:stCondLst>
                            <p:cond delay="indefinite"/>
                          </p:stCondLst>
                          <p:childTnLst>
                            <p:par>
                              <p:cTn id="7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9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1" dur="500"/>
                                            <p:tgtEl>
                                              <p:spTgt spid="7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2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83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5" dur="500"/>
                                            <p:tgtEl>
                                              <p:spTgt spid="7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86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88" dur="500"/>
                                            <p:tgtEl>
                                              <p:spTgt spid="7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9" fill="hold">
                          <p:stCondLst>
                            <p:cond delay="indefinite"/>
                          </p:stCondLst>
                          <p:childTnLst>
                            <p:par>
                              <p:cTn id="9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93" dur="500"/>
                                            <p:tgtEl>
                                              <p:spTgt spid="9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4" fill="hold">
                          <p:stCondLst>
                            <p:cond delay="indefinite"/>
                          </p:stCondLst>
                          <p:childTnLst>
                            <p:par>
                              <p:cTn id="9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6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98" dur="500"/>
                                            <p:tgtEl>
                                              <p:spTgt spid="8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9" fill="hold">
                          <p:stCondLst>
                            <p:cond delay="indefinite"/>
                          </p:stCondLst>
                          <p:childTnLst>
                            <p:par>
                              <p:cTn id="10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1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4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06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7" dur="100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8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9" presetID="10" presetClass="entr" presetSubtype="0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11" dur="500"/>
                                            <p:tgtEl>
                                              <p:spTgt spid="8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12" fill="hold">
                          <p:stCondLst>
                            <p:cond delay="indefinite"/>
                          </p:stCondLst>
                          <p:childTnLst>
                            <p:par>
                              <p:cTn id="11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14" presetID="22" presetClass="entr" presetSubtype="1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16" dur="500"/>
                                            <p:tgtEl>
                                              <p:spTgt spid="8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1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18" presetID="2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0" dur="500"/>
                                            <p:tgtEl>
                                              <p:spTgt spid="8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21" presetID="22" presetClass="entr" presetSubtype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3" dur="500"/>
                                            <p:tgtEl>
                                              <p:spTgt spid="9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24" fill="hold">
                          <p:stCondLst>
                            <p:cond delay="indefinite"/>
                          </p:stCondLst>
                          <p:childTnLst>
                            <p:par>
                              <p:cTn id="12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26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28" dur="500"/>
                                            <p:tgtEl>
                                              <p:spTgt spid="9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29" fill="hold">
                          <p:stCondLst>
                            <p:cond delay="indefinite"/>
                          </p:stCondLst>
                          <p:childTnLst>
                            <p:par>
                              <p:cTn id="13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1" presetID="2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up)">
                                          <p:cBhvr>
                                            <p:cTn id="133" dur="5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34" fill="hold">
                          <p:stCondLst>
                            <p:cond delay="indefinite"/>
                          </p:stCondLst>
                          <p:childTnLst>
                            <p:par>
                              <p:cTn id="13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3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8" grpId="0"/>
          <p:bldP spid="42" grpId="0" animBg="1"/>
          <p:bldP spid="43" grpId="0" animBg="1"/>
          <p:bldP spid="45" grpId="0" animBg="1"/>
          <p:bldP spid="46" grpId="0" animBg="1"/>
          <p:bldP spid="52" grpId="0"/>
          <p:bldP spid="67" grpId="0" animBg="1"/>
          <p:bldP spid="68" grpId="0" animBg="1"/>
          <p:bldP spid="69" grpId="0" animBg="1"/>
          <p:bldP spid="70" grpId="0" animBg="1"/>
          <p:bldP spid="74" grpId="0"/>
          <p:bldP spid="78" grpId="0" animBg="1"/>
          <p:bldP spid="79" grpId="0" animBg="1"/>
          <p:bldP spid="80" grpId="0" animBg="1"/>
          <p:bldP spid="81" grpId="0" animBg="1"/>
          <p:bldP spid="82" grpId="0"/>
          <p:bldP spid="89" grpId="0" animBg="1"/>
          <p:bldP spid="90" grpId="0" animBg="1"/>
          <p:bldP spid="91" grpId="0" animBg="1"/>
          <p:bldP spid="92" grpId="0" animBg="1"/>
          <p:bldP spid="93" grpId="0" animBg="1"/>
          <p:bldP spid="94" grpId="0" animBg="1"/>
        </p:bldLst>
      </p:timing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EC51802-DBA4-BE40-953F-984E142A5CA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673"/>
            <a:ext cx="12192000" cy="68546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75806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3424</TotalTime>
  <Words>376</Words>
  <Application>Microsoft Office PowerPoint</Application>
  <PresentationFormat>Widescreen</PresentationFormat>
  <Paragraphs>156</Paragraphs>
  <Slides>13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13</vt:i4>
      </vt:variant>
    </vt:vector>
  </HeadingPairs>
  <TitlesOfParts>
    <vt:vector size="20" baseType="lpstr">
      <vt:lpstr>Arial</vt:lpstr>
      <vt:lpstr>Calibri</vt:lpstr>
      <vt:lpstr>Times New Roman</vt:lpstr>
      <vt:lpstr>UTM Cookies</vt:lpstr>
      <vt:lpstr>Office Theme</vt:lpstr>
      <vt:lpstr>1_Office Theme</vt:lpstr>
      <vt:lpstr>2_Office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Phạm Thanh Hằng (ADAS – GV)</dc:creator>
  <cp:lastModifiedBy>admin</cp:lastModifiedBy>
  <cp:revision>289</cp:revision>
  <dcterms:created xsi:type="dcterms:W3CDTF">2021-06-02T01:34:28Z</dcterms:created>
  <dcterms:modified xsi:type="dcterms:W3CDTF">2022-09-28T02:18:55Z</dcterms:modified>
</cp:coreProperties>
</file>