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87" r:id="rId4"/>
  </p:sldMasterIdLst>
  <p:notesMasterIdLst>
    <p:notesMasterId r:id="rId16"/>
  </p:notesMasterIdLst>
  <p:sldIdLst>
    <p:sldId id="257" r:id="rId5"/>
    <p:sldId id="262" r:id="rId6"/>
    <p:sldId id="303" r:id="rId7"/>
    <p:sldId id="302" r:id="rId8"/>
    <p:sldId id="272" r:id="rId9"/>
    <p:sldId id="304" r:id="rId10"/>
    <p:sldId id="291" r:id="rId11"/>
    <p:sldId id="292" r:id="rId12"/>
    <p:sldId id="293" r:id="rId13"/>
    <p:sldId id="305" r:id="rId14"/>
    <p:sldId id="28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12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77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7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9/22/2022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mừng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các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em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đến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với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tiết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Toán</a:t>
            </a:r>
            <a:endParaRPr kumimoji="0" lang="en-US" altLang="zh-CN" sz="7200" b="1" i="0" u="none" strike="noStrike" kern="1200" cap="none" spc="0" normalizeH="0" baseline="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65E73E-5BA3-4B4D-8755-FB074395EEDF}"/>
              </a:ext>
            </a:extLst>
          </p:cNvPr>
          <p:cNvSpPr txBox="1"/>
          <p:nvPr/>
        </p:nvSpPr>
        <p:spPr>
          <a:xfrm>
            <a:off x="4701713" y="1189873"/>
            <a:ext cx="4020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2</a:t>
            </a:r>
            <a:r>
              <a:rPr lang="en-US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4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/9/2021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38EA11-1AAE-4C1B-AC8F-90AB071EB35E}"/>
              </a:ext>
            </a:extLst>
          </p:cNvPr>
          <p:cNvSpPr txBox="1"/>
          <p:nvPr/>
        </p:nvSpPr>
        <p:spPr>
          <a:xfrm>
            <a:off x="298523" y="1852800"/>
            <a:ext cx="4020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1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 T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iếng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Việt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A3130B-7B5E-4F3F-A5F7-EE4780D91184}"/>
              </a:ext>
            </a:extLst>
          </p:cNvPr>
          <p:cNvSpPr txBox="1"/>
          <p:nvPr/>
        </p:nvSpPr>
        <p:spPr>
          <a:xfrm>
            <a:off x="252563" y="2354057"/>
            <a:ext cx="8779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 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 bài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9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15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38EA11-1AAE-4C1B-AC8F-90AB071EB35E}"/>
              </a:ext>
            </a:extLst>
          </p:cNvPr>
          <p:cNvSpPr txBox="1"/>
          <p:nvPr/>
        </p:nvSpPr>
        <p:spPr>
          <a:xfrm>
            <a:off x="298523" y="3170611"/>
            <a:ext cx="4020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prstClr val="white"/>
                </a:solidFill>
                <a:latin typeface="HP001 4 hàng" panose="020B0603050302020204" pitchFamily="34" charset="0"/>
              </a:rPr>
              <a:t>2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 Toán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A3130B-7B5E-4F3F-A5F7-EE4780D91184}"/>
              </a:ext>
            </a:extLst>
          </p:cNvPr>
          <p:cNvSpPr txBox="1"/>
          <p:nvPr/>
        </p:nvSpPr>
        <p:spPr>
          <a:xfrm>
            <a:off x="252563" y="3671868"/>
            <a:ext cx="8779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 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 bài 1, 2, 3, 4,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27 + 28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A7D5AB-1E5B-45B7-AE8E-5420563D2027}"/>
              </a:ext>
            </a:extLst>
          </p:cNvPr>
          <p:cNvSpPr txBox="1"/>
          <p:nvPr/>
        </p:nvSpPr>
        <p:spPr>
          <a:xfrm>
            <a:off x="4695175" y="4458608"/>
            <a:ext cx="7649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 ký </a:t>
            </a:r>
            <a:r>
              <a:rPr lang="en-US" sz="3200" b="1" dirty="0">
                <a:solidFill>
                  <a:srgbClr val="EEECE1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14345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9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1876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800" b="1" i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j-lt"/>
                <a:cs typeface="+mj-lt"/>
              </a:rPr>
              <a:t>Toán</a:t>
            </a: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8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58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kumimoji="0" lang="en-US" sz="5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289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ngày </a:t>
            </a:r>
            <a:r>
              <a:rPr lang="vi-VN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4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3385933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775880" y="2494766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tập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332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7210" y="638810"/>
            <a:ext cx="4401185" cy="680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1. Chọn câu trả lời đúng.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2915" y="1710055"/>
            <a:ext cx="10919460" cy="10591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399530" y="2059305"/>
            <a:ext cx="892810" cy="5676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15" y="2945130"/>
            <a:ext cx="10866120" cy="967740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9351010" y="3256280"/>
            <a:ext cx="892810" cy="5676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065" y="4086225"/>
            <a:ext cx="10751820" cy="937260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447415" y="4382135"/>
            <a:ext cx="892810" cy="5676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48" descr="p3012_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080536" y="371910"/>
            <a:ext cx="2018331" cy="127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bldLvl="0" animBg="1"/>
      <p:bldP spid="14" grpId="1" animBg="1"/>
      <p:bldP spid="17" grpId="0" bldLvl="0" animBg="1"/>
      <p:bldP spid="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22250" y="212725"/>
            <a:ext cx="680085" cy="61912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2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9145" y="455930"/>
            <a:ext cx="4453255" cy="20764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65" y="1148080"/>
            <a:ext cx="5870575" cy="118491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388745" y="2505075"/>
            <a:ext cx="4798060" cy="933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30, 35, 50, 53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245" y="3703320"/>
            <a:ext cx="6093460" cy="118618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1337945" y="5000625"/>
            <a:ext cx="4798060" cy="933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53 - 30 = 23</a:t>
            </a:r>
          </a:p>
        </p:txBody>
      </p:sp>
      <p:sp>
        <p:nvSpPr>
          <p:cNvPr id="9" name="Oval 8"/>
          <p:cNvSpPr/>
          <p:nvPr/>
        </p:nvSpPr>
        <p:spPr>
          <a:xfrm>
            <a:off x="2059350" y="2687955"/>
            <a:ext cx="892810" cy="5676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570731" y="2672366"/>
            <a:ext cx="892810" cy="5676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7" grpId="0" bldLvl="0" animBg="1"/>
      <p:bldP spid="17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7922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vi-VN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2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202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3385933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404280" y="2495708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6: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2)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8948" y="3187117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2 (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tr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24)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76388" y="3812233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a.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Các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số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đó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là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: .....................................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76387" y="4477690"/>
            <a:ext cx="10045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b.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Hiệu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số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lớn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nhất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số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bé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nhất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là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976585" y="5136595"/>
            <a:ext cx="10045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 ...  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-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 ...   =  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82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3420" y="1505585"/>
            <a:ext cx="10888980" cy="28289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584065" y="2626995"/>
            <a:ext cx="537210" cy="6184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&lt;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3905" y="3560445"/>
            <a:ext cx="537210" cy="6184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&gt;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973041" y="2589193"/>
            <a:ext cx="537210" cy="680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=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36576" y="3146612"/>
            <a:ext cx="8740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6"/>
          <p:cNvSpPr txBox="1">
            <a:spLocks/>
          </p:cNvSpPr>
          <p:nvPr/>
        </p:nvSpPr>
        <p:spPr>
          <a:xfrm>
            <a:off x="3782029" y="3146612"/>
            <a:ext cx="665600" cy="454174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0000"/>
                </a:solidFill>
              </a:rPr>
              <a:t>39</a:t>
            </a:r>
            <a:r>
              <a:rPr lang="en-US" sz="2800" dirty="0"/>
              <a:t>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536576" y="4074459"/>
            <a:ext cx="9163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6"/>
          <p:cNvSpPr txBox="1">
            <a:spLocks/>
          </p:cNvSpPr>
          <p:nvPr/>
        </p:nvSpPr>
        <p:spPr>
          <a:xfrm>
            <a:off x="3784024" y="4074459"/>
            <a:ext cx="665600" cy="454174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0000"/>
                </a:solidFill>
              </a:rPr>
              <a:t>93</a:t>
            </a:r>
            <a:r>
              <a:rPr lang="en-US" sz="2800" dirty="0"/>
              <a:t>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7693712" y="3157033"/>
            <a:ext cx="10872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6"/>
          <p:cNvSpPr txBox="1">
            <a:spLocks/>
          </p:cNvSpPr>
          <p:nvPr/>
        </p:nvSpPr>
        <p:spPr>
          <a:xfrm>
            <a:off x="7985202" y="3160059"/>
            <a:ext cx="665600" cy="454174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0000"/>
                </a:solidFill>
              </a:rPr>
              <a:t>55</a:t>
            </a:r>
            <a:r>
              <a:rPr lang="en-US" sz="2800" dirty="0"/>
              <a:t> 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9594892" y="3146612"/>
            <a:ext cx="957090" cy="104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6"/>
          <p:cNvSpPr txBox="1">
            <a:spLocks/>
          </p:cNvSpPr>
          <p:nvPr/>
        </p:nvSpPr>
        <p:spPr>
          <a:xfrm>
            <a:off x="9886382" y="3160059"/>
            <a:ext cx="665600" cy="454174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0000"/>
                </a:solidFill>
              </a:rPr>
              <a:t>55</a:t>
            </a:r>
            <a:r>
              <a:rPr lang="en-US" sz="2800" dirty="0"/>
              <a:t> 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7693712" y="4081854"/>
            <a:ext cx="10872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6"/>
          <p:cNvSpPr txBox="1">
            <a:spLocks/>
          </p:cNvSpPr>
          <p:nvPr/>
        </p:nvSpPr>
        <p:spPr>
          <a:xfrm>
            <a:off x="7985202" y="4084880"/>
            <a:ext cx="665600" cy="454174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0000"/>
                </a:solidFill>
              </a:rPr>
              <a:t>78</a:t>
            </a:r>
            <a:r>
              <a:rPr lang="en-US" sz="2800" dirty="0"/>
              <a:t> 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9635233" y="4074459"/>
            <a:ext cx="957090" cy="12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6"/>
          <p:cNvSpPr txBox="1">
            <a:spLocks/>
          </p:cNvSpPr>
          <p:nvPr/>
        </p:nvSpPr>
        <p:spPr>
          <a:xfrm>
            <a:off x="9926723" y="4078754"/>
            <a:ext cx="665600" cy="454174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0000"/>
                </a:solidFill>
              </a:rPr>
              <a:t>72</a:t>
            </a:r>
            <a:r>
              <a:rPr lang="en-US" sz="2800" dirty="0"/>
              <a:t>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973041" y="3529647"/>
            <a:ext cx="537210" cy="680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11" grpId="0"/>
      <p:bldP spid="13" grpId="0"/>
      <p:bldP spid="15" grpId="0"/>
      <p:bldP spid="19" grpId="0"/>
      <p:bldP spid="23" grpId="0"/>
      <p:bldP spid="25" grpId="0"/>
      <p:bldP spid="26" grpId="0" bldLvl="0" animBg="1"/>
      <p:bldP spid="2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60" y="128421"/>
            <a:ext cx="11038840" cy="5560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720" y="117475"/>
            <a:ext cx="8787765" cy="660527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07" y="2427089"/>
            <a:ext cx="1157845" cy="1206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216</Words>
  <Application>Microsoft Office PowerPoint</Application>
  <PresentationFormat>Widescreen</PresentationFormat>
  <Paragraphs>69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微软雅黑</vt:lpstr>
      <vt:lpstr>宋体</vt:lpstr>
      <vt:lpstr>宋体</vt:lpstr>
      <vt:lpstr>Arial</vt:lpstr>
      <vt:lpstr>Calibri</vt:lpstr>
      <vt:lpstr>Calibri Light</vt:lpstr>
      <vt:lpstr>等线</vt:lpstr>
      <vt:lpstr>HP001 4 hàng</vt:lpstr>
      <vt:lpstr>ITC Avant Garde Std Bk</vt:lpstr>
      <vt:lpstr>Times New Roman</vt:lpstr>
      <vt:lpstr>字魂17号-萌趣果冻体</vt:lpstr>
      <vt:lpstr>1_Office Theme</vt:lpstr>
      <vt:lpstr>3_Office Theme</vt:lpstr>
      <vt:lpstr>1_Office 主题​​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17</cp:revision>
  <dcterms:created xsi:type="dcterms:W3CDTF">2021-05-07T10:25:00Z</dcterms:created>
  <dcterms:modified xsi:type="dcterms:W3CDTF">2022-09-22T09:47:51Z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