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7" r:id="rId3"/>
    <p:sldMasterId id="2147483692" r:id="rId4"/>
  </p:sldMasterIdLst>
  <p:notesMasterIdLst>
    <p:notesMasterId r:id="rId22"/>
  </p:notesMasterIdLst>
  <p:sldIdLst>
    <p:sldId id="257" r:id="rId5"/>
    <p:sldId id="283" r:id="rId6"/>
    <p:sldId id="284" r:id="rId7"/>
    <p:sldId id="285" r:id="rId8"/>
    <p:sldId id="286" r:id="rId9"/>
    <p:sldId id="262" r:id="rId10"/>
    <p:sldId id="304" r:id="rId11"/>
    <p:sldId id="264" r:id="rId12"/>
    <p:sldId id="265" r:id="rId13"/>
    <p:sldId id="305" r:id="rId14"/>
    <p:sldId id="287" r:id="rId15"/>
    <p:sldId id="288" r:id="rId16"/>
    <p:sldId id="289" r:id="rId17"/>
    <p:sldId id="303" r:id="rId18"/>
    <p:sldId id="306" r:id="rId19"/>
    <p:sldId id="307" r:id="rId20"/>
    <p:sldId id="28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3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7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568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56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DAC8-406F-4D4A-A7A2-39A39F333314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17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513738" y="2494766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chung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1E6E0-ADFA-4CE3-ACBA-836C9CC859DC}"/>
              </a:ext>
            </a:extLst>
          </p:cNvPr>
          <p:cNvSpPr txBox="1"/>
          <p:nvPr/>
        </p:nvSpPr>
        <p:spPr>
          <a:xfrm>
            <a:off x="739748" y="3820506"/>
            <a:ext cx="402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56 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=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...</a:t>
            </a:r>
            <a:r>
              <a:rPr lang="x-none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+  ...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3961C9-249F-42E8-AC38-ED29B53D1F4E}"/>
              </a:ext>
            </a:extLst>
          </p:cNvPr>
          <p:cNvSpPr txBox="1"/>
          <p:nvPr/>
        </p:nvSpPr>
        <p:spPr>
          <a:xfrm>
            <a:off x="5427271" y="3815770"/>
            <a:ext cx="4375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84 =   ...   + ...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FA43A6-B4DB-46B6-890D-F0B68B207852}"/>
              </a:ext>
            </a:extLst>
          </p:cNvPr>
          <p:cNvSpPr txBox="1"/>
          <p:nvPr/>
        </p:nvSpPr>
        <p:spPr>
          <a:xfrm>
            <a:off x="727305" y="4484045"/>
            <a:ext cx="403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95</a:t>
            </a:r>
            <a:r>
              <a:rPr lang="x-none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=  ...  +  ...</a:t>
            </a:r>
            <a:r>
              <a:rPr lang="x-none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1848E6-6C53-4619-A0D2-A718F4E8E0BB}"/>
              </a:ext>
            </a:extLst>
          </p:cNvPr>
          <p:cNvSpPr txBox="1"/>
          <p:nvPr/>
        </p:nvSpPr>
        <p:spPr>
          <a:xfrm>
            <a:off x="5446334" y="4468934"/>
            <a:ext cx="4356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72 =   ...   + ...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473B45-323A-4D67-B378-AF230B33FE50}"/>
              </a:ext>
            </a:extLst>
          </p:cNvPr>
          <p:cNvSpPr txBox="1"/>
          <p:nvPr/>
        </p:nvSpPr>
        <p:spPr>
          <a:xfrm>
            <a:off x="201576" y="3168528"/>
            <a:ext cx="333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Bài 2 ( tr </a:t>
            </a:r>
            <a:r>
              <a:rPr lang="vi-VN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3</a:t>
            </a:r>
            <a:r>
              <a:rPr lang="vi-VN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)_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38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6345" y="1829435"/>
            <a:ext cx="9758045" cy="22898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415915" y="2200910"/>
            <a:ext cx="547370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2300" y="3068955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76360" y="2200910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99650" y="3068955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 2"/>
          <p:cNvGraphicFramePr/>
          <p:nvPr>
            <p:extLst>
              <p:ext uri="{D42A27DB-BD31-4B8C-83A1-F6EECF244321}">
                <p14:modId xmlns:p14="http://schemas.microsoft.com/office/powerpoint/2010/main" val="3204085066"/>
              </p:ext>
            </p:extLst>
          </p:nvPr>
        </p:nvGraphicFramePr>
        <p:xfrm>
          <a:off x="2003613" y="1510030"/>
          <a:ext cx="8937438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9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9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 err="1"/>
                        <a:t>Số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liền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trước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 err="1"/>
                        <a:t>Số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đã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cho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Số liền sau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 smtClean="0"/>
                        <a:t>34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35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 smtClean="0"/>
                        <a:t>?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 smtClean="0"/>
                        <a:t>?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334010" y="133350"/>
            <a:ext cx="2382296" cy="760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3. </a:t>
            </a:r>
            <a:r>
              <a:rPr lang="en-US" sz="4800" dirty="0" err="1" smtClean="0"/>
              <a:t>Số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sp>
        <p:nvSpPr>
          <p:cNvPr id="14" name="Rounded Rectangle 13"/>
          <p:cNvSpPr/>
          <p:nvPr/>
        </p:nvSpPr>
        <p:spPr>
          <a:xfrm>
            <a:off x="3088492" y="3074075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39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74570" y="304718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88492" y="3795323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58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74570" y="3781875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60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088492" y="4453295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76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74570" y="4453295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78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2390" y="953770"/>
            <a:ext cx="5544820" cy="4003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75" y="1235075"/>
            <a:ext cx="4370107" cy="1365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22250" y="212725"/>
            <a:ext cx="680085" cy="61912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9775" y="2728595"/>
            <a:ext cx="4533900" cy="9226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24, 37, 42, 45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92" y="3861435"/>
            <a:ext cx="4711383" cy="138684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02335" y="5547995"/>
            <a:ext cx="4533900" cy="9226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45 </a:t>
            </a:r>
            <a:r>
              <a:rPr lang="en-US" sz="4400" dirty="0"/>
              <a:t>+ </a:t>
            </a:r>
            <a:r>
              <a:rPr lang="en-US" sz="4400" dirty="0" smtClean="0"/>
              <a:t>24 </a:t>
            </a:r>
            <a:r>
              <a:rPr lang="en-US" sz="4400" dirty="0"/>
              <a:t>= 69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1527" y="2039041"/>
            <a:ext cx="604932" cy="4520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37</a:t>
            </a:r>
            <a:endParaRPr lang="en-US" sz="2800" dirty="0"/>
          </a:p>
        </p:txBody>
      </p:sp>
      <p:sp>
        <p:nvSpPr>
          <p:cNvPr id="13" name="Rounded Rectangle 12"/>
          <p:cNvSpPr/>
          <p:nvPr/>
        </p:nvSpPr>
        <p:spPr>
          <a:xfrm>
            <a:off x="9749303" y="2058166"/>
            <a:ext cx="604932" cy="4520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45</a:t>
            </a:r>
            <a:endParaRPr lang="en-US" sz="2800" dirty="0"/>
          </a:p>
        </p:txBody>
      </p:sp>
      <p:sp>
        <p:nvSpPr>
          <p:cNvPr id="14" name="Rounded Rectangle 13"/>
          <p:cNvSpPr/>
          <p:nvPr/>
        </p:nvSpPr>
        <p:spPr>
          <a:xfrm>
            <a:off x="8646459" y="3861435"/>
            <a:ext cx="604932" cy="4520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24</a:t>
            </a:r>
            <a:endParaRPr lang="en-US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10851777" y="3189922"/>
            <a:ext cx="604932" cy="4520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42</a:t>
            </a:r>
            <a:endParaRPr lang="en-US" sz="2800" dirty="0"/>
          </a:p>
        </p:txBody>
      </p:sp>
      <p:sp>
        <p:nvSpPr>
          <p:cNvPr id="16" name="Oval 15"/>
          <p:cNvSpPr/>
          <p:nvPr/>
        </p:nvSpPr>
        <p:spPr>
          <a:xfrm>
            <a:off x="3845858" y="2728595"/>
            <a:ext cx="847165" cy="8202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378249" y="2779787"/>
            <a:ext cx="847165" cy="8202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bldLvl="0" animBg="1"/>
      <p:bldP spid="12" grpId="1" animBg="1"/>
      <p:bldP spid="11" grpId="1" animBg="1"/>
      <p:bldP spid="11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45175-BF94-4DA9-8224-654DF58E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C02A0-813E-47B6-BA06-155FDE65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2A5576D-D0E5-4786-BA8D-FDA3AE756522}"/>
              </a:ext>
            </a:extLst>
          </p:cNvPr>
          <p:cNvSpPr txBox="1">
            <a:spLocks/>
          </p:cNvSpPr>
          <p:nvPr/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B2FB8EE-5138-472A-8471-3BC1FD258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505" y="167452"/>
            <a:ext cx="9191625" cy="437765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E12AA9-F14C-4F54-A687-1FDA4520D986}"/>
              </a:ext>
            </a:extLst>
          </p:cNvPr>
          <p:cNvCxnSpPr/>
          <p:nvPr/>
        </p:nvCxnSpPr>
        <p:spPr>
          <a:xfrm>
            <a:off x="2086252" y="603682"/>
            <a:ext cx="330249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ED9101-363B-4FE9-8BE8-893D1C9947B3}"/>
              </a:ext>
            </a:extLst>
          </p:cNvPr>
          <p:cNvCxnSpPr/>
          <p:nvPr/>
        </p:nvCxnSpPr>
        <p:spPr>
          <a:xfrm>
            <a:off x="5690586" y="639193"/>
            <a:ext cx="330249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75D21A-2933-46ED-BA61-096C8295461D}"/>
              </a:ext>
            </a:extLst>
          </p:cNvPr>
          <p:cNvCxnSpPr>
            <a:cxnSpLocks/>
          </p:cNvCxnSpPr>
          <p:nvPr/>
        </p:nvCxnSpPr>
        <p:spPr>
          <a:xfrm>
            <a:off x="9823665" y="607208"/>
            <a:ext cx="76508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E6F7E1-01DF-4D1A-ABED-52BC0DCF1E9A}"/>
              </a:ext>
            </a:extLst>
          </p:cNvPr>
          <p:cNvCxnSpPr>
            <a:cxnSpLocks/>
          </p:cNvCxnSpPr>
          <p:nvPr/>
        </p:nvCxnSpPr>
        <p:spPr>
          <a:xfrm>
            <a:off x="2084644" y="926804"/>
            <a:ext cx="461799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3" name="Picture 148" descr="p3012_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697979" y="1937"/>
            <a:ext cx="2018331" cy="127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6"/>
          <p:cNvSpPr txBox="1">
            <a:spLocks/>
          </p:cNvSpPr>
          <p:nvPr/>
        </p:nvSpPr>
        <p:spPr>
          <a:xfrm>
            <a:off x="3308005" y="4679576"/>
            <a:ext cx="7134383" cy="1649881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2800" dirty="0" err="1" smtClean="0">
                <a:solidFill>
                  <a:srgbClr val="FF0000"/>
                </a:solidFill>
              </a:rPr>
              <a:t>Tóm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tắt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l"/>
            <a:r>
              <a:rPr lang="en-US" sz="2800" dirty="0" err="1" smtClean="0"/>
              <a:t>Lớp</a:t>
            </a:r>
            <a:r>
              <a:rPr lang="en-US" sz="2800" dirty="0" smtClean="0"/>
              <a:t> </a:t>
            </a:r>
            <a:r>
              <a:rPr lang="en-US" sz="2800" dirty="0" err="1" smtClean="0"/>
              <a:t>2A</a:t>
            </a:r>
            <a:r>
              <a:rPr lang="en-US" sz="2800" dirty="0" smtClean="0"/>
              <a:t>: 29 </a:t>
            </a:r>
            <a:r>
              <a:rPr lang="en-US" sz="2800" dirty="0" err="1" smtClean="0"/>
              <a:t>cây</a:t>
            </a:r>
            <a:endParaRPr lang="en-US" sz="2800" dirty="0" smtClean="0"/>
          </a:p>
          <a:p>
            <a:pPr algn="l"/>
            <a:r>
              <a:rPr lang="en-US" sz="2800" dirty="0" err="1" smtClean="0"/>
              <a:t>Lớp</a:t>
            </a:r>
            <a:r>
              <a:rPr lang="en-US" sz="2800" dirty="0" smtClean="0"/>
              <a:t> </a:t>
            </a:r>
            <a:r>
              <a:rPr lang="en-US" sz="2800" dirty="0" err="1" smtClean="0"/>
              <a:t>2B</a:t>
            </a:r>
            <a:r>
              <a:rPr lang="en-US" sz="2800" dirty="0" smtClean="0"/>
              <a:t>: 25 </a:t>
            </a:r>
            <a:r>
              <a:rPr lang="en-US" sz="2800" dirty="0" err="1" smtClean="0"/>
              <a:t>cây</a:t>
            </a:r>
            <a:endParaRPr lang="en-US" sz="2800" dirty="0" smtClean="0"/>
          </a:p>
          <a:p>
            <a:pPr algn="l"/>
            <a:r>
              <a:rPr lang="en-US" sz="2800" dirty="0" err="1" smtClean="0"/>
              <a:t>Lớp</a:t>
            </a:r>
            <a:r>
              <a:rPr lang="en-US" sz="2800" dirty="0" smtClean="0"/>
              <a:t> </a:t>
            </a:r>
            <a:r>
              <a:rPr lang="en-US" sz="2800" dirty="0" err="1" smtClean="0"/>
              <a:t>2A</a:t>
            </a:r>
            <a:r>
              <a:rPr lang="en-US" sz="2800" dirty="0" smtClean="0"/>
              <a:t> </a:t>
            </a:r>
            <a:r>
              <a:rPr lang="en-US" sz="2800" dirty="0" err="1" smtClean="0"/>
              <a:t>trồng</a:t>
            </a:r>
            <a:r>
              <a:rPr lang="en-US" sz="2800" dirty="0" smtClean="0"/>
              <a:t>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hơn</a:t>
            </a:r>
            <a:r>
              <a:rPr lang="en-US" sz="2800" dirty="0" smtClean="0"/>
              <a:t> </a:t>
            </a:r>
            <a:r>
              <a:rPr lang="en-US" sz="2800" dirty="0" err="1" smtClean="0"/>
              <a:t>lớp</a:t>
            </a:r>
            <a:r>
              <a:rPr lang="en-US" sz="2800" dirty="0" smtClean="0"/>
              <a:t> </a:t>
            </a:r>
            <a:r>
              <a:rPr lang="en-US" sz="2800" dirty="0" err="1" smtClean="0"/>
              <a:t>2B</a:t>
            </a:r>
            <a:r>
              <a:rPr lang="en-US" sz="2800" dirty="0" smtClean="0"/>
              <a:t>: .... </a:t>
            </a:r>
            <a:r>
              <a:rPr lang="en-US" sz="2800" dirty="0" err="1"/>
              <a:t>c</a:t>
            </a:r>
            <a:r>
              <a:rPr lang="en-US" sz="2800" dirty="0" err="1" smtClean="0"/>
              <a:t>ây</a:t>
            </a:r>
            <a:r>
              <a:rPr lang="en-US" sz="2800" dirty="0" smtClean="0"/>
              <a:t>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641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1E6E0-ADFA-4CE3-ACBA-836C9CC859DC}"/>
              </a:ext>
            </a:extLst>
          </p:cNvPr>
          <p:cNvSpPr txBox="1"/>
          <p:nvPr/>
        </p:nvSpPr>
        <p:spPr>
          <a:xfrm>
            <a:off x="2555093" y="1830350"/>
            <a:ext cx="402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giải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473B45-323A-4D67-B378-AF230B33FE50}"/>
              </a:ext>
            </a:extLst>
          </p:cNvPr>
          <p:cNvSpPr txBox="1"/>
          <p:nvPr/>
        </p:nvSpPr>
        <p:spPr>
          <a:xfrm>
            <a:off x="201576" y="1178372"/>
            <a:ext cx="333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Bài </a:t>
            </a:r>
            <a:r>
              <a:rPr lang="en-US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5</a:t>
            </a:r>
            <a:r>
              <a:rPr lang="vi-VN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( tr </a:t>
            </a:r>
            <a:r>
              <a:rPr lang="vi-VN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4</a:t>
            </a:r>
            <a:r>
              <a:rPr lang="vi-VN" sz="3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)_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6168675" y="593879"/>
            <a:ext cx="7134383" cy="1649881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2800" dirty="0" err="1" smtClean="0">
                <a:solidFill>
                  <a:srgbClr val="FFFF00"/>
                </a:solidFill>
              </a:rPr>
              <a:t>Tóm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tắt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 err="1" smtClean="0">
                <a:solidFill>
                  <a:srgbClr val="FFFF00"/>
                </a:solidFill>
              </a:rPr>
              <a:t>Lớp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2A</a:t>
            </a:r>
            <a:r>
              <a:rPr lang="en-US" sz="2800" dirty="0" smtClean="0">
                <a:solidFill>
                  <a:srgbClr val="FFFF00"/>
                </a:solidFill>
              </a:rPr>
              <a:t>: 29 </a:t>
            </a:r>
            <a:r>
              <a:rPr lang="en-US" sz="2800" dirty="0" err="1" smtClean="0">
                <a:solidFill>
                  <a:srgbClr val="FFFF00"/>
                </a:solidFill>
              </a:rPr>
              <a:t>cây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 err="1" smtClean="0">
                <a:solidFill>
                  <a:srgbClr val="FFFF00"/>
                </a:solidFill>
              </a:rPr>
              <a:t>Lớp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2B</a:t>
            </a:r>
            <a:r>
              <a:rPr lang="en-US" sz="2800" dirty="0" smtClean="0">
                <a:solidFill>
                  <a:srgbClr val="FFFF00"/>
                </a:solidFill>
              </a:rPr>
              <a:t>: 25 </a:t>
            </a:r>
            <a:r>
              <a:rPr lang="en-US" sz="2800" dirty="0" err="1" smtClean="0">
                <a:solidFill>
                  <a:srgbClr val="FFFF00"/>
                </a:solidFill>
              </a:rPr>
              <a:t>cây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l"/>
            <a:r>
              <a:rPr lang="en-US" sz="2800" dirty="0" err="1" smtClean="0">
                <a:solidFill>
                  <a:srgbClr val="FFFF00"/>
                </a:solidFill>
              </a:rPr>
              <a:t>Lớp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2A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trồng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nhiều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hơn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lớp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2B</a:t>
            </a:r>
            <a:r>
              <a:rPr lang="en-US" sz="2800" dirty="0" smtClean="0">
                <a:solidFill>
                  <a:srgbClr val="FFFF00"/>
                </a:solidFill>
              </a:rPr>
              <a:t>: .... </a:t>
            </a:r>
            <a:r>
              <a:rPr lang="en-US" sz="2800" dirty="0" err="1">
                <a:solidFill>
                  <a:srgbClr val="FFFF00"/>
                </a:solidFill>
              </a:rPr>
              <a:t>c</a:t>
            </a:r>
            <a:r>
              <a:rPr lang="en-US" sz="2800" dirty="0" err="1" smtClean="0">
                <a:solidFill>
                  <a:srgbClr val="FFFF00"/>
                </a:solidFill>
              </a:rPr>
              <a:t>ây</a:t>
            </a:r>
            <a:r>
              <a:rPr lang="en-US" sz="2800" dirty="0" smtClean="0">
                <a:solidFill>
                  <a:srgbClr val="FFFF00"/>
                </a:solidFill>
              </a:rPr>
              <a:t>? 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E1E6E0-ADFA-4CE3-ACBA-836C9CC859DC}"/>
              </a:ext>
            </a:extLst>
          </p:cNvPr>
          <p:cNvSpPr txBox="1"/>
          <p:nvPr/>
        </p:nvSpPr>
        <p:spPr>
          <a:xfrm>
            <a:off x="605270" y="2477014"/>
            <a:ext cx="7368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Lớp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............................................ :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E1E6E0-ADFA-4CE3-ACBA-836C9CC859DC}"/>
              </a:ext>
            </a:extLst>
          </p:cNvPr>
          <p:cNvSpPr txBox="1"/>
          <p:nvPr/>
        </p:nvSpPr>
        <p:spPr>
          <a:xfrm>
            <a:off x="1264176" y="3142471"/>
            <a:ext cx="7368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....................=.......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E1E6E0-ADFA-4CE3-ACBA-836C9CC859DC}"/>
              </a:ext>
            </a:extLst>
          </p:cNvPr>
          <p:cNvSpPr txBox="1"/>
          <p:nvPr/>
        </p:nvSpPr>
        <p:spPr>
          <a:xfrm>
            <a:off x="2985400" y="3823786"/>
            <a:ext cx="7368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.......................</a:t>
            </a:r>
            <a:endParaRPr lang="x-none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3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65E73E-5BA3-4B4D-8755-FB074395EEDF}"/>
              </a:ext>
            </a:extLst>
          </p:cNvPr>
          <p:cNvSpPr txBox="1"/>
          <p:nvPr/>
        </p:nvSpPr>
        <p:spPr>
          <a:xfrm>
            <a:off x="4701713" y="1189873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/9/2021 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8EA11-1AAE-4C1B-AC8F-90AB071EB35E}"/>
              </a:ext>
            </a:extLst>
          </p:cNvPr>
          <p:cNvSpPr txBox="1"/>
          <p:nvPr/>
        </p:nvSpPr>
        <p:spPr>
          <a:xfrm>
            <a:off x="298523" y="1852800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T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iếng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Việt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3130B-7B5E-4F3F-A5F7-EE4780D91184}"/>
              </a:ext>
            </a:extLst>
          </p:cNvPr>
          <p:cNvSpPr txBox="1"/>
          <p:nvPr/>
        </p:nvSpPr>
        <p:spPr>
          <a:xfrm>
            <a:off x="252563" y="2354057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4, 5, 6, 7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14 + 15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38EA11-1AAE-4C1B-AC8F-90AB071EB35E}"/>
              </a:ext>
            </a:extLst>
          </p:cNvPr>
          <p:cNvSpPr txBox="1"/>
          <p:nvPr/>
        </p:nvSpPr>
        <p:spPr>
          <a:xfrm>
            <a:off x="298523" y="3170611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prstClr val="white"/>
                </a:solidFill>
                <a:latin typeface="HP001 4 hàng" panose="020B0603050302020204" pitchFamily="34" charset="0"/>
              </a:rPr>
              <a:t>2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A3130B-7B5E-4F3F-A5F7-EE4780D91184}"/>
              </a:ext>
            </a:extLst>
          </p:cNvPr>
          <p:cNvSpPr txBox="1"/>
          <p:nvPr/>
        </p:nvSpPr>
        <p:spPr>
          <a:xfrm>
            <a:off x="252563" y="3671868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1, 2, 3, 4,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5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26 + 27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A7D5AB-1E5B-45B7-AE8E-5420563D2027}"/>
              </a:ext>
            </a:extLst>
          </p:cNvPr>
          <p:cNvSpPr txBox="1"/>
          <p:nvPr/>
        </p:nvSpPr>
        <p:spPr>
          <a:xfrm>
            <a:off x="4695175" y="4458608"/>
            <a:ext cx="7649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 ký </a:t>
            </a:r>
            <a:r>
              <a:rPr lang="en-US" sz="3200" b="1" dirty="0" smtClean="0">
                <a:solidFill>
                  <a:srgbClr val="EEECE1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43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9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181863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200137" y="1652335"/>
            <a:ext cx="7765366" cy="23808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Trò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chơi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Ong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Về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Tổ</a:t>
            </a:r>
            <a:endParaRPr lang="en-US" sz="15000" b="1" cap="none" spc="0" dirty="0">
              <a:ln w="0">
                <a:noFill/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MercuriusScript" panose="01010101010101010101" pitchFamily="2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817301" y="3031593"/>
            <a:ext cx="4557399" cy="1424293"/>
          </a:xfrm>
          <a:prstGeom prst="roundRect">
            <a:avLst>
              <a:gd name="adj" fmla="val 50000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4800" b="1" dirty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đầu</a:t>
            </a:r>
            <a:endParaRPr lang="en-US" sz="4800" b="1" dirty="0">
              <a:solidFill>
                <a:schemeClr val="bg1"/>
              </a:solidFill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131692" y="84406"/>
            <a:ext cx="2597440" cy="17303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0" t="5948" b="66360"/>
          <a:stretch>
            <a:fillRect/>
          </a:stretch>
        </p:blipFill>
        <p:spPr>
          <a:xfrm>
            <a:off x="9686778" y="35169"/>
            <a:ext cx="2505222" cy="18991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t="68718" r="64633" b="8103"/>
          <a:stretch>
            <a:fillRect/>
          </a:stretch>
        </p:blipFill>
        <p:spPr>
          <a:xfrm>
            <a:off x="829993" y="3631647"/>
            <a:ext cx="1899139" cy="158965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1" t="68923" r="3094" b="6872"/>
          <a:stretch>
            <a:fillRect/>
          </a:stretch>
        </p:blipFill>
        <p:spPr>
          <a:xfrm>
            <a:off x="9965503" y="3640864"/>
            <a:ext cx="2152358" cy="1659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79845" y="612412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+ 5 = ?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68 - 6 = 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16" y="93069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85" y="1169918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7392886" y="3718723"/>
            <a:ext cx="3335546" cy="1475162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NextQuestion">
            <a:hlinkClick r:id="" action="ppaction://hlinkshowjump?jump=previousslide"/>
          </p:cNvPr>
          <p:cNvSpPr/>
          <p:nvPr/>
        </p:nvSpPr>
        <p:spPr>
          <a:xfrm>
            <a:off x="988743" y="3746134"/>
            <a:ext cx="3335546" cy="1475163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về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2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79 - 54 = ?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previousslide"/>
          </p:cNvPr>
          <p:cNvSpPr/>
          <p:nvPr/>
        </p:nvSpPr>
        <p:spPr>
          <a:xfrm>
            <a:off x="1314489" y="3710735"/>
            <a:ext cx="2997752" cy="1443664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lại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NextQuestion">
            <a:hlinkClick r:id="" action="ppaction://noaction"/>
          </p:cNvPr>
          <p:cNvSpPr/>
          <p:nvPr/>
        </p:nvSpPr>
        <p:spPr>
          <a:xfrm>
            <a:off x="7704517" y="3780826"/>
            <a:ext cx="2796989" cy="1385162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800" b="1" i="1" spc="100" dirty="0" err="1" smtClean="0">
                <a:ln w="22225">
                  <a:solidFill>
                    <a:srgbClr val="FF0000"/>
                  </a:solidFill>
                  <a:prstDash val="solid"/>
                </a:ln>
                <a:latin typeface="+mj-lt"/>
                <a:cs typeface="+mj-lt"/>
              </a:rPr>
              <a:t>Toán</a:t>
            </a:r>
            <a:r>
              <a:rPr kumimoji="0" lang="en-US" sz="5800" b="1" i="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56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vi-VN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85933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28898" y="2494766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chung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0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" y="1567180"/>
            <a:ext cx="11353800" cy="344868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53224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414260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21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1956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23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77710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18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34130" y="441706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42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39435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44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14260" y="441706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46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17230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47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153015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49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9" grpId="0" bldLvl="0" animBg="1"/>
      <p:bldP spid="9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516686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Viết</a:t>
            </a:r>
            <a:r>
              <a:rPr lang="en-US" dirty="0" smtClean="0"/>
              <a:t> </a:t>
            </a:r>
            <a:r>
              <a:rPr lang="en-US" dirty="0" err="1" smtClean="0"/>
              <a:t>mỗi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27, 56, 95, 84, 72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tổng</a:t>
            </a:r>
            <a:endParaRPr lang="en-US" dirty="0"/>
          </a:p>
        </p:txBody>
      </p:sp>
      <p:sp>
        <p:nvSpPr>
          <p:cNvPr id="10" name="Title 6"/>
          <p:cNvSpPr txBox="1">
            <a:spLocks/>
          </p:cNvSpPr>
          <p:nvPr/>
        </p:nvSpPr>
        <p:spPr>
          <a:xfrm>
            <a:off x="3267634" y="2157227"/>
            <a:ext cx="1748118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27</a:t>
            </a:r>
            <a:endParaRPr lang="en-US" dirty="0"/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4222376" y="2162925"/>
            <a:ext cx="1748118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=</a:t>
            </a:r>
            <a:endParaRPr lang="en-US" dirty="0"/>
          </a:p>
        </p:txBody>
      </p:sp>
      <p:sp>
        <p:nvSpPr>
          <p:cNvPr id="13" name="Title 6"/>
          <p:cNvSpPr txBox="1">
            <a:spLocks/>
          </p:cNvSpPr>
          <p:nvPr/>
        </p:nvSpPr>
        <p:spPr>
          <a:xfrm>
            <a:off x="5284694" y="2162925"/>
            <a:ext cx="1748118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20</a:t>
            </a:r>
            <a:endParaRPr lang="en-US" dirty="0"/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6347014" y="2141728"/>
            <a:ext cx="1748118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+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7221075" y="2141728"/>
            <a:ext cx="1748118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007223" y="658906"/>
            <a:ext cx="847165" cy="8202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6"/>
          <p:cNvSpPr txBox="1">
            <a:spLocks/>
          </p:cNvSpPr>
          <p:nvPr/>
        </p:nvSpPr>
        <p:spPr>
          <a:xfrm>
            <a:off x="1055595" y="2141729"/>
            <a:ext cx="3099549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Mẫu</a:t>
            </a:r>
            <a:r>
              <a:rPr lang="en-US" dirty="0" smtClean="0"/>
              <a:t>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  <p:bldP spid="14" grpId="0"/>
      <p:bldP spid="15" grpId="0"/>
      <p:bldP spid="9" grpId="0" animBg="1"/>
      <p:bldP spid="1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409</Words>
  <Application>Microsoft Office PowerPoint</Application>
  <PresentationFormat>Widescreen</PresentationFormat>
  <Paragraphs>153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宋体</vt:lpstr>
      <vt:lpstr>宋体</vt:lpstr>
      <vt:lpstr>Arial</vt:lpstr>
      <vt:lpstr>Calibri</vt:lpstr>
      <vt:lpstr>Calibri Light</vt:lpstr>
      <vt:lpstr>等线</vt:lpstr>
      <vt:lpstr>HP001 4 hàng</vt:lpstr>
      <vt:lpstr>ITC Avant Garde Std Bk</vt:lpstr>
      <vt:lpstr>MercuriusScript</vt:lpstr>
      <vt:lpstr>SVN-Whimsy</vt:lpstr>
      <vt:lpstr>Times New Roman</vt:lpstr>
      <vt:lpstr>字魂17号-萌趣果冻体</vt:lpstr>
      <vt:lpstr>1_Office Theme</vt:lpstr>
      <vt:lpstr>3_Office Theme</vt:lpstr>
      <vt:lpstr>4_Office 主题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Viết mỗi số 27, 56, 95, 84, 72 thành tổng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18</cp:revision>
  <dcterms:created xsi:type="dcterms:W3CDTF">2021-05-07T10:25:00Z</dcterms:created>
  <dcterms:modified xsi:type="dcterms:W3CDTF">2022-09-21T03:39:29Z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