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0" r:id="rId2"/>
  </p:sldMasterIdLst>
  <p:notesMasterIdLst>
    <p:notesMasterId r:id="rId17"/>
  </p:notesMasterIdLst>
  <p:sldIdLst>
    <p:sldId id="258" r:id="rId3"/>
    <p:sldId id="574" r:id="rId4"/>
    <p:sldId id="571" r:id="rId5"/>
    <p:sldId id="572" r:id="rId6"/>
    <p:sldId id="575" r:id="rId7"/>
    <p:sldId id="578" r:id="rId8"/>
    <p:sldId id="576" r:id="rId9"/>
    <p:sldId id="577" r:id="rId10"/>
    <p:sldId id="573" r:id="rId11"/>
    <p:sldId id="579" r:id="rId12"/>
    <p:sldId id="580" r:id="rId13"/>
    <p:sldId id="581" r:id="rId14"/>
    <p:sldId id="582" r:id="rId15"/>
    <p:sldId id="58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-33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0B4AB-0859-420A-9C85-07E12A68C04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E5FCF-FE44-4FAB-A60A-6D53118E2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5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350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9489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069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79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117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08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464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206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574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9/23/2021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2077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9/23/2021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69288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79884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8341001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38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648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177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194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396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186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9136C9-604F-4E8E-892A-6EDC61004582}"/>
              </a:ext>
            </a:extLst>
          </p:cNvPr>
          <p:cNvSpPr txBox="1"/>
          <p:nvPr/>
        </p:nvSpPr>
        <p:spPr>
          <a:xfrm>
            <a:off x="424845" y="320020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5" y="1160008"/>
            <a:ext cx="8354291" cy="4603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1122218" y="958631"/>
            <a:ext cx="161776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20294" y="947444"/>
            <a:ext cx="28783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551709" y="5666509"/>
            <a:ext cx="8686800" cy="761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Hai</a:t>
            </a:r>
            <a:r>
              <a:rPr lang="en-US" sz="4400" dirty="0" smtClean="0"/>
              <a:t> </a:t>
            </a:r>
            <a:r>
              <a:rPr lang="en-US" sz="4400" dirty="0" err="1" smtClean="0"/>
              <a:t>bạn</a:t>
            </a:r>
            <a:r>
              <a:rPr lang="en-US" sz="4400" dirty="0" smtClean="0"/>
              <a:t> </a:t>
            </a:r>
            <a:r>
              <a:rPr lang="en-US" sz="4400" dirty="0" err="1" smtClean="0"/>
              <a:t>chơi</a:t>
            </a:r>
            <a:r>
              <a:rPr lang="en-US" sz="4400" dirty="0" smtClean="0"/>
              <a:t> </a:t>
            </a:r>
            <a:r>
              <a:rPr lang="en-US" sz="4400" dirty="0" err="1" smtClean="0"/>
              <a:t>bóng</a:t>
            </a:r>
            <a:r>
              <a:rPr lang="en-US" sz="4400" dirty="0" smtClean="0"/>
              <a:t> </a:t>
            </a:r>
            <a:r>
              <a:rPr lang="en-US" sz="4400" dirty="0" err="1" smtClean="0"/>
              <a:t>bàn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13" name="Rectangle 12"/>
          <p:cNvSpPr/>
          <p:nvPr/>
        </p:nvSpPr>
        <p:spPr>
          <a:xfrm>
            <a:off x="1302327" y="2265217"/>
            <a:ext cx="2371107" cy="512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chơi</a:t>
            </a:r>
            <a:r>
              <a:rPr lang="en-US" sz="2400" dirty="0" smtClean="0"/>
              <a:t> </a:t>
            </a:r>
            <a:r>
              <a:rPr lang="en-US" sz="2400" dirty="0" err="1" smtClean="0"/>
              <a:t>bóng</a:t>
            </a:r>
            <a:r>
              <a:rPr lang="en-US" sz="2400" dirty="0" smtClean="0"/>
              <a:t> </a:t>
            </a:r>
            <a:r>
              <a:rPr lang="en-US" sz="2400" dirty="0" err="1" smtClean="0"/>
              <a:t>bàn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1931099" y="5666508"/>
            <a:ext cx="855974" cy="761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M: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82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9136C9-604F-4E8E-892A-6EDC61004582}"/>
              </a:ext>
            </a:extLst>
          </p:cNvPr>
          <p:cNvSpPr txBox="1"/>
          <p:nvPr/>
        </p:nvSpPr>
        <p:spPr>
          <a:xfrm>
            <a:off x="424845" y="320020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22218" y="958631"/>
            <a:ext cx="161776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20294" y="947444"/>
            <a:ext cx="28783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898084" y="5666509"/>
            <a:ext cx="8686800" cy="761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Hai</a:t>
            </a:r>
            <a:r>
              <a:rPr lang="en-US" sz="4400" dirty="0" smtClean="0"/>
              <a:t> </a:t>
            </a:r>
            <a:r>
              <a:rPr lang="en-US" sz="4400" dirty="0" err="1" smtClean="0"/>
              <a:t>bạn</a:t>
            </a:r>
            <a:r>
              <a:rPr lang="en-US" sz="4400" dirty="0" smtClean="0"/>
              <a:t> </a:t>
            </a:r>
            <a:r>
              <a:rPr lang="en-US" sz="4400" dirty="0" err="1" smtClean="0"/>
              <a:t>chơi</a:t>
            </a:r>
            <a:r>
              <a:rPr lang="en-US" sz="4400" dirty="0" smtClean="0"/>
              <a:t> </a:t>
            </a:r>
            <a:r>
              <a:rPr lang="en-US" sz="4400" dirty="0" err="1" smtClean="0"/>
              <a:t>cầu</a:t>
            </a:r>
            <a:r>
              <a:rPr lang="en-US" sz="4400" dirty="0" smtClean="0"/>
              <a:t> </a:t>
            </a:r>
            <a:r>
              <a:rPr lang="en-US" sz="4400" dirty="0" err="1" smtClean="0"/>
              <a:t>lông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256" y="1027907"/>
            <a:ext cx="8672944" cy="4638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596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9136C9-604F-4E8E-892A-6EDC61004582}"/>
              </a:ext>
            </a:extLst>
          </p:cNvPr>
          <p:cNvSpPr txBox="1"/>
          <p:nvPr/>
        </p:nvSpPr>
        <p:spPr>
          <a:xfrm>
            <a:off x="424845" y="320020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22218" y="958631"/>
            <a:ext cx="161776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20294" y="947444"/>
            <a:ext cx="28783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828809" y="5666509"/>
            <a:ext cx="8686800" cy="761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Các</a:t>
            </a:r>
            <a:r>
              <a:rPr lang="en-US" sz="4400" dirty="0" smtClean="0"/>
              <a:t> </a:t>
            </a:r>
            <a:r>
              <a:rPr lang="en-US" sz="4400" dirty="0" err="1" smtClean="0"/>
              <a:t>bạn</a:t>
            </a:r>
            <a:r>
              <a:rPr lang="en-US" sz="4400" dirty="0" smtClean="0"/>
              <a:t> </a:t>
            </a:r>
            <a:r>
              <a:rPr lang="en-US" sz="4400" dirty="0" err="1" smtClean="0"/>
              <a:t>chơi</a:t>
            </a:r>
            <a:r>
              <a:rPr lang="en-US" sz="4400" dirty="0" smtClean="0"/>
              <a:t> </a:t>
            </a:r>
            <a:r>
              <a:rPr lang="en-US" sz="4400" dirty="0" err="1" smtClean="0"/>
              <a:t>bóng</a:t>
            </a:r>
            <a:r>
              <a:rPr lang="en-US" sz="4400" dirty="0" smtClean="0"/>
              <a:t> </a:t>
            </a:r>
            <a:r>
              <a:rPr lang="en-US" sz="4400" dirty="0" err="1" smtClean="0"/>
              <a:t>rổ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127" y="1027906"/>
            <a:ext cx="8977757" cy="4638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916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672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.......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118446" y="2495059"/>
            <a:ext cx="11990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Mở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rộng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vốn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từ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về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động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thể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thao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vui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chơi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nêu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động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0E529EE-C7D4-4A3F-924C-EE937BB5D701}"/>
              </a:ext>
            </a:extLst>
          </p:cNvPr>
          <p:cNvSpPr txBox="1"/>
          <p:nvPr/>
        </p:nvSpPr>
        <p:spPr>
          <a:xfrm>
            <a:off x="234905" y="3164322"/>
            <a:ext cx="3256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 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37)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4" y="596460"/>
            <a:ext cx="5556295" cy="2362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96460"/>
            <a:ext cx="6096015" cy="2362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0E529EE-C7D4-4A3F-924C-EE937BB5D701}"/>
              </a:ext>
            </a:extLst>
          </p:cNvPr>
          <p:cNvSpPr txBox="1"/>
          <p:nvPr/>
        </p:nvSpPr>
        <p:spPr>
          <a:xfrm>
            <a:off x="-166892" y="3846082"/>
            <a:ext cx="9532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- .............................................................................................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0E529EE-C7D4-4A3F-924C-EE937BB5D701}"/>
              </a:ext>
            </a:extLst>
          </p:cNvPr>
          <p:cNvSpPr txBox="1"/>
          <p:nvPr/>
        </p:nvSpPr>
        <p:spPr>
          <a:xfrm>
            <a:off x="-166892" y="4527842"/>
            <a:ext cx="9532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- .............................................................................................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679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3B71264-C090-456C-972A-4F20A48D5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F6107722-8034-425A-958D-10B680E53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A81FB204-22B9-4566-ABE6-3978718461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206" y="547884"/>
            <a:ext cx="5215801" cy="55839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69439CEC-9F1D-42CF-B72C-064937CF18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84AC4AFF-6BBC-4ABE-A6E8-D3063820BD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BB911CE9-928E-477A-B3AC-4B6FDB50A8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4D1B6485-3BB7-402F-93E4-0DD2DD86CA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B962FA2F-D87F-48B6-8D6C-408F50C6DB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31967DD1-C1FA-476C-B795-42FB3BF450D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1A62BFEB-70F2-482D-9420-91C44AFA7E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xmlns="" id="{5B47641D-9B33-4B4A-9389-9B763CA193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4" y="2676513"/>
            <a:ext cx="532692" cy="594157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5B2A9A4C-B5BC-4D92-87D2-F750148EC297}"/>
              </a:ext>
            </a:extLst>
          </p:cNvPr>
          <p:cNvSpPr/>
          <p:nvPr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3AF095B3-79C9-45E2-BFF1-9B81F4C37F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01CDA80-078A-4FCC-9CB8-7B44551BE441}"/>
              </a:ext>
            </a:extLst>
          </p:cNvPr>
          <p:cNvSpPr/>
          <p:nvPr/>
        </p:nvSpPr>
        <p:spPr>
          <a:xfrm>
            <a:off x="0" y="2633088"/>
            <a:ext cx="5944848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kumimoji="0" lang="en-US" sz="7200" b="1" i="0" u="none" strike="noStrike" kern="1200" cap="none" spc="0" normalizeH="0" baseline="0" noProof="0" dirty="0" err="1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ặn</a:t>
            </a:r>
            <a:r>
              <a:rPr kumimoji="0" lang="en-US" sz="7200" b="1" i="0" u="none" strike="noStrike" kern="1200" cap="none" spc="0" normalizeH="0" baseline="0" noProof="0" dirty="0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8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6720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.......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118446" y="2495059"/>
            <a:ext cx="11990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Mở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rộng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vốn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từ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về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động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thể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thao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vui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chơi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nêu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hoạt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động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9919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67AAFB-B1F5-484C-80B5-B8C3AA68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4690" y="609600"/>
            <a:ext cx="11485418" cy="305752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9929B3B5-5DD3-4828-80DC-C1923469B0D8}"/>
              </a:ext>
            </a:extLst>
          </p:cNvPr>
          <p:cNvSpPr/>
          <p:nvPr/>
        </p:nvSpPr>
        <p:spPr>
          <a:xfrm>
            <a:off x="2175150" y="3861095"/>
            <a:ext cx="2384034" cy="8771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Vợt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24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C8EA26E8-F1C4-497B-BF22-59B6D091DC1A}"/>
              </a:ext>
            </a:extLst>
          </p:cNvPr>
          <p:cNvSpPr/>
          <p:nvPr/>
        </p:nvSpPr>
        <p:spPr>
          <a:xfrm>
            <a:off x="5611091" y="3888805"/>
            <a:ext cx="2365347" cy="8771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Vợt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ầu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lông</a:t>
            </a:r>
            <a:endParaRPr lang="en-US" sz="24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lông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B640306A-57AC-495F-9CE9-D0BCEBA71563}"/>
              </a:ext>
            </a:extLst>
          </p:cNvPr>
          <p:cNvSpPr/>
          <p:nvPr/>
        </p:nvSpPr>
        <p:spPr>
          <a:xfrm>
            <a:off x="9005476" y="3888804"/>
            <a:ext cx="2150422" cy="8771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32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044EDD29-D1F7-4E36-A4E3-036EE07C70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455" y="242386"/>
            <a:ext cx="10598727" cy="6352378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7800109" y="540327"/>
            <a:ext cx="2299855" cy="138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50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24" y="435430"/>
            <a:ext cx="9328717" cy="5995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352798" y="5471885"/>
            <a:ext cx="5007429" cy="812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Bịt</a:t>
            </a:r>
            <a:r>
              <a:rPr lang="en-US" sz="4400" dirty="0" smtClean="0"/>
              <a:t> </a:t>
            </a:r>
            <a:r>
              <a:rPr lang="en-US" sz="4400" dirty="0" err="1" smtClean="0"/>
              <a:t>mắt</a:t>
            </a:r>
            <a:r>
              <a:rPr lang="en-US" sz="4400" dirty="0" smtClean="0"/>
              <a:t> </a:t>
            </a:r>
            <a:r>
              <a:rPr lang="en-US" sz="4400" dirty="0" err="1" smtClean="0"/>
              <a:t>bắt</a:t>
            </a:r>
            <a:r>
              <a:rPr lang="en-US" sz="4400" dirty="0" smtClean="0"/>
              <a:t> </a:t>
            </a:r>
            <a:r>
              <a:rPr lang="en-US" sz="4400" dirty="0" err="1" smtClean="0"/>
              <a:t>dê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9286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909" y="540325"/>
            <a:ext cx="9497754" cy="594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68437" y="5569527"/>
            <a:ext cx="4585854" cy="803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Chi chi </a:t>
            </a:r>
            <a:r>
              <a:rPr lang="en-US" sz="3600" dirty="0" err="1" smtClean="0"/>
              <a:t>chành</a:t>
            </a:r>
            <a:r>
              <a:rPr lang="en-US" sz="3600" dirty="0" smtClean="0"/>
              <a:t> </a:t>
            </a:r>
            <a:r>
              <a:rPr lang="en-US" sz="3600" dirty="0" err="1" smtClean="0"/>
              <a:t>chành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2650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086" y="318655"/>
            <a:ext cx="9582169" cy="6123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42428" y="5777358"/>
            <a:ext cx="5223163" cy="720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Nu </a:t>
            </a:r>
            <a:r>
              <a:rPr lang="en-US" sz="4800" dirty="0" err="1" smtClean="0"/>
              <a:t>na</a:t>
            </a:r>
            <a:r>
              <a:rPr lang="en-US" sz="4800" dirty="0" smtClean="0"/>
              <a:t> nu </a:t>
            </a:r>
            <a:r>
              <a:rPr lang="en-US" sz="4800" dirty="0" err="1" smtClean="0"/>
              <a:t>nống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6268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73" y="229465"/>
            <a:ext cx="10266218" cy="619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03404" y="5666509"/>
            <a:ext cx="6317672" cy="761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Dung </a:t>
            </a:r>
            <a:r>
              <a:rPr lang="en-US" sz="4400" dirty="0" err="1" smtClean="0"/>
              <a:t>dăng</a:t>
            </a:r>
            <a:r>
              <a:rPr lang="en-US" sz="4400" dirty="0" smtClean="0"/>
              <a:t> dung </a:t>
            </a:r>
            <a:r>
              <a:rPr lang="en-US" sz="4400" dirty="0" err="1" smtClean="0"/>
              <a:t>dẻ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2650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9136C9-604F-4E8E-892A-6EDC61004582}"/>
              </a:ext>
            </a:extLst>
          </p:cNvPr>
          <p:cNvSpPr txBox="1"/>
          <p:nvPr/>
        </p:nvSpPr>
        <p:spPr>
          <a:xfrm>
            <a:off x="424845" y="320020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2CC6719-A1FD-48D5-91D0-16593DF28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036" y="1027906"/>
            <a:ext cx="9876223" cy="5469876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122218" y="958631"/>
            <a:ext cx="161776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20294" y="947444"/>
            <a:ext cx="28783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19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195</Words>
  <Application>Microsoft Office PowerPoint</Application>
  <PresentationFormat>Custom</PresentationFormat>
  <Paragraphs>50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主题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32</cp:revision>
  <dcterms:created xsi:type="dcterms:W3CDTF">2021-05-22T11:24:17Z</dcterms:created>
  <dcterms:modified xsi:type="dcterms:W3CDTF">2021-09-23T03:10:32Z</dcterms:modified>
</cp:coreProperties>
</file>