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700" r:id="rId2"/>
    <p:sldMasterId id="2147483724" r:id="rId3"/>
  </p:sldMasterIdLst>
  <p:notesMasterIdLst>
    <p:notesMasterId r:id="rId10"/>
  </p:notesMasterIdLst>
  <p:sldIdLst>
    <p:sldId id="553" r:id="rId4"/>
    <p:sldId id="557" r:id="rId5"/>
    <p:sldId id="555" r:id="rId6"/>
    <p:sldId id="556" r:id="rId7"/>
    <p:sldId id="545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4" autoAdjust="0"/>
    <p:restoredTop sz="94699"/>
  </p:normalViewPr>
  <p:slideViewPr>
    <p:cSldViewPr snapToGrid="0">
      <p:cViewPr varScale="1">
        <p:scale>
          <a:sx n="90" d="100"/>
          <a:sy n="90" d="100"/>
        </p:scale>
        <p:origin x="208" y="4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958A7-E0F6-4524-B21B-C7C0C5DA782B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44195-EE9F-4C49-B7FE-A5D42C8C9D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19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88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4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6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9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94326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5978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376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9363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197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727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6759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649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89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8181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262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8506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4553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29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892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5725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04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815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668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7592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76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970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594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240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66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8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3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956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6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729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49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67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43883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FD72A-6193-4F21-9903-E6C93A3ACCB5}" type="datetimeFigureOut">
              <a:rPr lang="en-US" smtClean="0"/>
              <a:t>10/27/21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8C08-FE6F-4F1A-9733-2F1F4253AC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83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61515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9A50B1-70D8-464F-B64E-06AFDF7B4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537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930B05D-EC85-49AA-9EA0-169C8B33B5CA}"/>
              </a:ext>
            </a:extLst>
          </p:cNvPr>
          <p:cNvSpPr txBox="1">
            <a:spLocks/>
          </p:cNvSpPr>
          <p:nvPr/>
        </p:nvSpPr>
        <p:spPr>
          <a:xfrm>
            <a:off x="2146300" y="1308732"/>
            <a:ext cx="10515600" cy="7486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thẳng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tắp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tinh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nhọn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hoắt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162" y="2273300"/>
            <a:ext cx="9939338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930B05D-EC85-49AA-9EA0-169C8B33B5CA}"/>
              </a:ext>
            </a:extLst>
          </p:cNvPr>
          <p:cNvSpPr txBox="1">
            <a:spLocks/>
          </p:cNvSpPr>
          <p:nvPr/>
        </p:nvSpPr>
        <p:spPr>
          <a:xfrm>
            <a:off x="317500" y="699764"/>
            <a:ext cx="12369800" cy="74866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930B05D-EC85-49AA-9EA0-169C8B33B5CA}"/>
              </a:ext>
            </a:extLst>
          </p:cNvPr>
          <p:cNvSpPr txBox="1">
            <a:spLocks/>
          </p:cNvSpPr>
          <p:nvPr/>
        </p:nvSpPr>
        <p:spPr>
          <a:xfrm>
            <a:off x="2294753" y="1308471"/>
            <a:ext cx="2336800" cy="7486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thẳng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tắp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930B05D-EC85-49AA-9EA0-169C8B33B5CA}"/>
              </a:ext>
            </a:extLst>
          </p:cNvPr>
          <p:cNvSpPr txBox="1">
            <a:spLocks/>
          </p:cNvSpPr>
          <p:nvPr/>
        </p:nvSpPr>
        <p:spPr>
          <a:xfrm>
            <a:off x="4457700" y="1314766"/>
            <a:ext cx="2159000" cy="7486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tinh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930B05D-EC85-49AA-9EA0-169C8B33B5CA}"/>
              </a:ext>
            </a:extLst>
          </p:cNvPr>
          <p:cNvSpPr txBox="1">
            <a:spLocks/>
          </p:cNvSpPr>
          <p:nvPr/>
        </p:nvSpPr>
        <p:spPr>
          <a:xfrm>
            <a:off x="6616700" y="1313502"/>
            <a:ext cx="2324100" cy="7486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nhọn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hoắt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930B05D-EC85-49AA-9EA0-169C8B33B5CA}"/>
              </a:ext>
            </a:extLst>
          </p:cNvPr>
          <p:cNvSpPr txBox="1">
            <a:spLocks/>
          </p:cNvSpPr>
          <p:nvPr/>
        </p:nvSpPr>
        <p:spPr>
          <a:xfrm>
            <a:off x="8905275" y="1304944"/>
            <a:ext cx="2070100" cy="7486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8936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3751 0.2740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1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0.11875 0.6296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37" y="3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13542 0.1981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4722 L 0.04922 0.62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" y="2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930B05D-EC85-49AA-9EA0-169C8B33B5CA}"/>
              </a:ext>
            </a:extLst>
          </p:cNvPr>
          <p:cNvSpPr txBox="1">
            <a:spLocks/>
          </p:cNvSpPr>
          <p:nvPr/>
        </p:nvSpPr>
        <p:spPr>
          <a:xfrm>
            <a:off x="3340100" y="2451732"/>
            <a:ext cx="736600" cy="7486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</a:p>
        </p:txBody>
      </p:sp>
      <p:sp>
        <p:nvSpPr>
          <p:cNvPr id="2" name="Rectangle 1"/>
          <p:cNvSpPr/>
          <p:nvPr/>
        </p:nvSpPr>
        <p:spPr>
          <a:xfrm>
            <a:off x="1416050" y="3025760"/>
            <a:ext cx="4070350" cy="7553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Bống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273800" y="3025760"/>
            <a:ext cx="5194300" cy="7553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416050" y="4029060"/>
            <a:ext cx="4070350" cy="7553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Cuốn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vở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73800" y="4029060"/>
            <a:ext cx="5194300" cy="7553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416050" y="5045060"/>
            <a:ext cx="4070350" cy="7553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tẩy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273800" y="5045060"/>
            <a:ext cx="5194300" cy="7553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xíu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kẹo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2930B05D-EC85-49AA-9EA0-169C8B33B5CA}"/>
              </a:ext>
            </a:extLst>
          </p:cNvPr>
          <p:cNvSpPr txBox="1">
            <a:spLocks/>
          </p:cNvSpPr>
          <p:nvPr/>
        </p:nvSpPr>
        <p:spPr>
          <a:xfrm>
            <a:off x="8274050" y="2451732"/>
            <a:ext cx="736600" cy="7486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</a:p>
        </p:txBody>
      </p:sp>
      <p:sp>
        <p:nvSpPr>
          <p:cNvPr id="5" name="Wave 4"/>
          <p:cNvSpPr/>
          <p:nvPr/>
        </p:nvSpPr>
        <p:spPr>
          <a:xfrm>
            <a:off x="1333500" y="492426"/>
            <a:ext cx="9525000" cy="1768806"/>
          </a:xfrm>
          <a:prstGeom prst="wav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2. </a:t>
            </a:r>
            <a:r>
              <a:rPr lang="en-US" sz="3600" dirty="0" err="1">
                <a:solidFill>
                  <a:schemeClr val="tx1"/>
                </a:solidFill>
              </a:rPr>
              <a:t>Kết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hợp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từ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ngữ</a:t>
            </a:r>
            <a:r>
              <a:rPr lang="en-US" sz="3600" dirty="0">
                <a:solidFill>
                  <a:schemeClr val="tx1"/>
                </a:solidFill>
              </a:rPr>
              <a:t> ở </a:t>
            </a:r>
            <a:r>
              <a:rPr lang="en-US" sz="3600" dirty="0" err="1">
                <a:solidFill>
                  <a:schemeClr val="tx1"/>
                </a:solidFill>
              </a:rPr>
              <a:t>cột</a:t>
            </a:r>
            <a:r>
              <a:rPr lang="en-US" sz="3600" dirty="0">
                <a:solidFill>
                  <a:schemeClr val="tx1"/>
                </a:solidFill>
              </a:rPr>
              <a:t> A </a:t>
            </a:r>
            <a:r>
              <a:rPr lang="en-US" sz="3600" dirty="0" err="1">
                <a:solidFill>
                  <a:schemeClr val="tx1"/>
                </a:solidFill>
              </a:rPr>
              <a:t>với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từ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ngữ</a:t>
            </a:r>
            <a:r>
              <a:rPr lang="en-US" sz="3600" dirty="0">
                <a:solidFill>
                  <a:schemeClr val="tx1"/>
                </a:solidFill>
              </a:rPr>
              <a:t> ở </a:t>
            </a:r>
            <a:r>
              <a:rPr lang="en-US" sz="3600" dirty="0" err="1">
                <a:solidFill>
                  <a:schemeClr val="tx1"/>
                </a:solidFill>
              </a:rPr>
              <a:t>cột</a:t>
            </a:r>
            <a:r>
              <a:rPr lang="en-US" sz="3600" dirty="0">
                <a:solidFill>
                  <a:schemeClr val="tx1"/>
                </a:solidFill>
              </a:rPr>
              <a:t> B</a:t>
            </a:r>
          </a:p>
          <a:p>
            <a:r>
              <a:rPr lang="en-US" sz="3600" dirty="0">
                <a:solidFill>
                  <a:schemeClr val="tx1"/>
                </a:solidFill>
              </a:rPr>
              <a:t>    </a:t>
            </a:r>
            <a:r>
              <a:rPr lang="en-US" sz="3600" dirty="0" err="1">
                <a:solidFill>
                  <a:schemeClr val="tx1"/>
                </a:solidFill>
              </a:rPr>
              <a:t>Để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tạo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thành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câu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nêu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đặc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điểm</a:t>
            </a:r>
            <a:r>
              <a:rPr lang="en-US" sz="3600" dirty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8" name="Straight Arrow Connector 7"/>
          <p:cNvCxnSpPr>
            <a:stCxn id="2" idx="3"/>
            <a:endCxn id="22" idx="1"/>
          </p:cNvCxnSpPr>
          <p:nvPr/>
        </p:nvCxnSpPr>
        <p:spPr>
          <a:xfrm>
            <a:off x="5486400" y="3403427"/>
            <a:ext cx="787400" cy="10033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20" idx="1"/>
          </p:cNvCxnSpPr>
          <p:nvPr/>
        </p:nvCxnSpPr>
        <p:spPr>
          <a:xfrm flipV="1">
            <a:off x="5486400" y="3403427"/>
            <a:ext cx="787400" cy="10033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24" idx="1"/>
          </p:cNvCxnSpPr>
          <p:nvPr/>
        </p:nvCxnSpPr>
        <p:spPr>
          <a:xfrm>
            <a:off x="5511800" y="5413044"/>
            <a:ext cx="762000" cy="968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724400" y="1854200"/>
            <a:ext cx="3549650" cy="38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</p:cNvCxnSpPr>
          <p:nvPr/>
        </p:nvCxnSpPr>
        <p:spPr>
          <a:xfrm>
            <a:off x="6362700" y="4697416"/>
            <a:ext cx="1695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6362700" y="3606800"/>
            <a:ext cx="889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362700" y="5626100"/>
            <a:ext cx="13081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8CCE0FA-6600-7844-B063-D06D81A24D9C}"/>
              </a:ext>
            </a:extLst>
          </p:cNvPr>
          <p:cNvCxnSpPr>
            <a:cxnSpLocks/>
          </p:cNvCxnSpPr>
          <p:nvPr/>
        </p:nvCxnSpPr>
        <p:spPr>
          <a:xfrm>
            <a:off x="9172575" y="3606800"/>
            <a:ext cx="7397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1D4C0D3-16D4-B745-AADD-A53489DD4B5B}"/>
              </a:ext>
            </a:extLst>
          </p:cNvPr>
          <p:cNvCxnSpPr>
            <a:cxnSpLocks/>
          </p:cNvCxnSpPr>
          <p:nvPr/>
        </p:nvCxnSpPr>
        <p:spPr>
          <a:xfrm>
            <a:off x="8274050" y="4702172"/>
            <a:ext cx="16383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8515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244600"/>
            <a:ext cx="9969500" cy="542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930B05D-EC85-49AA-9EA0-169C8B33B5CA}"/>
              </a:ext>
            </a:extLst>
          </p:cNvPr>
          <p:cNvSpPr txBox="1">
            <a:spLocks/>
          </p:cNvSpPr>
          <p:nvPr/>
        </p:nvSpPr>
        <p:spPr>
          <a:xfrm>
            <a:off x="889000" y="554030"/>
            <a:ext cx="10756900" cy="47467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62" y="2832100"/>
            <a:ext cx="40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5" y="4457700"/>
            <a:ext cx="4095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137" y="5621338"/>
            <a:ext cx="352425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08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70972" y="3066708"/>
            <a:ext cx="42500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 tạm biệt các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</TotalTime>
  <Words>123</Words>
  <Application>Microsoft Macintosh PowerPoint</Application>
  <PresentationFormat>Widescreen</PresentationFormat>
  <Paragraphs>21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Microsoft YaHei</vt:lpstr>
      <vt:lpstr>Arial</vt:lpstr>
      <vt:lpstr>Arial-Rounded</vt:lpstr>
      <vt:lpstr>Calibri</vt:lpstr>
      <vt:lpstr>Calibri Light</vt:lpstr>
      <vt:lpstr>Times New Roman</vt:lpstr>
      <vt:lpstr>6_Office Theme</vt:lpstr>
      <vt:lpstr>1_Office 主题​​</vt:lpstr>
      <vt:lpstr>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BENR-</dc:creator>
  <cp:lastModifiedBy>Ngọc Bích Đỗ</cp:lastModifiedBy>
  <cp:revision>48</cp:revision>
  <dcterms:created xsi:type="dcterms:W3CDTF">2021-05-25T10:05:27Z</dcterms:created>
  <dcterms:modified xsi:type="dcterms:W3CDTF">2021-10-27T11:43:59Z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