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 id="2147483684" r:id="rId3"/>
    <p:sldMasterId id="2147483696" r:id="rId4"/>
    <p:sldMasterId id="2147483708" r:id="rId5"/>
    <p:sldMasterId id="2147483720" r:id="rId6"/>
    <p:sldMasterId id="2147483732" r:id="rId7"/>
  </p:sldMasterIdLst>
  <p:sldIdLst>
    <p:sldId id="256" r:id="rId8"/>
    <p:sldId id="305" r:id="rId9"/>
    <p:sldId id="257" r:id="rId10"/>
    <p:sldId id="258" r:id="rId11"/>
    <p:sldId id="286" r:id="rId12"/>
    <p:sldId id="259" r:id="rId13"/>
    <p:sldId id="262" r:id="rId14"/>
    <p:sldId id="265" r:id="rId15"/>
    <p:sldId id="263" r:id="rId16"/>
    <p:sldId id="264" r:id="rId17"/>
    <p:sldId id="288" r:id="rId18"/>
    <p:sldId id="271" r:id="rId19"/>
    <p:sldId id="290" r:id="rId20"/>
    <p:sldId id="289" r:id="rId21"/>
    <p:sldId id="270" r:id="rId22"/>
    <p:sldId id="292" r:id="rId23"/>
    <p:sldId id="291" r:id="rId24"/>
    <p:sldId id="284" r:id="rId25"/>
    <p:sldId id="295" r:id="rId26"/>
    <p:sldId id="282" r:id="rId27"/>
    <p:sldId id="272" r:id="rId28"/>
    <p:sldId id="293" r:id="rId29"/>
    <p:sldId id="278" r:id="rId30"/>
    <p:sldId id="297" r:id="rId31"/>
    <p:sldId id="261" r:id="rId32"/>
    <p:sldId id="298" r:id="rId33"/>
    <p:sldId id="299" r:id="rId34"/>
    <p:sldId id="300" r:id="rId35"/>
    <p:sldId id="301" r:id="rId36"/>
    <p:sldId id="302" r:id="rId37"/>
    <p:sldId id="303" r:id="rId38"/>
    <p:sldId id="280" r:id="rId39"/>
    <p:sldId id="304" r:id="rId40"/>
  </p:sldIdLst>
  <p:sldSz cx="12190413" cy="6859588"/>
  <p:notesSz cx="6858000" cy="9144000"/>
  <p:embeddedFontLst>
    <p:embeddedFont>
      <p:font typeface="华文行楷" panose="02010800040101010101" pitchFamily="2" charset="-122"/>
      <p:regular r:id="rId41"/>
    </p:embeddedFont>
    <p:embeddedFont>
      <p:font typeface=".VnArabiaH" panose="020B7200000000000000" pitchFamily="34" charset="0"/>
      <p:regular r:id="rId42"/>
    </p:embeddedFon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
      <p:font typeface="Microsoft YaHei" panose="020B0503020204020204" pitchFamily="34" charset="-122"/>
      <p:regular r:id="rId49"/>
      <p:bold r:id="rId50"/>
    </p:embeddedFont>
    <p:embeddedFont>
      <p:font typeface="SVN-Ready" panose="02040603050506020204" pitchFamily="18" charset="0"/>
      <p:regular r:id="rId51"/>
    </p:embeddedFont>
    <p:embeddedFont>
      <p:font typeface="Tahoma" panose="020B0604030504040204" pitchFamily="34" charset="0"/>
      <p:regular r:id="rId52"/>
      <p:bold r:id="rId53"/>
    </p:embeddedFont>
    <p:embeddedFont>
      <p:font typeface="UTM American Sans" panose="02040603050506020204" pitchFamily="18" charset="0"/>
      <p:regular r:id="rId54"/>
    </p:embeddedFont>
    <p:embeddedFont>
      <p:font typeface="UTM Androgyne" panose="02040603050506020204" pitchFamily="18" charset="0"/>
      <p:regular r:id="rId55"/>
    </p:embeddedFont>
    <p:embeddedFont>
      <p:font typeface="UTM Arruba KT" panose="02040603050506020204" pitchFamily="18" charset="0"/>
      <p:regular r:id="rId56"/>
    </p:embeddedFont>
    <p:embeddedFont>
      <p:font typeface="UTM Azuki" panose="02040603050506020204" pitchFamily="18" charset="0"/>
      <p:regular r:id="rId57"/>
    </p:embeddedFont>
    <p:embeddedFont>
      <p:font typeface="UTM Conestoga" panose="02040603050506020204" pitchFamily="18" charset="0"/>
      <p:regular r:id="rId58"/>
    </p:embeddedFont>
    <p:embeddedFont>
      <p:font typeface="UTM Ong Do Gia" panose="02040603050506020204" pitchFamily="18" charset="0"/>
      <p:regular r:id="rId59"/>
    </p:embeddedFont>
    <p:embeddedFont>
      <p:font typeface="UTM Sharnay" panose="02040603050506020204" pitchFamily="18" charset="0"/>
      <p:italic r:id="rId60"/>
    </p:embeddedFont>
    <p:embeddedFont>
      <p:font typeface="UTM Showcard" panose="02040603050506020204" pitchFamily="18" charset="0"/>
      <p:regular r:id="rId61"/>
    </p:embeddedFont>
    <p:embeddedFont>
      <p:font typeface="UTM ThuPhap Thien An" panose="02040603050506020204" pitchFamily="18" charset="0"/>
      <p:regular r:id="rId62"/>
    </p:embeddedFont>
    <p:embeddedFont>
      <p:font typeface="UVN Bui Doi" panose="03060902040502090204" pitchFamily="66" charset="0"/>
      <p:regular r:id="rId63"/>
    </p:embeddedFont>
  </p:embeddedFontLst>
  <p:defaultTex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3"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0" autoAdjust="0"/>
    <p:restoredTop sz="94660"/>
  </p:normalViewPr>
  <p:slideViewPr>
    <p:cSldViewPr snapToGrid="0">
      <p:cViewPr varScale="1">
        <p:scale>
          <a:sx n="85" d="100"/>
          <a:sy n="85" d="100"/>
        </p:scale>
        <p:origin x="758" y="58"/>
      </p:cViewPr>
      <p:guideLst>
        <p:guide orient="horz" pos="2233"/>
        <p:guide pos="38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openxmlformats.org/officeDocument/2006/relationships/font" Target="fonts/font23.fnt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font" Target="fonts/font21.fntdata"/><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font" Target="fonts/font11.fntdata"/><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font" Target="fonts/font6.fntdata"/><Relationship Id="rId59" Type="http://schemas.openxmlformats.org/officeDocument/2006/relationships/font" Target="fonts/font19.fntdata"/><Relationship Id="rId67"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4FD1F1-64D6-41E4-9593-D69CA84807EB}"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B66A9A55-AC6C-485C-A386-47588F095408}">
      <dgm:prSet phldrT="[Text]"/>
      <dgm:spPr/>
      <dgm:t>
        <a:bodyPr/>
        <a:lstStyle/>
        <a:p>
          <a:endParaRPr lang="en-US" dirty="0"/>
        </a:p>
      </dgm:t>
    </dgm:pt>
    <dgm:pt modelId="{965D4995-DBDC-4336-A72A-E49010434DA5}" type="parTrans" cxnId="{9CFDDA5F-40CD-4CBD-BF81-C963FCA43314}">
      <dgm:prSet/>
      <dgm:spPr/>
      <dgm:t>
        <a:bodyPr/>
        <a:lstStyle/>
        <a:p>
          <a:endParaRPr lang="en-US"/>
        </a:p>
      </dgm:t>
    </dgm:pt>
    <dgm:pt modelId="{C1A9D692-F02B-42D2-B656-E47810ADE658}" type="sibTrans" cxnId="{9CFDDA5F-40CD-4CBD-BF81-C963FCA43314}">
      <dgm:prSet/>
      <dgm:spPr/>
      <dgm:t>
        <a:bodyPr/>
        <a:lstStyle/>
        <a:p>
          <a:endParaRPr lang="en-US"/>
        </a:p>
      </dgm:t>
    </dgm:pt>
    <dgm:pt modelId="{E92A0EB2-43D5-45F5-9AC3-6C9ED508A7C4}">
      <dgm:prSet phldrT="[Text]"/>
      <dgm:spPr/>
      <dgm:t>
        <a:bodyPr/>
        <a:lstStyle/>
        <a:p>
          <a:endParaRPr lang="en-US" dirty="0"/>
        </a:p>
      </dgm:t>
    </dgm:pt>
    <dgm:pt modelId="{2F281381-8B10-446C-944A-A089E9C63794}" type="parTrans" cxnId="{53F0DDA0-1615-4B31-9CDD-8FE5EB01914A}">
      <dgm:prSet/>
      <dgm:spPr/>
      <dgm:t>
        <a:bodyPr/>
        <a:lstStyle/>
        <a:p>
          <a:endParaRPr lang="en-US"/>
        </a:p>
      </dgm:t>
    </dgm:pt>
    <dgm:pt modelId="{F7927280-9917-4EF9-9F05-3B6F99E18F06}" type="sibTrans" cxnId="{53F0DDA0-1615-4B31-9CDD-8FE5EB01914A}">
      <dgm:prSet/>
      <dgm:spPr/>
      <dgm:t>
        <a:bodyPr/>
        <a:lstStyle/>
        <a:p>
          <a:endParaRPr lang="en-US"/>
        </a:p>
      </dgm:t>
    </dgm:pt>
    <dgm:pt modelId="{9BC1BDC3-BA70-4746-A373-C31BE4B9BAC7}">
      <dgm:prSet phldrT="[Text]" custT="1"/>
      <dgm:spPr/>
      <dgm:t>
        <a:bodyPr/>
        <a:lstStyle/>
        <a:p>
          <a:r>
            <a:rPr lang="en-US" sz="2600" dirty="0"/>
            <a:t>        </a:t>
          </a:r>
        </a:p>
        <a:p>
          <a:r>
            <a:rPr lang="en-US" sz="2600" dirty="0">
              <a:latin typeface="UTM Azuki" panose="02040603050506020204" pitchFamily="18" charset="0"/>
            </a:rPr>
            <a:t>       </a:t>
          </a:r>
          <a:endParaRPr lang="en-US" sz="2100" dirty="0"/>
        </a:p>
      </dgm:t>
    </dgm:pt>
    <dgm:pt modelId="{3A983B57-B0FB-467B-B319-2A48849B842C}" type="parTrans" cxnId="{5D060358-D5A4-4C70-996E-3F997C98C5AA}">
      <dgm:prSet/>
      <dgm:spPr/>
      <dgm:t>
        <a:bodyPr/>
        <a:lstStyle/>
        <a:p>
          <a:endParaRPr lang="en-US"/>
        </a:p>
      </dgm:t>
    </dgm:pt>
    <dgm:pt modelId="{C91B48DA-ACDD-4E0B-BD6A-79AF3EBA473E}" type="sibTrans" cxnId="{5D060358-D5A4-4C70-996E-3F997C98C5AA}">
      <dgm:prSet/>
      <dgm:spPr/>
      <dgm:t>
        <a:bodyPr/>
        <a:lstStyle/>
        <a:p>
          <a:endParaRPr lang="en-US"/>
        </a:p>
      </dgm:t>
    </dgm:pt>
    <dgm:pt modelId="{F73123EC-8793-43C9-A59F-3D2C5B64306A}">
      <dgm:prSet phldrT="[Text]"/>
      <dgm:spPr/>
      <dgm:t>
        <a:bodyPr/>
        <a:lstStyle/>
        <a:p>
          <a:r>
            <a:rPr lang="en-US" dirty="0"/>
            <a:t>   </a:t>
          </a:r>
        </a:p>
      </dgm:t>
    </dgm:pt>
    <dgm:pt modelId="{80F2235D-0A12-45EC-A010-FBCF633E5D57}" type="parTrans" cxnId="{43563C8F-CFE0-42C4-8065-111F1436CACF}">
      <dgm:prSet/>
      <dgm:spPr/>
      <dgm:t>
        <a:bodyPr/>
        <a:lstStyle/>
        <a:p>
          <a:endParaRPr lang="en-US"/>
        </a:p>
      </dgm:t>
    </dgm:pt>
    <dgm:pt modelId="{D86551B5-AE72-47B6-9262-33FE025AAE73}" type="sibTrans" cxnId="{43563C8F-CFE0-42C4-8065-111F1436CACF}">
      <dgm:prSet/>
      <dgm:spPr/>
      <dgm:t>
        <a:bodyPr/>
        <a:lstStyle/>
        <a:p>
          <a:endParaRPr lang="en-US"/>
        </a:p>
      </dgm:t>
    </dgm:pt>
    <dgm:pt modelId="{6A2987FF-310C-41B2-9BB6-AD3429DD8055}" type="pres">
      <dgm:prSet presAssocID="{914FD1F1-64D6-41E4-9593-D69CA84807EB}" presName="Name0" presStyleCnt="0">
        <dgm:presLayoutVars>
          <dgm:chMax val="7"/>
          <dgm:chPref val="7"/>
          <dgm:dir/>
        </dgm:presLayoutVars>
      </dgm:prSet>
      <dgm:spPr/>
    </dgm:pt>
    <dgm:pt modelId="{BB91AEF5-5814-4AED-8DBF-78402F8408C6}" type="pres">
      <dgm:prSet presAssocID="{914FD1F1-64D6-41E4-9593-D69CA84807EB}" presName="Name1" presStyleCnt="0"/>
      <dgm:spPr/>
    </dgm:pt>
    <dgm:pt modelId="{D4264600-CE42-4E71-A1EF-51A055F2EAD1}" type="pres">
      <dgm:prSet presAssocID="{914FD1F1-64D6-41E4-9593-D69CA84807EB}" presName="cycle" presStyleCnt="0"/>
      <dgm:spPr/>
    </dgm:pt>
    <dgm:pt modelId="{E08D8B10-AB74-454C-ABC9-D5D29FC5E5CC}" type="pres">
      <dgm:prSet presAssocID="{914FD1F1-64D6-41E4-9593-D69CA84807EB}" presName="srcNode" presStyleLbl="node1" presStyleIdx="0" presStyleCnt="4"/>
      <dgm:spPr/>
    </dgm:pt>
    <dgm:pt modelId="{5957CBBF-F6FE-49AA-8C57-71DB8E3763F6}" type="pres">
      <dgm:prSet presAssocID="{914FD1F1-64D6-41E4-9593-D69CA84807EB}" presName="conn" presStyleLbl="parChTrans1D2" presStyleIdx="0" presStyleCnt="1"/>
      <dgm:spPr/>
    </dgm:pt>
    <dgm:pt modelId="{9FABE3E0-92E3-4B2E-9CFE-6CAA6F9423DE}" type="pres">
      <dgm:prSet presAssocID="{914FD1F1-64D6-41E4-9593-D69CA84807EB}" presName="extraNode" presStyleLbl="node1" presStyleIdx="0" presStyleCnt="4"/>
      <dgm:spPr/>
    </dgm:pt>
    <dgm:pt modelId="{BC5BC953-951E-41BE-9D90-FC5D25299055}" type="pres">
      <dgm:prSet presAssocID="{914FD1F1-64D6-41E4-9593-D69CA84807EB}" presName="dstNode" presStyleLbl="node1" presStyleIdx="0" presStyleCnt="4"/>
      <dgm:spPr/>
    </dgm:pt>
    <dgm:pt modelId="{49AD6567-D179-4711-A90B-BA75FB2BD112}" type="pres">
      <dgm:prSet presAssocID="{B66A9A55-AC6C-485C-A386-47588F095408}" presName="text_1" presStyleLbl="node1" presStyleIdx="0" presStyleCnt="4" custScaleX="108941" custLinFactNeighborY="4298">
        <dgm:presLayoutVars>
          <dgm:bulletEnabled val="1"/>
        </dgm:presLayoutVars>
      </dgm:prSet>
      <dgm:spPr/>
    </dgm:pt>
    <dgm:pt modelId="{C5ED0895-ACD5-403F-A60B-4C38FA52C33B}" type="pres">
      <dgm:prSet presAssocID="{B66A9A55-AC6C-485C-A386-47588F095408}" presName="accent_1" presStyleCnt="0"/>
      <dgm:spPr/>
    </dgm:pt>
    <dgm:pt modelId="{811BE368-BEEB-4A97-B2CC-F951953BA8DA}" type="pres">
      <dgm:prSet presAssocID="{B66A9A55-AC6C-485C-A386-47588F095408}" presName="accentRepeatNode" presStyleLbl="solidFgAcc1" presStyleIdx="0" presStyleCnt="4" custLinFactNeighborX="2424" custLinFactNeighborY="9186"/>
      <dgm:spPr/>
    </dgm:pt>
    <dgm:pt modelId="{FF00877A-946F-45CA-9DF8-D5C5D648B9FD}" type="pres">
      <dgm:prSet presAssocID="{E92A0EB2-43D5-45F5-9AC3-6C9ED508A7C4}" presName="text_2" presStyleLbl="node1" presStyleIdx="1" presStyleCnt="4" custScaleX="109232" custLinFactNeighborY="6189">
        <dgm:presLayoutVars>
          <dgm:bulletEnabled val="1"/>
        </dgm:presLayoutVars>
      </dgm:prSet>
      <dgm:spPr/>
    </dgm:pt>
    <dgm:pt modelId="{6010E161-C840-40D9-AC66-EDD1436E7AA2}" type="pres">
      <dgm:prSet presAssocID="{E92A0EB2-43D5-45F5-9AC3-6C9ED508A7C4}" presName="accent_2" presStyleCnt="0"/>
      <dgm:spPr/>
    </dgm:pt>
    <dgm:pt modelId="{A9E230F3-6C38-404E-8083-B955E90BA647}" type="pres">
      <dgm:prSet presAssocID="{E92A0EB2-43D5-45F5-9AC3-6C9ED508A7C4}" presName="accentRepeatNode" presStyleLbl="solidFgAcc1" presStyleIdx="1" presStyleCnt="4"/>
      <dgm:spPr/>
    </dgm:pt>
    <dgm:pt modelId="{594B84BE-5870-4C98-9EC4-1A9CD4AAD5AE}" type="pres">
      <dgm:prSet presAssocID="{9BC1BDC3-BA70-4746-A373-C31BE4B9BAC7}" presName="text_3" presStyleLbl="node1" presStyleIdx="2" presStyleCnt="4" custScaleX="110011" custLinFactNeighborX="-1309" custLinFactNeighborY="2130">
        <dgm:presLayoutVars>
          <dgm:bulletEnabled val="1"/>
        </dgm:presLayoutVars>
      </dgm:prSet>
      <dgm:spPr/>
    </dgm:pt>
    <dgm:pt modelId="{A69E947F-435B-4FC8-9B2E-2F5D69620B77}" type="pres">
      <dgm:prSet presAssocID="{9BC1BDC3-BA70-4746-A373-C31BE4B9BAC7}" presName="accent_3" presStyleCnt="0"/>
      <dgm:spPr/>
    </dgm:pt>
    <dgm:pt modelId="{05948D68-D9EE-4E0C-8397-4738F9D27B2C}" type="pres">
      <dgm:prSet presAssocID="{9BC1BDC3-BA70-4746-A373-C31BE4B9BAC7}" presName="accentRepeatNode" presStyleLbl="solidFgAcc1" presStyleIdx="2" presStyleCnt="4"/>
      <dgm:spPr/>
    </dgm:pt>
    <dgm:pt modelId="{1509E78D-C8A6-4D64-8035-D3D70BF8BDCD}" type="pres">
      <dgm:prSet presAssocID="{F73123EC-8793-43C9-A59F-3D2C5B64306A}" presName="text_4" presStyleLbl="node1" presStyleIdx="3" presStyleCnt="4" custScaleX="108377" custLinFactNeighborX="2014" custLinFactNeighborY="22464">
        <dgm:presLayoutVars>
          <dgm:bulletEnabled val="1"/>
        </dgm:presLayoutVars>
      </dgm:prSet>
      <dgm:spPr/>
    </dgm:pt>
    <dgm:pt modelId="{25FDD453-58A7-498D-81D1-44C83241AC6A}" type="pres">
      <dgm:prSet presAssocID="{F73123EC-8793-43C9-A59F-3D2C5B64306A}" presName="accent_4" presStyleCnt="0"/>
      <dgm:spPr/>
    </dgm:pt>
    <dgm:pt modelId="{1BAB2EA0-10A8-495B-8B24-87167E30AAAB}" type="pres">
      <dgm:prSet presAssocID="{F73123EC-8793-43C9-A59F-3D2C5B64306A}" presName="accentRepeatNode" presStyleLbl="solidFgAcc1" presStyleIdx="3" presStyleCnt="4"/>
      <dgm:spPr/>
    </dgm:pt>
  </dgm:ptLst>
  <dgm:cxnLst>
    <dgm:cxn modelId="{1F771A08-BED5-4682-99ED-0A72A6423C05}" type="presOf" srcId="{B66A9A55-AC6C-485C-A386-47588F095408}" destId="{49AD6567-D179-4711-A90B-BA75FB2BD112}" srcOrd="0" destOrd="0" presId="urn:microsoft.com/office/officeart/2008/layout/VerticalCurvedList"/>
    <dgm:cxn modelId="{91A7A41B-979B-40BA-A1EB-AADDDBDBC4CD}" type="presOf" srcId="{C1A9D692-F02B-42D2-B656-E47810ADE658}" destId="{5957CBBF-F6FE-49AA-8C57-71DB8E3763F6}" srcOrd="0" destOrd="0" presId="urn:microsoft.com/office/officeart/2008/layout/VerticalCurvedList"/>
    <dgm:cxn modelId="{9CFDDA5F-40CD-4CBD-BF81-C963FCA43314}" srcId="{914FD1F1-64D6-41E4-9593-D69CA84807EB}" destId="{B66A9A55-AC6C-485C-A386-47588F095408}" srcOrd="0" destOrd="0" parTransId="{965D4995-DBDC-4336-A72A-E49010434DA5}" sibTransId="{C1A9D692-F02B-42D2-B656-E47810ADE658}"/>
    <dgm:cxn modelId="{5D060358-D5A4-4C70-996E-3F997C98C5AA}" srcId="{914FD1F1-64D6-41E4-9593-D69CA84807EB}" destId="{9BC1BDC3-BA70-4746-A373-C31BE4B9BAC7}" srcOrd="2" destOrd="0" parTransId="{3A983B57-B0FB-467B-B319-2A48849B842C}" sibTransId="{C91B48DA-ACDD-4E0B-BD6A-79AF3EBA473E}"/>
    <dgm:cxn modelId="{43563C8F-CFE0-42C4-8065-111F1436CACF}" srcId="{914FD1F1-64D6-41E4-9593-D69CA84807EB}" destId="{F73123EC-8793-43C9-A59F-3D2C5B64306A}" srcOrd="3" destOrd="0" parTransId="{80F2235D-0A12-45EC-A010-FBCF633E5D57}" sibTransId="{D86551B5-AE72-47B6-9262-33FE025AAE73}"/>
    <dgm:cxn modelId="{9B3CE392-BBEF-46FC-BF78-B6A8BCA02ACE}" type="presOf" srcId="{F73123EC-8793-43C9-A59F-3D2C5B64306A}" destId="{1509E78D-C8A6-4D64-8035-D3D70BF8BDCD}" srcOrd="0" destOrd="0" presId="urn:microsoft.com/office/officeart/2008/layout/VerticalCurvedList"/>
    <dgm:cxn modelId="{53F0DDA0-1615-4B31-9CDD-8FE5EB01914A}" srcId="{914FD1F1-64D6-41E4-9593-D69CA84807EB}" destId="{E92A0EB2-43D5-45F5-9AC3-6C9ED508A7C4}" srcOrd="1" destOrd="0" parTransId="{2F281381-8B10-446C-944A-A089E9C63794}" sibTransId="{F7927280-9917-4EF9-9F05-3B6F99E18F06}"/>
    <dgm:cxn modelId="{1D6E10B3-89BB-4B7B-ACDA-70653A5917E6}" type="presOf" srcId="{914FD1F1-64D6-41E4-9593-D69CA84807EB}" destId="{6A2987FF-310C-41B2-9BB6-AD3429DD8055}" srcOrd="0" destOrd="0" presId="urn:microsoft.com/office/officeart/2008/layout/VerticalCurvedList"/>
    <dgm:cxn modelId="{DC568DD2-F43B-444B-9BE9-6F398CC73F66}" type="presOf" srcId="{9BC1BDC3-BA70-4746-A373-C31BE4B9BAC7}" destId="{594B84BE-5870-4C98-9EC4-1A9CD4AAD5AE}" srcOrd="0" destOrd="0" presId="urn:microsoft.com/office/officeart/2008/layout/VerticalCurvedList"/>
    <dgm:cxn modelId="{EA13B7FF-C99C-40C8-93CF-438209EE6453}" type="presOf" srcId="{E92A0EB2-43D5-45F5-9AC3-6C9ED508A7C4}" destId="{FF00877A-946F-45CA-9DF8-D5C5D648B9FD}" srcOrd="0" destOrd="0" presId="urn:microsoft.com/office/officeart/2008/layout/VerticalCurvedList"/>
    <dgm:cxn modelId="{B7189FE0-18E4-42AD-A469-76BCF76F7C0E}" type="presParOf" srcId="{6A2987FF-310C-41B2-9BB6-AD3429DD8055}" destId="{BB91AEF5-5814-4AED-8DBF-78402F8408C6}" srcOrd="0" destOrd="0" presId="urn:microsoft.com/office/officeart/2008/layout/VerticalCurvedList"/>
    <dgm:cxn modelId="{78610490-470F-4E41-B0CE-B48509E60694}" type="presParOf" srcId="{BB91AEF5-5814-4AED-8DBF-78402F8408C6}" destId="{D4264600-CE42-4E71-A1EF-51A055F2EAD1}" srcOrd="0" destOrd="0" presId="urn:microsoft.com/office/officeart/2008/layout/VerticalCurvedList"/>
    <dgm:cxn modelId="{0601FAB8-8DA9-47B2-864C-A043E7FADFE1}" type="presParOf" srcId="{D4264600-CE42-4E71-A1EF-51A055F2EAD1}" destId="{E08D8B10-AB74-454C-ABC9-D5D29FC5E5CC}" srcOrd="0" destOrd="0" presId="urn:microsoft.com/office/officeart/2008/layout/VerticalCurvedList"/>
    <dgm:cxn modelId="{C99B8EE0-A9F6-4274-84CE-4CC90D61652B}" type="presParOf" srcId="{D4264600-CE42-4E71-A1EF-51A055F2EAD1}" destId="{5957CBBF-F6FE-49AA-8C57-71DB8E3763F6}" srcOrd="1" destOrd="0" presId="urn:microsoft.com/office/officeart/2008/layout/VerticalCurvedList"/>
    <dgm:cxn modelId="{5897EF17-33A9-45B3-9E4D-E66851C5618B}" type="presParOf" srcId="{D4264600-CE42-4E71-A1EF-51A055F2EAD1}" destId="{9FABE3E0-92E3-4B2E-9CFE-6CAA6F9423DE}" srcOrd="2" destOrd="0" presId="urn:microsoft.com/office/officeart/2008/layout/VerticalCurvedList"/>
    <dgm:cxn modelId="{656ADF88-EC3B-474C-AA5F-BFFE47B1AE25}" type="presParOf" srcId="{D4264600-CE42-4E71-A1EF-51A055F2EAD1}" destId="{BC5BC953-951E-41BE-9D90-FC5D25299055}" srcOrd="3" destOrd="0" presId="urn:microsoft.com/office/officeart/2008/layout/VerticalCurvedList"/>
    <dgm:cxn modelId="{C8157B0F-1FE4-48BB-A962-D22A51CD4339}" type="presParOf" srcId="{BB91AEF5-5814-4AED-8DBF-78402F8408C6}" destId="{49AD6567-D179-4711-A90B-BA75FB2BD112}" srcOrd="1" destOrd="0" presId="urn:microsoft.com/office/officeart/2008/layout/VerticalCurvedList"/>
    <dgm:cxn modelId="{729E481E-8FF8-4242-BC74-BB153D489674}" type="presParOf" srcId="{BB91AEF5-5814-4AED-8DBF-78402F8408C6}" destId="{C5ED0895-ACD5-403F-A60B-4C38FA52C33B}" srcOrd="2" destOrd="0" presId="urn:microsoft.com/office/officeart/2008/layout/VerticalCurvedList"/>
    <dgm:cxn modelId="{B7B31297-0AAA-43F0-9588-1408B7F3D823}" type="presParOf" srcId="{C5ED0895-ACD5-403F-A60B-4C38FA52C33B}" destId="{811BE368-BEEB-4A97-B2CC-F951953BA8DA}" srcOrd="0" destOrd="0" presId="urn:microsoft.com/office/officeart/2008/layout/VerticalCurvedList"/>
    <dgm:cxn modelId="{C212DA1E-A7C3-4DA3-95F2-1A9760ED95DC}" type="presParOf" srcId="{BB91AEF5-5814-4AED-8DBF-78402F8408C6}" destId="{FF00877A-946F-45CA-9DF8-D5C5D648B9FD}" srcOrd="3" destOrd="0" presId="urn:microsoft.com/office/officeart/2008/layout/VerticalCurvedList"/>
    <dgm:cxn modelId="{C606A8BB-B0FC-423F-9E77-718A27B3E4B3}" type="presParOf" srcId="{BB91AEF5-5814-4AED-8DBF-78402F8408C6}" destId="{6010E161-C840-40D9-AC66-EDD1436E7AA2}" srcOrd="4" destOrd="0" presId="urn:microsoft.com/office/officeart/2008/layout/VerticalCurvedList"/>
    <dgm:cxn modelId="{D641C052-15A0-4554-91BD-2CD0A1B7BA37}" type="presParOf" srcId="{6010E161-C840-40D9-AC66-EDD1436E7AA2}" destId="{A9E230F3-6C38-404E-8083-B955E90BA647}" srcOrd="0" destOrd="0" presId="urn:microsoft.com/office/officeart/2008/layout/VerticalCurvedList"/>
    <dgm:cxn modelId="{2BA3D6C4-4E86-47A2-B476-5F48734DE8F8}" type="presParOf" srcId="{BB91AEF5-5814-4AED-8DBF-78402F8408C6}" destId="{594B84BE-5870-4C98-9EC4-1A9CD4AAD5AE}" srcOrd="5" destOrd="0" presId="urn:microsoft.com/office/officeart/2008/layout/VerticalCurvedList"/>
    <dgm:cxn modelId="{5DC23602-A2CB-44A5-AC5F-8C3A6DBECB88}" type="presParOf" srcId="{BB91AEF5-5814-4AED-8DBF-78402F8408C6}" destId="{A69E947F-435B-4FC8-9B2E-2F5D69620B77}" srcOrd="6" destOrd="0" presId="urn:microsoft.com/office/officeart/2008/layout/VerticalCurvedList"/>
    <dgm:cxn modelId="{A8257ACC-1538-4118-87E0-FE9129FAAD26}" type="presParOf" srcId="{A69E947F-435B-4FC8-9B2E-2F5D69620B77}" destId="{05948D68-D9EE-4E0C-8397-4738F9D27B2C}" srcOrd="0" destOrd="0" presId="urn:microsoft.com/office/officeart/2008/layout/VerticalCurvedList"/>
    <dgm:cxn modelId="{001DB4AC-AC52-4E7C-B2E6-A93651D0C421}" type="presParOf" srcId="{BB91AEF5-5814-4AED-8DBF-78402F8408C6}" destId="{1509E78D-C8A6-4D64-8035-D3D70BF8BDCD}" srcOrd="7" destOrd="0" presId="urn:microsoft.com/office/officeart/2008/layout/VerticalCurvedList"/>
    <dgm:cxn modelId="{B6EF2EB4-C0C3-4644-85F4-D769253BC5D8}" type="presParOf" srcId="{BB91AEF5-5814-4AED-8DBF-78402F8408C6}" destId="{25FDD453-58A7-498D-81D1-44C83241AC6A}" srcOrd="8" destOrd="0" presId="urn:microsoft.com/office/officeart/2008/layout/VerticalCurvedList"/>
    <dgm:cxn modelId="{B8839CE8-32E1-4886-8553-0FB8A00FA9CE}" type="presParOf" srcId="{25FDD453-58A7-498D-81D1-44C83241AC6A}" destId="{1BAB2EA0-10A8-495B-8B24-87167E30AAA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7CBBF-F6FE-49AA-8C57-71DB8E3763F6}">
      <dsp:nvSpPr>
        <dsp:cNvPr id="0" name=""/>
        <dsp:cNvSpPr/>
      </dsp:nvSpPr>
      <dsp:spPr>
        <a:xfrm>
          <a:off x="-6457999" y="-959660"/>
          <a:ext cx="7467344" cy="7467344"/>
        </a:xfrm>
        <a:prstGeom prst="blockArc">
          <a:avLst>
            <a:gd name="adj1" fmla="val 18900000"/>
            <a:gd name="adj2" fmla="val 2700000"/>
            <a:gd name="adj3" fmla="val 289"/>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AD6567-D179-4711-A90B-BA75FB2BD112}">
      <dsp:nvSpPr>
        <dsp:cNvPr id="0" name=""/>
        <dsp:cNvSpPr/>
      </dsp:nvSpPr>
      <dsp:spPr>
        <a:xfrm>
          <a:off x="88465" y="463215"/>
          <a:ext cx="8571321" cy="85350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472" tIns="111760" rIns="111760" bIns="111760" numCol="1" spcCol="1270" anchor="ctr" anchorCtr="0">
          <a:noAutofit/>
        </a:bodyPr>
        <a:lstStyle/>
        <a:p>
          <a:pPr marL="0" lvl="0" indent="0" algn="l" defTabSz="1955800">
            <a:lnSpc>
              <a:spcPct val="90000"/>
            </a:lnSpc>
            <a:spcBef>
              <a:spcPct val="0"/>
            </a:spcBef>
            <a:spcAft>
              <a:spcPct val="35000"/>
            </a:spcAft>
            <a:buNone/>
          </a:pPr>
          <a:endParaRPr lang="en-US" sz="4400" kern="1200" dirty="0"/>
        </a:p>
      </dsp:txBody>
      <dsp:txXfrm>
        <a:off x="88465" y="463215"/>
        <a:ext cx="8571321" cy="853508"/>
      </dsp:txXfrm>
    </dsp:sp>
    <dsp:sp modelId="{811BE368-BEEB-4A97-B2CC-F951953BA8DA}">
      <dsp:nvSpPr>
        <dsp:cNvPr id="0" name=""/>
        <dsp:cNvSpPr/>
      </dsp:nvSpPr>
      <dsp:spPr>
        <a:xfrm>
          <a:off x="-67382" y="417847"/>
          <a:ext cx="1066885" cy="1066885"/>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00877A-946F-45CA-9DF8-D5C5D648B9FD}">
      <dsp:nvSpPr>
        <dsp:cNvPr id="0" name=""/>
        <dsp:cNvSpPr/>
      </dsp:nvSpPr>
      <dsp:spPr>
        <a:xfrm>
          <a:off x="588941" y="1759839"/>
          <a:ext cx="8059705" cy="85350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472" tIns="111760" rIns="111760" bIns="111760" numCol="1" spcCol="1270" anchor="ctr" anchorCtr="0">
          <a:noAutofit/>
        </a:bodyPr>
        <a:lstStyle/>
        <a:p>
          <a:pPr marL="0" lvl="0" indent="0" algn="l" defTabSz="1955800">
            <a:lnSpc>
              <a:spcPct val="90000"/>
            </a:lnSpc>
            <a:spcBef>
              <a:spcPct val="0"/>
            </a:spcBef>
            <a:spcAft>
              <a:spcPct val="35000"/>
            </a:spcAft>
            <a:buNone/>
          </a:pPr>
          <a:endParaRPr lang="en-US" sz="4400" kern="1200" dirty="0"/>
        </a:p>
      </dsp:txBody>
      <dsp:txXfrm>
        <a:off x="588941" y="1759839"/>
        <a:ext cx="8059705" cy="853508"/>
      </dsp:txXfrm>
    </dsp:sp>
    <dsp:sp modelId="{A9E230F3-6C38-404E-8083-B955E90BA647}">
      <dsp:nvSpPr>
        <dsp:cNvPr id="0" name=""/>
        <dsp:cNvSpPr/>
      </dsp:nvSpPr>
      <dsp:spPr>
        <a:xfrm>
          <a:off x="396091" y="1600327"/>
          <a:ext cx="1066885" cy="1066885"/>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4B84BE-5870-4C98-9EC4-1A9CD4AAD5AE}">
      <dsp:nvSpPr>
        <dsp:cNvPr id="0" name=""/>
        <dsp:cNvSpPr/>
      </dsp:nvSpPr>
      <dsp:spPr>
        <a:xfrm>
          <a:off x="463617" y="3005679"/>
          <a:ext cx="8117184" cy="85350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472" tIns="66040" rIns="66040" bIns="66040" numCol="1" spcCol="1270" anchor="ctr" anchorCtr="0">
          <a:noAutofit/>
        </a:bodyPr>
        <a:lstStyle/>
        <a:p>
          <a:pPr marL="0" lvl="0" indent="0" algn="l" defTabSz="1155700">
            <a:lnSpc>
              <a:spcPct val="90000"/>
            </a:lnSpc>
            <a:spcBef>
              <a:spcPct val="0"/>
            </a:spcBef>
            <a:spcAft>
              <a:spcPct val="35000"/>
            </a:spcAft>
            <a:buNone/>
          </a:pPr>
          <a:r>
            <a:rPr lang="en-US" sz="2600" kern="1200" dirty="0"/>
            <a:t>        </a:t>
          </a:r>
        </a:p>
        <a:p>
          <a:pPr marL="0" lvl="0" indent="0" algn="l" defTabSz="1155700">
            <a:lnSpc>
              <a:spcPct val="90000"/>
            </a:lnSpc>
            <a:spcBef>
              <a:spcPct val="0"/>
            </a:spcBef>
            <a:spcAft>
              <a:spcPct val="35000"/>
            </a:spcAft>
            <a:buNone/>
          </a:pPr>
          <a:r>
            <a:rPr lang="en-US" sz="2600" kern="1200" dirty="0">
              <a:latin typeface="UTM Azuki" panose="02040603050506020204" pitchFamily="18" charset="0"/>
            </a:rPr>
            <a:t>       </a:t>
          </a:r>
          <a:endParaRPr lang="en-US" sz="2100" kern="1200" dirty="0"/>
        </a:p>
      </dsp:txBody>
      <dsp:txXfrm>
        <a:off x="463617" y="3005679"/>
        <a:ext cx="8117184" cy="853508"/>
      </dsp:txXfrm>
    </dsp:sp>
    <dsp:sp modelId="{05948D68-D9EE-4E0C-8397-4738F9D27B2C}">
      <dsp:nvSpPr>
        <dsp:cNvPr id="0" name=""/>
        <dsp:cNvSpPr/>
      </dsp:nvSpPr>
      <dsp:spPr>
        <a:xfrm>
          <a:off x="396091" y="2880811"/>
          <a:ext cx="1066885" cy="1066885"/>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09E78D-C8A6-4D64-8035-D3D70BF8BDCD}">
      <dsp:nvSpPr>
        <dsp:cNvPr id="0" name=""/>
        <dsp:cNvSpPr/>
      </dsp:nvSpPr>
      <dsp:spPr>
        <a:xfrm>
          <a:off x="110653" y="4459715"/>
          <a:ext cx="8526946" cy="85350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7472" tIns="111760" rIns="111760" bIns="111760" numCol="1" spcCol="1270" anchor="ctr" anchorCtr="0">
          <a:noAutofit/>
        </a:bodyPr>
        <a:lstStyle/>
        <a:p>
          <a:pPr marL="0" lvl="0" indent="0" algn="l" defTabSz="1955800">
            <a:lnSpc>
              <a:spcPct val="90000"/>
            </a:lnSpc>
            <a:spcBef>
              <a:spcPct val="0"/>
            </a:spcBef>
            <a:spcAft>
              <a:spcPct val="35000"/>
            </a:spcAft>
            <a:buNone/>
          </a:pPr>
          <a:r>
            <a:rPr lang="en-US" sz="4400" kern="1200" dirty="0"/>
            <a:t>   </a:t>
          </a:r>
        </a:p>
      </dsp:txBody>
      <dsp:txXfrm>
        <a:off x="110653" y="4459715"/>
        <a:ext cx="8526946" cy="853508"/>
      </dsp:txXfrm>
    </dsp:sp>
    <dsp:sp modelId="{1BAB2EA0-10A8-495B-8B24-87167E30AAAB}">
      <dsp:nvSpPr>
        <dsp:cNvPr id="0" name=""/>
        <dsp:cNvSpPr/>
      </dsp:nvSpPr>
      <dsp:spPr>
        <a:xfrm>
          <a:off x="-93244" y="4161295"/>
          <a:ext cx="1066885" cy="1066885"/>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3005382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091" y="6357822"/>
            <a:ext cx="2742843" cy="365210"/>
          </a:xfrm>
          <a:prstGeom prst="rect">
            <a:avLst/>
          </a:prstGeom>
        </p:spPr>
        <p:txBody>
          <a:bodyPr lIns="121917" tIns="60958" rIns="121917" bIns="60958"/>
          <a:lstStyle/>
          <a:p>
            <a:fld id="{5A30ACB3-DC52-44B2-9A5A-82970693B48C}" type="datetimeFigureOut">
              <a:rPr lang="zh-CN" altLang="en-US" smtClean="0"/>
              <a:pPr/>
              <a:t>2021/12/30</a:t>
            </a:fld>
            <a:endParaRPr lang="zh-CN" altLang="en-US"/>
          </a:p>
        </p:txBody>
      </p:sp>
      <p:sp>
        <p:nvSpPr>
          <p:cNvPr id="5" name="Footer Placeholder 4"/>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6" name="Slide Number Placeholder 5"/>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430870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091" y="6357822"/>
            <a:ext cx="2742843" cy="365210"/>
          </a:xfrm>
          <a:prstGeom prst="rect">
            <a:avLst/>
          </a:prstGeom>
        </p:spPr>
        <p:txBody>
          <a:bodyPr lIns="121917" tIns="60958" rIns="121917" bIns="60958"/>
          <a:lstStyle/>
          <a:p>
            <a:fld id="{5A30ACB3-DC52-44B2-9A5A-82970693B48C}" type="datetimeFigureOut">
              <a:rPr lang="zh-CN" altLang="en-US" smtClean="0"/>
              <a:pPr/>
              <a:t>2021/12/30</a:t>
            </a:fld>
            <a:endParaRPr lang="zh-CN" altLang="en-US"/>
          </a:p>
        </p:txBody>
      </p:sp>
      <p:sp>
        <p:nvSpPr>
          <p:cNvPr id="5" name="Footer Placeholder 4"/>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6" name="Slide Number Placeholder 5"/>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254943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838091" y="6357822"/>
            <a:ext cx="2742843" cy="365210"/>
          </a:xfrm>
          <a:prstGeom prst="rect">
            <a:avLst/>
          </a:prstGeom>
        </p:spPr>
        <p:txBody>
          <a:bodyPr lIns="121917" tIns="60958" rIns="121917" bIns="60958"/>
          <a:lstStyle/>
          <a:p>
            <a:fld id="{5A30ACB3-DC52-44B2-9A5A-82970693B48C}" type="datetimeFigureOut">
              <a:rPr lang="zh-CN" altLang="en-US" smtClean="0"/>
              <a:pPr/>
              <a:t>2021/12/30</a:t>
            </a:fld>
            <a:endParaRPr lang="zh-CN" altLang="en-US"/>
          </a:p>
        </p:txBody>
      </p:sp>
      <p:sp>
        <p:nvSpPr>
          <p:cNvPr id="6" name="Footer Placeholder 5"/>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7" name="Slide Number Placeholder 6"/>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153947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Date Placeholder 6"/>
          <p:cNvSpPr>
            <a:spLocks noGrp="1"/>
          </p:cNvSpPr>
          <p:nvPr>
            <p:ph type="dt" sz="half" idx="10"/>
          </p:nvPr>
        </p:nvSpPr>
        <p:spPr>
          <a:xfrm>
            <a:off x="838091" y="6357822"/>
            <a:ext cx="2742843" cy="365210"/>
          </a:xfrm>
          <a:prstGeom prst="rect">
            <a:avLst/>
          </a:prstGeom>
        </p:spPr>
        <p:txBody>
          <a:bodyPr lIns="121917" tIns="60958" rIns="121917" bIns="60958"/>
          <a:lstStyle/>
          <a:p>
            <a:fld id="{5A30ACB3-DC52-44B2-9A5A-82970693B48C}" type="datetimeFigureOut">
              <a:rPr lang="zh-CN" altLang="en-US" smtClean="0"/>
              <a:pPr/>
              <a:t>2021/12/30</a:t>
            </a:fld>
            <a:endParaRPr lang="zh-CN" altLang="en-US"/>
          </a:p>
        </p:txBody>
      </p:sp>
      <p:sp>
        <p:nvSpPr>
          <p:cNvPr id="8" name="Footer Placeholder 7"/>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9" name="Slide Number Placeholder 8"/>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1647458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091" y="6357822"/>
            <a:ext cx="2742843" cy="365210"/>
          </a:xfrm>
          <a:prstGeom prst="rect">
            <a:avLst/>
          </a:prstGeom>
        </p:spPr>
        <p:txBody>
          <a:bodyPr lIns="121917" tIns="60958" rIns="121917" bIns="60958"/>
          <a:lstStyle/>
          <a:p>
            <a:fld id="{5A30ACB3-DC52-44B2-9A5A-82970693B48C}" type="datetimeFigureOut">
              <a:rPr lang="zh-CN" altLang="en-US" smtClean="0"/>
              <a:pPr/>
              <a:t>2021/12/30</a:t>
            </a:fld>
            <a:endParaRPr lang="zh-CN" altLang="en-US"/>
          </a:p>
        </p:txBody>
      </p:sp>
      <p:sp>
        <p:nvSpPr>
          <p:cNvPr id="4" name="Footer Placeholder 3"/>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5" name="Slide Number Placeholder 4"/>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1164766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091" y="6357822"/>
            <a:ext cx="2742843" cy="365210"/>
          </a:xfrm>
          <a:prstGeom prst="rect">
            <a:avLst/>
          </a:prstGeom>
        </p:spPr>
        <p:txBody>
          <a:bodyPr lIns="121917" tIns="60958" rIns="121917" bIns="60958"/>
          <a:lstStyle/>
          <a:p>
            <a:fld id="{5A30ACB3-DC52-44B2-9A5A-82970693B48C}" type="datetimeFigureOut">
              <a:rPr lang="zh-CN" altLang="en-US" smtClean="0"/>
              <a:pPr/>
              <a:t>2021/12/30</a:t>
            </a:fld>
            <a:endParaRPr lang="zh-CN" altLang="en-US"/>
          </a:p>
        </p:txBody>
      </p:sp>
      <p:sp>
        <p:nvSpPr>
          <p:cNvPr id="3" name="Footer Placeholder 2"/>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4" name="Slide Number Placeholder 3"/>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761559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a:prstGeom prst="rect">
            <a:avLst/>
          </a:prstGeom>
        </p:spPr>
        <p:txBody>
          <a:bodyPr lIns="121917" tIns="60958" rIns="121917" bIns="60958"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2513" y="987655"/>
            <a:ext cx="6171397" cy="4874754"/>
          </a:xfrm>
          <a:prstGeom prst="rect">
            <a:avLst/>
          </a:prstGeom>
        </p:spPr>
        <p:txBody>
          <a:bodyPr lIns="121917" tIns="60958" rIns="121917" bIns="60958"/>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679" y="2057877"/>
            <a:ext cx="3931725" cy="3812471"/>
          </a:xfrm>
          <a:prstGeom prst="rect">
            <a:avLst/>
          </a:prstGeom>
        </p:spPr>
        <p:txBody>
          <a:bodyPr lIns="121917" tIns="60958" rIns="121917" bIns="60958"/>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838091" y="6357822"/>
            <a:ext cx="2742843" cy="365210"/>
          </a:xfrm>
          <a:prstGeom prst="rect">
            <a:avLst/>
          </a:prstGeom>
        </p:spPr>
        <p:txBody>
          <a:bodyPr lIns="121917" tIns="60958" rIns="121917" bIns="60958"/>
          <a:lstStyle/>
          <a:p>
            <a:fld id="{5A30ACB3-DC52-44B2-9A5A-82970693B48C}" type="datetimeFigureOut">
              <a:rPr lang="zh-CN" altLang="en-US" smtClean="0"/>
              <a:pPr/>
              <a:t>2021/12/30</a:t>
            </a:fld>
            <a:endParaRPr lang="zh-CN" altLang="en-US"/>
          </a:p>
        </p:txBody>
      </p:sp>
      <p:sp>
        <p:nvSpPr>
          <p:cNvPr id="6" name="Footer Placeholder 5"/>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7" name="Slide Number Placeholder 6"/>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4019030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a:prstGeom prst="rect">
            <a:avLst/>
          </a:prstGeom>
        </p:spPr>
        <p:txBody>
          <a:bodyPr lIns="121917" tIns="60958" rIns="121917" bIns="60958"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2513" y="987655"/>
            <a:ext cx="6171397" cy="4874754"/>
          </a:xfrm>
          <a:prstGeom prst="rect">
            <a:avLst/>
          </a:prstGeom>
        </p:spPr>
        <p:txBody>
          <a:bodyPr lIns="121917" tIns="60958" rIns="121917" bIns="60958"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679" y="2057877"/>
            <a:ext cx="3931725" cy="3812471"/>
          </a:xfrm>
          <a:prstGeom prst="rect">
            <a:avLst/>
          </a:prstGeom>
        </p:spPr>
        <p:txBody>
          <a:bodyPr lIns="121917" tIns="60958" rIns="121917" bIns="60958"/>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838091" y="6357822"/>
            <a:ext cx="2742843" cy="365210"/>
          </a:xfrm>
          <a:prstGeom prst="rect">
            <a:avLst/>
          </a:prstGeom>
        </p:spPr>
        <p:txBody>
          <a:bodyPr lIns="121917" tIns="60958" rIns="121917" bIns="60958"/>
          <a:lstStyle/>
          <a:p>
            <a:fld id="{5A30ACB3-DC52-44B2-9A5A-82970693B48C}" type="datetimeFigureOut">
              <a:rPr lang="zh-CN" altLang="en-US" smtClean="0"/>
              <a:pPr/>
              <a:t>2021/12/30</a:t>
            </a:fld>
            <a:endParaRPr lang="zh-CN" altLang="en-US"/>
          </a:p>
        </p:txBody>
      </p:sp>
      <p:sp>
        <p:nvSpPr>
          <p:cNvPr id="6" name="Footer Placeholder 5"/>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7" name="Slide Number Placeholder 6"/>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341642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091" y="6357822"/>
            <a:ext cx="2742843" cy="365210"/>
          </a:xfrm>
          <a:prstGeom prst="rect">
            <a:avLst/>
          </a:prstGeom>
        </p:spPr>
        <p:txBody>
          <a:bodyPr lIns="121917" tIns="60958" rIns="121917" bIns="60958"/>
          <a:lstStyle/>
          <a:p>
            <a:fld id="{5A30ACB3-DC52-44B2-9A5A-82970693B48C}" type="datetimeFigureOut">
              <a:rPr lang="zh-CN" altLang="en-US" smtClean="0"/>
              <a:pPr/>
              <a:t>2021/12/30</a:t>
            </a:fld>
            <a:endParaRPr lang="zh-CN" altLang="en-US"/>
          </a:p>
        </p:txBody>
      </p:sp>
      <p:sp>
        <p:nvSpPr>
          <p:cNvPr id="5" name="Footer Placeholder 4"/>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6" name="Slide Number Placeholder 5"/>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863158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091" y="6357822"/>
            <a:ext cx="2742843" cy="365210"/>
          </a:xfrm>
          <a:prstGeom prst="rect">
            <a:avLst/>
          </a:prstGeom>
        </p:spPr>
        <p:txBody>
          <a:bodyPr lIns="121917" tIns="60958" rIns="121917" bIns="60958"/>
          <a:lstStyle/>
          <a:p>
            <a:fld id="{5A30ACB3-DC52-44B2-9A5A-82970693B48C}" type="datetimeFigureOut">
              <a:rPr lang="zh-CN" altLang="en-US" smtClean="0"/>
              <a:pPr/>
              <a:t>2021/12/30</a:t>
            </a:fld>
            <a:endParaRPr lang="zh-CN" altLang="en-US"/>
          </a:p>
        </p:txBody>
      </p:sp>
      <p:sp>
        <p:nvSpPr>
          <p:cNvPr id="5" name="Footer Placeholder 4"/>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6" name="Slide Number Placeholder 5"/>
          <p:cNvSpPr>
            <a:spLocks noGrp="1"/>
          </p:cNvSpPr>
          <p:nvPr>
            <p:ph type="sldNum" sz="quarter" idx="12"/>
          </p:nvPr>
        </p:nvSpPr>
        <p:spPr>
          <a:xfrm>
            <a:off x="8609479" y="6357822"/>
            <a:ext cx="2742843" cy="365210"/>
          </a:xfrm>
          <a:prstGeom prst="rect">
            <a:avLst/>
          </a:prstGeom>
        </p:spPr>
        <p:txBody>
          <a:bodyPr lIns="121917" tIns="60958" rIns="121917" bIns="60958"/>
          <a:lstStyle/>
          <a:p>
            <a:fld id="{276FE0FF-6EF9-458D-ADAF-C109FCA529BD}" type="slidenum">
              <a:rPr lang="zh-CN" altLang="en-US" smtClean="0"/>
              <a:pPr/>
              <a:t>‹#›</a:t>
            </a:fld>
            <a:endParaRPr lang="zh-CN" altLang="en-US"/>
          </a:p>
        </p:txBody>
      </p:sp>
    </p:spTree>
    <p:extLst>
      <p:ext uri="{BB962C8B-B14F-4D97-AF65-F5344CB8AC3E}">
        <p14:creationId xmlns:p14="http://schemas.microsoft.com/office/powerpoint/2010/main" val="1221003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E36E50-BAEE-4DA5-BC02-440E32B4FF44}"/>
              </a:ext>
            </a:extLst>
          </p:cNvPr>
          <p:cNvSpPr>
            <a:spLocks noGrp="1"/>
          </p:cNvSpPr>
          <p:nvPr>
            <p:ph type="title"/>
          </p:nvPr>
        </p:nvSpPr>
        <p:spPr>
          <a:xfrm>
            <a:off x="838091" y="365210"/>
            <a:ext cx="10514231" cy="1325870"/>
          </a:xfrm>
        </p:spPr>
        <p:txBody>
          <a:bodyPr/>
          <a:lstStyle/>
          <a:p>
            <a:r>
              <a:rPr lang="en-US"/>
              <a:t>Click to edit Master title style</a:t>
            </a:r>
          </a:p>
        </p:txBody>
      </p:sp>
      <p:sp>
        <p:nvSpPr>
          <p:cNvPr id="7" name="Text Placeholder 7">
            <a:extLst>
              <a:ext uri="{FF2B5EF4-FFF2-40B4-BE49-F238E27FC236}">
                <a16:creationId xmlns:a16="http://schemas.microsoft.com/office/drawing/2014/main" id="{8E206C6B-0705-484B-97B2-4864A86ECB90}"/>
              </a:ext>
            </a:extLst>
          </p:cNvPr>
          <p:cNvSpPr>
            <a:spLocks noGrp="1"/>
          </p:cNvSpPr>
          <p:nvPr>
            <p:ph type="body" sz="quarter" idx="10"/>
          </p:nvPr>
        </p:nvSpPr>
        <p:spPr>
          <a:xfrm>
            <a:off x="838091" y="1994362"/>
            <a:ext cx="10514231" cy="41919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245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a:xfrm>
            <a:off x="8609479" y="6357823"/>
            <a:ext cx="2742843" cy="366267"/>
          </a:xfrm>
          <a:prstGeom prst="rect">
            <a:avLst/>
          </a:prstGeom>
        </p:spPr>
        <p:txBody>
          <a:bodyPr lIns="121917" tIns="60958" rIns="121917" bIns="60958"/>
          <a:lstStyle/>
          <a:p>
            <a:fld id="{D049F4FE-D6AC-4300-B635-8380328034D1}" type="slidenum">
              <a:rPr lang="zh-CN" altLang="en-US" smtClean="0"/>
              <a:pPr/>
              <a:t>‹#›</a:t>
            </a:fld>
            <a:endParaRPr lang="zh-CN" altLang="en-US"/>
          </a:p>
        </p:txBody>
      </p:sp>
    </p:spTree>
    <p:extLst>
      <p:ext uri="{BB962C8B-B14F-4D97-AF65-F5344CB8AC3E}">
        <p14:creationId xmlns:p14="http://schemas.microsoft.com/office/powerpoint/2010/main" val="2910570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091" y="6357823"/>
            <a:ext cx="2742843" cy="366267"/>
          </a:xfrm>
          <a:prstGeom prst="rect">
            <a:avLst/>
          </a:prstGeom>
        </p:spPr>
        <p:txBody>
          <a:bodyPr lIns="121917" tIns="60958" rIns="121917" bIns="60958"/>
          <a:lstStyle/>
          <a:p>
            <a:fld id="{471376D8-510B-432E-869A-D0ECB21EA1AA}" type="datetimeFigureOut">
              <a:rPr lang="zh-CN" altLang="en-US" smtClean="0"/>
              <a:pPr/>
              <a:t>2021/12/30</a:t>
            </a:fld>
            <a:endParaRPr lang="zh-CN" altLang="en-US"/>
          </a:p>
        </p:txBody>
      </p:sp>
      <p:sp>
        <p:nvSpPr>
          <p:cNvPr id="5" name="页脚占位符 4"/>
          <p:cNvSpPr>
            <a:spLocks noGrp="1"/>
          </p:cNvSpPr>
          <p:nvPr>
            <p:ph type="ftr" sz="quarter" idx="11"/>
          </p:nvPr>
        </p:nvSpPr>
        <p:spPr>
          <a:xfrm>
            <a:off x="4038075" y="6357823"/>
            <a:ext cx="4114264" cy="366267"/>
          </a:xfrm>
          <a:prstGeom prst="rect">
            <a:avLst/>
          </a:prstGeom>
        </p:spPr>
        <p:txBody>
          <a:bodyPr lIns="121917" tIns="60958" rIns="121917" bIns="60958"/>
          <a:lstStyle/>
          <a:p>
            <a:endParaRPr lang="zh-CN" altLang="en-US"/>
          </a:p>
        </p:txBody>
      </p:sp>
      <p:sp>
        <p:nvSpPr>
          <p:cNvPr id="6" name="灯片编号占位符 5"/>
          <p:cNvSpPr>
            <a:spLocks noGrp="1"/>
          </p:cNvSpPr>
          <p:nvPr>
            <p:ph type="sldNum" sz="quarter" idx="12"/>
          </p:nvPr>
        </p:nvSpPr>
        <p:spPr>
          <a:xfrm>
            <a:off x="8609479" y="6357823"/>
            <a:ext cx="2742843" cy="366267"/>
          </a:xfrm>
          <a:prstGeom prst="rect">
            <a:avLst/>
          </a:prstGeom>
        </p:spPr>
        <p:txBody>
          <a:bodyPr lIns="121917" tIns="60958" rIns="121917" bIns="60958"/>
          <a:lstStyle/>
          <a:p>
            <a:fld id="{D049F4FE-D6AC-4300-B635-8380328034D1}" type="slidenum">
              <a:rPr lang="zh-CN" altLang="en-US" smtClean="0"/>
              <a:pPr/>
              <a:t>‹#›</a:t>
            </a:fld>
            <a:endParaRPr lang="zh-CN" altLang="en-US"/>
          </a:p>
        </p:txBody>
      </p:sp>
    </p:spTree>
    <p:extLst>
      <p:ext uri="{BB962C8B-B14F-4D97-AF65-F5344CB8AC3E}">
        <p14:creationId xmlns:p14="http://schemas.microsoft.com/office/powerpoint/2010/main" val="523859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091" y="6357823"/>
            <a:ext cx="2742843" cy="366267"/>
          </a:xfrm>
          <a:prstGeom prst="rect">
            <a:avLst/>
          </a:prstGeom>
        </p:spPr>
        <p:txBody>
          <a:bodyPr lIns="121917" tIns="60958" rIns="121917" bIns="60958"/>
          <a:lstStyle/>
          <a:p>
            <a:fld id="{471376D8-510B-432E-869A-D0ECB21EA1AA}" type="datetimeFigureOut">
              <a:rPr lang="zh-CN" altLang="en-US" smtClean="0"/>
              <a:pPr/>
              <a:t>2021/12/30</a:t>
            </a:fld>
            <a:endParaRPr lang="zh-CN" altLang="en-US"/>
          </a:p>
        </p:txBody>
      </p:sp>
      <p:sp>
        <p:nvSpPr>
          <p:cNvPr id="5" name="页脚占位符 4"/>
          <p:cNvSpPr>
            <a:spLocks noGrp="1"/>
          </p:cNvSpPr>
          <p:nvPr>
            <p:ph type="ftr" sz="quarter" idx="11"/>
          </p:nvPr>
        </p:nvSpPr>
        <p:spPr>
          <a:xfrm>
            <a:off x="4038075" y="6357823"/>
            <a:ext cx="4114264" cy="366267"/>
          </a:xfrm>
          <a:prstGeom prst="rect">
            <a:avLst/>
          </a:prstGeom>
        </p:spPr>
        <p:txBody>
          <a:bodyPr lIns="121917" tIns="60958" rIns="121917" bIns="60958"/>
          <a:lstStyle/>
          <a:p>
            <a:endParaRPr lang="zh-CN" altLang="en-US"/>
          </a:p>
        </p:txBody>
      </p:sp>
      <p:sp>
        <p:nvSpPr>
          <p:cNvPr id="6" name="灯片编号占位符 5"/>
          <p:cNvSpPr>
            <a:spLocks noGrp="1"/>
          </p:cNvSpPr>
          <p:nvPr>
            <p:ph type="sldNum" sz="quarter" idx="12"/>
          </p:nvPr>
        </p:nvSpPr>
        <p:spPr>
          <a:xfrm>
            <a:off x="8609479" y="6357823"/>
            <a:ext cx="2742843" cy="366267"/>
          </a:xfrm>
          <a:prstGeom prst="rect">
            <a:avLst/>
          </a:prstGeom>
        </p:spPr>
        <p:txBody>
          <a:bodyPr lIns="121917" tIns="60958" rIns="121917" bIns="60958"/>
          <a:lstStyle/>
          <a:p>
            <a:fld id="{D049F4FE-D6AC-4300-B635-8380328034D1}" type="slidenum">
              <a:rPr lang="zh-CN" altLang="en-US" smtClean="0"/>
              <a:pPr/>
              <a:t>‹#›</a:t>
            </a:fld>
            <a:endParaRPr lang="zh-CN" altLang="en-US"/>
          </a:p>
        </p:txBody>
      </p:sp>
    </p:spTree>
    <p:extLst>
      <p:ext uri="{BB962C8B-B14F-4D97-AF65-F5344CB8AC3E}">
        <p14:creationId xmlns:p14="http://schemas.microsoft.com/office/powerpoint/2010/main" val="2446813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838091" y="6357823"/>
            <a:ext cx="2742843" cy="366267"/>
          </a:xfrm>
          <a:prstGeom prst="rect">
            <a:avLst/>
          </a:prstGeom>
        </p:spPr>
        <p:txBody>
          <a:bodyPr lIns="121917" tIns="60958" rIns="121917" bIns="60958"/>
          <a:lstStyle/>
          <a:p>
            <a:fld id="{471376D8-510B-432E-869A-D0ECB21EA1AA}" type="datetimeFigureOut">
              <a:rPr lang="zh-CN" altLang="en-US" smtClean="0"/>
              <a:pPr/>
              <a:t>2021/12/30</a:t>
            </a:fld>
            <a:endParaRPr lang="zh-CN" altLang="en-US"/>
          </a:p>
        </p:txBody>
      </p:sp>
      <p:sp>
        <p:nvSpPr>
          <p:cNvPr id="6" name="页脚占位符 5"/>
          <p:cNvSpPr>
            <a:spLocks noGrp="1"/>
          </p:cNvSpPr>
          <p:nvPr>
            <p:ph type="ftr" sz="quarter" idx="11"/>
          </p:nvPr>
        </p:nvSpPr>
        <p:spPr>
          <a:xfrm>
            <a:off x="4038075" y="6357823"/>
            <a:ext cx="4114264" cy="366267"/>
          </a:xfrm>
          <a:prstGeom prst="rect">
            <a:avLst/>
          </a:prstGeom>
        </p:spPr>
        <p:txBody>
          <a:bodyPr lIns="121917" tIns="60958" rIns="121917" bIns="60958"/>
          <a:lstStyle/>
          <a:p>
            <a:endParaRPr lang="zh-CN" altLang="en-US"/>
          </a:p>
        </p:txBody>
      </p:sp>
      <p:sp>
        <p:nvSpPr>
          <p:cNvPr id="7" name="灯片编号占位符 6"/>
          <p:cNvSpPr>
            <a:spLocks noGrp="1"/>
          </p:cNvSpPr>
          <p:nvPr>
            <p:ph type="sldNum" sz="quarter" idx="12"/>
          </p:nvPr>
        </p:nvSpPr>
        <p:spPr>
          <a:xfrm>
            <a:off x="8609479" y="6357823"/>
            <a:ext cx="2742843" cy="366267"/>
          </a:xfrm>
          <a:prstGeom prst="rect">
            <a:avLst/>
          </a:prstGeom>
        </p:spPr>
        <p:txBody>
          <a:bodyPr lIns="121917" tIns="60958" rIns="121917" bIns="60958"/>
          <a:lstStyle/>
          <a:p>
            <a:fld id="{D049F4FE-D6AC-4300-B635-8380328034D1}" type="slidenum">
              <a:rPr lang="zh-CN" altLang="en-US" smtClean="0"/>
              <a:pPr/>
              <a:t>‹#›</a:t>
            </a:fld>
            <a:endParaRPr lang="zh-CN" altLang="en-US"/>
          </a:p>
        </p:txBody>
      </p:sp>
    </p:spTree>
    <p:extLst>
      <p:ext uri="{BB962C8B-B14F-4D97-AF65-F5344CB8AC3E}">
        <p14:creationId xmlns:p14="http://schemas.microsoft.com/office/powerpoint/2010/main" val="41220006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a:xfrm>
            <a:off x="838091" y="6357823"/>
            <a:ext cx="2742843" cy="366267"/>
          </a:xfrm>
          <a:prstGeom prst="rect">
            <a:avLst/>
          </a:prstGeom>
        </p:spPr>
        <p:txBody>
          <a:bodyPr lIns="121917" tIns="60958" rIns="121917" bIns="60958"/>
          <a:lstStyle/>
          <a:p>
            <a:fld id="{471376D8-510B-432E-869A-D0ECB21EA1AA}" type="datetimeFigureOut">
              <a:rPr lang="zh-CN" altLang="en-US" smtClean="0"/>
              <a:pPr/>
              <a:t>2021/12/30</a:t>
            </a:fld>
            <a:endParaRPr lang="zh-CN" altLang="en-US"/>
          </a:p>
        </p:txBody>
      </p:sp>
      <p:sp>
        <p:nvSpPr>
          <p:cNvPr id="8" name="页脚占位符 7"/>
          <p:cNvSpPr>
            <a:spLocks noGrp="1"/>
          </p:cNvSpPr>
          <p:nvPr>
            <p:ph type="ftr" sz="quarter" idx="11"/>
          </p:nvPr>
        </p:nvSpPr>
        <p:spPr>
          <a:xfrm>
            <a:off x="4038075" y="6357823"/>
            <a:ext cx="4114264" cy="366267"/>
          </a:xfrm>
          <a:prstGeom prst="rect">
            <a:avLst/>
          </a:prstGeom>
        </p:spPr>
        <p:txBody>
          <a:bodyPr lIns="121917" tIns="60958" rIns="121917" bIns="60958"/>
          <a:lstStyle/>
          <a:p>
            <a:endParaRPr lang="zh-CN" altLang="en-US"/>
          </a:p>
        </p:txBody>
      </p:sp>
      <p:sp>
        <p:nvSpPr>
          <p:cNvPr id="9" name="灯片编号占位符 8"/>
          <p:cNvSpPr>
            <a:spLocks noGrp="1"/>
          </p:cNvSpPr>
          <p:nvPr>
            <p:ph type="sldNum" sz="quarter" idx="12"/>
          </p:nvPr>
        </p:nvSpPr>
        <p:spPr>
          <a:xfrm>
            <a:off x="8609479" y="6357823"/>
            <a:ext cx="2742843" cy="366267"/>
          </a:xfrm>
          <a:prstGeom prst="rect">
            <a:avLst/>
          </a:prstGeom>
        </p:spPr>
        <p:txBody>
          <a:bodyPr lIns="121917" tIns="60958" rIns="121917" bIns="60958"/>
          <a:lstStyle/>
          <a:p>
            <a:fld id="{D049F4FE-D6AC-4300-B635-8380328034D1}" type="slidenum">
              <a:rPr lang="zh-CN" altLang="en-US" smtClean="0"/>
              <a:pPr/>
              <a:t>‹#›</a:t>
            </a:fld>
            <a:endParaRPr lang="zh-CN" altLang="en-US"/>
          </a:p>
        </p:txBody>
      </p:sp>
    </p:spTree>
    <p:extLst>
      <p:ext uri="{BB962C8B-B14F-4D97-AF65-F5344CB8AC3E}">
        <p14:creationId xmlns:p14="http://schemas.microsoft.com/office/powerpoint/2010/main" val="374227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3869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091" y="6357823"/>
            <a:ext cx="2742843" cy="366267"/>
          </a:xfrm>
          <a:prstGeom prst="rect">
            <a:avLst/>
          </a:prstGeom>
        </p:spPr>
        <p:txBody>
          <a:bodyPr lIns="121917" tIns="60958" rIns="121917" bIns="60958"/>
          <a:lstStyle/>
          <a:p>
            <a:fld id="{471376D8-510B-432E-869A-D0ECB21EA1AA}" type="datetimeFigureOut">
              <a:rPr lang="zh-CN" altLang="en-US" smtClean="0"/>
              <a:pPr/>
              <a:t>2021/12/30</a:t>
            </a:fld>
            <a:endParaRPr lang="zh-CN" altLang="en-US"/>
          </a:p>
        </p:txBody>
      </p:sp>
      <p:sp>
        <p:nvSpPr>
          <p:cNvPr id="3" name="页脚占位符 2"/>
          <p:cNvSpPr>
            <a:spLocks noGrp="1"/>
          </p:cNvSpPr>
          <p:nvPr>
            <p:ph type="ftr" sz="quarter" idx="11"/>
          </p:nvPr>
        </p:nvSpPr>
        <p:spPr>
          <a:xfrm>
            <a:off x="4038075" y="6357823"/>
            <a:ext cx="4114264" cy="366267"/>
          </a:xfrm>
          <a:prstGeom prst="rect">
            <a:avLst/>
          </a:prstGeom>
        </p:spPr>
        <p:txBody>
          <a:bodyPr lIns="121917" tIns="60958" rIns="121917" bIns="60958"/>
          <a:lstStyle/>
          <a:p>
            <a:endParaRPr lang="zh-CN" altLang="en-US"/>
          </a:p>
        </p:txBody>
      </p:sp>
      <p:sp>
        <p:nvSpPr>
          <p:cNvPr id="4" name="灯片编号占位符 3"/>
          <p:cNvSpPr>
            <a:spLocks noGrp="1"/>
          </p:cNvSpPr>
          <p:nvPr>
            <p:ph type="sldNum" sz="quarter" idx="12"/>
          </p:nvPr>
        </p:nvSpPr>
        <p:spPr>
          <a:xfrm>
            <a:off x="8609479" y="6357823"/>
            <a:ext cx="2742843" cy="366267"/>
          </a:xfrm>
          <a:prstGeom prst="rect">
            <a:avLst/>
          </a:prstGeom>
        </p:spPr>
        <p:txBody>
          <a:bodyPr lIns="121917" tIns="60958" rIns="121917" bIns="60958"/>
          <a:lstStyle/>
          <a:p>
            <a:fld id="{D049F4FE-D6AC-4300-B635-8380328034D1}" type="slidenum">
              <a:rPr lang="zh-CN" altLang="en-US" smtClean="0"/>
              <a:pPr/>
              <a:t>‹#›</a:t>
            </a:fld>
            <a:endParaRPr lang="zh-CN" altLang="en-US"/>
          </a:p>
        </p:txBody>
      </p:sp>
    </p:spTree>
    <p:extLst>
      <p:ext uri="{BB962C8B-B14F-4D97-AF65-F5344CB8AC3E}">
        <p14:creationId xmlns:p14="http://schemas.microsoft.com/office/powerpoint/2010/main" val="3570775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06319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a:xfrm>
            <a:off x="4038075" y="6357823"/>
            <a:ext cx="4114264" cy="366267"/>
          </a:xfrm>
          <a:prstGeom prst="rect">
            <a:avLst/>
          </a:prstGeom>
        </p:spPr>
        <p:txBody>
          <a:bodyPr lIns="121917" tIns="60958" rIns="121917" bIns="60958"/>
          <a:lstStyle/>
          <a:p>
            <a:endParaRPr lang="zh-CN" altLang="en-US" dirty="0"/>
          </a:p>
        </p:txBody>
      </p:sp>
      <p:sp>
        <p:nvSpPr>
          <p:cNvPr id="7" name="灯片编号占位符 6"/>
          <p:cNvSpPr>
            <a:spLocks noGrp="1"/>
          </p:cNvSpPr>
          <p:nvPr>
            <p:ph type="sldNum" sz="quarter" idx="12"/>
          </p:nvPr>
        </p:nvSpPr>
        <p:spPr>
          <a:xfrm>
            <a:off x="8609479" y="6357823"/>
            <a:ext cx="2742843" cy="366267"/>
          </a:xfrm>
          <a:prstGeom prst="rect">
            <a:avLst/>
          </a:prstGeom>
        </p:spPr>
        <p:txBody>
          <a:bodyPr lIns="121917" tIns="60958" rIns="121917" bIns="60958"/>
          <a:lstStyle/>
          <a:p>
            <a:fld id="{D049F4FE-D6AC-4300-B635-8380328034D1}" type="slidenum">
              <a:rPr lang="zh-CN" altLang="en-US" smtClean="0"/>
              <a:pPr/>
              <a:t>‹#›</a:t>
            </a:fld>
            <a:endParaRPr lang="zh-CN" altLang="en-US"/>
          </a:p>
        </p:txBody>
      </p:sp>
    </p:spTree>
    <p:extLst>
      <p:ext uri="{BB962C8B-B14F-4D97-AF65-F5344CB8AC3E}">
        <p14:creationId xmlns:p14="http://schemas.microsoft.com/office/powerpoint/2010/main" val="375848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a:xfrm>
            <a:off x="8609479" y="6357823"/>
            <a:ext cx="2742843" cy="366267"/>
          </a:xfrm>
          <a:prstGeom prst="rect">
            <a:avLst/>
          </a:prstGeom>
        </p:spPr>
        <p:txBody>
          <a:bodyPr lIns="121917" tIns="60958" rIns="121917" bIns="60958"/>
          <a:lstStyle/>
          <a:p>
            <a:fld id="{D049F4FE-D6AC-4300-B635-8380328034D1}" type="slidenum">
              <a:rPr lang="zh-CN" altLang="en-US" smtClean="0"/>
              <a:pPr/>
              <a:t>‹#›</a:t>
            </a:fld>
            <a:endParaRPr lang="zh-CN" altLang="en-US"/>
          </a:p>
        </p:txBody>
      </p:sp>
    </p:spTree>
    <p:extLst>
      <p:ext uri="{BB962C8B-B14F-4D97-AF65-F5344CB8AC3E}">
        <p14:creationId xmlns:p14="http://schemas.microsoft.com/office/powerpoint/2010/main" val="418463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44682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826E7-AF39-4B13-BF98-E623110D2226}"/>
              </a:ext>
            </a:extLst>
          </p:cNvPr>
          <p:cNvSpPr>
            <a:spLocks noGrp="1"/>
          </p:cNvSpPr>
          <p:nvPr>
            <p:ph type="ctrTitle"/>
          </p:nvPr>
        </p:nvSpPr>
        <p:spPr>
          <a:xfrm>
            <a:off x="1523802" y="1122623"/>
            <a:ext cx="9142810" cy="2388153"/>
          </a:xfrm>
          <a:prstGeom prst="rect">
            <a:avLst/>
          </a:prstGeom>
        </p:spPr>
        <p:txBody>
          <a:bodyPr anchor="b"/>
          <a:lstStyle>
            <a:lvl1pPr algn="ctr">
              <a:defRPr sz="5999"/>
            </a:lvl1pPr>
          </a:lstStyle>
          <a:p>
            <a:r>
              <a:rPr lang="en-US"/>
              <a:t>Click to edit Master title style</a:t>
            </a:r>
          </a:p>
        </p:txBody>
      </p:sp>
      <p:sp>
        <p:nvSpPr>
          <p:cNvPr id="3" name="Subtitle 2">
            <a:extLst>
              <a:ext uri="{FF2B5EF4-FFF2-40B4-BE49-F238E27FC236}">
                <a16:creationId xmlns:a16="http://schemas.microsoft.com/office/drawing/2014/main" id="{DC6211B1-A567-4E74-8756-A7AACC1189CF}"/>
              </a:ext>
            </a:extLst>
          </p:cNvPr>
          <p:cNvSpPr>
            <a:spLocks noGrp="1"/>
          </p:cNvSpPr>
          <p:nvPr>
            <p:ph type="subTitle" idx="1"/>
          </p:nvPr>
        </p:nvSpPr>
        <p:spPr>
          <a:xfrm>
            <a:off x="1523802" y="3602872"/>
            <a:ext cx="9142810" cy="1656145"/>
          </a:xfrm>
          <a:prstGeom prst="rect">
            <a:avLst/>
          </a:prstGeo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D910D3-8772-416D-A29C-1B77031DB343}"/>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E90DEE-BF93-4E2D-92C6-5987843127EB}"/>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1DD32F1-2712-4E7F-88B7-EF8E4F16F39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848593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6562F-4914-4AED-B32F-8ED66EF0D752}"/>
              </a:ext>
            </a:extLst>
          </p:cNvPr>
          <p:cNvSpPr>
            <a:spLocks noGrp="1"/>
          </p:cNvSpPr>
          <p:nvPr>
            <p:ph type="title"/>
          </p:nvPr>
        </p:nvSpPr>
        <p:spPr>
          <a:xfrm>
            <a:off x="838091" y="365210"/>
            <a:ext cx="10514231" cy="1325870"/>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645F97C-C177-4DEA-A0C7-7064D078364D}"/>
              </a:ext>
            </a:extLst>
          </p:cNvPr>
          <p:cNvSpPr>
            <a:spLocks noGrp="1"/>
          </p:cNvSpPr>
          <p:nvPr>
            <p:ph idx="1"/>
          </p:nvPr>
        </p:nvSpPr>
        <p:spPr>
          <a:xfrm>
            <a:off x="838091" y="1826048"/>
            <a:ext cx="10514231" cy="435234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920EE5-9FC5-4892-BF21-E6A695F35669}"/>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C19EB51A-3F72-419F-843A-D6C0423AF45D}"/>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16A3B834-0E0F-4D05-BB5A-28E52BC3794B}"/>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840092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1F5D-D4AA-4F73-92E6-4ABF0DC8E875}"/>
              </a:ext>
            </a:extLst>
          </p:cNvPr>
          <p:cNvSpPr>
            <a:spLocks noGrp="1"/>
          </p:cNvSpPr>
          <p:nvPr>
            <p:ph type="title"/>
          </p:nvPr>
        </p:nvSpPr>
        <p:spPr>
          <a:xfrm>
            <a:off x="831742" y="1710134"/>
            <a:ext cx="10514231" cy="2853398"/>
          </a:xfrm>
          <a:prstGeom prst="rect">
            <a:avLst/>
          </a:prstGeom>
        </p:spPr>
        <p:txBody>
          <a:bodyPr anchor="b"/>
          <a:lstStyle>
            <a:lvl1pPr>
              <a:defRPr sz="5999"/>
            </a:lvl1pPr>
          </a:lstStyle>
          <a:p>
            <a:r>
              <a:rPr lang="en-US"/>
              <a:t>Click to edit Master title style</a:t>
            </a:r>
          </a:p>
        </p:txBody>
      </p:sp>
      <p:sp>
        <p:nvSpPr>
          <p:cNvPr id="3" name="Text Placeholder 2">
            <a:extLst>
              <a:ext uri="{FF2B5EF4-FFF2-40B4-BE49-F238E27FC236}">
                <a16:creationId xmlns:a16="http://schemas.microsoft.com/office/drawing/2014/main" id="{D220014C-8345-416C-8D56-FB2B48969AFD}"/>
              </a:ext>
            </a:extLst>
          </p:cNvPr>
          <p:cNvSpPr>
            <a:spLocks noGrp="1"/>
          </p:cNvSpPr>
          <p:nvPr>
            <p:ph type="body" idx="1"/>
          </p:nvPr>
        </p:nvSpPr>
        <p:spPr>
          <a:xfrm>
            <a:off x="831742" y="4590526"/>
            <a:ext cx="10514231" cy="1500534"/>
          </a:xfrm>
          <a:prstGeom prst="rect">
            <a:avLst/>
          </a:prstGeo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EFBF07-65E6-484B-BDC5-180BF9390866}"/>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4EFF6B-2B9B-4045-A011-E92321EFB406}"/>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110A07E-868E-4F5A-AB01-59B6A27690CA}"/>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8571789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6DBDA-3812-444A-B70F-06E1D4CECE10}"/>
              </a:ext>
            </a:extLst>
          </p:cNvPr>
          <p:cNvSpPr>
            <a:spLocks noGrp="1"/>
          </p:cNvSpPr>
          <p:nvPr>
            <p:ph type="title"/>
          </p:nvPr>
        </p:nvSpPr>
        <p:spPr>
          <a:xfrm>
            <a:off x="838091" y="365210"/>
            <a:ext cx="10514231" cy="1325870"/>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0A391E7-AC72-497E-A9DD-6CA7AC8FD99E}"/>
              </a:ext>
            </a:extLst>
          </p:cNvPr>
          <p:cNvSpPr>
            <a:spLocks noGrp="1"/>
          </p:cNvSpPr>
          <p:nvPr>
            <p:ph sz="half" idx="1"/>
          </p:nvPr>
        </p:nvSpPr>
        <p:spPr>
          <a:xfrm>
            <a:off x="838091" y="1826048"/>
            <a:ext cx="5180926" cy="435234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CD34EF-68C8-486B-B46B-9B704A026D08}"/>
              </a:ext>
            </a:extLst>
          </p:cNvPr>
          <p:cNvSpPr>
            <a:spLocks noGrp="1"/>
          </p:cNvSpPr>
          <p:nvPr>
            <p:ph sz="half" idx="2"/>
          </p:nvPr>
        </p:nvSpPr>
        <p:spPr>
          <a:xfrm>
            <a:off x="6171396" y="1826048"/>
            <a:ext cx="5180926" cy="435234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58A7BB-80B9-45B9-8B2A-8D5CA27CD634}"/>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5ECAFCC-25C7-42FC-98C2-EDC11894A3AF}"/>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FB87CA6-5FC9-43FD-884D-3B9067D74CB9}"/>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5007057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7258-D923-49A4-BCB8-86800A5D145B}"/>
              </a:ext>
            </a:extLst>
          </p:cNvPr>
          <p:cNvSpPr>
            <a:spLocks noGrp="1"/>
          </p:cNvSpPr>
          <p:nvPr>
            <p:ph type="title"/>
          </p:nvPr>
        </p:nvSpPr>
        <p:spPr>
          <a:xfrm>
            <a:off x="839679" y="365210"/>
            <a:ext cx="10514231" cy="1325870"/>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763E696-8378-4449-A340-55D05CB76980}"/>
              </a:ext>
            </a:extLst>
          </p:cNvPr>
          <p:cNvSpPr>
            <a:spLocks noGrp="1"/>
          </p:cNvSpPr>
          <p:nvPr>
            <p:ph type="body" idx="1"/>
          </p:nvPr>
        </p:nvSpPr>
        <p:spPr>
          <a:xfrm>
            <a:off x="839679" y="1681552"/>
            <a:ext cx="5157116" cy="824103"/>
          </a:xfrm>
          <a:prstGeom prst="rect">
            <a:avLst/>
          </a:prstGeo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1B5099-EA01-4678-BF41-CEC64A21C078}"/>
              </a:ext>
            </a:extLst>
          </p:cNvPr>
          <p:cNvSpPr>
            <a:spLocks noGrp="1"/>
          </p:cNvSpPr>
          <p:nvPr>
            <p:ph sz="half" idx="2"/>
          </p:nvPr>
        </p:nvSpPr>
        <p:spPr>
          <a:xfrm>
            <a:off x="839679" y="2505655"/>
            <a:ext cx="5157116" cy="368544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E1A7B2-4F29-4F40-BD01-106A1D22B0D4}"/>
              </a:ext>
            </a:extLst>
          </p:cNvPr>
          <p:cNvSpPr>
            <a:spLocks noGrp="1"/>
          </p:cNvSpPr>
          <p:nvPr>
            <p:ph type="body" sz="quarter" idx="3"/>
          </p:nvPr>
        </p:nvSpPr>
        <p:spPr>
          <a:xfrm>
            <a:off x="6171397" y="1681552"/>
            <a:ext cx="5182513" cy="824103"/>
          </a:xfrm>
          <a:prstGeom prst="rect">
            <a:avLst/>
          </a:prstGeo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098351-0136-4E59-A271-3F7AC30AC1B1}"/>
              </a:ext>
            </a:extLst>
          </p:cNvPr>
          <p:cNvSpPr>
            <a:spLocks noGrp="1"/>
          </p:cNvSpPr>
          <p:nvPr>
            <p:ph sz="quarter" idx="4"/>
          </p:nvPr>
        </p:nvSpPr>
        <p:spPr>
          <a:xfrm>
            <a:off x="6171397" y="2505655"/>
            <a:ext cx="5182513" cy="368544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4CEF2D-4BF7-4A69-AC48-A086A439F96C}"/>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900E981-C6C7-4CA7-9727-BAC27F24EF62}"/>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36E3A639-D128-456E-AFFB-2F3F24368B52}"/>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3379846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96F2C-B158-43B5-9C21-549FA9EBDCE0}"/>
              </a:ext>
            </a:extLst>
          </p:cNvPr>
          <p:cNvSpPr>
            <a:spLocks noGrp="1"/>
          </p:cNvSpPr>
          <p:nvPr>
            <p:ph type="title"/>
          </p:nvPr>
        </p:nvSpPr>
        <p:spPr>
          <a:xfrm>
            <a:off x="838091" y="365210"/>
            <a:ext cx="10514231" cy="132587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F8A75B6-1093-4B83-A120-CB5D372D04A0}"/>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B69A1636-0E03-461C-86E1-ACA361AE2F12}"/>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E173A85B-9D18-40B4-995B-529299CF757B}"/>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674279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F1590-1BE7-4EE6-8678-6DA9F09B6427}"/>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91B33F8-7E37-412D-A10B-04353C81D7A5}"/>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24B5CF0B-9A27-4D3F-BEF4-5B1FB18791D8}"/>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2616990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30F68-029F-4F5C-A094-F26F2311F44D}"/>
              </a:ext>
            </a:extLst>
          </p:cNvPr>
          <p:cNvSpPr>
            <a:spLocks noGrp="1"/>
          </p:cNvSpPr>
          <p:nvPr>
            <p:ph type="title"/>
          </p:nvPr>
        </p:nvSpPr>
        <p:spPr>
          <a:xfrm>
            <a:off x="839679" y="457306"/>
            <a:ext cx="3931725" cy="1600571"/>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764BEB-AD39-4CA9-B855-F75E016C8A36}"/>
              </a:ext>
            </a:extLst>
          </p:cNvPr>
          <p:cNvSpPr>
            <a:spLocks noGrp="1"/>
          </p:cNvSpPr>
          <p:nvPr>
            <p:ph idx="1"/>
          </p:nvPr>
        </p:nvSpPr>
        <p:spPr>
          <a:xfrm>
            <a:off x="5182513" y="987654"/>
            <a:ext cx="6171397" cy="487475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358554-6D02-4637-815A-8BF38C8A5478}"/>
              </a:ext>
            </a:extLst>
          </p:cNvPr>
          <p:cNvSpPr>
            <a:spLocks noGrp="1"/>
          </p:cNvSpPr>
          <p:nvPr>
            <p:ph type="body" sz="half" idx="2"/>
          </p:nvPr>
        </p:nvSpPr>
        <p:spPr>
          <a:xfrm>
            <a:off x="839679" y="2057876"/>
            <a:ext cx="3931725" cy="3812471"/>
          </a:xfrm>
          <a:prstGeom prst="rect">
            <a:avLst/>
          </a:prstGeo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6A9515-0012-4CFB-BB31-780FDAB9C79C}"/>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142AD2F3-474E-4878-9E95-479F51FABAB6}"/>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DA14161F-6EAC-4133-ADBC-537BBD8C3F37}"/>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3824133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599EA-3BD4-4FC4-AB1D-4FB4D16463FF}"/>
              </a:ext>
            </a:extLst>
          </p:cNvPr>
          <p:cNvSpPr>
            <a:spLocks noGrp="1"/>
          </p:cNvSpPr>
          <p:nvPr>
            <p:ph type="title"/>
          </p:nvPr>
        </p:nvSpPr>
        <p:spPr>
          <a:xfrm>
            <a:off x="839679" y="457306"/>
            <a:ext cx="3931725" cy="1600571"/>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87EB16-0937-4373-8C56-F42A8D0C0B90}"/>
              </a:ext>
            </a:extLst>
          </p:cNvPr>
          <p:cNvSpPr>
            <a:spLocks noGrp="1"/>
          </p:cNvSpPr>
          <p:nvPr>
            <p:ph type="pic" idx="1"/>
          </p:nvPr>
        </p:nvSpPr>
        <p:spPr>
          <a:xfrm>
            <a:off x="5182513" y="987654"/>
            <a:ext cx="6171397" cy="4874754"/>
          </a:xfrm>
          <a:prstGeom prst="rect">
            <a:avLst/>
          </a:prstGeom>
        </p:spPr>
        <p:txBody>
          <a:bodyPr/>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en-US"/>
          </a:p>
        </p:txBody>
      </p:sp>
      <p:sp>
        <p:nvSpPr>
          <p:cNvPr id="4" name="Text Placeholder 3">
            <a:extLst>
              <a:ext uri="{FF2B5EF4-FFF2-40B4-BE49-F238E27FC236}">
                <a16:creationId xmlns:a16="http://schemas.microsoft.com/office/drawing/2014/main" id="{314445C1-8166-40AC-BB58-0596441F4061}"/>
              </a:ext>
            </a:extLst>
          </p:cNvPr>
          <p:cNvSpPr>
            <a:spLocks noGrp="1"/>
          </p:cNvSpPr>
          <p:nvPr>
            <p:ph type="body" sz="half" idx="2"/>
          </p:nvPr>
        </p:nvSpPr>
        <p:spPr>
          <a:xfrm>
            <a:off x="839679" y="2057876"/>
            <a:ext cx="3931725" cy="3812471"/>
          </a:xfrm>
          <a:prstGeom prst="rect">
            <a:avLst/>
          </a:prstGeo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FDEA2E-CD2E-4232-AA35-9A2598385EE0}"/>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E115C09F-536D-450C-BC71-60D4D2B8711F}"/>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1D5B9392-BB79-4283-96AE-916BB6F2A49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39733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A4C55-D89C-4A7E-AFC2-45C3AA2B115C}"/>
              </a:ext>
            </a:extLst>
          </p:cNvPr>
          <p:cNvSpPr>
            <a:spLocks noGrp="1"/>
          </p:cNvSpPr>
          <p:nvPr>
            <p:ph type="title"/>
          </p:nvPr>
        </p:nvSpPr>
        <p:spPr>
          <a:xfrm>
            <a:off x="838091" y="365210"/>
            <a:ext cx="10514231" cy="1325870"/>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64C444-6F6B-45E7-AEC9-0A15B15AFA86}"/>
              </a:ext>
            </a:extLst>
          </p:cNvPr>
          <p:cNvSpPr>
            <a:spLocks noGrp="1"/>
          </p:cNvSpPr>
          <p:nvPr>
            <p:ph type="body" orient="vert" idx="1"/>
          </p:nvPr>
        </p:nvSpPr>
        <p:spPr>
          <a:xfrm>
            <a:off x="838091" y="1826048"/>
            <a:ext cx="10514231" cy="43523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4587B-F718-4D7D-A631-F4D3FCCFD11F}"/>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F5FFC70-55A3-4C9F-A9B1-F2FE147D265A}"/>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AF91F72-0232-4300-A40B-F9B01CB0D686}"/>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735708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449F87-83CF-4313-8D1B-F3F59759B7A6}"/>
              </a:ext>
            </a:extLst>
          </p:cNvPr>
          <p:cNvSpPr>
            <a:spLocks noGrp="1"/>
          </p:cNvSpPr>
          <p:nvPr>
            <p:ph type="title" orient="vert"/>
          </p:nvPr>
        </p:nvSpPr>
        <p:spPr>
          <a:xfrm>
            <a:off x="8723764" y="365209"/>
            <a:ext cx="2628558" cy="5813184"/>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7617A9-7D00-4C21-BC1D-74BD907D92C6}"/>
              </a:ext>
            </a:extLst>
          </p:cNvPr>
          <p:cNvSpPr>
            <a:spLocks noGrp="1"/>
          </p:cNvSpPr>
          <p:nvPr>
            <p:ph type="body" orient="vert" idx="1"/>
          </p:nvPr>
        </p:nvSpPr>
        <p:spPr>
          <a:xfrm>
            <a:off x="838091" y="365209"/>
            <a:ext cx="7733293" cy="581318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45DE6C-242E-48A0-AB09-5FAD3BF401B1}"/>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CAAE92D-61B8-4CFC-B70B-C975DF2729CB}"/>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C3A4797-FE24-490E-88FB-52CA385E3B0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9840350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826E7-AF39-4B13-BF98-E623110D2226}"/>
              </a:ext>
            </a:extLst>
          </p:cNvPr>
          <p:cNvSpPr>
            <a:spLocks noGrp="1"/>
          </p:cNvSpPr>
          <p:nvPr>
            <p:ph type="ctrTitle"/>
          </p:nvPr>
        </p:nvSpPr>
        <p:spPr>
          <a:xfrm>
            <a:off x="1523802" y="1122623"/>
            <a:ext cx="9142810" cy="2388153"/>
          </a:xfrm>
        </p:spPr>
        <p:txBody>
          <a:bodyPr anchor="b"/>
          <a:lstStyle>
            <a:lvl1pPr algn="ctr">
              <a:defRPr sz="5999"/>
            </a:lvl1pPr>
          </a:lstStyle>
          <a:p>
            <a:r>
              <a:rPr lang="en-US"/>
              <a:t>Click to edit Master title style</a:t>
            </a:r>
          </a:p>
        </p:txBody>
      </p:sp>
      <p:sp>
        <p:nvSpPr>
          <p:cNvPr id="3" name="Subtitle 2">
            <a:extLst>
              <a:ext uri="{FF2B5EF4-FFF2-40B4-BE49-F238E27FC236}">
                <a16:creationId xmlns:a16="http://schemas.microsoft.com/office/drawing/2014/main" id="{DC6211B1-A567-4E74-8756-A7AACC1189CF}"/>
              </a:ext>
            </a:extLst>
          </p:cNvPr>
          <p:cNvSpPr>
            <a:spLocks noGrp="1"/>
          </p:cNvSpPr>
          <p:nvPr>
            <p:ph type="subTitle" idx="1"/>
          </p:nvPr>
        </p:nvSpPr>
        <p:spPr>
          <a:xfrm>
            <a:off x="1523802" y="3602872"/>
            <a:ext cx="9142810" cy="1656145"/>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D910D3-8772-416D-A29C-1B77031DB343}"/>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E90DEE-BF93-4E2D-92C6-5987843127EB}"/>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1DD32F1-2712-4E7F-88B7-EF8E4F16F39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7566048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6562F-4914-4AED-B32F-8ED66EF0D7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45F97C-C177-4DEA-A0C7-7064D0783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920EE5-9FC5-4892-BF21-E6A695F35669}"/>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C19EB51A-3F72-419F-843A-D6C0423AF45D}"/>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16A3B834-0E0F-4D05-BB5A-28E52BC3794B}"/>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0086416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1F5D-D4AA-4F73-92E6-4ABF0DC8E875}"/>
              </a:ext>
            </a:extLst>
          </p:cNvPr>
          <p:cNvSpPr>
            <a:spLocks noGrp="1"/>
          </p:cNvSpPr>
          <p:nvPr>
            <p:ph type="title"/>
          </p:nvPr>
        </p:nvSpPr>
        <p:spPr>
          <a:xfrm>
            <a:off x="831742" y="1710134"/>
            <a:ext cx="10514231" cy="2853398"/>
          </a:xfrm>
        </p:spPr>
        <p:txBody>
          <a:bodyPr anchor="b"/>
          <a:lstStyle>
            <a:lvl1pPr>
              <a:defRPr sz="5999"/>
            </a:lvl1pPr>
          </a:lstStyle>
          <a:p>
            <a:r>
              <a:rPr lang="en-US"/>
              <a:t>Click to edit Master title style</a:t>
            </a:r>
          </a:p>
        </p:txBody>
      </p:sp>
      <p:sp>
        <p:nvSpPr>
          <p:cNvPr id="3" name="Text Placeholder 2">
            <a:extLst>
              <a:ext uri="{FF2B5EF4-FFF2-40B4-BE49-F238E27FC236}">
                <a16:creationId xmlns:a16="http://schemas.microsoft.com/office/drawing/2014/main" id="{D220014C-8345-416C-8D56-FB2B48969AFD}"/>
              </a:ext>
            </a:extLst>
          </p:cNvPr>
          <p:cNvSpPr>
            <a:spLocks noGrp="1"/>
          </p:cNvSpPr>
          <p:nvPr>
            <p:ph type="body" idx="1"/>
          </p:nvPr>
        </p:nvSpPr>
        <p:spPr>
          <a:xfrm>
            <a:off x="831742" y="4590526"/>
            <a:ext cx="10514231" cy="1500534"/>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EFBF07-65E6-484B-BDC5-180BF9390866}"/>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4EFF6B-2B9B-4045-A011-E92321EFB406}"/>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110A07E-868E-4F5A-AB01-59B6A27690CA}"/>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6045385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6DBDA-3812-444A-B70F-06E1D4CECE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391E7-AC72-497E-A9DD-6CA7AC8FD99E}"/>
              </a:ext>
            </a:extLst>
          </p:cNvPr>
          <p:cNvSpPr>
            <a:spLocks noGrp="1"/>
          </p:cNvSpPr>
          <p:nvPr>
            <p:ph sz="half" idx="1"/>
          </p:nvPr>
        </p:nvSpPr>
        <p:spPr>
          <a:xfrm>
            <a:off x="838091" y="1826048"/>
            <a:ext cx="5180926" cy="435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CD34EF-68C8-486B-B46B-9B704A026D08}"/>
              </a:ext>
            </a:extLst>
          </p:cNvPr>
          <p:cNvSpPr>
            <a:spLocks noGrp="1"/>
          </p:cNvSpPr>
          <p:nvPr>
            <p:ph sz="half" idx="2"/>
          </p:nvPr>
        </p:nvSpPr>
        <p:spPr>
          <a:xfrm>
            <a:off x="6171396" y="1826048"/>
            <a:ext cx="5180926" cy="435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58A7BB-80B9-45B9-8B2A-8D5CA27CD634}"/>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5ECAFCC-25C7-42FC-98C2-EDC11894A3AF}"/>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FB87CA6-5FC9-43FD-884D-3B9067D74CB9}"/>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818931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7258-D923-49A4-BCB8-86800A5D145B}"/>
              </a:ext>
            </a:extLst>
          </p:cNvPr>
          <p:cNvSpPr>
            <a:spLocks noGrp="1"/>
          </p:cNvSpPr>
          <p:nvPr>
            <p:ph type="title"/>
          </p:nvPr>
        </p:nvSpPr>
        <p:spPr>
          <a:xfrm>
            <a:off x="839679" y="365210"/>
            <a:ext cx="10514231" cy="1325870"/>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63E696-8378-4449-A340-55D05CB76980}"/>
              </a:ext>
            </a:extLst>
          </p:cNvPr>
          <p:cNvSpPr>
            <a:spLocks noGrp="1"/>
          </p:cNvSpPr>
          <p:nvPr>
            <p:ph type="body" idx="1"/>
          </p:nvPr>
        </p:nvSpPr>
        <p:spPr>
          <a:xfrm>
            <a:off x="839679" y="1681552"/>
            <a:ext cx="5157116"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1B5099-EA01-4678-BF41-CEC64A21C078}"/>
              </a:ext>
            </a:extLst>
          </p:cNvPr>
          <p:cNvSpPr>
            <a:spLocks noGrp="1"/>
          </p:cNvSpPr>
          <p:nvPr>
            <p:ph sz="half" idx="2"/>
          </p:nvPr>
        </p:nvSpPr>
        <p:spPr>
          <a:xfrm>
            <a:off x="839679" y="2505655"/>
            <a:ext cx="5157116" cy="3685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E1A7B2-4F29-4F40-BD01-106A1D22B0D4}"/>
              </a:ext>
            </a:extLst>
          </p:cNvPr>
          <p:cNvSpPr>
            <a:spLocks noGrp="1"/>
          </p:cNvSpPr>
          <p:nvPr>
            <p:ph type="body" sz="quarter" idx="3"/>
          </p:nvPr>
        </p:nvSpPr>
        <p:spPr>
          <a:xfrm>
            <a:off x="6171397" y="1681552"/>
            <a:ext cx="5182513"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098351-0136-4E59-A271-3F7AC30AC1B1}"/>
              </a:ext>
            </a:extLst>
          </p:cNvPr>
          <p:cNvSpPr>
            <a:spLocks noGrp="1"/>
          </p:cNvSpPr>
          <p:nvPr>
            <p:ph sz="quarter" idx="4"/>
          </p:nvPr>
        </p:nvSpPr>
        <p:spPr>
          <a:xfrm>
            <a:off x="6171397" y="2505655"/>
            <a:ext cx="5182513" cy="3685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4CEF2D-4BF7-4A69-AC48-A086A439F96C}"/>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900E981-C6C7-4CA7-9727-BAC27F24EF62}"/>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36E3A639-D128-456E-AFFB-2F3F24368B52}"/>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856597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96F2C-B158-43B5-9C21-549FA9EBDC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8A75B6-1093-4B83-A120-CB5D372D04A0}"/>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B69A1636-0E03-461C-86E1-ACA361AE2F12}"/>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E173A85B-9D18-40B4-995B-529299CF757B}"/>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2223208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F1590-1BE7-4EE6-8678-6DA9F09B6427}"/>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91B33F8-7E37-412D-A10B-04353C81D7A5}"/>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24B5CF0B-9A27-4D3F-BEF4-5B1FB18791D8}"/>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6480840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30F68-029F-4F5C-A094-F26F2311F44D}"/>
              </a:ext>
            </a:extLst>
          </p:cNvPr>
          <p:cNvSpPr>
            <a:spLocks noGrp="1"/>
          </p:cNvSpPr>
          <p:nvPr>
            <p:ph type="title"/>
          </p:nvPr>
        </p:nvSpPr>
        <p:spPr>
          <a:xfrm>
            <a:off x="839679" y="457306"/>
            <a:ext cx="3931725" cy="1600571"/>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764BEB-AD39-4CA9-B855-F75E016C8A36}"/>
              </a:ext>
            </a:extLst>
          </p:cNvPr>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358554-6D02-4637-815A-8BF38C8A5478}"/>
              </a:ext>
            </a:extLst>
          </p:cNvPr>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6A9515-0012-4CFB-BB31-780FDAB9C79C}"/>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142AD2F3-474E-4878-9E95-479F51FABAB6}"/>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DA14161F-6EAC-4133-ADBC-537BBD8C3F37}"/>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506270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599EA-3BD4-4FC4-AB1D-4FB4D16463FF}"/>
              </a:ext>
            </a:extLst>
          </p:cNvPr>
          <p:cNvSpPr>
            <a:spLocks noGrp="1"/>
          </p:cNvSpPr>
          <p:nvPr>
            <p:ph type="title"/>
          </p:nvPr>
        </p:nvSpPr>
        <p:spPr>
          <a:xfrm>
            <a:off x="839679" y="457306"/>
            <a:ext cx="3931725" cy="1600571"/>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87EB16-0937-4373-8C56-F42A8D0C0B90}"/>
              </a:ext>
            </a:extLst>
          </p:cNvPr>
          <p:cNvSpPr>
            <a:spLocks noGrp="1"/>
          </p:cNvSpPr>
          <p:nvPr>
            <p:ph type="pic" idx="1"/>
          </p:nvPr>
        </p:nvSpPr>
        <p:spPr>
          <a:xfrm>
            <a:off x="5182513" y="987654"/>
            <a:ext cx="6171397" cy="4874754"/>
          </a:xfrm>
        </p:spPr>
        <p:txBody>
          <a:bodyPr/>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en-US"/>
          </a:p>
        </p:txBody>
      </p:sp>
      <p:sp>
        <p:nvSpPr>
          <p:cNvPr id="4" name="Text Placeholder 3">
            <a:extLst>
              <a:ext uri="{FF2B5EF4-FFF2-40B4-BE49-F238E27FC236}">
                <a16:creationId xmlns:a16="http://schemas.microsoft.com/office/drawing/2014/main" id="{314445C1-8166-40AC-BB58-0596441F4061}"/>
              </a:ext>
            </a:extLst>
          </p:cNvPr>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FDEA2E-CD2E-4232-AA35-9A2598385EE0}"/>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E115C09F-536D-450C-BC71-60D4D2B8711F}"/>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1D5B9392-BB79-4283-96AE-916BB6F2A49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6118379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A4C55-D89C-4A7E-AFC2-45C3AA2B11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64C444-6F6B-45E7-AEC9-0A15B15AFA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4587B-F718-4D7D-A631-F4D3FCCFD11F}"/>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F5FFC70-55A3-4C9F-A9B1-F2FE147D265A}"/>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AF91F72-0232-4300-A40B-F9B01CB0D686}"/>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5933581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449F87-83CF-4313-8D1B-F3F59759B7A6}"/>
              </a:ext>
            </a:extLst>
          </p:cNvPr>
          <p:cNvSpPr>
            <a:spLocks noGrp="1"/>
          </p:cNvSpPr>
          <p:nvPr>
            <p:ph type="title" orient="vert"/>
          </p:nvPr>
        </p:nvSpPr>
        <p:spPr>
          <a:xfrm>
            <a:off x="8723764" y="365209"/>
            <a:ext cx="2628558" cy="581318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7617A9-7D00-4C21-BC1D-74BD907D92C6}"/>
              </a:ext>
            </a:extLst>
          </p:cNvPr>
          <p:cNvSpPr>
            <a:spLocks noGrp="1"/>
          </p:cNvSpPr>
          <p:nvPr>
            <p:ph type="body" orient="vert" idx="1"/>
          </p:nvPr>
        </p:nvSpPr>
        <p:spPr>
          <a:xfrm>
            <a:off x="838091" y="365209"/>
            <a:ext cx="7733293" cy="58131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45DE6C-242E-48A0-AB09-5FAD3BF401B1}"/>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CAAE92D-61B8-4CFC-B70B-C975DF2729CB}"/>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C3A4797-FE24-490E-88FB-52CA385E3B0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9143710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826E7-AF39-4B13-BF98-E623110D2226}"/>
              </a:ext>
            </a:extLst>
          </p:cNvPr>
          <p:cNvSpPr>
            <a:spLocks noGrp="1"/>
          </p:cNvSpPr>
          <p:nvPr>
            <p:ph type="ctrTitle"/>
          </p:nvPr>
        </p:nvSpPr>
        <p:spPr>
          <a:xfrm>
            <a:off x="1523802" y="1122623"/>
            <a:ext cx="9142810" cy="2388153"/>
          </a:xfrm>
        </p:spPr>
        <p:txBody>
          <a:bodyPr anchor="b"/>
          <a:lstStyle>
            <a:lvl1pPr algn="ctr">
              <a:defRPr sz="5999"/>
            </a:lvl1pPr>
          </a:lstStyle>
          <a:p>
            <a:r>
              <a:rPr lang="en-US"/>
              <a:t>Click to edit Master title style</a:t>
            </a:r>
          </a:p>
        </p:txBody>
      </p:sp>
      <p:sp>
        <p:nvSpPr>
          <p:cNvPr id="3" name="Subtitle 2">
            <a:extLst>
              <a:ext uri="{FF2B5EF4-FFF2-40B4-BE49-F238E27FC236}">
                <a16:creationId xmlns:a16="http://schemas.microsoft.com/office/drawing/2014/main" id="{DC6211B1-A567-4E74-8756-A7AACC1189CF}"/>
              </a:ext>
            </a:extLst>
          </p:cNvPr>
          <p:cNvSpPr>
            <a:spLocks noGrp="1"/>
          </p:cNvSpPr>
          <p:nvPr>
            <p:ph type="subTitle" idx="1"/>
          </p:nvPr>
        </p:nvSpPr>
        <p:spPr>
          <a:xfrm>
            <a:off x="1523802" y="3602872"/>
            <a:ext cx="9142810" cy="1656145"/>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D910D3-8772-416D-A29C-1B77031DB343}"/>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E90DEE-BF93-4E2D-92C6-5987843127EB}"/>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1DD32F1-2712-4E7F-88B7-EF8E4F16F39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9477673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6562F-4914-4AED-B32F-8ED66EF0D7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45F97C-C177-4DEA-A0C7-7064D0783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920EE5-9FC5-4892-BF21-E6A695F35669}"/>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C19EB51A-3F72-419F-843A-D6C0423AF45D}"/>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16A3B834-0E0F-4D05-BB5A-28E52BC3794B}"/>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9200081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1F5D-D4AA-4F73-92E6-4ABF0DC8E875}"/>
              </a:ext>
            </a:extLst>
          </p:cNvPr>
          <p:cNvSpPr>
            <a:spLocks noGrp="1"/>
          </p:cNvSpPr>
          <p:nvPr>
            <p:ph type="title"/>
          </p:nvPr>
        </p:nvSpPr>
        <p:spPr>
          <a:xfrm>
            <a:off x="831742" y="1710134"/>
            <a:ext cx="10514231" cy="2853398"/>
          </a:xfrm>
        </p:spPr>
        <p:txBody>
          <a:bodyPr anchor="b"/>
          <a:lstStyle>
            <a:lvl1pPr>
              <a:defRPr sz="5999"/>
            </a:lvl1pPr>
          </a:lstStyle>
          <a:p>
            <a:r>
              <a:rPr lang="en-US"/>
              <a:t>Click to edit Master title style</a:t>
            </a:r>
          </a:p>
        </p:txBody>
      </p:sp>
      <p:sp>
        <p:nvSpPr>
          <p:cNvPr id="3" name="Text Placeholder 2">
            <a:extLst>
              <a:ext uri="{FF2B5EF4-FFF2-40B4-BE49-F238E27FC236}">
                <a16:creationId xmlns:a16="http://schemas.microsoft.com/office/drawing/2014/main" id="{D220014C-8345-416C-8D56-FB2B48969AFD}"/>
              </a:ext>
            </a:extLst>
          </p:cNvPr>
          <p:cNvSpPr>
            <a:spLocks noGrp="1"/>
          </p:cNvSpPr>
          <p:nvPr>
            <p:ph type="body" idx="1"/>
          </p:nvPr>
        </p:nvSpPr>
        <p:spPr>
          <a:xfrm>
            <a:off x="831742" y="4590526"/>
            <a:ext cx="10514231" cy="1500534"/>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EFBF07-65E6-484B-BDC5-180BF9390866}"/>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4EFF6B-2B9B-4045-A011-E92321EFB406}"/>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110A07E-868E-4F5A-AB01-59B6A27690CA}"/>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7262912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6DBDA-3812-444A-B70F-06E1D4CECE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391E7-AC72-497E-A9DD-6CA7AC8FD99E}"/>
              </a:ext>
            </a:extLst>
          </p:cNvPr>
          <p:cNvSpPr>
            <a:spLocks noGrp="1"/>
          </p:cNvSpPr>
          <p:nvPr>
            <p:ph sz="half" idx="1"/>
          </p:nvPr>
        </p:nvSpPr>
        <p:spPr>
          <a:xfrm>
            <a:off x="838091" y="1826048"/>
            <a:ext cx="5180926" cy="435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CD34EF-68C8-486B-B46B-9B704A026D08}"/>
              </a:ext>
            </a:extLst>
          </p:cNvPr>
          <p:cNvSpPr>
            <a:spLocks noGrp="1"/>
          </p:cNvSpPr>
          <p:nvPr>
            <p:ph sz="half" idx="2"/>
          </p:nvPr>
        </p:nvSpPr>
        <p:spPr>
          <a:xfrm>
            <a:off x="6171396" y="1826048"/>
            <a:ext cx="5180926" cy="435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58A7BB-80B9-45B9-8B2A-8D5CA27CD634}"/>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5ECAFCC-25C7-42FC-98C2-EDC11894A3AF}"/>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FB87CA6-5FC9-43FD-884D-3B9067D74CB9}"/>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0020062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7258-D923-49A4-BCB8-86800A5D145B}"/>
              </a:ext>
            </a:extLst>
          </p:cNvPr>
          <p:cNvSpPr>
            <a:spLocks noGrp="1"/>
          </p:cNvSpPr>
          <p:nvPr>
            <p:ph type="title"/>
          </p:nvPr>
        </p:nvSpPr>
        <p:spPr>
          <a:xfrm>
            <a:off x="839679" y="365210"/>
            <a:ext cx="10514231" cy="1325870"/>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63E696-8378-4449-A340-55D05CB76980}"/>
              </a:ext>
            </a:extLst>
          </p:cNvPr>
          <p:cNvSpPr>
            <a:spLocks noGrp="1"/>
          </p:cNvSpPr>
          <p:nvPr>
            <p:ph type="body" idx="1"/>
          </p:nvPr>
        </p:nvSpPr>
        <p:spPr>
          <a:xfrm>
            <a:off x="839679" y="1681552"/>
            <a:ext cx="5157116"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1B5099-EA01-4678-BF41-CEC64A21C078}"/>
              </a:ext>
            </a:extLst>
          </p:cNvPr>
          <p:cNvSpPr>
            <a:spLocks noGrp="1"/>
          </p:cNvSpPr>
          <p:nvPr>
            <p:ph sz="half" idx="2"/>
          </p:nvPr>
        </p:nvSpPr>
        <p:spPr>
          <a:xfrm>
            <a:off x="839679" y="2505655"/>
            <a:ext cx="5157116" cy="3685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E1A7B2-4F29-4F40-BD01-106A1D22B0D4}"/>
              </a:ext>
            </a:extLst>
          </p:cNvPr>
          <p:cNvSpPr>
            <a:spLocks noGrp="1"/>
          </p:cNvSpPr>
          <p:nvPr>
            <p:ph type="body" sz="quarter" idx="3"/>
          </p:nvPr>
        </p:nvSpPr>
        <p:spPr>
          <a:xfrm>
            <a:off x="6171397" y="1681552"/>
            <a:ext cx="5182513"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098351-0136-4E59-A271-3F7AC30AC1B1}"/>
              </a:ext>
            </a:extLst>
          </p:cNvPr>
          <p:cNvSpPr>
            <a:spLocks noGrp="1"/>
          </p:cNvSpPr>
          <p:nvPr>
            <p:ph sz="quarter" idx="4"/>
          </p:nvPr>
        </p:nvSpPr>
        <p:spPr>
          <a:xfrm>
            <a:off x="6171397" y="2505655"/>
            <a:ext cx="5182513" cy="3685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4CEF2D-4BF7-4A69-AC48-A086A439F96C}"/>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900E981-C6C7-4CA7-9727-BAC27F24EF62}"/>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36E3A639-D128-456E-AFFB-2F3F24368B52}"/>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8448188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96F2C-B158-43B5-9C21-549FA9EBDC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8A75B6-1093-4B83-A120-CB5D372D04A0}"/>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B69A1636-0E03-461C-86E1-ACA361AE2F12}"/>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E173A85B-9D18-40B4-995B-529299CF757B}"/>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091151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F1590-1BE7-4EE6-8678-6DA9F09B6427}"/>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91B33F8-7E37-412D-A10B-04353C81D7A5}"/>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24B5CF0B-9A27-4D3F-BEF4-5B1FB18791D8}"/>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5327678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30F68-029F-4F5C-A094-F26F2311F44D}"/>
              </a:ext>
            </a:extLst>
          </p:cNvPr>
          <p:cNvSpPr>
            <a:spLocks noGrp="1"/>
          </p:cNvSpPr>
          <p:nvPr>
            <p:ph type="title"/>
          </p:nvPr>
        </p:nvSpPr>
        <p:spPr>
          <a:xfrm>
            <a:off x="839679" y="457306"/>
            <a:ext cx="3931725" cy="1600571"/>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764BEB-AD39-4CA9-B855-F75E016C8A36}"/>
              </a:ext>
            </a:extLst>
          </p:cNvPr>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358554-6D02-4637-815A-8BF38C8A5478}"/>
              </a:ext>
            </a:extLst>
          </p:cNvPr>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6A9515-0012-4CFB-BB31-780FDAB9C79C}"/>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142AD2F3-474E-4878-9E95-479F51FABAB6}"/>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DA14161F-6EAC-4133-ADBC-537BBD8C3F37}"/>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8938404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599EA-3BD4-4FC4-AB1D-4FB4D16463FF}"/>
              </a:ext>
            </a:extLst>
          </p:cNvPr>
          <p:cNvSpPr>
            <a:spLocks noGrp="1"/>
          </p:cNvSpPr>
          <p:nvPr>
            <p:ph type="title"/>
          </p:nvPr>
        </p:nvSpPr>
        <p:spPr>
          <a:xfrm>
            <a:off x="839679" y="457306"/>
            <a:ext cx="3931725" cy="1600571"/>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87EB16-0937-4373-8C56-F42A8D0C0B90}"/>
              </a:ext>
            </a:extLst>
          </p:cNvPr>
          <p:cNvSpPr>
            <a:spLocks noGrp="1"/>
          </p:cNvSpPr>
          <p:nvPr>
            <p:ph type="pic" idx="1"/>
          </p:nvPr>
        </p:nvSpPr>
        <p:spPr>
          <a:xfrm>
            <a:off x="5182513" y="987654"/>
            <a:ext cx="6171397" cy="4874754"/>
          </a:xfrm>
        </p:spPr>
        <p:txBody>
          <a:bodyPr/>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en-US"/>
          </a:p>
        </p:txBody>
      </p:sp>
      <p:sp>
        <p:nvSpPr>
          <p:cNvPr id="4" name="Text Placeholder 3">
            <a:extLst>
              <a:ext uri="{FF2B5EF4-FFF2-40B4-BE49-F238E27FC236}">
                <a16:creationId xmlns:a16="http://schemas.microsoft.com/office/drawing/2014/main" id="{314445C1-8166-40AC-BB58-0596441F4061}"/>
              </a:ext>
            </a:extLst>
          </p:cNvPr>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FDEA2E-CD2E-4232-AA35-9A2598385EE0}"/>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E115C09F-536D-450C-BC71-60D4D2B8711F}"/>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1D5B9392-BB79-4283-96AE-916BB6F2A49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2714382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A4C55-D89C-4A7E-AFC2-45C3AA2B11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64C444-6F6B-45E7-AEC9-0A15B15AFA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4587B-F718-4D7D-A631-F4D3FCCFD11F}"/>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F5FFC70-55A3-4C9F-A9B1-F2FE147D265A}"/>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AF91F72-0232-4300-A40B-F9B01CB0D686}"/>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7860146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449F87-83CF-4313-8D1B-F3F59759B7A6}"/>
              </a:ext>
            </a:extLst>
          </p:cNvPr>
          <p:cNvSpPr>
            <a:spLocks noGrp="1"/>
          </p:cNvSpPr>
          <p:nvPr>
            <p:ph type="title" orient="vert"/>
          </p:nvPr>
        </p:nvSpPr>
        <p:spPr>
          <a:xfrm>
            <a:off x="8723764" y="365209"/>
            <a:ext cx="2628558" cy="581318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7617A9-7D00-4C21-BC1D-74BD907D92C6}"/>
              </a:ext>
            </a:extLst>
          </p:cNvPr>
          <p:cNvSpPr>
            <a:spLocks noGrp="1"/>
          </p:cNvSpPr>
          <p:nvPr>
            <p:ph type="body" orient="vert" idx="1"/>
          </p:nvPr>
        </p:nvSpPr>
        <p:spPr>
          <a:xfrm>
            <a:off x="838091" y="365209"/>
            <a:ext cx="7733293" cy="58131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45DE6C-242E-48A0-AB09-5FAD3BF401B1}"/>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CAAE92D-61B8-4CFC-B70B-C975DF2729CB}"/>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C3A4797-FE24-490E-88FB-52CA385E3B0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4069683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826E7-AF39-4B13-BF98-E623110D2226}"/>
              </a:ext>
            </a:extLst>
          </p:cNvPr>
          <p:cNvSpPr>
            <a:spLocks noGrp="1"/>
          </p:cNvSpPr>
          <p:nvPr>
            <p:ph type="ctrTitle"/>
          </p:nvPr>
        </p:nvSpPr>
        <p:spPr>
          <a:xfrm>
            <a:off x="1523802" y="1122623"/>
            <a:ext cx="9142810" cy="2388153"/>
          </a:xfrm>
        </p:spPr>
        <p:txBody>
          <a:bodyPr anchor="b"/>
          <a:lstStyle>
            <a:lvl1pPr algn="ctr">
              <a:defRPr sz="5999"/>
            </a:lvl1pPr>
          </a:lstStyle>
          <a:p>
            <a:r>
              <a:rPr lang="en-US"/>
              <a:t>Click to edit Master title style</a:t>
            </a:r>
          </a:p>
        </p:txBody>
      </p:sp>
      <p:sp>
        <p:nvSpPr>
          <p:cNvPr id="3" name="Subtitle 2">
            <a:extLst>
              <a:ext uri="{FF2B5EF4-FFF2-40B4-BE49-F238E27FC236}">
                <a16:creationId xmlns:a16="http://schemas.microsoft.com/office/drawing/2014/main" id="{DC6211B1-A567-4E74-8756-A7AACC1189CF}"/>
              </a:ext>
            </a:extLst>
          </p:cNvPr>
          <p:cNvSpPr>
            <a:spLocks noGrp="1"/>
          </p:cNvSpPr>
          <p:nvPr>
            <p:ph type="subTitle" idx="1"/>
          </p:nvPr>
        </p:nvSpPr>
        <p:spPr>
          <a:xfrm>
            <a:off x="1523802" y="3602872"/>
            <a:ext cx="9142810" cy="1656145"/>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D910D3-8772-416D-A29C-1B77031DB343}"/>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E90DEE-BF93-4E2D-92C6-5987843127EB}"/>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1DD32F1-2712-4E7F-88B7-EF8E4F16F39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0598653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6562F-4914-4AED-B32F-8ED66EF0D7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45F97C-C177-4DEA-A0C7-7064D0783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920EE5-9FC5-4892-BF21-E6A695F35669}"/>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C19EB51A-3F72-419F-843A-D6C0423AF45D}"/>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16A3B834-0E0F-4D05-BB5A-28E52BC3794B}"/>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1527434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1F5D-D4AA-4F73-92E6-4ABF0DC8E875}"/>
              </a:ext>
            </a:extLst>
          </p:cNvPr>
          <p:cNvSpPr>
            <a:spLocks noGrp="1"/>
          </p:cNvSpPr>
          <p:nvPr>
            <p:ph type="title"/>
          </p:nvPr>
        </p:nvSpPr>
        <p:spPr>
          <a:xfrm>
            <a:off x="831742" y="1710134"/>
            <a:ext cx="10514231" cy="2853398"/>
          </a:xfrm>
        </p:spPr>
        <p:txBody>
          <a:bodyPr anchor="b"/>
          <a:lstStyle>
            <a:lvl1pPr>
              <a:defRPr sz="5999"/>
            </a:lvl1pPr>
          </a:lstStyle>
          <a:p>
            <a:r>
              <a:rPr lang="en-US"/>
              <a:t>Click to edit Master title style</a:t>
            </a:r>
          </a:p>
        </p:txBody>
      </p:sp>
      <p:sp>
        <p:nvSpPr>
          <p:cNvPr id="3" name="Text Placeholder 2">
            <a:extLst>
              <a:ext uri="{FF2B5EF4-FFF2-40B4-BE49-F238E27FC236}">
                <a16:creationId xmlns:a16="http://schemas.microsoft.com/office/drawing/2014/main" id="{D220014C-8345-416C-8D56-FB2B48969AFD}"/>
              </a:ext>
            </a:extLst>
          </p:cNvPr>
          <p:cNvSpPr>
            <a:spLocks noGrp="1"/>
          </p:cNvSpPr>
          <p:nvPr>
            <p:ph type="body" idx="1"/>
          </p:nvPr>
        </p:nvSpPr>
        <p:spPr>
          <a:xfrm>
            <a:off x="831742" y="4590526"/>
            <a:ext cx="10514231" cy="1500534"/>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EFBF07-65E6-484B-BDC5-180BF9390866}"/>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4EFF6B-2B9B-4045-A011-E92321EFB406}"/>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110A07E-868E-4F5A-AB01-59B6A27690CA}"/>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8917004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6DBDA-3812-444A-B70F-06E1D4CECE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391E7-AC72-497E-A9DD-6CA7AC8FD99E}"/>
              </a:ext>
            </a:extLst>
          </p:cNvPr>
          <p:cNvSpPr>
            <a:spLocks noGrp="1"/>
          </p:cNvSpPr>
          <p:nvPr>
            <p:ph sz="half" idx="1"/>
          </p:nvPr>
        </p:nvSpPr>
        <p:spPr>
          <a:xfrm>
            <a:off x="838091" y="1826048"/>
            <a:ext cx="5180926" cy="435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CD34EF-68C8-486B-B46B-9B704A026D08}"/>
              </a:ext>
            </a:extLst>
          </p:cNvPr>
          <p:cNvSpPr>
            <a:spLocks noGrp="1"/>
          </p:cNvSpPr>
          <p:nvPr>
            <p:ph sz="half" idx="2"/>
          </p:nvPr>
        </p:nvSpPr>
        <p:spPr>
          <a:xfrm>
            <a:off x="6171396" y="1826048"/>
            <a:ext cx="5180926" cy="435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58A7BB-80B9-45B9-8B2A-8D5CA27CD634}"/>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5ECAFCC-25C7-42FC-98C2-EDC11894A3AF}"/>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FB87CA6-5FC9-43FD-884D-3B9067D74CB9}"/>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2990988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7258-D923-49A4-BCB8-86800A5D145B}"/>
              </a:ext>
            </a:extLst>
          </p:cNvPr>
          <p:cNvSpPr>
            <a:spLocks noGrp="1"/>
          </p:cNvSpPr>
          <p:nvPr>
            <p:ph type="title"/>
          </p:nvPr>
        </p:nvSpPr>
        <p:spPr>
          <a:xfrm>
            <a:off x="839679" y="365210"/>
            <a:ext cx="10514231" cy="1325870"/>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63E696-8378-4449-A340-55D05CB76980}"/>
              </a:ext>
            </a:extLst>
          </p:cNvPr>
          <p:cNvSpPr>
            <a:spLocks noGrp="1"/>
          </p:cNvSpPr>
          <p:nvPr>
            <p:ph type="body" idx="1"/>
          </p:nvPr>
        </p:nvSpPr>
        <p:spPr>
          <a:xfrm>
            <a:off x="839679" y="1681552"/>
            <a:ext cx="5157116"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1B5099-EA01-4678-BF41-CEC64A21C078}"/>
              </a:ext>
            </a:extLst>
          </p:cNvPr>
          <p:cNvSpPr>
            <a:spLocks noGrp="1"/>
          </p:cNvSpPr>
          <p:nvPr>
            <p:ph sz="half" idx="2"/>
          </p:nvPr>
        </p:nvSpPr>
        <p:spPr>
          <a:xfrm>
            <a:off x="839679" y="2505655"/>
            <a:ext cx="5157116" cy="3685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E1A7B2-4F29-4F40-BD01-106A1D22B0D4}"/>
              </a:ext>
            </a:extLst>
          </p:cNvPr>
          <p:cNvSpPr>
            <a:spLocks noGrp="1"/>
          </p:cNvSpPr>
          <p:nvPr>
            <p:ph type="body" sz="quarter" idx="3"/>
          </p:nvPr>
        </p:nvSpPr>
        <p:spPr>
          <a:xfrm>
            <a:off x="6171397" y="1681552"/>
            <a:ext cx="5182513"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098351-0136-4E59-A271-3F7AC30AC1B1}"/>
              </a:ext>
            </a:extLst>
          </p:cNvPr>
          <p:cNvSpPr>
            <a:spLocks noGrp="1"/>
          </p:cNvSpPr>
          <p:nvPr>
            <p:ph sz="quarter" idx="4"/>
          </p:nvPr>
        </p:nvSpPr>
        <p:spPr>
          <a:xfrm>
            <a:off x="6171397" y="2505655"/>
            <a:ext cx="5182513" cy="3685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4CEF2D-4BF7-4A69-AC48-A086A439F96C}"/>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900E981-C6C7-4CA7-9727-BAC27F24EF62}"/>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36E3A639-D128-456E-AFFB-2F3F24368B52}"/>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1467515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96F2C-B158-43B5-9C21-549FA9EBDC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8A75B6-1093-4B83-A120-CB5D372D04A0}"/>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B69A1636-0E03-461C-86E1-ACA361AE2F12}"/>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E173A85B-9D18-40B4-995B-529299CF757B}"/>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3362381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F1590-1BE7-4EE6-8678-6DA9F09B6427}"/>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91B33F8-7E37-412D-A10B-04353C81D7A5}"/>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24B5CF0B-9A27-4D3F-BEF4-5B1FB18791D8}"/>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1310745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30F68-029F-4F5C-A094-F26F2311F44D}"/>
              </a:ext>
            </a:extLst>
          </p:cNvPr>
          <p:cNvSpPr>
            <a:spLocks noGrp="1"/>
          </p:cNvSpPr>
          <p:nvPr>
            <p:ph type="title"/>
          </p:nvPr>
        </p:nvSpPr>
        <p:spPr>
          <a:xfrm>
            <a:off x="839679" y="457306"/>
            <a:ext cx="3931725" cy="1600571"/>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764BEB-AD39-4CA9-B855-F75E016C8A36}"/>
              </a:ext>
            </a:extLst>
          </p:cNvPr>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358554-6D02-4637-815A-8BF38C8A5478}"/>
              </a:ext>
            </a:extLst>
          </p:cNvPr>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6A9515-0012-4CFB-BB31-780FDAB9C79C}"/>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142AD2F3-474E-4878-9E95-479F51FABAB6}"/>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DA14161F-6EAC-4133-ADBC-537BBD8C3F37}"/>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59735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599EA-3BD4-4FC4-AB1D-4FB4D16463FF}"/>
              </a:ext>
            </a:extLst>
          </p:cNvPr>
          <p:cNvSpPr>
            <a:spLocks noGrp="1"/>
          </p:cNvSpPr>
          <p:nvPr>
            <p:ph type="title"/>
          </p:nvPr>
        </p:nvSpPr>
        <p:spPr>
          <a:xfrm>
            <a:off x="839679" y="457306"/>
            <a:ext cx="3931725" cy="1600571"/>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87EB16-0937-4373-8C56-F42A8D0C0B90}"/>
              </a:ext>
            </a:extLst>
          </p:cNvPr>
          <p:cNvSpPr>
            <a:spLocks noGrp="1"/>
          </p:cNvSpPr>
          <p:nvPr>
            <p:ph type="pic" idx="1"/>
          </p:nvPr>
        </p:nvSpPr>
        <p:spPr>
          <a:xfrm>
            <a:off x="5182513" y="987654"/>
            <a:ext cx="6171397" cy="4874754"/>
          </a:xfrm>
        </p:spPr>
        <p:txBody>
          <a:bodyPr/>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en-US"/>
          </a:p>
        </p:txBody>
      </p:sp>
      <p:sp>
        <p:nvSpPr>
          <p:cNvPr id="4" name="Text Placeholder 3">
            <a:extLst>
              <a:ext uri="{FF2B5EF4-FFF2-40B4-BE49-F238E27FC236}">
                <a16:creationId xmlns:a16="http://schemas.microsoft.com/office/drawing/2014/main" id="{314445C1-8166-40AC-BB58-0596441F4061}"/>
              </a:ext>
            </a:extLst>
          </p:cNvPr>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FDEA2E-CD2E-4232-AA35-9A2598385EE0}"/>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E115C09F-536D-450C-BC71-60D4D2B8711F}"/>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1D5B9392-BB79-4283-96AE-916BB6F2A49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4954538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A4C55-D89C-4A7E-AFC2-45C3AA2B11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64C444-6F6B-45E7-AEC9-0A15B15AFA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4587B-F718-4D7D-A631-F4D3FCCFD11F}"/>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F5FFC70-55A3-4C9F-A9B1-F2FE147D265A}"/>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AF91F72-0232-4300-A40B-F9B01CB0D686}"/>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3995899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449F87-83CF-4313-8D1B-F3F59759B7A6}"/>
              </a:ext>
            </a:extLst>
          </p:cNvPr>
          <p:cNvSpPr>
            <a:spLocks noGrp="1"/>
          </p:cNvSpPr>
          <p:nvPr>
            <p:ph type="title" orient="vert"/>
          </p:nvPr>
        </p:nvSpPr>
        <p:spPr>
          <a:xfrm>
            <a:off x="8723764" y="365209"/>
            <a:ext cx="2628558" cy="581318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7617A9-7D00-4C21-BC1D-74BD907D92C6}"/>
              </a:ext>
            </a:extLst>
          </p:cNvPr>
          <p:cNvSpPr>
            <a:spLocks noGrp="1"/>
          </p:cNvSpPr>
          <p:nvPr>
            <p:ph type="body" orient="vert" idx="1"/>
          </p:nvPr>
        </p:nvSpPr>
        <p:spPr>
          <a:xfrm>
            <a:off x="838091" y="365209"/>
            <a:ext cx="7733293" cy="58131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45DE6C-242E-48A0-AB09-5FAD3BF401B1}"/>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CAAE92D-61B8-4CFC-B70B-C975DF2729CB}"/>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C3A4797-FE24-490E-88FB-52CA385E3B0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8155482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826E7-AF39-4B13-BF98-E623110D2226}"/>
              </a:ext>
            </a:extLst>
          </p:cNvPr>
          <p:cNvSpPr>
            <a:spLocks noGrp="1"/>
          </p:cNvSpPr>
          <p:nvPr>
            <p:ph type="ctrTitle"/>
          </p:nvPr>
        </p:nvSpPr>
        <p:spPr>
          <a:xfrm>
            <a:off x="1523802" y="1122623"/>
            <a:ext cx="9142810" cy="2388153"/>
          </a:xfrm>
        </p:spPr>
        <p:txBody>
          <a:bodyPr anchor="b"/>
          <a:lstStyle>
            <a:lvl1pPr algn="ctr">
              <a:defRPr sz="5999"/>
            </a:lvl1pPr>
          </a:lstStyle>
          <a:p>
            <a:r>
              <a:rPr lang="en-US"/>
              <a:t>Click to edit Master title style</a:t>
            </a:r>
          </a:p>
        </p:txBody>
      </p:sp>
      <p:sp>
        <p:nvSpPr>
          <p:cNvPr id="3" name="Subtitle 2">
            <a:extLst>
              <a:ext uri="{FF2B5EF4-FFF2-40B4-BE49-F238E27FC236}">
                <a16:creationId xmlns:a16="http://schemas.microsoft.com/office/drawing/2014/main" id="{DC6211B1-A567-4E74-8756-A7AACC1189CF}"/>
              </a:ext>
            </a:extLst>
          </p:cNvPr>
          <p:cNvSpPr>
            <a:spLocks noGrp="1"/>
          </p:cNvSpPr>
          <p:nvPr>
            <p:ph type="subTitle" idx="1"/>
          </p:nvPr>
        </p:nvSpPr>
        <p:spPr>
          <a:xfrm>
            <a:off x="1523802" y="3602872"/>
            <a:ext cx="9142810" cy="1656145"/>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D910D3-8772-416D-A29C-1B77031DB343}"/>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E90DEE-BF93-4E2D-92C6-5987843127EB}"/>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1DD32F1-2712-4E7F-88B7-EF8E4F16F39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9465279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6562F-4914-4AED-B32F-8ED66EF0D7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45F97C-C177-4DEA-A0C7-7064D07836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920EE5-9FC5-4892-BF21-E6A695F35669}"/>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C19EB51A-3F72-419F-843A-D6C0423AF45D}"/>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16A3B834-0E0F-4D05-BB5A-28E52BC3794B}"/>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1635294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1F5D-D4AA-4F73-92E6-4ABF0DC8E875}"/>
              </a:ext>
            </a:extLst>
          </p:cNvPr>
          <p:cNvSpPr>
            <a:spLocks noGrp="1"/>
          </p:cNvSpPr>
          <p:nvPr>
            <p:ph type="title"/>
          </p:nvPr>
        </p:nvSpPr>
        <p:spPr>
          <a:xfrm>
            <a:off x="831742" y="1710134"/>
            <a:ext cx="10514231" cy="2853398"/>
          </a:xfrm>
        </p:spPr>
        <p:txBody>
          <a:bodyPr anchor="b"/>
          <a:lstStyle>
            <a:lvl1pPr>
              <a:defRPr sz="5999"/>
            </a:lvl1pPr>
          </a:lstStyle>
          <a:p>
            <a:r>
              <a:rPr lang="en-US"/>
              <a:t>Click to edit Master title style</a:t>
            </a:r>
          </a:p>
        </p:txBody>
      </p:sp>
      <p:sp>
        <p:nvSpPr>
          <p:cNvPr id="3" name="Text Placeholder 2">
            <a:extLst>
              <a:ext uri="{FF2B5EF4-FFF2-40B4-BE49-F238E27FC236}">
                <a16:creationId xmlns:a16="http://schemas.microsoft.com/office/drawing/2014/main" id="{D220014C-8345-416C-8D56-FB2B48969AFD}"/>
              </a:ext>
            </a:extLst>
          </p:cNvPr>
          <p:cNvSpPr>
            <a:spLocks noGrp="1"/>
          </p:cNvSpPr>
          <p:nvPr>
            <p:ph type="body" idx="1"/>
          </p:nvPr>
        </p:nvSpPr>
        <p:spPr>
          <a:xfrm>
            <a:off x="831742" y="4590526"/>
            <a:ext cx="10514231" cy="1500534"/>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EFBF07-65E6-484B-BDC5-180BF9390866}"/>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4EFF6B-2B9B-4045-A011-E92321EFB406}"/>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110A07E-868E-4F5A-AB01-59B6A27690CA}"/>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2344115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6DBDA-3812-444A-B70F-06E1D4CECE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391E7-AC72-497E-A9DD-6CA7AC8FD99E}"/>
              </a:ext>
            </a:extLst>
          </p:cNvPr>
          <p:cNvSpPr>
            <a:spLocks noGrp="1"/>
          </p:cNvSpPr>
          <p:nvPr>
            <p:ph sz="half" idx="1"/>
          </p:nvPr>
        </p:nvSpPr>
        <p:spPr>
          <a:xfrm>
            <a:off x="838091" y="1826048"/>
            <a:ext cx="5180926" cy="435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CD34EF-68C8-486B-B46B-9B704A026D08}"/>
              </a:ext>
            </a:extLst>
          </p:cNvPr>
          <p:cNvSpPr>
            <a:spLocks noGrp="1"/>
          </p:cNvSpPr>
          <p:nvPr>
            <p:ph sz="half" idx="2"/>
          </p:nvPr>
        </p:nvSpPr>
        <p:spPr>
          <a:xfrm>
            <a:off x="6171396" y="1826048"/>
            <a:ext cx="5180926" cy="4352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58A7BB-80B9-45B9-8B2A-8D5CA27CD634}"/>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5ECAFCC-25C7-42FC-98C2-EDC11894A3AF}"/>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FB87CA6-5FC9-43FD-884D-3B9067D74CB9}"/>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43037856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7258-D923-49A4-BCB8-86800A5D145B}"/>
              </a:ext>
            </a:extLst>
          </p:cNvPr>
          <p:cNvSpPr>
            <a:spLocks noGrp="1"/>
          </p:cNvSpPr>
          <p:nvPr>
            <p:ph type="title"/>
          </p:nvPr>
        </p:nvSpPr>
        <p:spPr>
          <a:xfrm>
            <a:off x="839679" y="365210"/>
            <a:ext cx="10514231" cy="1325870"/>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63E696-8378-4449-A340-55D05CB76980}"/>
              </a:ext>
            </a:extLst>
          </p:cNvPr>
          <p:cNvSpPr>
            <a:spLocks noGrp="1"/>
          </p:cNvSpPr>
          <p:nvPr>
            <p:ph type="body" idx="1"/>
          </p:nvPr>
        </p:nvSpPr>
        <p:spPr>
          <a:xfrm>
            <a:off x="839679" y="1681552"/>
            <a:ext cx="5157116"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1B5099-EA01-4678-BF41-CEC64A21C078}"/>
              </a:ext>
            </a:extLst>
          </p:cNvPr>
          <p:cNvSpPr>
            <a:spLocks noGrp="1"/>
          </p:cNvSpPr>
          <p:nvPr>
            <p:ph sz="half" idx="2"/>
          </p:nvPr>
        </p:nvSpPr>
        <p:spPr>
          <a:xfrm>
            <a:off x="839679" y="2505655"/>
            <a:ext cx="5157116" cy="3685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E1A7B2-4F29-4F40-BD01-106A1D22B0D4}"/>
              </a:ext>
            </a:extLst>
          </p:cNvPr>
          <p:cNvSpPr>
            <a:spLocks noGrp="1"/>
          </p:cNvSpPr>
          <p:nvPr>
            <p:ph type="body" sz="quarter" idx="3"/>
          </p:nvPr>
        </p:nvSpPr>
        <p:spPr>
          <a:xfrm>
            <a:off x="6171397" y="1681552"/>
            <a:ext cx="5182513"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098351-0136-4E59-A271-3F7AC30AC1B1}"/>
              </a:ext>
            </a:extLst>
          </p:cNvPr>
          <p:cNvSpPr>
            <a:spLocks noGrp="1"/>
          </p:cNvSpPr>
          <p:nvPr>
            <p:ph sz="quarter" idx="4"/>
          </p:nvPr>
        </p:nvSpPr>
        <p:spPr>
          <a:xfrm>
            <a:off x="6171397" y="2505655"/>
            <a:ext cx="5182513" cy="3685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4CEF2D-4BF7-4A69-AC48-A086A439F96C}"/>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900E981-C6C7-4CA7-9727-BAC27F24EF62}"/>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36E3A639-D128-456E-AFFB-2F3F24368B52}"/>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4280003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96F2C-B158-43B5-9C21-549FA9EBDC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8A75B6-1093-4B83-A120-CB5D372D04A0}"/>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B69A1636-0E03-461C-86E1-ACA361AE2F12}"/>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E173A85B-9D18-40B4-995B-529299CF757B}"/>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9501294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F1590-1BE7-4EE6-8678-6DA9F09B6427}"/>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91B33F8-7E37-412D-A10B-04353C81D7A5}"/>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24B5CF0B-9A27-4D3F-BEF4-5B1FB18791D8}"/>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172564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30F68-029F-4F5C-A094-F26F2311F44D}"/>
              </a:ext>
            </a:extLst>
          </p:cNvPr>
          <p:cNvSpPr>
            <a:spLocks noGrp="1"/>
          </p:cNvSpPr>
          <p:nvPr>
            <p:ph type="title"/>
          </p:nvPr>
        </p:nvSpPr>
        <p:spPr>
          <a:xfrm>
            <a:off x="839679" y="457306"/>
            <a:ext cx="3931725" cy="1600571"/>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764BEB-AD39-4CA9-B855-F75E016C8A36}"/>
              </a:ext>
            </a:extLst>
          </p:cNvPr>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358554-6D02-4637-815A-8BF38C8A5478}"/>
              </a:ext>
            </a:extLst>
          </p:cNvPr>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6A9515-0012-4CFB-BB31-780FDAB9C79C}"/>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142AD2F3-474E-4878-9E95-479F51FABAB6}"/>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DA14161F-6EAC-4133-ADBC-537BBD8C3F37}"/>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4185244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599EA-3BD4-4FC4-AB1D-4FB4D16463FF}"/>
              </a:ext>
            </a:extLst>
          </p:cNvPr>
          <p:cNvSpPr>
            <a:spLocks noGrp="1"/>
          </p:cNvSpPr>
          <p:nvPr>
            <p:ph type="title"/>
          </p:nvPr>
        </p:nvSpPr>
        <p:spPr>
          <a:xfrm>
            <a:off x="839679" y="457306"/>
            <a:ext cx="3931725" cy="1600571"/>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87EB16-0937-4373-8C56-F42A8D0C0B90}"/>
              </a:ext>
            </a:extLst>
          </p:cNvPr>
          <p:cNvSpPr>
            <a:spLocks noGrp="1"/>
          </p:cNvSpPr>
          <p:nvPr>
            <p:ph type="pic" idx="1"/>
          </p:nvPr>
        </p:nvSpPr>
        <p:spPr>
          <a:xfrm>
            <a:off x="5182513" y="987654"/>
            <a:ext cx="6171397" cy="4874754"/>
          </a:xfrm>
        </p:spPr>
        <p:txBody>
          <a:bodyPr/>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en-US"/>
          </a:p>
        </p:txBody>
      </p:sp>
      <p:sp>
        <p:nvSpPr>
          <p:cNvPr id="4" name="Text Placeholder 3">
            <a:extLst>
              <a:ext uri="{FF2B5EF4-FFF2-40B4-BE49-F238E27FC236}">
                <a16:creationId xmlns:a16="http://schemas.microsoft.com/office/drawing/2014/main" id="{314445C1-8166-40AC-BB58-0596441F4061}"/>
              </a:ext>
            </a:extLst>
          </p:cNvPr>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FDEA2E-CD2E-4232-AA35-9A2598385EE0}"/>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E115C09F-536D-450C-BC71-60D4D2B8711F}"/>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1D5B9392-BB79-4283-96AE-916BB6F2A49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32711999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A4C55-D89C-4A7E-AFC2-45C3AA2B11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64C444-6F6B-45E7-AEC9-0A15B15AFA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4587B-F718-4D7D-A631-F4D3FCCFD11F}"/>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F5FFC70-55A3-4C9F-A9B1-F2FE147D265A}"/>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AF91F72-0232-4300-A40B-F9B01CB0D686}"/>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16109060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449F87-83CF-4313-8D1B-F3F59759B7A6}"/>
              </a:ext>
            </a:extLst>
          </p:cNvPr>
          <p:cNvSpPr>
            <a:spLocks noGrp="1"/>
          </p:cNvSpPr>
          <p:nvPr>
            <p:ph type="title" orient="vert"/>
          </p:nvPr>
        </p:nvSpPr>
        <p:spPr>
          <a:xfrm>
            <a:off x="8723764" y="365209"/>
            <a:ext cx="2628558" cy="581318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7617A9-7D00-4C21-BC1D-74BD907D92C6}"/>
              </a:ext>
            </a:extLst>
          </p:cNvPr>
          <p:cNvSpPr>
            <a:spLocks noGrp="1"/>
          </p:cNvSpPr>
          <p:nvPr>
            <p:ph type="body" orient="vert" idx="1"/>
          </p:nvPr>
        </p:nvSpPr>
        <p:spPr>
          <a:xfrm>
            <a:off x="838091" y="365209"/>
            <a:ext cx="7733293" cy="58131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45DE6C-242E-48A0-AB09-5FAD3BF401B1}"/>
              </a:ext>
            </a:extLst>
          </p:cNvPr>
          <p:cNvSpPr>
            <a:spLocks noGrp="1"/>
          </p:cNvSpPr>
          <p:nvPr>
            <p:ph type="dt" sz="half" idx="10"/>
          </p:nvPr>
        </p:nvSpPr>
        <p:spPr/>
        <p:txBody>
          <a:body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CAAE92D-61B8-4CFC-B70B-C975DF2729CB}"/>
              </a:ext>
            </a:extLst>
          </p:cNvPr>
          <p:cNvSpPr>
            <a:spLocks noGrp="1"/>
          </p:cNvSpPr>
          <p:nvPr>
            <p:ph type="ftr" sz="quarter" idx="11"/>
          </p:nvPr>
        </p:nvSpPr>
        <p:spPr/>
        <p:txBody>
          <a:body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C3A4797-FE24-490E-88FB-52CA385E3B0F}"/>
              </a:ext>
            </a:extLst>
          </p:cNvPr>
          <p:cNvSpPr>
            <a:spLocks noGrp="1"/>
          </p:cNvSpPr>
          <p:nvPr>
            <p:ph type="sldNum" sz="quarter" idx="12"/>
          </p:nvPr>
        </p:nvSpPr>
        <p:spPr/>
        <p:txBody>
          <a:body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Tree>
    <p:extLst>
      <p:ext uri="{BB962C8B-B14F-4D97-AF65-F5344CB8AC3E}">
        <p14:creationId xmlns:p14="http://schemas.microsoft.com/office/powerpoint/2010/main" val="2350390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5.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6.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7.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8.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9.pn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577174" y="-345413"/>
            <a:ext cx="1408105" cy="2394508"/>
          </a:xfrm>
          <a:prstGeom prst="rect">
            <a:avLst/>
          </a:prstGeom>
        </p:spPr>
      </p:pic>
      <p:sp>
        <p:nvSpPr>
          <p:cNvPr id="5" name="TextBox 4"/>
          <p:cNvSpPr txBox="1"/>
          <p:nvPr userDrawn="1"/>
        </p:nvSpPr>
        <p:spPr>
          <a:xfrm>
            <a:off x="11186558" y="6597978"/>
            <a:ext cx="1395663" cy="261610"/>
          </a:xfrm>
          <a:prstGeom prst="rect">
            <a:avLst/>
          </a:prstGeom>
          <a:noFill/>
        </p:spPr>
        <p:txBody>
          <a:bodyPr wrap="square" rtlCol="0">
            <a:spAutoFit/>
          </a:bodyPr>
          <a:lstStyle/>
          <a:p>
            <a:r>
              <a:rPr lang="en-US" sz="1100" dirty="0">
                <a:solidFill>
                  <a:schemeClr val="accent4">
                    <a:lumMod val="60000"/>
                    <a:lumOff val="40000"/>
                  </a:schemeClr>
                </a:solidFill>
              </a:rPr>
              <a:t>MĂNGNON</a:t>
            </a:r>
          </a:p>
        </p:txBody>
      </p:sp>
      <p:sp>
        <p:nvSpPr>
          <p:cNvPr id="7" name="Rectangle 6"/>
          <p:cNvSpPr/>
          <p:nvPr userDrawn="1"/>
        </p:nvSpPr>
        <p:spPr>
          <a:xfrm>
            <a:off x="0" y="0"/>
            <a:ext cx="906017" cy="261610"/>
          </a:xfrm>
          <a:prstGeom prst="rect">
            <a:avLst/>
          </a:prstGeom>
        </p:spPr>
        <p:txBody>
          <a:bodyPr wrap="none">
            <a:spAutoFit/>
          </a:bodyPr>
          <a:lstStyle/>
          <a:p>
            <a:r>
              <a:rPr lang="en-US" sz="1100" dirty="0">
                <a:solidFill>
                  <a:schemeClr val="accent4">
                    <a:lumMod val="20000"/>
                    <a:lumOff val="80000"/>
                  </a:schemeClr>
                </a:solidFill>
                <a:latin typeface="UTM Androgyne" panose="02040603050506020204" pitchFamily="18" charset="0"/>
              </a:rPr>
              <a:t>MĂNGNON</a:t>
            </a:r>
          </a:p>
        </p:txBody>
      </p:sp>
      <p:sp>
        <p:nvSpPr>
          <p:cNvPr id="6" name="TextBox 5">
            <a:extLst>
              <a:ext uri="{FF2B5EF4-FFF2-40B4-BE49-F238E27FC236}">
                <a16:creationId xmlns:a16="http://schemas.microsoft.com/office/drawing/2014/main" id="{D1CCD2DA-C372-4540-A483-A8C5E0E8C7B8}"/>
              </a:ext>
            </a:extLst>
          </p:cNvPr>
          <p:cNvSpPr txBox="1"/>
          <p:nvPr userDrawn="1"/>
        </p:nvSpPr>
        <p:spPr>
          <a:xfrm>
            <a:off x="5649358" y="6859588"/>
            <a:ext cx="1395663" cy="261610"/>
          </a:xfrm>
          <a:prstGeom prst="rect">
            <a:avLst/>
          </a:prstGeom>
          <a:noFill/>
        </p:spPr>
        <p:txBody>
          <a:bodyPr wrap="square" rtlCol="0">
            <a:spAutoFit/>
          </a:bodyPr>
          <a:lstStyle/>
          <a:p>
            <a:r>
              <a:rPr lang="en-US" sz="1100" dirty="0">
                <a:solidFill>
                  <a:schemeClr val="accent4">
                    <a:lumMod val="60000"/>
                    <a:lumOff val="40000"/>
                  </a:schemeClr>
                </a:solidFill>
              </a:rPr>
              <a:t>MĂNGNON</a:t>
            </a:r>
          </a:p>
        </p:txBody>
      </p:sp>
      <p:sp>
        <p:nvSpPr>
          <p:cNvPr id="8" name="Rectangle 7">
            <a:extLst>
              <a:ext uri="{FF2B5EF4-FFF2-40B4-BE49-F238E27FC236}">
                <a16:creationId xmlns:a16="http://schemas.microsoft.com/office/drawing/2014/main" id="{BBDB35D9-355A-4E7D-982B-BAE5E7EAAFBB}"/>
              </a:ext>
            </a:extLst>
          </p:cNvPr>
          <p:cNvSpPr/>
          <p:nvPr userDrawn="1"/>
        </p:nvSpPr>
        <p:spPr>
          <a:xfrm>
            <a:off x="8440057" y="-345237"/>
            <a:ext cx="906017" cy="261610"/>
          </a:xfrm>
          <a:prstGeom prst="rect">
            <a:avLst/>
          </a:prstGeom>
        </p:spPr>
        <p:txBody>
          <a:bodyPr wrap="none">
            <a:spAutoFit/>
          </a:bodyPr>
          <a:lstStyle/>
          <a:p>
            <a:r>
              <a:rPr lang="en-US" sz="1100" dirty="0">
                <a:solidFill>
                  <a:schemeClr val="accent4">
                    <a:lumMod val="20000"/>
                    <a:lumOff val="80000"/>
                  </a:schemeClr>
                </a:solidFill>
                <a:latin typeface="UTM Androgyne" panose="02040603050506020204" pitchFamily="18" charset="0"/>
              </a:rPr>
              <a:t>MĂNGNON</a:t>
            </a:r>
          </a:p>
        </p:txBody>
      </p:sp>
    </p:spTree>
    <p:extLst>
      <p:ext uri="{BB962C8B-B14F-4D97-AF65-F5344CB8AC3E}">
        <p14:creationId xmlns:p14="http://schemas.microsoft.com/office/powerpoint/2010/main" val="78690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44"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2461440" y="5293868"/>
            <a:ext cx="920731" cy="1565720"/>
          </a:xfrm>
          <a:prstGeom prst="rect">
            <a:avLst/>
          </a:prstGeom>
        </p:spPr>
      </p:pic>
      <p:sp>
        <p:nvSpPr>
          <p:cNvPr id="4" name="Rectangle 3"/>
          <p:cNvSpPr/>
          <p:nvPr userDrawn="1"/>
        </p:nvSpPr>
        <p:spPr>
          <a:xfrm>
            <a:off x="0" y="0"/>
            <a:ext cx="906017" cy="261610"/>
          </a:xfrm>
          <a:prstGeom prst="rect">
            <a:avLst/>
          </a:prstGeom>
        </p:spPr>
        <p:txBody>
          <a:bodyPr wrap="none">
            <a:spAutoFit/>
          </a:bodyPr>
          <a:lstStyle/>
          <a:p>
            <a:r>
              <a:rPr lang="en-US" sz="1100" dirty="0">
                <a:solidFill>
                  <a:schemeClr val="accent4">
                    <a:lumMod val="20000"/>
                    <a:lumOff val="80000"/>
                  </a:schemeClr>
                </a:solidFill>
                <a:latin typeface="UTM Androgyne" panose="02040603050506020204" pitchFamily="18" charset="0"/>
              </a:rPr>
              <a:t>MĂNGNON</a:t>
            </a:r>
          </a:p>
        </p:txBody>
      </p:sp>
      <p:sp>
        <p:nvSpPr>
          <p:cNvPr id="5" name="TextBox 4">
            <a:extLst>
              <a:ext uri="{FF2B5EF4-FFF2-40B4-BE49-F238E27FC236}">
                <a16:creationId xmlns:a16="http://schemas.microsoft.com/office/drawing/2014/main" id="{1B06E01B-0661-4A4E-872A-FD39980D628A}"/>
              </a:ext>
            </a:extLst>
          </p:cNvPr>
          <p:cNvSpPr txBox="1"/>
          <p:nvPr userDrawn="1"/>
        </p:nvSpPr>
        <p:spPr>
          <a:xfrm>
            <a:off x="8188232" y="7127749"/>
            <a:ext cx="1395663" cy="261610"/>
          </a:xfrm>
          <a:prstGeom prst="rect">
            <a:avLst/>
          </a:prstGeom>
          <a:noFill/>
        </p:spPr>
        <p:txBody>
          <a:bodyPr wrap="square" rtlCol="0">
            <a:spAutoFit/>
          </a:bodyPr>
          <a:lstStyle/>
          <a:p>
            <a:r>
              <a:rPr lang="en-US" sz="1100" dirty="0">
                <a:solidFill>
                  <a:schemeClr val="accent4">
                    <a:lumMod val="60000"/>
                    <a:lumOff val="40000"/>
                  </a:schemeClr>
                </a:solidFill>
              </a:rPr>
              <a:t>MĂNGNON</a:t>
            </a:r>
          </a:p>
        </p:txBody>
      </p:sp>
      <p:sp>
        <p:nvSpPr>
          <p:cNvPr id="6" name="Rectangle 5">
            <a:extLst>
              <a:ext uri="{FF2B5EF4-FFF2-40B4-BE49-F238E27FC236}">
                <a16:creationId xmlns:a16="http://schemas.microsoft.com/office/drawing/2014/main" id="{062572A0-9A0C-40C9-9673-73757A5CB5CA}"/>
              </a:ext>
            </a:extLst>
          </p:cNvPr>
          <p:cNvSpPr/>
          <p:nvPr userDrawn="1"/>
        </p:nvSpPr>
        <p:spPr>
          <a:xfrm>
            <a:off x="-2998326" y="529771"/>
            <a:ext cx="906017" cy="261610"/>
          </a:xfrm>
          <a:prstGeom prst="rect">
            <a:avLst/>
          </a:prstGeom>
        </p:spPr>
        <p:txBody>
          <a:bodyPr wrap="none">
            <a:spAutoFit/>
          </a:bodyPr>
          <a:lstStyle/>
          <a:p>
            <a:r>
              <a:rPr lang="en-US" sz="1100" dirty="0">
                <a:solidFill>
                  <a:schemeClr val="accent4">
                    <a:lumMod val="20000"/>
                    <a:lumOff val="80000"/>
                  </a:schemeClr>
                </a:solidFill>
                <a:latin typeface="UTM Androgyne" panose="02040603050506020204" pitchFamily="18" charset="0"/>
              </a:rPr>
              <a:t>MĂNGNON</a:t>
            </a:r>
          </a:p>
        </p:txBody>
      </p:sp>
    </p:spTree>
    <p:extLst>
      <p:ext uri="{BB962C8B-B14F-4D97-AF65-F5344CB8AC3E}">
        <p14:creationId xmlns:p14="http://schemas.microsoft.com/office/powerpoint/2010/main" val="34470723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219170" rtl="0" eaLnBrk="1" latinLnBrk="0" hangingPunct="1">
        <a:lnSpc>
          <a:spcPct val="90000"/>
        </a:lnSpc>
        <a:spcBef>
          <a:spcPct val="0"/>
        </a:spcBef>
        <a:buNone/>
        <a:defRPr sz="5900"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00"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700"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63674F-496D-4B49-9F02-F149AFB7BBA8}"/>
              </a:ext>
            </a:extLst>
          </p:cNvPr>
          <p:cNvSpPr>
            <a:spLocks noGrp="1"/>
          </p:cNvSpPr>
          <p:nvPr>
            <p:ph type="dt" sz="half" idx="2"/>
          </p:nvPr>
        </p:nvSpPr>
        <p:spPr>
          <a:xfrm>
            <a:off x="838091" y="6357822"/>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6EDBF98-2AD8-476E-A013-57C706466A6C}"/>
              </a:ext>
            </a:extLst>
          </p:cNvPr>
          <p:cNvSpPr>
            <a:spLocks noGrp="1"/>
          </p:cNvSpPr>
          <p:nvPr>
            <p:ph type="ftr" sz="quarter" idx="3"/>
          </p:nvPr>
        </p:nvSpPr>
        <p:spPr>
          <a:xfrm>
            <a:off x="4038075" y="6357822"/>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1BE7A0C-6226-4B69-B249-2360E65B63EC}"/>
              </a:ext>
            </a:extLst>
          </p:cNvPr>
          <p:cNvSpPr>
            <a:spLocks noGrp="1"/>
          </p:cNvSpPr>
          <p:nvPr>
            <p:ph type="sldNum" sz="quarter" idx="4"/>
          </p:nvPr>
        </p:nvSpPr>
        <p:spPr>
          <a:xfrm>
            <a:off x="8609479" y="6357822"/>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
        <p:nvSpPr>
          <p:cNvPr id="8" name="Rectangle 7"/>
          <p:cNvSpPr/>
          <p:nvPr userDrawn="1"/>
        </p:nvSpPr>
        <p:spPr>
          <a:xfrm>
            <a:off x="11284396" y="6409622"/>
            <a:ext cx="906017" cy="261610"/>
          </a:xfrm>
          <a:prstGeom prst="rect">
            <a:avLst/>
          </a:prstGeom>
        </p:spPr>
        <p:txBody>
          <a:bodyPr wrap="none">
            <a:spAutoFit/>
          </a:bodyPr>
          <a:lstStyle/>
          <a:p>
            <a:r>
              <a:rPr lang="en-US" sz="1100" dirty="0">
                <a:solidFill>
                  <a:srgbClr val="FFC000"/>
                </a:solidFill>
                <a:latin typeface="UTM Androgyne" panose="02040603050506020204" pitchFamily="18" charset="0"/>
              </a:rPr>
              <a:t>MĂNGNON</a:t>
            </a:r>
          </a:p>
        </p:txBody>
      </p:sp>
      <p:pic>
        <p:nvPicPr>
          <p:cNvPr id="9" name="Pictur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535531" y="-474133"/>
            <a:ext cx="1001027" cy="1702263"/>
          </a:xfrm>
          <a:prstGeom prst="rect">
            <a:avLst/>
          </a:prstGeom>
        </p:spPr>
      </p:pic>
      <p:sp>
        <p:nvSpPr>
          <p:cNvPr id="7" name="TextBox 6">
            <a:extLst>
              <a:ext uri="{FF2B5EF4-FFF2-40B4-BE49-F238E27FC236}">
                <a16:creationId xmlns:a16="http://schemas.microsoft.com/office/drawing/2014/main" id="{267D9202-D69A-47B3-A925-A233D868042B}"/>
              </a:ext>
            </a:extLst>
          </p:cNvPr>
          <p:cNvSpPr txBox="1"/>
          <p:nvPr userDrawn="1"/>
        </p:nvSpPr>
        <p:spPr>
          <a:xfrm>
            <a:off x="18211472" y="6336368"/>
            <a:ext cx="1395663" cy="261610"/>
          </a:xfrm>
          <a:prstGeom prst="rect">
            <a:avLst/>
          </a:prstGeom>
          <a:noFill/>
        </p:spPr>
        <p:txBody>
          <a:bodyPr wrap="square" rtlCol="0">
            <a:spAutoFit/>
          </a:bodyPr>
          <a:lstStyle/>
          <a:p>
            <a:r>
              <a:rPr lang="en-US" sz="1100" dirty="0">
                <a:solidFill>
                  <a:schemeClr val="accent4">
                    <a:lumMod val="60000"/>
                    <a:lumOff val="40000"/>
                  </a:schemeClr>
                </a:solidFill>
              </a:rPr>
              <a:t>MĂNGNON</a:t>
            </a:r>
          </a:p>
        </p:txBody>
      </p:sp>
      <p:sp>
        <p:nvSpPr>
          <p:cNvPr id="10" name="Rectangle 9">
            <a:extLst>
              <a:ext uri="{FF2B5EF4-FFF2-40B4-BE49-F238E27FC236}">
                <a16:creationId xmlns:a16="http://schemas.microsoft.com/office/drawing/2014/main" id="{7735D073-80CE-4F6F-B0F7-6A735B5EFDE5}"/>
              </a:ext>
            </a:extLst>
          </p:cNvPr>
          <p:cNvSpPr/>
          <p:nvPr userDrawn="1"/>
        </p:nvSpPr>
        <p:spPr>
          <a:xfrm>
            <a:off x="7024914" y="-261610"/>
            <a:ext cx="906017" cy="261610"/>
          </a:xfrm>
          <a:prstGeom prst="rect">
            <a:avLst/>
          </a:prstGeom>
        </p:spPr>
        <p:txBody>
          <a:bodyPr wrap="none">
            <a:spAutoFit/>
          </a:bodyPr>
          <a:lstStyle/>
          <a:p>
            <a:r>
              <a:rPr lang="en-US" sz="1100" dirty="0">
                <a:solidFill>
                  <a:schemeClr val="accent4">
                    <a:lumMod val="20000"/>
                    <a:lumOff val="80000"/>
                  </a:schemeClr>
                </a:solidFill>
                <a:latin typeface="UTM Androgyne" panose="02040603050506020204" pitchFamily="18" charset="0"/>
              </a:rPr>
              <a:t>MĂNGNON</a:t>
            </a:r>
          </a:p>
        </p:txBody>
      </p:sp>
    </p:spTree>
    <p:extLst>
      <p:ext uri="{BB962C8B-B14F-4D97-AF65-F5344CB8AC3E}">
        <p14:creationId xmlns:p14="http://schemas.microsoft.com/office/powerpoint/2010/main" val="9783064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98CE19-4582-4410-AB6B-CEAC80AD87A8}"/>
              </a:ext>
            </a:extLst>
          </p:cNvPr>
          <p:cNvSpPr>
            <a:spLocks noGrp="1"/>
          </p:cNvSpPr>
          <p:nvPr>
            <p:ph type="title"/>
          </p:nvPr>
        </p:nvSpPr>
        <p:spPr>
          <a:xfrm>
            <a:off x="838091" y="365210"/>
            <a:ext cx="10514231" cy="132587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EC8540-BAB7-4884-8E64-26DFAC586625}"/>
              </a:ext>
            </a:extLst>
          </p:cNvPr>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63674F-496D-4B49-9F02-F149AFB7BBA8}"/>
              </a:ext>
            </a:extLst>
          </p:cNvPr>
          <p:cNvSpPr>
            <a:spLocks noGrp="1"/>
          </p:cNvSpPr>
          <p:nvPr>
            <p:ph type="dt" sz="half" idx="2"/>
          </p:nvPr>
        </p:nvSpPr>
        <p:spPr>
          <a:xfrm>
            <a:off x="838091" y="6357822"/>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6EDBF98-2AD8-476E-A013-57C706466A6C}"/>
              </a:ext>
            </a:extLst>
          </p:cNvPr>
          <p:cNvSpPr>
            <a:spLocks noGrp="1"/>
          </p:cNvSpPr>
          <p:nvPr>
            <p:ph type="ftr" sz="quarter" idx="3"/>
          </p:nvPr>
        </p:nvSpPr>
        <p:spPr>
          <a:xfrm>
            <a:off x="4038075" y="6357822"/>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1BE7A0C-6226-4B69-B249-2360E65B63EC}"/>
              </a:ext>
            </a:extLst>
          </p:cNvPr>
          <p:cNvSpPr>
            <a:spLocks noGrp="1"/>
          </p:cNvSpPr>
          <p:nvPr>
            <p:ph type="sldNum" sz="quarter" idx="4"/>
          </p:nvPr>
        </p:nvSpPr>
        <p:spPr>
          <a:xfrm>
            <a:off x="8609479" y="6357822"/>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
        <p:nvSpPr>
          <p:cNvPr id="7" name="TextBox 6"/>
          <p:cNvSpPr txBox="1"/>
          <p:nvPr userDrawn="1"/>
        </p:nvSpPr>
        <p:spPr>
          <a:xfrm>
            <a:off x="11102109" y="6592227"/>
            <a:ext cx="920014" cy="261610"/>
          </a:xfrm>
          <a:prstGeom prst="rect">
            <a:avLst/>
          </a:prstGeom>
          <a:noFill/>
        </p:spPr>
        <p:txBody>
          <a:bodyPr wrap="square" rtlCol="0">
            <a:spAutoFit/>
          </a:bodyPr>
          <a:lstStyle/>
          <a:p>
            <a:r>
              <a:rPr lang="en-US" sz="1100" dirty="0">
                <a:solidFill>
                  <a:srgbClr val="FFC000"/>
                </a:solidFill>
                <a:latin typeface="UTM Androgyne" panose="02040603050506020204" pitchFamily="18" charset="0"/>
              </a:rPr>
              <a:t>MĂNGNON</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398197" y="0"/>
            <a:ext cx="1539130" cy="2281350"/>
          </a:xfrm>
          <a:prstGeom prst="rect">
            <a:avLst/>
          </a:prstGeom>
        </p:spPr>
      </p:pic>
    </p:spTree>
    <p:extLst>
      <p:ext uri="{BB962C8B-B14F-4D97-AF65-F5344CB8AC3E}">
        <p14:creationId xmlns:p14="http://schemas.microsoft.com/office/powerpoint/2010/main" val="154024123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98CE19-4582-4410-AB6B-CEAC80AD87A8}"/>
              </a:ext>
            </a:extLst>
          </p:cNvPr>
          <p:cNvSpPr>
            <a:spLocks noGrp="1"/>
          </p:cNvSpPr>
          <p:nvPr>
            <p:ph type="title"/>
          </p:nvPr>
        </p:nvSpPr>
        <p:spPr>
          <a:xfrm>
            <a:off x="838091" y="365210"/>
            <a:ext cx="10514231" cy="132587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EC8540-BAB7-4884-8E64-26DFAC586625}"/>
              </a:ext>
            </a:extLst>
          </p:cNvPr>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63674F-496D-4B49-9F02-F149AFB7BBA8}"/>
              </a:ext>
            </a:extLst>
          </p:cNvPr>
          <p:cNvSpPr>
            <a:spLocks noGrp="1"/>
          </p:cNvSpPr>
          <p:nvPr>
            <p:ph type="dt" sz="half" idx="2"/>
          </p:nvPr>
        </p:nvSpPr>
        <p:spPr>
          <a:xfrm>
            <a:off x="838091" y="6357822"/>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6EDBF98-2AD8-476E-A013-57C706466A6C}"/>
              </a:ext>
            </a:extLst>
          </p:cNvPr>
          <p:cNvSpPr>
            <a:spLocks noGrp="1"/>
          </p:cNvSpPr>
          <p:nvPr>
            <p:ph type="ftr" sz="quarter" idx="3"/>
          </p:nvPr>
        </p:nvSpPr>
        <p:spPr>
          <a:xfrm>
            <a:off x="4038075" y="6357822"/>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1BE7A0C-6226-4B69-B249-2360E65B63EC}"/>
              </a:ext>
            </a:extLst>
          </p:cNvPr>
          <p:cNvSpPr>
            <a:spLocks noGrp="1"/>
          </p:cNvSpPr>
          <p:nvPr>
            <p:ph type="sldNum" sz="quarter" idx="4"/>
          </p:nvPr>
        </p:nvSpPr>
        <p:spPr>
          <a:xfrm>
            <a:off x="8609479" y="6357822"/>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
        <p:nvSpPr>
          <p:cNvPr id="7" name="TextBox 6"/>
          <p:cNvSpPr txBox="1"/>
          <p:nvPr userDrawn="1"/>
        </p:nvSpPr>
        <p:spPr>
          <a:xfrm>
            <a:off x="11046691" y="6461422"/>
            <a:ext cx="920014" cy="261610"/>
          </a:xfrm>
          <a:prstGeom prst="rect">
            <a:avLst/>
          </a:prstGeom>
          <a:noFill/>
        </p:spPr>
        <p:txBody>
          <a:bodyPr wrap="square" rtlCol="0">
            <a:spAutoFit/>
          </a:bodyPr>
          <a:lstStyle/>
          <a:p>
            <a:r>
              <a:rPr lang="en-US" sz="1100" dirty="0">
                <a:solidFill>
                  <a:srgbClr val="FFC000"/>
                </a:solidFill>
                <a:latin typeface="UTM Androgyne" panose="02040603050506020204" pitchFamily="18" charset="0"/>
              </a:rPr>
              <a:t>MĂNGNON</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534597" y="-688835"/>
            <a:ext cx="2316748" cy="3433960"/>
          </a:xfrm>
          <a:prstGeom prst="rect">
            <a:avLst/>
          </a:prstGeom>
        </p:spPr>
      </p:pic>
    </p:spTree>
    <p:extLst>
      <p:ext uri="{BB962C8B-B14F-4D97-AF65-F5344CB8AC3E}">
        <p14:creationId xmlns:p14="http://schemas.microsoft.com/office/powerpoint/2010/main" val="107762919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98CE19-4582-4410-AB6B-CEAC80AD87A8}"/>
              </a:ext>
            </a:extLst>
          </p:cNvPr>
          <p:cNvSpPr>
            <a:spLocks noGrp="1"/>
          </p:cNvSpPr>
          <p:nvPr>
            <p:ph type="title"/>
          </p:nvPr>
        </p:nvSpPr>
        <p:spPr>
          <a:xfrm>
            <a:off x="838091" y="365210"/>
            <a:ext cx="10514231" cy="132587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EC8540-BAB7-4884-8E64-26DFAC586625}"/>
              </a:ext>
            </a:extLst>
          </p:cNvPr>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63674F-496D-4B49-9F02-F149AFB7BBA8}"/>
              </a:ext>
            </a:extLst>
          </p:cNvPr>
          <p:cNvSpPr>
            <a:spLocks noGrp="1"/>
          </p:cNvSpPr>
          <p:nvPr>
            <p:ph type="dt" sz="half" idx="2"/>
          </p:nvPr>
        </p:nvSpPr>
        <p:spPr>
          <a:xfrm>
            <a:off x="838091" y="6357822"/>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6EDBF98-2AD8-476E-A013-57C706466A6C}"/>
              </a:ext>
            </a:extLst>
          </p:cNvPr>
          <p:cNvSpPr>
            <a:spLocks noGrp="1"/>
          </p:cNvSpPr>
          <p:nvPr>
            <p:ph type="ftr" sz="quarter" idx="3"/>
          </p:nvPr>
        </p:nvSpPr>
        <p:spPr>
          <a:xfrm>
            <a:off x="4038075" y="6357822"/>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1BE7A0C-6226-4B69-B249-2360E65B63EC}"/>
              </a:ext>
            </a:extLst>
          </p:cNvPr>
          <p:cNvSpPr>
            <a:spLocks noGrp="1"/>
          </p:cNvSpPr>
          <p:nvPr>
            <p:ph type="sldNum" sz="quarter" idx="4"/>
          </p:nvPr>
        </p:nvSpPr>
        <p:spPr>
          <a:xfrm>
            <a:off x="8609479" y="6357822"/>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
        <p:nvSpPr>
          <p:cNvPr id="7" name="TextBox 6"/>
          <p:cNvSpPr txBox="1"/>
          <p:nvPr userDrawn="1"/>
        </p:nvSpPr>
        <p:spPr>
          <a:xfrm>
            <a:off x="10892315" y="6540427"/>
            <a:ext cx="920014" cy="261610"/>
          </a:xfrm>
          <a:prstGeom prst="rect">
            <a:avLst/>
          </a:prstGeom>
          <a:noFill/>
        </p:spPr>
        <p:txBody>
          <a:bodyPr wrap="square" rtlCol="0">
            <a:spAutoFit/>
          </a:bodyPr>
          <a:lstStyle/>
          <a:p>
            <a:r>
              <a:rPr lang="en-US" sz="1100" dirty="0">
                <a:solidFill>
                  <a:srgbClr val="FFC000"/>
                </a:solidFill>
                <a:latin typeface="UTM Androgyne" panose="02040603050506020204" pitchFamily="18" charset="0"/>
              </a:rPr>
              <a:t>MĂNGNON</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042597" y="329090"/>
            <a:ext cx="1785522" cy="2646560"/>
          </a:xfrm>
          <a:prstGeom prst="rect">
            <a:avLst/>
          </a:prstGeom>
        </p:spPr>
      </p:pic>
    </p:spTree>
    <p:extLst>
      <p:ext uri="{BB962C8B-B14F-4D97-AF65-F5344CB8AC3E}">
        <p14:creationId xmlns:p14="http://schemas.microsoft.com/office/powerpoint/2010/main" val="162677327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98CE19-4582-4410-AB6B-CEAC80AD87A8}"/>
              </a:ext>
            </a:extLst>
          </p:cNvPr>
          <p:cNvSpPr>
            <a:spLocks noGrp="1"/>
          </p:cNvSpPr>
          <p:nvPr>
            <p:ph type="title"/>
          </p:nvPr>
        </p:nvSpPr>
        <p:spPr>
          <a:xfrm>
            <a:off x="838091" y="365210"/>
            <a:ext cx="10514231" cy="132587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EC8540-BAB7-4884-8E64-26DFAC586625}"/>
              </a:ext>
            </a:extLst>
          </p:cNvPr>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63674F-496D-4B49-9F02-F149AFB7BBA8}"/>
              </a:ext>
            </a:extLst>
          </p:cNvPr>
          <p:cNvSpPr>
            <a:spLocks noGrp="1"/>
          </p:cNvSpPr>
          <p:nvPr>
            <p:ph type="dt" sz="half" idx="2"/>
          </p:nvPr>
        </p:nvSpPr>
        <p:spPr>
          <a:xfrm>
            <a:off x="838091" y="6357822"/>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09"/>
            <a:fld id="{E9CD933F-DB83-42DE-AA03-D5EF6BC86FFB}" type="datetimeFigureOut">
              <a:rPr lang="en-US" smtClean="0">
                <a:solidFill>
                  <a:prstClr val="black">
                    <a:tint val="75000"/>
                  </a:prstClr>
                </a:solidFill>
              </a:rPr>
              <a:pPr defTabSz="914309"/>
              <a:t>12/30/2021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6EDBF98-2AD8-476E-A013-57C706466A6C}"/>
              </a:ext>
            </a:extLst>
          </p:cNvPr>
          <p:cNvSpPr>
            <a:spLocks noGrp="1"/>
          </p:cNvSpPr>
          <p:nvPr>
            <p:ph type="ftr" sz="quarter" idx="3"/>
          </p:nvPr>
        </p:nvSpPr>
        <p:spPr>
          <a:xfrm>
            <a:off x="4038075" y="6357822"/>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09"/>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1BE7A0C-6226-4B69-B249-2360E65B63EC}"/>
              </a:ext>
            </a:extLst>
          </p:cNvPr>
          <p:cNvSpPr>
            <a:spLocks noGrp="1"/>
          </p:cNvSpPr>
          <p:nvPr>
            <p:ph type="sldNum" sz="quarter" idx="4"/>
          </p:nvPr>
        </p:nvSpPr>
        <p:spPr>
          <a:xfrm>
            <a:off x="8609479" y="6357822"/>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09"/>
            <a:fld id="{BDF3C2EF-5DB9-4B79-9341-799FBB21EAB2}" type="slidenum">
              <a:rPr lang="en-US" smtClean="0">
                <a:solidFill>
                  <a:prstClr val="black">
                    <a:tint val="75000"/>
                  </a:prstClr>
                </a:solidFill>
              </a:rPr>
              <a:pPr defTabSz="914309"/>
              <a:t>‹#›</a:t>
            </a:fld>
            <a:endParaRPr lang="en-US">
              <a:solidFill>
                <a:prstClr val="black">
                  <a:tint val="75000"/>
                </a:prstClr>
              </a:solidFill>
            </a:endParaRPr>
          </a:p>
        </p:txBody>
      </p:sp>
      <p:sp>
        <p:nvSpPr>
          <p:cNvPr id="7" name="TextBox 6"/>
          <p:cNvSpPr txBox="1"/>
          <p:nvPr userDrawn="1"/>
        </p:nvSpPr>
        <p:spPr>
          <a:xfrm>
            <a:off x="11111345" y="6640850"/>
            <a:ext cx="920014" cy="261610"/>
          </a:xfrm>
          <a:prstGeom prst="rect">
            <a:avLst/>
          </a:prstGeom>
          <a:noFill/>
        </p:spPr>
        <p:txBody>
          <a:bodyPr wrap="square" rtlCol="0">
            <a:spAutoFit/>
          </a:bodyPr>
          <a:lstStyle/>
          <a:p>
            <a:r>
              <a:rPr lang="en-US" sz="1100" dirty="0">
                <a:solidFill>
                  <a:srgbClr val="FFC000"/>
                </a:solidFill>
                <a:latin typeface="UTM Androgyne" panose="02040603050506020204" pitchFamily="18" charset="0"/>
              </a:rPr>
              <a:t>MĂNGNON</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176197" y="543138"/>
            <a:ext cx="2035997" cy="3017822"/>
          </a:xfrm>
          <a:prstGeom prst="rect">
            <a:avLst/>
          </a:prstGeom>
        </p:spPr>
      </p:pic>
    </p:spTree>
    <p:extLst>
      <p:ext uri="{BB962C8B-B14F-4D97-AF65-F5344CB8AC3E}">
        <p14:creationId xmlns:p14="http://schemas.microsoft.com/office/powerpoint/2010/main" val="91160684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gif"/><Relationship Id="rId13" Type="http://schemas.openxmlformats.org/officeDocument/2006/relationships/image" Target="../media/image18.png"/><Relationship Id="rId3" Type="http://schemas.openxmlformats.org/officeDocument/2006/relationships/slideLayout" Target="../slideLayouts/slideLayout19.xml"/><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jpeg"/><Relationship Id="rId10" Type="http://schemas.openxmlformats.org/officeDocument/2006/relationships/image" Target="../media/image15.gif"/><Relationship Id="rId4" Type="http://schemas.openxmlformats.org/officeDocument/2006/relationships/image" Target="../media/image1.png"/><Relationship Id="rId9" Type="http://schemas.openxmlformats.org/officeDocument/2006/relationships/image" Target="../media/image14.gif"/><Relationship Id="rId14" Type="http://schemas.openxmlformats.org/officeDocument/2006/relationships/image" Target="../media/image19.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1.png"/><Relationship Id="rId7" Type="http://schemas.openxmlformats.org/officeDocument/2006/relationships/diagramQuickStyle" Target="../diagrams/quickStyle1.xml"/><Relationship Id="rId2" Type="http://schemas.openxmlformats.org/officeDocument/2006/relationships/image" Target="../media/image20.png"/><Relationship Id="rId1" Type="http://schemas.openxmlformats.org/officeDocument/2006/relationships/slideLayout" Target="../slideLayouts/slideLayout19.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1.wdp"/><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1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1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9.png"/><Relationship Id="rId7" Type="http://schemas.microsoft.com/office/2007/relationships/hdphoto" Target="../media/hdphoto4.wdp"/><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2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76.png"/><Relationship Id="rId2" Type="http://schemas.openxmlformats.org/officeDocument/2006/relationships/image" Target="../media/image29.jpeg"/><Relationship Id="rId1" Type="http://schemas.openxmlformats.org/officeDocument/2006/relationships/slideLayout" Target="../slideLayouts/slideLayout19.xml"/><Relationship Id="rId6" Type="http://schemas.openxmlformats.org/officeDocument/2006/relationships/image" Target="../media/image34.png"/><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1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5.gif"/><Relationship Id="rId18" Type="http://schemas.openxmlformats.org/officeDocument/2006/relationships/image" Target="../media/image90.png"/><Relationship Id="rId3" Type="http://schemas.openxmlformats.org/officeDocument/2006/relationships/slideLayout" Target="../slideLayouts/slideLayout25.xml"/><Relationship Id="rId7" Type="http://schemas.openxmlformats.org/officeDocument/2006/relationships/image" Target="../media/image80.png"/><Relationship Id="rId12" Type="http://schemas.openxmlformats.org/officeDocument/2006/relationships/image" Target="../media/image84.png"/><Relationship Id="rId17" Type="http://schemas.openxmlformats.org/officeDocument/2006/relationships/image" Target="../media/image89.gif"/><Relationship Id="rId2" Type="http://schemas.openxmlformats.org/officeDocument/2006/relationships/audio" Target="../media/media2.mp3"/><Relationship Id="rId16" Type="http://schemas.openxmlformats.org/officeDocument/2006/relationships/image" Target="../media/image88.gif"/><Relationship Id="rId1" Type="http://schemas.microsoft.com/office/2007/relationships/media" Target="../media/media2.mp3"/><Relationship Id="rId6" Type="http://schemas.openxmlformats.org/officeDocument/2006/relationships/image" Target="../media/image79.png"/><Relationship Id="rId11" Type="http://schemas.openxmlformats.org/officeDocument/2006/relationships/image" Target="../media/image83.gif"/><Relationship Id="rId5" Type="http://schemas.openxmlformats.org/officeDocument/2006/relationships/image" Target="../media/image78.png"/><Relationship Id="rId15" Type="http://schemas.openxmlformats.org/officeDocument/2006/relationships/image" Target="../media/image87.png"/><Relationship Id="rId10" Type="http://schemas.openxmlformats.org/officeDocument/2006/relationships/image" Target="../media/image18.png"/><Relationship Id="rId19" Type="http://schemas.microsoft.com/office/2007/relationships/hdphoto" Target="../media/hdphoto7.wdp"/><Relationship Id="rId4" Type="http://schemas.openxmlformats.org/officeDocument/2006/relationships/image" Target="../media/image77.png"/><Relationship Id="rId9" Type="http://schemas.openxmlformats.org/officeDocument/2006/relationships/image" Target="../media/image82.png"/><Relationship Id="rId14" Type="http://schemas.openxmlformats.org/officeDocument/2006/relationships/image" Target="../media/image86.gif"/></Relationships>
</file>

<file path=ppt/slides/_rels/slide28.xml.rels><?xml version="1.0" encoding="UTF-8" standalone="yes"?>
<Relationships xmlns="http://schemas.openxmlformats.org/package/2006/relationships"><Relationship Id="rId8" Type="http://schemas.openxmlformats.org/officeDocument/2006/relationships/audio" Target="../media/audio5.wav"/><Relationship Id="rId13" Type="http://schemas.openxmlformats.org/officeDocument/2006/relationships/image" Target="../media/image82.png"/><Relationship Id="rId18" Type="http://schemas.openxmlformats.org/officeDocument/2006/relationships/image" Target="../media/image18.png"/><Relationship Id="rId26" Type="http://schemas.openxmlformats.org/officeDocument/2006/relationships/image" Target="../media/image81.png"/><Relationship Id="rId3" Type="http://schemas.openxmlformats.org/officeDocument/2006/relationships/slideLayout" Target="../slideLayouts/slideLayout36.xml"/><Relationship Id="rId21" Type="http://schemas.openxmlformats.org/officeDocument/2006/relationships/image" Target="../media/image95.png"/><Relationship Id="rId7" Type="http://schemas.openxmlformats.org/officeDocument/2006/relationships/audio" Target="../media/audio4.wav"/><Relationship Id="rId12" Type="http://schemas.openxmlformats.org/officeDocument/2006/relationships/image" Target="../media/image91.png"/><Relationship Id="rId17" Type="http://schemas.openxmlformats.org/officeDocument/2006/relationships/image" Target="../media/image92.png"/><Relationship Id="rId25" Type="http://schemas.openxmlformats.org/officeDocument/2006/relationships/image" Target="../media/image99.png"/><Relationship Id="rId2" Type="http://schemas.microsoft.com/office/2007/relationships/media" Target="../media/media3.mp3"/><Relationship Id="rId16" Type="http://schemas.openxmlformats.org/officeDocument/2006/relationships/image" Target="../media/image80.png"/><Relationship Id="rId20" Type="http://schemas.openxmlformats.org/officeDocument/2006/relationships/image" Target="../media/image94.gif"/><Relationship Id="rId29" Type="http://schemas.microsoft.com/office/2007/relationships/hdphoto" Target="../media/hdphoto7.wdp"/><Relationship Id="rId1" Type="http://schemas.openxmlformats.org/officeDocument/2006/relationships/audio" Target="NULL" TargetMode="External"/><Relationship Id="rId6" Type="http://schemas.openxmlformats.org/officeDocument/2006/relationships/audio" Target="../media/audio3.wav"/><Relationship Id="rId11" Type="http://schemas.openxmlformats.org/officeDocument/2006/relationships/image" Target="../media/image85.gif"/><Relationship Id="rId24" Type="http://schemas.openxmlformats.org/officeDocument/2006/relationships/image" Target="../media/image98.png"/><Relationship Id="rId5" Type="http://schemas.openxmlformats.org/officeDocument/2006/relationships/audio" Target="../media/audio2.wav"/><Relationship Id="rId15" Type="http://schemas.openxmlformats.org/officeDocument/2006/relationships/image" Target="../media/image79.png"/><Relationship Id="rId23" Type="http://schemas.openxmlformats.org/officeDocument/2006/relationships/image" Target="../media/image97.png"/><Relationship Id="rId28" Type="http://schemas.openxmlformats.org/officeDocument/2006/relationships/image" Target="../media/image90.png"/><Relationship Id="rId10" Type="http://schemas.openxmlformats.org/officeDocument/2006/relationships/image" Target="../media/image77.png"/><Relationship Id="rId19" Type="http://schemas.openxmlformats.org/officeDocument/2006/relationships/image" Target="../media/image93.gif"/><Relationship Id="rId4" Type="http://schemas.openxmlformats.org/officeDocument/2006/relationships/audio" Target="../media/audio1.wav"/><Relationship Id="rId9" Type="http://schemas.openxmlformats.org/officeDocument/2006/relationships/audio" Target="../media/audio6.wav"/><Relationship Id="rId14" Type="http://schemas.openxmlformats.org/officeDocument/2006/relationships/image" Target="../media/image78.png"/><Relationship Id="rId22" Type="http://schemas.openxmlformats.org/officeDocument/2006/relationships/image" Target="../media/image96.png"/><Relationship Id="rId27" Type="http://schemas.openxmlformats.org/officeDocument/2006/relationships/image" Target="../media/image100.png"/><Relationship Id="rId30" Type="http://schemas.openxmlformats.org/officeDocument/2006/relationships/image" Target="../media/image101.gif"/></Relationships>
</file>

<file path=ppt/slides/_rels/slide29.xml.rels><?xml version="1.0" encoding="UTF-8" standalone="yes"?>
<Relationships xmlns="http://schemas.openxmlformats.org/package/2006/relationships"><Relationship Id="rId8" Type="http://schemas.openxmlformats.org/officeDocument/2006/relationships/audio" Target="../media/audio5.wav"/><Relationship Id="rId13" Type="http://schemas.openxmlformats.org/officeDocument/2006/relationships/image" Target="../media/image82.png"/><Relationship Id="rId18" Type="http://schemas.openxmlformats.org/officeDocument/2006/relationships/image" Target="../media/image96.png"/><Relationship Id="rId26" Type="http://schemas.openxmlformats.org/officeDocument/2006/relationships/image" Target="../media/image92.png"/><Relationship Id="rId3" Type="http://schemas.openxmlformats.org/officeDocument/2006/relationships/slideLayout" Target="../slideLayouts/slideLayout47.xml"/><Relationship Id="rId21" Type="http://schemas.openxmlformats.org/officeDocument/2006/relationships/image" Target="../media/image99.png"/><Relationship Id="rId7" Type="http://schemas.openxmlformats.org/officeDocument/2006/relationships/audio" Target="../media/audio4.wav"/><Relationship Id="rId12" Type="http://schemas.openxmlformats.org/officeDocument/2006/relationships/image" Target="../media/image91.png"/><Relationship Id="rId17" Type="http://schemas.openxmlformats.org/officeDocument/2006/relationships/image" Target="../media/image95.png"/><Relationship Id="rId25" Type="http://schemas.openxmlformats.org/officeDocument/2006/relationships/image" Target="../media/image103.png"/><Relationship Id="rId2" Type="http://schemas.microsoft.com/office/2007/relationships/media" Target="../media/media3.mp3"/><Relationship Id="rId16" Type="http://schemas.openxmlformats.org/officeDocument/2006/relationships/image" Target="../media/image94.gif"/><Relationship Id="rId20" Type="http://schemas.openxmlformats.org/officeDocument/2006/relationships/image" Target="../media/image98.png"/><Relationship Id="rId29" Type="http://schemas.microsoft.com/office/2007/relationships/hdphoto" Target="../media/hdphoto7.wdp"/><Relationship Id="rId1" Type="http://schemas.openxmlformats.org/officeDocument/2006/relationships/audio" Target="NULL" TargetMode="External"/><Relationship Id="rId6" Type="http://schemas.openxmlformats.org/officeDocument/2006/relationships/audio" Target="../media/audio3.wav"/><Relationship Id="rId11" Type="http://schemas.openxmlformats.org/officeDocument/2006/relationships/image" Target="../media/image85.gif"/><Relationship Id="rId24" Type="http://schemas.openxmlformats.org/officeDocument/2006/relationships/image" Target="../media/image79.png"/><Relationship Id="rId5" Type="http://schemas.openxmlformats.org/officeDocument/2006/relationships/audio" Target="../media/audio2.wav"/><Relationship Id="rId15" Type="http://schemas.openxmlformats.org/officeDocument/2006/relationships/image" Target="../media/image93.gif"/><Relationship Id="rId23" Type="http://schemas.openxmlformats.org/officeDocument/2006/relationships/image" Target="../media/image78.png"/><Relationship Id="rId28" Type="http://schemas.openxmlformats.org/officeDocument/2006/relationships/image" Target="../media/image90.png"/><Relationship Id="rId10" Type="http://schemas.openxmlformats.org/officeDocument/2006/relationships/image" Target="../media/image77.png"/><Relationship Id="rId19" Type="http://schemas.openxmlformats.org/officeDocument/2006/relationships/image" Target="../media/image97.png"/><Relationship Id="rId4" Type="http://schemas.openxmlformats.org/officeDocument/2006/relationships/audio" Target="../media/audio1.wav"/><Relationship Id="rId9" Type="http://schemas.openxmlformats.org/officeDocument/2006/relationships/audio" Target="../media/audio6.wav"/><Relationship Id="rId14" Type="http://schemas.openxmlformats.org/officeDocument/2006/relationships/image" Target="../media/image18.png"/><Relationship Id="rId22" Type="http://schemas.openxmlformats.org/officeDocument/2006/relationships/image" Target="../media/image102.png"/><Relationship Id="rId27" Type="http://schemas.openxmlformats.org/officeDocument/2006/relationships/image" Target="../media/image100.png"/><Relationship Id="rId30" Type="http://schemas.openxmlformats.org/officeDocument/2006/relationships/image" Target="../media/image101.gif"/></Relationships>
</file>

<file path=ppt/slides/_rels/slide30.xml.rels><?xml version="1.0" encoding="UTF-8" standalone="yes"?>
<Relationships xmlns="http://schemas.openxmlformats.org/package/2006/relationships"><Relationship Id="rId8" Type="http://schemas.openxmlformats.org/officeDocument/2006/relationships/audio" Target="../media/audio5.wav"/><Relationship Id="rId13" Type="http://schemas.openxmlformats.org/officeDocument/2006/relationships/image" Target="../media/image82.png"/><Relationship Id="rId18" Type="http://schemas.openxmlformats.org/officeDocument/2006/relationships/image" Target="../media/image18.png"/><Relationship Id="rId26" Type="http://schemas.openxmlformats.org/officeDocument/2006/relationships/image" Target="../media/image104.png"/><Relationship Id="rId3" Type="http://schemas.openxmlformats.org/officeDocument/2006/relationships/slideLayout" Target="../slideLayouts/slideLayout58.xml"/><Relationship Id="rId21" Type="http://schemas.openxmlformats.org/officeDocument/2006/relationships/image" Target="../media/image95.png"/><Relationship Id="rId7" Type="http://schemas.openxmlformats.org/officeDocument/2006/relationships/audio" Target="../media/audio4.wav"/><Relationship Id="rId12" Type="http://schemas.openxmlformats.org/officeDocument/2006/relationships/image" Target="../media/image91.png"/><Relationship Id="rId17" Type="http://schemas.openxmlformats.org/officeDocument/2006/relationships/image" Target="../media/image92.png"/><Relationship Id="rId25" Type="http://schemas.openxmlformats.org/officeDocument/2006/relationships/image" Target="../media/image99.png"/><Relationship Id="rId2" Type="http://schemas.microsoft.com/office/2007/relationships/media" Target="../media/media3.mp3"/><Relationship Id="rId16" Type="http://schemas.openxmlformats.org/officeDocument/2006/relationships/image" Target="../media/image80.png"/><Relationship Id="rId20" Type="http://schemas.openxmlformats.org/officeDocument/2006/relationships/image" Target="../media/image94.gif"/><Relationship Id="rId29" Type="http://schemas.microsoft.com/office/2007/relationships/hdphoto" Target="../media/hdphoto7.wdp"/><Relationship Id="rId1" Type="http://schemas.openxmlformats.org/officeDocument/2006/relationships/audio" Target="NULL" TargetMode="External"/><Relationship Id="rId6" Type="http://schemas.openxmlformats.org/officeDocument/2006/relationships/audio" Target="../media/audio3.wav"/><Relationship Id="rId11" Type="http://schemas.openxmlformats.org/officeDocument/2006/relationships/image" Target="../media/image85.gif"/><Relationship Id="rId24" Type="http://schemas.openxmlformats.org/officeDocument/2006/relationships/image" Target="../media/image98.png"/><Relationship Id="rId5" Type="http://schemas.openxmlformats.org/officeDocument/2006/relationships/audio" Target="../media/audio2.wav"/><Relationship Id="rId15" Type="http://schemas.openxmlformats.org/officeDocument/2006/relationships/image" Target="../media/image102.png"/><Relationship Id="rId23" Type="http://schemas.openxmlformats.org/officeDocument/2006/relationships/image" Target="../media/image97.png"/><Relationship Id="rId28" Type="http://schemas.openxmlformats.org/officeDocument/2006/relationships/image" Target="../media/image90.png"/><Relationship Id="rId10" Type="http://schemas.openxmlformats.org/officeDocument/2006/relationships/image" Target="../media/image77.png"/><Relationship Id="rId19" Type="http://schemas.openxmlformats.org/officeDocument/2006/relationships/image" Target="../media/image93.gif"/><Relationship Id="rId4" Type="http://schemas.openxmlformats.org/officeDocument/2006/relationships/audio" Target="../media/audio1.wav"/><Relationship Id="rId9" Type="http://schemas.openxmlformats.org/officeDocument/2006/relationships/audio" Target="../media/audio6.wav"/><Relationship Id="rId14" Type="http://schemas.openxmlformats.org/officeDocument/2006/relationships/image" Target="../media/image78.png"/><Relationship Id="rId22" Type="http://schemas.openxmlformats.org/officeDocument/2006/relationships/image" Target="../media/image96.png"/><Relationship Id="rId27" Type="http://schemas.openxmlformats.org/officeDocument/2006/relationships/image" Target="../media/image100.png"/><Relationship Id="rId30" Type="http://schemas.openxmlformats.org/officeDocument/2006/relationships/image" Target="../media/image101.gif"/></Relationships>
</file>

<file path=ppt/slides/_rels/slide31.xml.rels><?xml version="1.0" encoding="UTF-8" standalone="yes"?>
<Relationships xmlns="http://schemas.openxmlformats.org/package/2006/relationships"><Relationship Id="rId8" Type="http://schemas.openxmlformats.org/officeDocument/2006/relationships/audio" Target="../media/audio5.wav"/><Relationship Id="rId13" Type="http://schemas.openxmlformats.org/officeDocument/2006/relationships/image" Target="../media/image82.png"/><Relationship Id="rId18" Type="http://schemas.openxmlformats.org/officeDocument/2006/relationships/image" Target="../media/image18.png"/><Relationship Id="rId26" Type="http://schemas.openxmlformats.org/officeDocument/2006/relationships/image" Target="../media/image105.png"/><Relationship Id="rId3" Type="http://schemas.openxmlformats.org/officeDocument/2006/relationships/slideLayout" Target="../slideLayouts/slideLayout69.xml"/><Relationship Id="rId21" Type="http://schemas.openxmlformats.org/officeDocument/2006/relationships/image" Target="../media/image95.png"/><Relationship Id="rId7" Type="http://schemas.openxmlformats.org/officeDocument/2006/relationships/audio" Target="../media/audio4.wav"/><Relationship Id="rId12" Type="http://schemas.openxmlformats.org/officeDocument/2006/relationships/image" Target="../media/image91.png"/><Relationship Id="rId17" Type="http://schemas.openxmlformats.org/officeDocument/2006/relationships/image" Target="../media/image92.png"/><Relationship Id="rId25" Type="http://schemas.openxmlformats.org/officeDocument/2006/relationships/image" Target="../media/image99.png"/><Relationship Id="rId2" Type="http://schemas.microsoft.com/office/2007/relationships/media" Target="../media/media3.mp3"/><Relationship Id="rId16" Type="http://schemas.openxmlformats.org/officeDocument/2006/relationships/image" Target="../media/image80.png"/><Relationship Id="rId20" Type="http://schemas.openxmlformats.org/officeDocument/2006/relationships/image" Target="../media/image94.gif"/><Relationship Id="rId29" Type="http://schemas.openxmlformats.org/officeDocument/2006/relationships/image" Target="../media/image90.png"/><Relationship Id="rId1" Type="http://schemas.openxmlformats.org/officeDocument/2006/relationships/audio" Target="NULL" TargetMode="External"/><Relationship Id="rId6" Type="http://schemas.openxmlformats.org/officeDocument/2006/relationships/audio" Target="../media/audio3.wav"/><Relationship Id="rId11" Type="http://schemas.openxmlformats.org/officeDocument/2006/relationships/image" Target="../media/image85.gif"/><Relationship Id="rId24" Type="http://schemas.openxmlformats.org/officeDocument/2006/relationships/image" Target="../media/image98.png"/><Relationship Id="rId5" Type="http://schemas.openxmlformats.org/officeDocument/2006/relationships/audio" Target="../media/audio2.wav"/><Relationship Id="rId15" Type="http://schemas.openxmlformats.org/officeDocument/2006/relationships/image" Target="../media/image102.png"/><Relationship Id="rId23" Type="http://schemas.openxmlformats.org/officeDocument/2006/relationships/image" Target="../media/image97.png"/><Relationship Id="rId28" Type="http://schemas.openxmlformats.org/officeDocument/2006/relationships/image" Target="../media/image101.gif"/><Relationship Id="rId10" Type="http://schemas.openxmlformats.org/officeDocument/2006/relationships/image" Target="../media/image77.png"/><Relationship Id="rId19" Type="http://schemas.openxmlformats.org/officeDocument/2006/relationships/image" Target="../media/image93.gif"/><Relationship Id="rId4" Type="http://schemas.openxmlformats.org/officeDocument/2006/relationships/audio" Target="../media/audio1.wav"/><Relationship Id="rId9" Type="http://schemas.openxmlformats.org/officeDocument/2006/relationships/audio" Target="../media/audio6.wav"/><Relationship Id="rId14" Type="http://schemas.openxmlformats.org/officeDocument/2006/relationships/image" Target="../media/image104.png"/><Relationship Id="rId22" Type="http://schemas.openxmlformats.org/officeDocument/2006/relationships/image" Target="../media/image96.png"/><Relationship Id="rId27" Type="http://schemas.openxmlformats.org/officeDocument/2006/relationships/image" Target="../media/image100.png"/><Relationship Id="rId30" Type="http://schemas.microsoft.com/office/2007/relationships/hdphoto" Target="../media/hdphoto7.wdp"/></Relationships>
</file>

<file path=ppt/slides/_rels/slide32.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hdphoto" Target="../media/hdphoto8.wdp"/><Relationship Id="rId7" Type="http://schemas.microsoft.com/office/2007/relationships/hdphoto" Target="../media/hdphoto1.wdp"/><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21.png"/><Relationship Id="rId5" Type="http://schemas.microsoft.com/office/2007/relationships/hdphoto" Target="../media/hdphoto9.wdp"/><Relationship Id="rId4" Type="http://schemas.openxmlformats.org/officeDocument/2006/relationships/image" Target="../media/image107.png"/></Relationships>
</file>

<file path=ppt/slides/_rels/slide3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hyperlink" Target="https://www.facebook.com/groups/629898828017053"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50"/>
            <a:ext cx="12190413" cy="6853489"/>
          </a:xfrm>
          <a:prstGeom prst="rect">
            <a:avLst/>
          </a:prstGeom>
        </p:spPr>
      </p:pic>
      <p:pic>
        <p:nvPicPr>
          <p:cNvPr id="5" name="Picture 184" descr="图片1"/>
          <p:cNvPicPr>
            <a:picLocks noChangeAspect="1" noChangeArrowheads="1"/>
          </p:cNvPicPr>
          <p:nvPr/>
        </p:nvPicPr>
        <p:blipFill>
          <a:blip r:embed="rId5">
            <a:extLst>
              <a:ext uri="{28A0092B-C50C-407E-A947-70E740481C1C}">
                <a14:useLocalDpi xmlns:a14="http://schemas.microsoft.com/office/drawing/2010/main" val="0"/>
              </a:ext>
            </a:extLst>
          </a:blip>
          <a:srcRect l="50842" b="24045"/>
          <a:stretch>
            <a:fillRect/>
          </a:stretch>
        </p:blipFill>
        <p:spPr bwMode="auto">
          <a:xfrm>
            <a:off x="6197820" y="-23283"/>
            <a:ext cx="5991771"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85" descr="图片1"/>
          <p:cNvPicPr>
            <a:picLocks noChangeAspect="1" noChangeArrowheads="1"/>
          </p:cNvPicPr>
          <p:nvPr/>
        </p:nvPicPr>
        <p:blipFill>
          <a:blip r:embed="rId5">
            <a:extLst>
              <a:ext uri="{28A0092B-C50C-407E-A947-70E740481C1C}">
                <a14:useLocalDpi xmlns:a14="http://schemas.microsoft.com/office/drawing/2010/main" val="0"/>
              </a:ext>
            </a:extLst>
          </a:blip>
          <a:srcRect r="49176" b="24045"/>
          <a:stretch>
            <a:fillRect/>
          </a:stretch>
        </p:blipFill>
        <p:spPr bwMode="auto">
          <a:xfrm>
            <a:off x="2116" y="-13166"/>
            <a:ext cx="6194882"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88" descr="牡丹扇面"/>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15007" y="0"/>
            <a:ext cx="5728994" cy="286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4" descr="cverww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8074" y="1703785"/>
            <a:ext cx="5388785" cy="6197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89" descr="200712419435657_1"/>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92154" y="5079610"/>
            <a:ext cx="672804" cy="673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0" descr="10004015438746072987"/>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flipH="1">
            <a:off x="13104411" y="5541007"/>
            <a:ext cx="1148845" cy="11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91" descr="200712419435657_1"/>
          <p:cNvPicPr>
            <a:picLocks noChangeAspect="1" noChangeArrowheads="1" noCrop="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13815301" y="3763143"/>
            <a:ext cx="501429" cy="5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92" descr="轴左"/>
          <p:cNvPicPr>
            <a:picLocks noChangeAspect="1" noChangeArrowheads="1"/>
          </p:cNvPicPr>
          <p:nvPr/>
        </p:nvPicPr>
        <p:blipFill>
          <a:blip r:embed="rId11">
            <a:lum contrast="12000"/>
            <a:extLst>
              <a:ext uri="{28A0092B-C50C-407E-A947-70E740481C1C}">
                <a14:useLocalDpi xmlns:a14="http://schemas.microsoft.com/office/drawing/2010/main" val="0"/>
              </a:ext>
            </a:extLst>
          </a:blip>
          <a:srcRect/>
          <a:stretch>
            <a:fillRect/>
          </a:stretch>
        </p:blipFill>
        <p:spPr bwMode="auto">
          <a:xfrm>
            <a:off x="5182265" y="-711145"/>
            <a:ext cx="1624887" cy="790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93" descr="轴右"/>
          <p:cNvPicPr>
            <a:picLocks noChangeAspect="1" noChangeArrowheads="1"/>
          </p:cNvPicPr>
          <p:nvPr/>
        </p:nvPicPr>
        <p:blipFill>
          <a:blip r:embed="rId12">
            <a:lum contrast="12000"/>
            <a:extLst>
              <a:ext uri="{28A0092B-C50C-407E-A947-70E740481C1C}">
                <a14:useLocalDpi xmlns:a14="http://schemas.microsoft.com/office/drawing/2010/main" val="0"/>
              </a:ext>
            </a:extLst>
          </a:blip>
          <a:srcRect/>
          <a:stretch>
            <a:fillRect/>
          </a:stretch>
        </p:blipFill>
        <p:spPr bwMode="auto">
          <a:xfrm>
            <a:off x="5385376" y="-711145"/>
            <a:ext cx="1624887" cy="790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纯音乐 - 古典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577893" y="1662264"/>
            <a:ext cx="812694" cy="812988"/>
          </a:xfrm>
          <a:prstGeom prst="rect">
            <a:avLst/>
          </a:prstGeom>
        </p:spPr>
      </p:pic>
      <p:sp>
        <p:nvSpPr>
          <p:cNvPr id="3" name="TextBox 2"/>
          <p:cNvSpPr txBox="1"/>
          <p:nvPr/>
        </p:nvSpPr>
        <p:spPr>
          <a:xfrm>
            <a:off x="-2227212" y="2684098"/>
            <a:ext cx="12760712" cy="3016210"/>
          </a:xfrm>
          <a:prstGeom prst="rect">
            <a:avLst/>
          </a:prstGeom>
          <a:noFill/>
        </p:spPr>
        <p:txBody>
          <a:bodyPr wrap="square" rtlCol="0">
            <a:spAutoFit/>
          </a:bodyPr>
          <a:lstStyle/>
          <a:p>
            <a:pPr algn="ctr"/>
            <a:r>
              <a:rPr lang="en-US" sz="9500" b="1" dirty="0" err="1">
                <a:solidFill>
                  <a:srgbClr val="C00000"/>
                </a:solidFill>
                <a:latin typeface="UTM ThuPhap Thien An" panose="02040603050506020204" pitchFamily="18" charset="0"/>
                <a:cs typeface="Turbayne" panose="020B0506030404030204" pitchFamily="34" charset="0"/>
              </a:rPr>
              <a:t>Nước</a:t>
            </a:r>
            <a:r>
              <a:rPr lang="en-US" sz="9500" b="1" dirty="0">
                <a:solidFill>
                  <a:srgbClr val="C00000"/>
                </a:solidFill>
                <a:latin typeface="UTM ThuPhap Thien An" panose="02040603050506020204" pitchFamily="18" charset="0"/>
                <a:cs typeface="Turbayne" panose="020B0506030404030204" pitchFamily="34" charset="0"/>
              </a:rPr>
              <a:t> ta </a:t>
            </a:r>
          </a:p>
          <a:p>
            <a:pPr algn="ctr"/>
            <a:r>
              <a:rPr lang="en-US" sz="9500" b="1" dirty="0">
                <a:solidFill>
                  <a:srgbClr val="C00000"/>
                </a:solidFill>
                <a:latin typeface="UTM ThuPhap Thien An" panose="02040603050506020204" pitchFamily="18" charset="0"/>
                <a:cs typeface="Turbayne" panose="020B0506030404030204" pitchFamily="34" charset="0"/>
              </a:rPr>
              <a:t>            </a:t>
            </a:r>
            <a:r>
              <a:rPr lang="en-US" sz="9500" b="1" dirty="0" err="1">
                <a:solidFill>
                  <a:srgbClr val="C00000"/>
                </a:solidFill>
                <a:latin typeface="UTM ThuPhap Thien An" panose="02040603050506020204" pitchFamily="18" charset="0"/>
                <a:cs typeface="Turbayne" panose="020B0506030404030204" pitchFamily="34" charset="0"/>
              </a:rPr>
              <a:t>cuối</a:t>
            </a:r>
            <a:r>
              <a:rPr lang="en-US" sz="9500" b="1" dirty="0">
                <a:solidFill>
                  <a:srgbClr val="C00000"/>
                </a:solidFill>
                <a:latin typeface="UTM ThuPhap Thien An" panose="02040603050506020204" pitchFamily="18" charset="0"/>
                <a:cs typeface="Turbayne" panose="020B0506030404030204" pitchFamily="34" charset="0"/>
              </a:rPr>
              <a:t> </a:t>
            </a:r>
            <a:r>
              <a:rPr lang="en-US" sz="9500" b="1" dirty="0" err="1">
                <a:solidFill>
                  <a:srgbClr val="C00000"/>
                </a:solidFill>
                <a:latin typeface="UTM ThuPhap Thien An" panose="02040603050506020204" pitchFamily="18" charset="0"/>
                <a:cs typeface="Turbayne" panose="020B0506030404030204" pitchFamily="34" charset="0"/>
              </a:rPr>
              <a:t>thời</a:t>
            </a:r>
            <a:r>
              <a:rPr lang="en-US" sz="9500" b="1" dirty="0">
                <a:solidFill>
                  <a:srgbClr val="C00000"/>
                </a:solidFill>
                <a:latin typeface="UTM ThuPhap Thien An" panose="02040603050506020204" pitchFamily="18" charset="0"/>
                <a:cs typeface="Turbayne" panose="020B0506030404030204" pitchFamily="34" charset="0"/>
              </a:rPr>
              <a:t> </a:t>
            </a:r>
            <a:r>
              <a:rPr lang="en-US" sz="9500" b="1" dirty="0" err="1">
                <a:solidFill>
                  <a:srgbClr val="C00000"/>
                </a:solidFill>
                <a:latin typeface="UTM ThuPhap Thien An" panose="02040603050506020204" pitchFamily="18" charset="0"/>
                <a:cs typeface="Turbayne" panose="020B0506030404030204" pitchFamily="34" charset="0"/>
              </a:rPr>
              <a:t>Trần</a:t>
            </a:r>
            <a:endParaRPr lang="en-US" sz="9500" b="1" dirty="0">
              <a:solidFill>
                <a:srgbClr val="C00000"/>
              </a:solidFill>
              <a:latin typeface="UTM ThuPhap Thien An" panose="02040603050506020204" pitchFamily="18" charset="0"/>
              <a:cs typeface="Turbayne" panose="020B0506030404030204" pitchFamily="34" charset="0"/>
            </a:endParaRPr>
          </a:p>
        </p:txBody>
      </p:sp>
      <p:sp>
        <p:nvSpPr>
          <p:cNvPr id="14" name="TextBox 13"/>
          <p:cNvSpPr txBox="1"/>
          <p:nvPr/>
        </p:nvSpPr>
        <p:spPr>
          <a:xfrm>
            <a:off x="7924261" y="5756927"/>
            <a:ext cx="2916455" cy="861774"/>
          </a:xfrm>
          <a:prstGeom prst="rect">
            <a:avLst/>
          </a:prstGeom>
          <a:noFill/>
        </p:spPr>
        <p:txBody>
          <a:bodyPr wrap="square" rtlCol="0">
            <a:spAutoFit/>
          </a:bodyPr>
          <a:lstStyle/>
          <a:p>
            <a:r>
              <a:rPr lang="en-US" sz="5000" dirty="0" err="1">
                <a:latin typeface="UTM ThuPhap Thien An" panose="02040603050506020204" pitchFamily="18" charset="0"/>
              </a:rPr>
              <a:t>Lịch</a:t>
            </a:r>
            <a:r>
              <a:rPr lang="en-US" sz="5000" dirty="0">
                <a:latin typeface="UTM ThuPhap Thien An" panose="02040603050506020204" pitchFamily="18" charset="0"/>
              </a:rPr>
              <a:t> </a:t>
            </a:r>
            <a:r>
              <a:rPr lang="en-US" sz="5000" dirty="0" err="1">
                <a:latin typeface="UTM ThuPhap Thien An" panose="02040603050506020204" pitchFamily="18" charset="0"/>
              </a:rPr>
              <a:t>sử</a:t>
            </a:r>
            <a:r>
              <a:rPr lang="en-US" sz="5000" dirty="0">
                <a:latin typeface="UTM ThuPhap Thien An" panose="02040603050506020204" pitchFamily="18" charset="0"/>
              </a:rPr>
              <a:t> </a:t>
            </a:r>
            <a:r>
              <a:rPr lang="en-US" sz="5000" dirty="0">
                <a:latin typeface="UTM Conestoga" panose="02040603050506020204" pitchFamily="18" charset="0"/>
              </a:rPr>
              <a:t>4</a:t>
            </a:r>
          </a:p>
        </p:txBody>
      </p:sp>
      <p:pic>
        <p:nvPicPr>
          <p:cNvPr id="18" name="Picture 1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11259" y="-726129"/>
            <a:ext cx="1219438" cy="2073675"/>
          </a:xfrm>
          <a:prstGeom prst="rect">
            <a:avLst/>
          </a:prstGeom>
        </p:spPr>
      </p:pic>
      <p:sp>
        <p:nvSpPr>
          <p:cNvPr id="9" name="TextBox 8"/>
          <p:cNvSpPr txBox="1"/>
          <p:nvPr/>
        </p:nvSpPr>
        <p:spPr>
          <a:xfrm>
            <a:off x="498898" y="49099"/>
            <a:ext cx="1405288" cy="261610"/>
          </a:xfrm>
          <a:prstGeom prst="rect">
            <a:avLst/>
          </a:prstGeom>
          <a:noFill/>
        </p:spPr>
        <p:txBody>
          <a:bodyPr wrap="square" rtlCol="0">
            <a:spAutoFit/>
          </a:bodyPr>
          <a:lstStyle/>
          <a:p>
            <a:r>
              <a:rPr lang="en-US" sz="1100" dirty="0">
                <a:solidFill>
                  <a:schemeClr val="accent4">
                    <a:lumMod val="20000"/>
                    <a:lumOff val="80000"/>
                  </a:schemeClr>
                </a:solidFill>
                <a:latin typeface="UTM Androgyne" panose="02040603050506020204" pitchFamily="18" charset="0"/>
              </a:rPr>
              <a:t>MĂNGNON</a:t>
            </a:r>
          </a:p>
        </p:txBody>
      </p:sp>
    </p:spTree>
    <p:extLst>
      <p:ext uri="{BB962C8B-B14F-4D97-AF65-F5344CB8AC3E}">
        <p14:creationId xmlns:p14="http://schemas.microsoft.com/office/powerpoint/2010/main" val="2431467291"/>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224" fill="hold"/>
                                        <p:tgtEl>
                                          <p:spTgt spid="17"/>
                                        </p:tgtEl>
                                      </p:cBhvr>
                                    </p:cmd>
                                  </p:childTnLst>
                                </p:cTn>
                              </p:par>
                            </p:childTnLst>
                          </p:cTn>
                        </p:par>
                        <p:par>
                          <p:cTn id="7" fill="hold">
                            <p:stCondLst>
                              <p:cond delay="101224"/>
                            </p:stCondLst>
                            <p:childTnLst>
                              <p:par>
                                <p:cTn id="8" presetID="6" presetClass="emph" presetSubtype="0" fill="hold" nodeType="afterEffect">
                                  <p:stCondLst>
                                    <p:cond delay="0"/>
                                  </p:stCondLst>
                                  <p:childTnLst>
                                    <p:animScale>
                                      <p:cBhvr>
                                        <p:cTn id="9" dur="3000" fill="hold"/>
                                        <p:tgtEl>
                                          <p:spTgt spid="15"/>
                                        </p:tgtEl>
                                      </p:cBhvr>
                                      <p:by x="65000" y="100000"/>
                                    </p:animScale>
                                  </p:childTnLst>
                                </p:cTn>
                              </p:par>
                              <p:par>
                                <p:cTn id="10" presetID="6" presetClass="emph" presetSubtype="0" fill="hold" nodeType="withEffect">
                                  <p:stCondLst>
                                    <p:cond delay="0"/>
                                  </p:stCondLst>
                                  <p:childTnLst>
                                    <p:animScale>
                                      <p:cBhvr>
                                        <p:cTn id="11" dur="3000" fill="hold"/>
                                        <p:tgtEl>
                                          <p:spTgt spid="16"/>
                                        </p:tgtEl>
                                      </p:cBhvr>
                                      <p:by x="65000" y="100000"/>
                                    </p:animScale>
                                  </p:childTnLst>
                                </p:cTn>
                              </p:par>
                              <p:par>
                                <p:cTn id="12" presetID="0" presetClass="path" presetSubtype="0" fill="hold" nodeType="withEffect">
                                  <p:stCondLst>
                                    <p:cond delay="0"/>
                                  </p:stCondLst>
                                  <p:childTnLst>
                                    <p:animMotion origin="layout" path="M -2.77778E-7 -1.20764E-6 L -0.45 0.00185 " pathEditMode="relative" rAng="0" ptsTypes="AA">
                                      <p:cBhvr>
                                        <p:cTn id="13" dur="3000" fill="hold"/>
                                        <p:tgtEl>
                                          <p:spTgt spid="15"/>
                                        </p:tgtEl>
                                        <p:attrNameLst>
                                          <p:attrName>ppt_x</p:attrName>
                                          <p:attrName>ppt_y</p:attrName>
                                        </p:attrNameLst>
                                      </p:cBhvr>
                                      <p:rCtr x="-22500" y="92"/>
                                    </p:animMotion>
                                  </p:childTnLst>
                                </p:cTn>
                              </p:par>
                              <p:par>
                                <p:cTn id="14" presetID="0" presetClass="path" presetSubtype="0" fill="hold" nodeType="withEffect">
                                  <p:stCondLst>
                                    <p:cond delay="0"/>
                                  </p:stCondLst>
                                  <p:childTnLst>
                                    <p:animMotion origin="layout" path="M -3.33333E-6 -1.85185E-6 L 0.45 -1.85185E-6 " pathEditMode="relative" ptsTypes="AA">
                                      <p:cBhvr>
                                        <p:cTn id="15" dur="3000" fill="hold"/>
                                        <p:tgtEl>
                                          <p:spTgt spid="16"/>
                                        </p:tgtEl>
                                        <p:attrNameLst>
                                          <p:attrName>ppt_x</p:attrName>
                                          <p:attrName>ppt_y</p:attrName>
                                        </p:attrNameLst>
                                      </p:cBhvr>
                                    </p:animMotion>
                                  </p:childTnLst>
                                </p:cTn>
                              </p:par>
                              <p:par>
                                <p:cTn id="16" presetID="22" presetClass="entr" presetSubtype="8"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3000"/>
                                        <p:tgtEl>
                                          <p:spTgt spid="5"/>
                                        </p:tgtEl>
                                      </p:cBhvr>
                                    </p:animEffect>
                                  </p:childTnLst>
                                </p:cTn>
                              </p:par>
                              <p:par>
                                <p:cTn id="19" presetID="22" presetClass="entr" presetSubtype="2"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3000"/>
                                        <p:tgtEl>
                                          <p:spTgt spid="6"/>
                                        </p:tgtEl>
                                      </p:cBhvr>
                                    </p:animEffect>
                                  </p:childTnLst>
                                </p:cTn>
                              </p:par>
                            </p:childTnLst>
                          </p:cTn>
                        </p:par>
                        <p:par>
                          <p:cTn id="22" fill="hold">
                            <p:stCondLst>
                              <p:cond delay="104224"/>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05224"/>
                            </p:stCondLst>
                            <p:childTnLst>
                              <p:par>
                                <p:cTn id="29" presetID="2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2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3">
                                            <p:txEl>
                                              <p:pRg st="0" end="0"/>
                                            </p:txEl>
                                          </p:spTgt>
                                        </p:tgtEl>
                                        <p:attrNameLst>
                                          <p:attrName>style.visibility</p:attrName>
                                        </p:attrNameLst>
                                      </p:cBhvr>
                                      <p:to>
                                        <p:strVal val="visible"/>
                                      </p:to>
                                    </p:set>
                                    <p:animEffect transition="in" filter="barn(inVertical)">
                                      <p:cBhvr>
                                        <p:cTn id="36" dur="500"/>
                                        <p:tgtEl>
                                          <p:spTgt spid="3">
                                            <p:txEl>
                                              <p:pRg st="0" end="0"/>
                                            </p:txEl>
                                          </p:spTgt>
                                        </p:tgtEl>
                                      </p:cBhvr>
                                    </p:animEffect>
                                  </p:childTnLst>
                                </p:cTn>
                              </p:par>
                              <p:par>
                                <p:cTn id="37" presetID="16" presetClass="entr" presetSubtype="21" fill="hold" nodeType="with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Effect transition="in" filter="barn(inVertical)">
                                      <p:cBhvr>
                                        <p:cTn id="39" dur="500"/>
                                        <p:tgtEl>
                                          <p:spTgt spid="3">
                                            <p:txEl>
                                              <p:pRg st="1" end="1"/>
                                            </p:txEl>
                                          </p:spTgt>
                                        </p:tgtEl>
                                      </p:cBhvr>
                                    </p:animEffect>
                                  </p:childTnLst>
                                </p:cTn>
                              </p:par>
                            </p:childTnLst>
                          </p:cTn>
                        </p:par>
                        <p:par>
                          <p:cTn id="40" fill="hold">
                            <p:stCondLst>
                              <p:cond delay="500"/>
                            </p:stCondLst>
                            <p:childTnLst>
                              <p:par>
                                <p:cTn id="41" presetID="42" presetClass="entr" presetSubtype="0" fill="hold" nodeType="after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Effect transition="in" filter="fade">
                                      <p:cBhvr>
                                        <p:cTn id="43" dur="1000"/>
                                        <p:tgtEl>
                                          <p:spTgt spid="14">
                                            <p:txEl>
                                              <p:pRg st="0" end="0"/>
                                            </p:txEl>
                                          </p:spTgt>
                                        </p:tgtEl>
                                      </p:cBhvr>
                                    </p:animEffect>
                                    <p:anim calcmode="lin" valueType="num">
                                      <p:cBhvr>
                                        <p:cTn id="44"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46" presetID="0" presetClass="path" presetSubtype="0" accel="50000" decel="50000" fill="hold" nodeType="withEffect">
                                  <p:stCondLst>
                                    <p:cond delay="3400"/>
                                  </p:stCondLst>
                                  <p:childTnLst>
                                    <p:animMotion origin="layout" path="M -8.67362E-19 2.34568E-6 C 0.04705 -0.0213 0.0941 -0.0426 0.1375 -0.10741 C 0.18073 -0.17223 0.21163 -0.32223 0.26042 -0.38889 C 0.30885 -0.45556 0.34618 -0.48148 0.42917 -0.50741 C 0.51198 -0.53334 0.66267 -0.49753 0.75833 -0.54445 C 0.85382 -0.59136 0.93438 -0.73766 1.00208 -0.78889 C 1.06979 -0.84013 1.11701 -0.84599 1.16441 -0.85186 " pathEditMode="relative" ptsTypes="aaaaaaA">
                                      <p:cBhvr>
                                        <p:cTn id="47" dur="3500" fill="hold"/>
                                        <p:tgtEl>
                                          <p:spTgt spid="11"/>
                                        </p:tgtEl>
                                        <p:attrNameLst>
                                          <p:attrName>ppt_x</p:attrName>
                                          <p:attrName>ppt_y</p:attrName>
                                        </p:attrNameLst>
                                      </p:cBhvr>
                                    </p:animMotion>
                                  </p:childTnLst>
                                </p:cTn>
                              </p:par>
                              <p:par>
                                <p:cTn id="48" presetID="0" presetClass="path" presetSubtype="0" accel="50000" decel="50000" fill="hold" nodeType="withEffect">
                                  <p:stCondLst>
                                    <p:cond delay="4600"/>
                                  </p:stCondLst>
                                  <p:childTnLst>
                                    <p:animMotion origin="layout" path="M 2.77778E-7 5.30864E-6 C -0.05364 -0.07623 -0.10729 -0.15246 -0.16458 -0.17036 C -0.22187 -0.18826 -0.27534 -0.09937 -0.34375 -0.1074 C -0.41215 -0.11542 -0.49097 -0.16419 -0.575 -0.21851 C -0.65902 -0.27283 -0.75937 -0.37839 -0.84791 -0.43332 C -0.93645 -0.48826 -1.03333 -0.53826 -1.10625 -0.54814 C -1.17916 -0.55802 -1.23229 -0.5253 -1.28541 -0.49258 " pathEditMode="relative" rAng="0" ptsTypes="aaaaaaA">
                                      <p:cBhvr>
                                        <p:cTn id="49" dur="3800" fill="hold"/>
                                        <p:tgtEl>
                                          <p:spTgt spid="13"/>
                                        </p:tgtEl>
                                        <p:attrNameLst>
                                          <p:attrName>ppt_x</p:attrName>
                                          <p:attrName>ppt_y</p:attrName>
                                        </p:attrNameLst>
                                      </p:cBhvr>
                                      <p:rCtr x="0" y="0"/>
                                    </p:animMotion>
                                  </p:childTnLst>
                                </p:cTn>
                              </p:par>
                              <p:par>
                                <p:cTn id="50" presetID="0" presetClass="path" presetSubtype="0" accel="50000" decel="50000" fill="hold" nodeType="withEffect">
                                  <p:stCondLst>
                                    <p:cond delay="6300"/>
                                  </p:stCondLst>
                                  <p:childTnLst>
                                    <p:animMotion origin="layout" path="M 0 1.85185E-6 C -0.06597 -0.04692 -0.13194 -0.09414 -0.18333 -0.16327 C -0.23472 -0.23241 -0.2684 -0.34692 -0.30851 -0.41574 C -0.34826 -0.48426 -0.36962 -0.54105 -0.42309 -0.575 C -0.52014 -0.65772 -0.58628 -0.60957 -0.62917 -0.61883 " pathEditMode="relative" rAng="0" ptsTypes="aaasa">
                                      <p:cBhvr>
                                        <p:cTn id="51" dur="3900" fill="hold"/>
                                        <p:tgtEl>
                                          <p:spTgt spid="12"/>
                                        </p:tgtEl>
                                        <p:attrNameLst>
                                          <p:attrName>ppt_x</p:attrName>
                                          <p:attrName>ppt_y</p:attrName>
                                        </p:attrNameLst>
                                      </p:cBhvr>
                                      <p:rCtr x="-31458" y="-32901"/>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2" repeatCount="indefinite" fill="remove" display="0">
                  <p:stCondLst>
                    <p:cond delay="indefinite"/>
                  </p:stCondLst>
                  <p:endCondLst>
                    <p:cond evt="onStopAudio" delay="0">
                      <p:tgtEl>
                        <p:sldTgt/>
                      </p:tgtEl>
                    </p:cond>
                  </p:endCondLst>
                </p:cTn>
                <p:tgtEl>
                  <p:spTgt spid="1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4" descr="C:\Users\Thinkpad\Desktop\e.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10463" t="9674" r="10063" b="8206"/>
          <a:stretch/>
        </p:blipFill>
        <p:spPr bwMode="auto">
          <a:xfrm>
            <a:off x="-78516" y="1674688"/>
            <a:ext cx="3541942" cy="350539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33057" y="2761969"/>
            <a:ext cx="2404826" cy="1631216"/>
          </a:xfrm>
          <a:prstGeom prst="rect">
            <a:avLst/>
          </a:prstGeom>
        </p:spPr>
        <p:txBody>
          <a:bodyPr wrap="none">
            <a:spAutoFit/>
          </a:bodyPr>
          <a:lstStyle/>
          <a:p>
            <a:pPr algn="ctr"/>
            <a:r>
              <a:rPr lang="en-US" sz="5000" dirty="0" err="1">
                <a:latin typeface="UTM ThuPhap Thien An" panose="02040603050506020204" pitchFamily="18" charset="0"/>
              </a:rPr>
              <a:t>Yêu</a:t>
            </a:r>
            <a:r>
              <a:rPr lang="en-US" sz="5000" dirty="0">
                <a:latin typeface="UTM ThuPhap Thien An" panose="02040603050506020204" pitchFamily="18" charset="0"/>
              </a:rPr>
              <a:t> </a:t>
            </a:r>
            <a:r>
              <a:rPr lang="en-US" sz="5000" dirty="0" err="1">
                <a:latin typeface="UTM ThuPhap Thien An" panose="02040603050506020204" pitchFamily="18" charset="0"/>
              </a:rPr>
              <a:t>cầu</a:t>
            </a:r>
            <a:r>
              <a:rPr lang="en-US" sz="5000" dirty="0">
                <a:latin typeface="UTM ThuPhap Thien An" panose="02040603050506020204" pitchFamily="18" charset="0"/>
              </a:rPr>
              <a:t> </a:t>
            </a:r>
          </a:p>
          <a:p>
            <a:pPr algn="ctr"/>
            <a:r>
              <a:rPr lang="en-US" sz="5000" dirty="0" err="1">
                <a:latin typeface="UTM ThuPhap Thien An" panose="02040603050506020204" pitchFamily="18" charset="0"/>
              </a:rPr>
              <a:t>cần</a:t>
            </a:r>
            <a:r>
              <a:rPr lang="en-US" sz="5000" dirty="0">
                <a:latin typeface="UTM ThuPhap Thien An" panose="02040603050506020204" pitchFamily="18" charset="0"/>
              </a:rPr>
              <a:t> </a:t>
            </a:r>
            <a:r>
              <a:rPr lang="en-US" sz="5000" dirty="0" err="1">
                <a:latin typeface="UTM ThuPhap Thien An" panose="02040603050506020204" pitchFamily="18" charset="0"/>
              </a:rPr>
              <a:t>đạt</a:t>
            </a:r>
            <a:endParaRPr lang="en-US" sz="5000" dirty="0"/>
          </a:p>
        </p:txBody>
      </p:sp>
      <p:graphicFrame>
        <p:nvGraphicFramePr>
          <p:cNvPr id="5" name="Diagram 4"/>
          <p:cNvGraphicFramePr/>
          <p:nvPr>
            <p:extLst>
              <p:ext uri="{D42A27DB-BD31-4B8C-83A1-F6EECF244321}">
                <p14:modId xmlns:p14="http://schemas.microsoft.com/office/powerpoint/2010/main" val="2299893950"/>
              </p:ext>
            </p:extLst>
          </p:nvPr>
        </p:nvGraphicFramePr>
        <p:xfrm>
          <a:off x="2770908" y="678501"/>
          <a:ext cx="8571346" cy="554802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p:cNvSpPr txBox="1"/>
          <p:nvPr/>
        </p:nvSpPr>
        <p:spPr>
          <a:xfrm>
            <a:off x="2692146" y="1356613"/>
            <a:ext cx="1136072" cy="830997"/>
          </a:xfrm>
          <a:prstGeom prst="rect">
            <a:avLst/>
          </a:prstGeom>
          <a:noFill/>
        </p:spPr>
        <p:txBody>
          <a:bodyPr wrap="square" rtlCol="0">
            <a:spAutoFit/>
          </a:bodyPr>
          <a:lstStyle/>
          <a:p>
            <a:pPr algn="ctr"/>
            <a:r>
              <a:rPr lang="nl-NL" sz="2400" b="1" dirty="0">
                <a:latin typeface="UTM ThuPhap Thien An" panose="02040603050506020204" pitchFamily="18" charset="0"/>
              </a:rPr>
              <a:t>Kiến </a:t>
            </a:r>
          </a:p>
          <a:p>
            <a:pPr algn="ctr"/>
            <a:r>
              <a:rPr lang="nl-NL" sz="2400" b="1" dirty="0">
                <a:latin typeface="UTM ThuPhap Thien An" panose="02040603050506020204" pitchFamily="18" charset="0"/>
              </a:rPr>
              <a:t>thức</a:t>
            </a:r>
          </a:p>
        </p:txBody>
      </p:sp>
      <p:sp>
        <p:nvSpPr>
          <p:cNvPr id="4" name="TextBox 3"/>
          <p:cNvSpPr txBox="1"/>
          <p:nvPr/>
        </p:nvSpPr>
        <p:spPr>
          <a:xfrm>
            <a:off x="3749456" y="1157374"/>
            <a:ext cx="8008436" cy="1785104"/>
          </a:xfrm>
          <a:prstGeom prst="rect">
            <a:avLst/>
          </a:prstGeom>
          <a:noFill/>
        </p:spPr>
        <p:txBody>
          <a:bodyPr wrap="square" rtlCol="0">
            <a:spAutoFit/>
          </a:bodyPr>
          <a:lstStyle/>
          <a:p>
            <a:r>
              <a:rPr lang="nl-NL" sz="2200" dirty="0">
                <a:solidFill>
                  <a:schemeClr val="bg1"/>
                </a:solidFill>
                <a:latin typeface="UTM American Sans" panose="02040603050506020204" pitchFamily="18" charset="0"/>
              </a:rPr>
              <a:t>- Nắm được một số sự kiện về sự suy yếu của nhà Trần.</a:t>
            </a:r>
          </a:p>
          <a:p>
            <a:r>
              <a:rPr lang="nl-NL" sz="2200" dirty="0">
                <a:solidFill>
                  <a:schemeClr val="bg1"/>
                </a:solidFill>
                <a:latin typeface="UTM American Sans" panose="02040603050506020204" pitchFamily="18" charset="0"/>
              </a:rPr>
              <a:t>- Biết hoàn cảnh Hồ Quý Ly truất ngôi vua Trần, lập nên nhà Hồ</a:t>
            </a:r>
            <a:endParaRPr lang="en-US" sz="2200" dirty="0">
              <a:solidFill>
                <a:schemeClr val="bg1"/>
              </a:solidFill>
              <a:latin typeface="UTM American Sans" panose="02040603050506020204" pitchFamily="18" charset="0"/>
            </a:endParaRPr>
          </a:p>
          <a:p>
            <a:endParaRPr lang="nl-NL" sz="2200" dirty="0">
              <a:solidFill>
                <a:schemeClr val="bg1"/>
              </a:solidFill>
              <a:latin typeface="UTM American Sans" panose="02040603050506020204" pitchFamily="18" charset="0"/>
            </a:endParaRPr>
          </a:p>
          <a:p>
            <a:endParaRPr lang="en-US" sz="2200" dirty="0">
              <a:solidFill>
                <a:schemeClr val="bg1"/>
              </a:solidFill>
              <a:latin typeface="UTM American Sans" panose="02040603050506020204" pitchFamily="18" charset="0"/>
            </a:endParaRPr>
          </a:p>
          <a:p>
            <a:endParaRPr lang="en-US" sz="2200" dirty="0">
              <a:solidFill>
                <a:schemeClr val="bg1"/>
              </a:solidFill>
              <a:latin typeface="UTM American Sans" panose="02040603050506020204" pitchFamily="18" charset="0"/>
            </a:endParaRPr>
          </a:p>
        </p:txBody>
      </p:sp>
      <p:sp>
        <p:nvSpPr>
          <p:cNvPr id="7" name="TextBox 6"/>
          <p:cNvSpPr txBox="1"/>
          <p:nvPr/>
        </p:nvSpPr>
        <p:spPr>
          <a:xfrm>
            <a:off x="4148632" y="2515933"/>
            <a:ext cx="6400800" cy="769441"/>
          </a:xfrm>
          <a:prstGeom prst="rect">
            <a:avLst/>
          </a:prstGeom>
          <a:noFill/>
        </p:spPr>
        <p:txBody>
          <a:bodyPr wrap="square" rtlCol="0">
            <a:spAutoFit/>
          </a:bodyPr>
          <a:lstStyle/>
          <a:p>
            <a:pPr algn="ctr"/>
            <a:r>
              <a:rPr lang="nl-NL" sz="2200" dirty="0">
                <a:solidFill>
                  <a:schemeClr val="bg1"/>
                </a:solidFill>
                <a:latin typeface="UTM American Sans" panose="02040603050506020204" pitchFamily="18" charset="0"/>
              </a:rPr>
              <a:t>Xác định được nguyên nhân thất bại trong cuộc kháng chiến chống quân Minh.  </a:t>
            </a:r>
            <a:endParaRPr lang="en-US" sz="2200" dirty="0">
              <a:solidFill>
                <a:schemeClr val="bg1"/>
              </a:solidFill>
              <a:latin typeface="UTM American Sans" panose="02040603050506020204" pitchFamily="18" charset="0"/>
            </a:endParaRPr>
          </a:p>
        </p:txBody>
      </p:sp>
      <p:sp>
        <p:nvSpPr>
          <p:cNvPr id="8" name="TextBox 7"/>
          <p:cNvSpPr txBox="1"/>
          <p:nvPr/>
        </p:nvSpPr>
        <p:spPr>
          <a:xfrm>
            <a:off x="3143013" y="2512536"/>
            <a:ext cx="926857" cy="830997"/>
          </a:xfrm>
          <a:prstGeom prst="rect">
            <a:avLst/>
          </a:prstGeom>
          <a:noFill/>
        </p:spPr>
        <p:txBody>
          <a:bodyPr wrap="square" rtlCol="0">
            <a:spAutoFit/>
          </a:bodyPr>
          <a:lstStyle/>
          <a:p>
            <a:pPr algn="ctr"/>
            <a:r>
              <a:rPr lang="nl-NL" sz="2400" b="1" dirty="0">
                <a:latin typeface="UTM ThuPhap Thien An" panose="02040603050506020204" pitchFamily="18" charset="0"/>
              </a:rPr>
              <a:t> Kĩ năng</a:t>
            </a:r>
            <a:endParaRPr lang="en-US" sz="2400" dirty="0">
              <a:latin typeface="UTM ThuPhap Thien An" panose="02040603050506020204" pitchFamily="18" charset="0"/>
            </a:endParaRPr>
          </a:p>
        </p:txBody>
      </p:sp>
      <p:sp>
        <p:nvSpPr>
          <p:cNvPr id="9" name="TextBox 8"/>
          <p:cNvSpPr txBox="1"/>
          <p:nvPr/>
        </p:nvSpPr>
        <p:spPr>
          <a:xfrm>
            <a:off x="3116645" y="3714344"/>
            <a:ext cx="1045562" cy="830997"/>
          </a:xfrm>
          <a:prstGeom prst="rect">
            <a:avLst/>
          </a:prstGeom>
          <a:noFill/>
        </p:spPr>
        <p:txBody>
          <a:bodyPr wrap="square" rtlCol="0">
            <a:spAutoFit/>
          </a:bodyPr>
          <a:lstStyle/>
          <a:p>
            <a:pPr algn="ctr"/>
            <a:r>
              <a:rPr lang="nl-NL" sz="2400" b="1" dirty="0">
                <a:latin typeface="UTM ThuPhap Thien An" panose="02040603050506020204" pitchFamily="18" charset="0"/>
              </a:rPr>
              <a:t>Phẩm chất</a:t>
            </a:r>
            <a:endParaRPr lang="en-US" sz="2400" dirty="0">
              <a:latin typeface="UTM ThuPhap Thien An" panose="02040603050506020204" pitchFamily="18" charset="0"/>
            </a:endParaRPr>
          </a:p>
        </p:txBody>
      </p:sp>
      <p:sp>
        <p:nvSpPr>
          <p:cNvPr id="10" name="TextBox 9"/>
          <p:cNvSpPr txBox="1"/>
          <p:nvPr/>
        </p:nvSpPr>
        <p:spPr>
          <a:xfrm>
            <a:off x="2880048" y="5056973"/>
            <a:ext cx="760268" cy="830997"/>
          </a:xfrm>
          <a:prstGeom prst="rect">
            <a:avLst/>
          </a:prstGeom>
          <a:noFill/>
        </p:spPr>
        <p:txBody>
          <a:bodyPr wrap="square" rtlCol="0">
            <a:spAutoFit/>
          </a:bodyPr>
          <a:lstStyle/>
          <a:p>
            <a:pPr algn="ctr"/>
            <a:r>
              <a:rPr lang="nl-NL" sz="2400" b="1" dirty="0">
                <a:latin typeface="UTM ThuPhap Thien An" panose="02040603050506020204" pitchFamily="18" charset="0"/>
              </a:rPr>
              <a:t>Năng lực</a:t>
            </a:r>
            <a:endParaRPr lang="en-US" sz="2400" dirty="0">
              <a:latin typeface="UTM ThuPhap Thien An" panose="02040603050506020204" pitchFamily="18" charset="0"/>
            </a:endParaRPr>
          </a:p>
        </p:txBody>
      </p:sp>
      <p:sp>
        <p:nvSpPr>
          <p:cNvPr id="11" name="TextBox 10"/>
          <p:cNvSpPr txBox="1"/>
          <p:nvPr/>
        </p:nvSpPr>
        <p:spPr>
          <a:xfrm>
            <a:off x="4799543" y="3815060"/>
            <a:ext cx="5541818" cy="769441"/>
          </a:xfrm>
          <a:prstGeom prst="rect">
            <a:avLst/>
          </a:prstGeom>
          <a:noFill/>
        </p:spPr>
        <p:txBody>
          <a:bodyPr wrap="square" rtlCol="0">
            <a:spAutoFit/>
          </a:bodyPr>
          <a:lstStyle/>
          <a:p>
            <a:pPr lvl="0"/>
            <a:r>
              <a:rPr lang="nl-NL" sz="2200" dirty="0">
                <a:solidFill>
                  <a:schemeClr val="bg1"/>
                </a:solidFill>
                <a:latin typeface="UTM American Sans" panose="02040603050506020204" pitchFamily="18" charset="0"/>
              </a:rPr>
              <a:t>Có ý thức học tập, ham tìm hiểu lịch sử</a:t>
            </a:r>
            <a:endParaRPr lang="en-US" sz="2200" dirty="0">
              <a:solidFill>
                <a:schemeClr val="bg1"/>
              </a:solidFill>
              <a:latin typeface="UTM American Sans" panose="02040603050506020204" pitchFamily="18" charset="0"/>
            </a:endParaRPr>
          </a:p>
          <a:p>
            <a:endParaRPr lang="en-US" sz="2200" dirty="0">
              <a:latin typeface="UTM American Sans" panose="02040603050506020204" pitchFamily="18" charset="0"/>
            </a:endParaRPr>
          </a:p>
        </p:txBody>
      </p:sp>
      <p:sp>
        <p:nvSpPr>
          <p:cNvPr id="12" name="TextBox 11"/>
          <p:cNvSpPr txBox="1"/>
          <p:nvPr/>
        </p:nvSpPr>
        <p:spPr>
          <a:xfrm>
            <a:off x="4069870" y="5231134"/>
            <a:ext cx="7001164" cy="769441"/>
          </a:xfrm>
          <a:prstGeom prst="rect">
            <a:avLst/>
          </a:prstGeom>
          <a:noFill/>
        </p:spPr>
        <p:txBody>
          <a:bodyPr wrap="square" rtlCol="0">
            <a:spAutoFit/>
          </a:bodyPr>
          <a:lstStyle/>
          <a:p>
            <a:pPr algn="ctr"/>
            <a:r>
              <a:rPr lang="nl-NL" sz="2200" dirty="0">
                <a:solidFill>
                  <a:schemeClr val="bg1"/>
                </a:solidFill>
                <a:latin typeface="UTM American Sans" panose="02040603050506020204" pitchFamily="18" charset="0"/>
              </a:rPr>
              <a:t>NL ngôn ngữ, NL giao tiếp và hợp tác, NL giải quyết vấn đề</a:t>
            </a:r>
            <a:endParaRPr lang="en-US" sz="2200" dirty="0">
              <a:solidFill>
                <a:schemeClr val="bg1"/>
              </a:solidFill>
              <a:latin typeface="UTM American Sans" panose="02040603050506020204" pitchFamily="18" charset="0"/>
            </a:endParaRPr>
          </a:p>
        </p:txBody>
      </p:sp>
    </p:spTree>
    <p:extLst>
      <p:ext uri="{BB962C8B-B14F-4D97-AF65-F5344CB8AC3E}">
        <p14:creationId xmlns:p14="http://schemas.microsoft.com/office/powerpoint/2010/main" val="425927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2000"/>
                                        <p:tgtEl>
                                          <p:spTgt spid="8"/>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2000"/>
                                        <p:tgtEl>
                                          <p:spTgt spid="9"/>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heel(1)">
                                      <p:cBhvr>
                                        <p:cTn id="31" dur="2000"/>
                                        <p:tgtEl>
                                          <p:spTgt spid="10"/>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heel(1)">
                                      <p:cBhvr>
                                        <p:cTn id="34" dur="2000"/>
                                        <p:tgtEl>
                                          <p:spTgt spid="11"/>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heel(1)">
                                      <p:cBhvr>
                                        <p:cTn id="37" dur="2000"/>
                                        <p:tgtEl>
                                          <p:spTgt spid="12"/>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heel(1)">
                                      <p:cBhvr>
                                        <p:cTn id="40" dur="2000"/>
                                        <p:tgtEl>
                                          <p:spTgt spid="6"/>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heel(1)">
                                      <p:cBhvr>
                                        <p:cTn id="4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AsOne/>
      </p:bldGraphic>
      <p:bldP spid="6" grpId="0"/>
      <p:bldP spid="4" grpId="0"/>
      <p:bldP spid="7" grpId="0"/>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71" descr="21"/>
          <p:cNvPicPr>
            <a:picLocks noChangeAspect="1" noChangeArrowheads="1"/>
          </p:cNvPicPr>
          <p:nvPr/>
        </p:nvPicPr>
        <p:blipFill>
          <a:blip r:embed="rId2">
            <a:lum contrast="-32000"/>
            <a:extLst>
              <a:ext uri="{28A0092B-C50C-407E-A947-70E740481C1C}">
                <a14:useLocalDpi xmlns:a14="http://schemas.microsoft.com/office/drawing/2010/main" val="0"/>
              </a:ext>
            </a:extLst>
          </a:blip>
          <a:srcRect/>
          <a:stretch>
            <a:fillRect/>
          </a:stretch>
        </p:blipFill>
        <p:spPr bwMode="auto">
          <a:xfrm>
            <a:off x="3489051" y="1436716"/>
            <a:ext cx="8431217" cy="1252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89" descr="21"/>
          <p:cNvPicPr>
            <a:picLocks noChangeAspect="1" noChangeArrowheads="1"/>
          </p:cNvPicPr>
          <p:nvPr/>
        </p:nvPicPr>
        <p:blipFill>
          <a:blip r:embed="rId2">
            <a:lum contrast="-32000"/>
            <a:extLst>
              <a:ext uri="{28A0092B-C50C-407E-A947-70E740481C1C}">
                <a14:useLocalDpi xmlns:a14="http://schemas.microsoft.com/office/drawing/2010/main" val="0"/>
              </a:ext>
            </a:extLst>
          </a:blip>
          <a:srcRect/>
          <a:stretch>
            <a:fillRect/>
          </a:stretch>
        </p:blipFill>
        <p:spPr bwMode="auto">
          <a:xfrm>
            <a:off x="3393306" y="3202652"/>
            <a:ext cx="8431217" cy="1252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90"/>
          <p:cNvSpPr>
            <a:spLocks noChangeArrowheads="1"/>
          </p:cNvSpPr>
          <p:nvPr/>
        </p:nvSpPr>
        <p:spPr bwMode="auto">
          <a:xfrm>
            <a:off x="5635032" y="3253790"/>
            <a:ext cx="5687104" cy="94087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17" tIns="54408" rIns="108817" bIns="54408" anchor="ctr">
            <a:spAutoFit/>
          </a:bodyPr>
          <a:lstStyle>
            <a:lvl1pPr defTabSz="815975"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815975"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815975"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815975"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815975"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algn="l" eaLnBrk="1" hangingPunct="1">
              <a:lnSpc>
                <a:spcPct val="120000"/>
              </a:lnSpc>
            </a:pPr>
            <a:r>
              <a:rPr kumimoji="1" lang="en-US" altLang="zh-CN" sz="4500" b="1" baseline="0" dirty="0" err="1">
                <a:solidFill>
                  <a:srgbClr val="FFFFFF"/>
                </a:solidFill>
                <a:latin typeface="UTM ThuPhap Thien An" panose="02040603050506020204" pitchFamily="18" charset="0"/>
                <a:ea typeface="楷体" panose="02010609060101010101" pitchFamily="49" charset="-122"/>
                <a:cs typeface="Turbayne" panose="020B0506030404030204" pitchFamily="34" charset="0"/>
              </a:rPr>
              <a:t>Khám</a:t>
            </a:r>
            <a:r>
              <a:rPr kumimoji="1" lang="en-US" altLang="zh-CN" sz="4500" b="1" baseline="0" dirty="0">
                <a:solidFill>
                  <a:srgbClr val="FFFFFF"/>
                </a:solidFill>
                <a:latin typeface="UTM ThuPhap Thien An" panose="02040603050506020204" pitchFamily="18" charset="0"/>
                <a:ea typeface="楷体" panose="02010609060101010101" pitchFamily="49" charset="-122"/>
                <a:cs typeface="Turbayne" panose="020B0506030404030204" pitchFamily="34" charset="0"/>
              </a:rPr>
              <a:t> </a:t>
            </a:r>
            <a:r>
              <a:rPr kumimoji="1" lang="en-US" altLang="zh-CN" sz="4500" b="1" baseline="0" dirty="0" err="1">
                <a:solidFill>
                  <a:srgbClr val="FFFFFF"/>
                </a:solidFill>
                <a:latin typeface="UTM ThuPhap Thien An" panose="02040603050506020204" pitchFamily="18" charset="0"/>
                <a:ea typeface="楷体" panose="02010609060101010101" pitchFamily="49" charset="-122"/>
                <a:cs typeface="Turbayne" panose="020B0506030404030204" pitchFamily="34" charset="0"/>
              </a:rPr>
              <a:t>phá</a:t>
            </a:r>
            <a:endParaRPr kumimoji="1" lang="zh-CN" altLang="en-US" sz="4500" b="1" baseline="0" dirty="0">
              <a:solidFill>
                <a:srgbClr val="FFFFFF"/>
              </a:solidFill>
              <a:latin typeface="UTM ThuPhap Thien An" panose="02040603050506020204" pitchFamily="18" charset="0"/>
              <a:ea typeface="楷体" panose="02010609060101010101" pitchFamily="49" charset="-122"/>
              <a:cs typeface="Turbayne" panose="020B0506030404030204" pitchFamily="34" charset="0"/>
            </a:endParaRPr>
          </a:p>
        </p:txBody>
      </p:sp>
      <p:pic>
        <p:nvPicPr>
          <p:cNvPr id="7" name="Picture 291" descr="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470" y="2384623"/>
            <a:ext cx="2574854" cy="1968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92" descr="21"/>
          <p:cNvPicPr>
            <a:picLocks noChangeAspect="1" noChangeArrowheads="1"/>
          </p:cNvPicPr>
          <p:nvPr/>
        </p:nvPicPr>
        <p:blipFill>
          <a:blip r:embed="rId2">
            <a:lum contrast="-32000"/>
            <a:extLst>
              <a:ext uri="{28A0092B-C50C-407E-A947-70E740481C1C}">
                <a14:useLocalDpi xmlns:a14="http://schemas.microsoft.com/office/drawing/2010/main" val="0"/>
              </a:ext>
            </a:extLst>
          </a:blip>
          <a:srcRect/>
          <a:stretch>
            <a:fillRect/>
          </a:stretch>
        </p:blipFill>
        <p:spPr bwMode="auto">
          <a:xfrm>
            <a:off x="3373312" y="5197099"/>
            <a:ext cx="8431217" cy="125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94" descr="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051" y="4270583"/>
            <a:ext cx="2574854" cy="1970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2" descr="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927" y="584264"/>
            <a:ext cx="2574854" cy="1968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C:\Users\Soloman\Desktop\未标题-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305985">
            <a:off x="407044" y="2313339"/>
            <a:ext cx="3048779" cy="304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17"/>
          <p:cNvSpPr>
            <a:spLocks noChangeArrowheads="1"/>
          </p:cNvSpPr>
          <p:nvPr/>
        </p:nvSpPr>
        <p:spPr bwMode="auto">
          <a:xfrm>
            <a:off x="5736387" y="1556750"/>
            <a:ext cx="5687104" cy="94087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17" tIns="54408" rIns="108817" bIns="54408" anchor="ctr">
            <a:spAutoFit/>
          </a:bodyPr>
          <a:lstStyle>
            <a:lvl1pPr defTabSz="815975"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815975"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815975"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815975"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815975"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algn="l" eaLnBrk="1" hangingPunct="1">
              <a:lnSpc>
                <a:spcPct val="120000"/>
              </a:lnSpc>
            </a:pPr>
            <a:r>
              <a:rPr lang="en-US" altLang="zh-CN" sz="4500" b="1" baseline="0" dirty="0" err="1">
                <a:solidFill>
                  <a:srgbClr val="FFFFFF"/>
                </a:solidFill>
                <a:latin typeface="UTM ThuPhap Thien An" panose="02040603050506020204" pitchFamily="18" charset="0"/>
                <a:ea typeface="楷体" panose="02010609060101010101" pitchFamily="49" charset="-122"/>
                <a:cs typeface="Turbayne" panose="020B0506030404030204" pitchFamily="34" charset="0"/>
              </a:rPr>
              <a:t>Khởi</a:t>
            </a:r>
            <a:r>
              <a:rPr lang="en-US" altLang="zh-CN" sz="4500" b="1" baseline="0" dirty="0">
                <a:solidFill>
                  <a:srgbClr val="FFFFFF"/>
                </a:solidFill>
                <a:latin typeface="UTM ThuPhap Thien An" panose="02040603050506020204" pitchFamily="18" charset="0"/>
                <a:ea typeface="楷体" panose="02010609060101010101" pitchFamily="49" charset="-122"/>
                <a:cs typeface="Turbayne" panose="020B0506030404030204" pitchFamily="34" charset="0"/>
              </a:rPr>
              <a:t> </a:t>
            </a:r>
            <a:r>
              <a:rPr lang="en-US" altLang="zh-CN" sz="4500" b="1" baseline="0" dirty="0" err="1">
                <a:solidFill>
                  <a:srgbClr val="FFFFFF"/>
                </a:solidFill>
                <a:latin typeface="UTM ThuPhap Thien An" panose="02040603050506020204" pitchFamily="18" charset="0"/>
                <a:ea typeface="楷体" panose="02010609060101010101" pitchFamily="49" charset="-122"/>
                <a:cs typeface="Turbayne" panose="020B0506030404030204" pitchFamily="34" charset="0"/>
              </a:rPr>
              <a:t>động</a:t>
            </a:r>
            <a:endParaRPr kumimoji="1" lang="en-US" altLang="zh-CN" sz="4500" b="1" baseline="0" dirty="0">
              <a:solidFill>
                <a:srgbClr val="FFFFFF"/>
              </a:solidFill>
              <a:latin typeface="UTM ThuPhap Thien An" panose="02040603050506020204" pitchFamily="18" charset="0"/>
              <a:ea typeface="楷体" panose="02010609060101010101" pitchFamily="49" charset="-122"/>
              <a:cs typeface="Turbayne" panose="020B0506030404030204" pitchFamily="34" charset="0"/>
            </a:endParaRPr>
          </a:p>
        </p:txBody>
      </p:sp>
      <p:sp>
        <p:nvSpPr>
          <p:cNvPr id="15" name="Rectangle 293"/>
          <p:cNvSpPr>
            <a:spLocks noChangeArrowheads="1"/>
          </p:cNvSpPr>
          <p:nvPr/>
        </p:nvSpPr>
        <p:spPr bwMode="auto">
          <a:xfrm>
            <a:off x="5459934" y="5323212"/>
            <a:ext cx="5687104" cy="94087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17" tIns="54408" rIns="108817" bIns="54408" anchor="ctr">
            <a:spAutoFit/>
          </a:bodyPr>
          <a:lstStyle>
            <a:lvl1pPr defTabSz="815975"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815975"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815975"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815975"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815975"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algn="l" eaLnBrk="1" hangingPunct="1">
              <a:lnSpc>
                <a:spcPct val="120000"/>
              </a:lnSpc>
            </a:pPr>
            <a:r>
              <a:rPr kumimoji="1" lang="en-US" altLang="zh-CN" sz="4500" b="1" baseline="0" dirty="0" err="1">
                <a:solidFill>
                  <a:srgbClr val="FFFFFF"/>
                </a:solidFill>
                <a:latin typeface="UTM ThuPhap Thien An" panose="02040603050506020204" pitchFamily="18" charset="0"/>
                <a:ea typeface="楷体" panose="02010609060101010101" pitchFamily="49" charset="-122"/>
                <a:cs typeface="Turbayne" panose="020B0506030404030204" pitchFamily="34" charset="0"/>
              </a:rPr>
              <a:t>Củng</a:t>
            </a:r>
            <a:r>
              <a:rPr kumimoji="1" lang="en-US" altLang="zh-CN" sz="4500" b="1" baseline="0" dirty="0">
                <a:solidFill>
                  <a:srgbClr val="FFFFFF"/>
                </a:solidFill>
                <a:latin typeface="UTM ThuPhap Thien An" panose="02040603050506020204" pitchFamily="18" charset="0"/>
                <a:ea typeface="楷体" panose="02010609060101010101" pitchFamily="49" charset="-122"/>
                <a:cs typeface="Turbayne" panose="020B0506030404030204" pitchFamily="34" charset="0"/>
              </a:rPr>
              <a:t> </a:t>
            </a:r>
            <a:r>
              <a:rPr kumimoji="1" lang="en-US" altLang="zh-CN" sz="4500" b="1" baseline="0" dirty="0" err="1">
                <a:solidFill>
                  <a:srgbClr val="FFFFFF"/>
                </a:solidFill>
                <a:latin typeface="UTM ThuPhap Thien An" panose="02040603050506020204" pitchFamily="18" charset="0"/>
                <a:ea typeface="楷体" panose="02010609060101010101" pitchFamily="49" charset="-122"/>
                <a:cs typeface="Turbayne" panose="020B0506030404030204" pitchFamily="34" charset="0"/>
              </a:rPr>
              <a:t>cố</a:t>
            </a:r>
            <a:endParaRPr kumimoji="1" lang="en-US" altLang="zh-CN" sz="4500" b="1" baseline="0" dirty="0">
              <a:solidFill>
                <a:srgbClr val="FFFFFF"/>
              </a:solidFill>
              <a:latin typeface="UTM ThuPhap Thien An" panose="02040603050506020204" pitchFamily="18" charset="0"/>
              <a:ea typeface="楷体" panose="02010609060101010101" pitchFamily="49" charset="-122"/>
              <a:cs typeface="Turbayne" panose="020B0506030404030204" pitchFamily="34" charset="0"/>
            </a:endParaRPr>
          </a:p>
        </p:txBody>
      </p:sp>
      <p:pic>
        <p:nvPicPr>
          <p:cNvPr id="16" name="图片 15" descr="8.png"/>
          <p:cNvPicPr>
            <a:picLocks noChangeAspect="1"/>
          </p:cNvPicPr>
          <p:nvPr/>
        </p:nvPicPr>
        <p:blipFill>
          <a:blip r:embed="rId5">
            <a:extLst>
              <a:ext uri="{28A0092B-C50C-407E-A947-70E740481C1C}">
                <a14:useLocalDpi xmlns:a14="http://schemas.microsoft.com/office/drawing/2010/main" val="0"/>
              </a:ext>
            </a:extLst>
          </a:blip>
          <a:srcRect t="15810" r="45433" b="15787"/>
          <a:stretch>
            <a:fillRect/>
          </a:stretch>
        </p:blipFill>
        <p:spPr bwMode="auto">
          <a:xfrm>
            <a:off x="-1772165" y="-3581124"/>
            <a:ext cx="6649766" cy="6254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descr="14.png"/>
          <p:cNvPicPr>
            <a:picLocks noChangeAspect="1"/>
          </p:cNvPicPr>
          <p:nvPr/>
        </p:nvPicPr>
        <p:blipFill>
          <a:blip r:embed="rId6">
            <a:extLst>
              <a:ext uri="{28A0092B-C50C-407E-A947-70E740481C1C}">
                <a14:useLocalDpi xmlns:a14="http://schemas.microsoft.com/office/drawing/2010/main" val="0"/>
              </a:ext>
            </a:extLst>
          </a:blip>
          <a:srcRect l="48351" t="67801" r="44150" b="24422"/>
          <a:stretch>
            <a:fillRect/>
          </a:stretch>
        </p:blipFill>
        <p:spPr bwMode="auto">
          <a:xfrm>
            <a:off x="3455824" y="-171437"/>
            <a:ext cx="913998" cy="71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descr="12.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87687" y="-69845"/>
            <a:ext cx="571250" cy="47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descr="12.png"/>
          <p:cNvPicPr>
            <a:picLocks noChangeAspect="1"/>
          </p:cNvPicPr>
          <p:nvPr/>
        </p:nvPicPr>
        <p:blipFill>
          <a:blip r:embed="rId8">
            <a:extLst>
              <a:ext uri="{28A0092B-C50C-407E-A947-70E740481C1C}">
                <a14:useLocalDpi xmlns:a14="http://schemas.microsoft.com/office/drawing/2010/main" val="0"/>
              </a:ext>
            </a:extLst>
          </a:blip>
          <a:srcRect l="28444" r="21777" b="55556"/>
          <a:stretch>
            <a:fillRect/>
          </a:stretch>
        </p:blipFill>
        <p:spPr bwMode="auto">
          <a:xfrm>
            <a:off x="2846492" y="742893"/>
            <a:ext cx="710887" cy="50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9" descr="12.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440271" y="641302"/>
            <a:ext cx="571250" cy="4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75890" y="3132183"/>
            <a:ext cx="4018345" cy="1323439"/>
          </a:xfrm>
          <a:prstGeom prst="rect">
            <a:avLst/>
          </a:prstGeom>
          <a:noFill/>
        </p:spPr>
        <p:txBody>
          <a:bodyPr wrap="square" rtlCol="0">
            <a:spAutoFit/>
          </a:bodyPr>
          <a:lstStyle/>
          <a:p>
            <a:pPr algn="ctr"/>
            <a:r>
              <a:rPr lang="en-US" sz="4000" dirty="0">
                <a:latin typeface="UTM Sharnay" panose="02040603050506020204" pitchFamily="18" charset="0"/>
              </a:rPr>
              <a:t>HOẠT</a:t>
            </a:r>
          </a:p>
          <a:p>
            <a:pPr algn="ctr"/>
            <a:r>
              <a:rPr lang="en-US" sz="4000" dirty="0">
                <a:latin typeface="UTM Sharnay" panose="02040603050506020204" pitchFamily="18" charset="0"/>
              </a:rPr>
              <a:t> ĐỘNG</a:t>
            </a:r>
          </a:p>
        </p:txBody>
      </p:sp>
    </p:spTree>
    <p:extLst>
      <p:ext uri="{BB962C8B-B14F-4D97-AF65-F5344CB8AC3E}">
        <p14:creationId xmlns:p14="http://schemas.microsoft.com/office/powerpoint/2010/main" val="166504009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par>
                                <p:cTn id="10" presetID="1" presetClass="entr" presetSubtype="0" fill="hold" nodeType="withEffect">
                                  <p:stCondLst>
                                    <p:cond delay="2200"/>
                                  </p:stCondLst>
                                  <p:childTnLst>
                                    <p:set>
                                      <p:cBhvr>
                                        <p:cTn id="11" dur="1" fill="hold">
                                          <p:stCondLst>
                                            <p:cond delay="0"/>
                                          </p:stCondLst>
                                        </p:cTn>
                                        <p:tgtEl>
                                          <p:spTgt spid="18"/>
                                        </p:tgtEl>
                                        <p:attrNameLst>
                                          <p:attrName>style.visibility</p:attrName>
                                        </p:attrNameLst>
                                      </p:cBhvr>
                                      <p:to>
                                        <p:strVal val="visible"/>
                                      </p:to>
                                    </p:set>
                                  </p:childTnLst>
                                </p:cTn>
                              </p:par>
                              <p:par>
                                <p:cTn id="12" presetID="0" presetClass="path" presetSubtype="0" accel="50000" decel="50000" fill="hold" nodeType="withEffect">
                                  <p:stCondLst>
                                    <p:cond delay="2300"/>
                                  </p:stCondLst>
                                  <p:childTnLst>
                                    <p:animMotion origin="layout" path="M -0.00157 -2.71605E-6 C 0.01441 0.04167 0.03055 0.08364 0.03125 0.15216 C 0.03194 0.22006 -0.00018 0.31482 0.0026 0.41081 C 0.00555 0.50648 0.04704 0.61821 0.04843 0.72531 C 0.05 0.83272 0.03055 0.9426 0.01128 1.05371 " pathEditMode="relative" rAng="0" ptsTypes="aaaaA">
                                      <p:cBhvr>
                                        <p:cTn id="13" dur="2000" fill="hold"/>
                                        <p:tgtEl>
                                          <p:spTgt spid="18"/>
                                        </p:tgtEl>
                                        <p:attrNameLst>
                                          <p:attrName>ppt_x</p:attrName>
                                          <p:attrName>ppt_y</p:attrName>
                                        </p:attrNameLst>
                                      </p:cBhvr>
                                      <p:rCtr x="2569" y="52685"/>
                                    </p:animMotion>
                                  </p:childTnLst>
                                </p:cTn>
                              </p:par>
                              <p:par>
                                <p:cTn id="14" presetID="8" presetClass="emph" presetSubtype="0" fill="hold" nodeType="withEffect">
                                  <p:stCondLst>
                                    <p:cond delay="2300"/>
                                  </p:stCondLst>
                                  <p:childTnLst>
                                    <p:animRot by="21600000">
                                      <p:cBhvr>
                                        <p:cTn id="15" dur="2000" fill="hold"/>
                                        <p:tgtEl>
                                          <p:spTgt spid="18"/>
                                        </p:tgtEl>
                                        <p:attrNameLst>
                                          <p:attrName>r</p:attrName>
                                        </p:attrNameLst>
                                      </p:cBhvr>
                                    </p:animRot>
                                  </p:childTnLst>
                                </p:cTn>
                              </p:par>
                              <p:par>
                                <p:cTn id="16" presetID="1" presetClass="entr" presetSubtype="0" fill="hold" nodeType="withEffect">
                                  <p:stCondLst>
                                    <p:cond delay="2100"/>
                                  </p:stCondLst>
                                  <p:childTnLst>
                                    <p:set>
                                      <p:cBhvr>
                                        <p:cTn id="17" dur="1" fill="hold">
                                          <p:stCondLst>
                                            <p:cond delay="0"/>
                                          </p:stCondLst>
                                        </p:cTn>
                                        <p:tgtEl>
                                          <p:spTgt spid="20"/>
                                        </p:tgtEl>
                                        <p:attrNameLst>
                                          <p:attrName>style.visibility</p:attrName>
                                        </p:attrNameLst>
                                      </p:cBhvr>
                                      <p:to>
                                        <p:strVal val="visible"/>
                                      </p:to>
                                    </p:set>
                                  </p:childTnLst>
                                </p:cTn>
                              </p:par>
                              <p:par>
                                <p:cTn id="18" presetID="0" presetClass="path" presetSubtype="0" accel="50000" decel="50000" fill="hold" nodeType="withEffect">
                                  <p:stCondLst>
                                    <p:cond delay="2100"/>
                                  </p:stCondLst>
                                  <p:childTnLst>
                                    <p:animMotion origin="layout" path="M -0.00781 3.58025E-6 C -0.01076 0.02777 -0.01337 0.05617 -0.00972 0.10771 C -0.00608 0.15926 0.01892 0.22747 0.01372 0.30956 C 0.00851 0.39135 -0.03333 0.49074 -0.04097 0.59969 C -0.04844 0.70895 -0.03993 0.83703 -0.03125 0.96481 " pathEditMode="relative" rAng="0" ptsTypes="aaaaA">
                                      <p:cBhvr>
                                        <p:cTn id="19" dur="2000" fill="hold"/>
                                        <p:tgtEl>
                                          <p:spTgt spid="20"/>
                                        </p:tgtEl>
                                        <p:attrNameLst>
                                          <p:attrName>ppt_x</p:attrName>
                                          <p:attrName>ppt_y</p:attrName>
                                        </p:attrNameLst>
                                      </p:cBhvr>
                                      <p:rCtr x="-694" y="48241"/>
                                    </p:animMotion>
                                  </p:childTnLst>
                                </p:cTn>
                              </p:par>
                              <p:par>
                                <p:cTn id="20" presetID="8" presetClass="emph" presetSubtype="0" fill="hold" nodeType="withEffect">
                                  <p:stCondLst>
                                    <p:cond delay="2100"/>
                                  </p:stCondLst>
                                  <p:childTnLst>
                                    <p:animRot by="21600000">
                                      <p:cBhvr>
                                        <p:cTn id="21" dur="2000" fill="hold"/>
                                        <p:tgtEl>
                                          <p:spTgt spid="20"/>
                                        </p:tgtEl>
                                        <p:attrNameLst>
                                          <p:attrName>r</p:attrName>
                                        </p:attrNameLst>
                                      </p:cBhvr>
                                    </p:animRot>
                                  </p:childTnLst>
                                </p:cTn>
                              </p:par>
                              <p:par>
                                <p:cTn id="22" presetID="1" presetClass="entr" presetSubtype="0" fill="hold" nodeType="withEffect">
                                  <p:stCondLst>
                                    <p:cond delay="700"/>
                                  </p:stCondLst>
                                  <p:childTnLst>
                                    <p:set>
                                      <p:cBhvr>
                                        <p:cTn id="23" dur="1" fill="hold">
                                          <p:stCondLst>
                                            <p:cond delay="0"/>
                                          </p:stCondLst>
                                        </p:cTn>
                                        <p:tgtEl>
                                          <p:spTgt spid="19"/>
                                        </p:tgtEl>
                                        <p:attrNameLst>
                                          <p:attrName>style.visibility</p:attrName>
                                        </p:attrNameLst>
                                      </p:cBhvr>
                                      <p:to>
                                        <p:strVal val="visible"/>
                                      </p:to>
                                    </p:set>
                                  </p:childTnLst>
                                </p:cTn>
                              </p:par>
                              <p:par>
                                <p:cTn id="24" presetID="0" presetClass="path" presetSubtype="0" accel="50000" decel="50000" fill="hold" nodeType="withEffect">
                                  <p:stCondLst>
                                    <p:cond delay="700"/>
                                  </p:stCondLst>
                                  <p:childTnLst>
                                    <p:animMotion origin="layout" path="M -3.61111E-6 -3.7037E-7 C 0.00469 0.0963 0.00955 0.1929 0.02361 0.27932 C 0.03768 0.36605 0.07691 0.40988 0.08473 0.51914 C 0.09254 0.62778 0.0816 0.78056 0.07084 0.93272 " pathEditMode="relative" rAng="0" ptsTypes="aaaA">
                                      <p:cBhvr>
                                        <p:cTn id="25" dur="2000" fill="hold"/>
                                        <p:tgtEl>
                                          <p:spTgt spid="19"/>
                                        </p:tgtEl>
                                        <p:attrNameLst>
                                          <p:attrName>ppt_x</p:attrName>
                                          <p:attrName>ppt_y</p:attrName>
                                        </p:attrNameLst>
                                      </p:cBhvr>
                                      <p:rCtr x="4618" y="46636"/>
                                    </p:animMotion>
                                  </p:childTnLst>
                                </p:cTn>
                              </p:par>
                              <p:par>
                                <p:cTn id="26" presetID="8" presetClass="emph" presetSubtype="0" fill="hold" nodeType="withEffect">
                                  <p:stCondLst>
                                    <p:cond delay="700"/>
                                  </p:stCondLst>
                                  <p:childTnLst>
                                    <p:animRot by="21600000">
                                      <p:cBhvr>
                                        <p:cTn id="27" dur="2000" fill="hold"/>
                                        <p:tgtEl>
                                          <p:spTgt spid="19"/>
                                        </p:tgtEl>
                                        <p:attrNameLst>
                                          <p:attrName>r</p:attrName>
                                        </p:attrNameLst>
                                      </p:cBhvr>
                                    </p:animRot>
                                  </p:childTnLst>
                                </p:cTn>
                              </p:par>
                              <p:par>
                                <p:cTn id="28" presetID="1" presetClass="entr" presetSubtype="0" fill="hold" nodeType="withEffect">
                                  <p:stCondLst>
                                    <p:cond delay="2300"/>
                                  </p:stCondLst>
                                  <p:childTnLst>
                                    <p:set>
                                      <p:cBhvr>
                                        <p:cTn id="29" dur="1" fill="hold">
                                          <p:stCondLst>
                                            <p:cond delay="0"/>
                                          </p:stCondLst>
                                        </p:cTn>
                                        <p:tgtEl>
                                          <p:spTgt spid="17"/>
                                        </p:tgtEl>
                                        <p:attrNameLst>
                                          <p:attrName>style.visibility</p:attrName>
                                        </p:attrNameLst>
                                      </p:cBhvr>
                                      <p:to>
                                        <p:strVal val="visible"/>
                                      </p:to>
                                    </p:set>
                                  </p:childTnLst>
                                </p:cTn>
                              </p:par>
                              <p:par>
                                <p:cTn id="30" presetID="0" presetClass="path" presetSubtype="0" accel="50000" decel="50000" fill="hold" nodeType="withEffect">
                                  <p:stCondLst>
                                    <p:cond delay="2400"/>
                                  </p:stCondLst>
                                  <p:childTnLst>
                                    <p:animMotion origin="layout" path="M 3.05556E-6 -1.85185E-6 C 0.02604 0.08426 0.05225 0.16883 0.06146 0.28611 C 0.07066 0.40401 0.0408 0.57346 0.05468 0.70617 C 0.06875 0.83827 0.10712 0.95926 0.14583 1.08087 " pathEditMode="relative" rAng="0" ptsTypes="aaaA">
                                      <p:cBhvr>
                                        <p:cTn id="31" dur="2000" fill="hold"/>
                                        <p:tgtEl>
                                          <p:spTgt spid="17"/>
                                        </p:tgtEl>
                                        <p:attrNameLst>
                                          <p:attrName>ppt_x</p:attrName>
                                          <p:attrName>ppt_y</p:attrName>
                                        </p:attrNameLst>
                                      </p:cBhvr>
                                      <p:rCtr x="7292" y="54043"/>
                                    </p:animMotion>
                                  </p:childTnLst>
                                </p:cTn>
                              </p:par>
                              <p:par>
                                <p:cTn id="32" presetID="8" presetClass="emph" presetSubtype="0" fill="hold" nodeType="withEffect">
                                  <p:stCondLst>
                                    <p:cond delay="2400"/>
                                  </p:stCondLst>
                                  <p:childTnLst>
                                    <p:animRot by="21600000">
                                      <p:cBhvr>
                                        <p:cTn id="33" dur="2000" fill="hold"/>
                                        <p:tgtEl>
                                          <p:spTgt spid="17"/>
                                        </p:tgtEl>
                                        <p:attrNameLst>
                                          <p:attrName>r</p:attrName>
                                        </p:attrNameLst>
                                      </p:cBhvr>
                                    </p:animRot>
                                  </p:childTnLst>
                                </p:cTn>
                              </p:par>
                              <p:par>
                                <p:cTn id="34" presetID="35" presetClass="entr" presetSubtype="0" fill="hold" nodeType="withEffect">
                                  <p:stCondLst>
                                    <p:cond delay="9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style.rotation</p:attrName>
                                        </p:attrNameLst>
                                      </p:cBhvr>
                                      <p:tavLst>
                                        <p:tav tm="0">
                                          <p:val>
                                            <p:fltVal val="720"/>
                                          </p:val>
                                        </p:tav>
                                        <p:tav tm="100000">
                                          <p:val>
                                            <p:fltVal val="0"/>
                                          </p:val>
                                        </p:tav>
                                      </p:tavLst>
                                    </p:anim>
                                    <p:anim calcmode="lin" valueType="num">
                                      <p:cBhvr>
                                        <p:cTn id="38" dur="1000" fill="hold"/>
                                        <p:tgtEl>
                                          <p:spTgt spid="11"/>
                                        </p:tgtEl>
                                        <p:attrNameLst>
                                          <p:attrName>ppt_h</p:attrName>
                                        </p:attrNameLst>
                                      </p:cBhvr>
                                      <p:tavLst>
                                        <p:tav tm="0">
                                          <p:val>
                                            <p:fltVal val="0"/>
                                          </p:val>
                                        </p:tav>
                                        <p:tav tm="100000">
                                          <p:val>
                                            <p:strVal val="#ppt_h"/>
                                          </p:val>
                                        </p:tav>
                                      </p:tavLst>
                                    </p:anim>
                                    <p:anim calcmode="lin" valueType="num">
                                      <p:cBhvr>
                                        <p:cTn id="39" dur="1000" fill="hold"/>
                                        <p:tgtEl>
                                          <p:spTgt spid="11"/>
                                        </p:tgtEl>
                                        <p:attrNameLst>
                                          <p:attrName>ppt_w</p:attrName>
                                        </p:attrNameLst>
                                      </p:cBhvr>
                                      <p:tavLst>
                                        <p:tav tm="0">
                                          <p:val>
                                            <p:fltVal val="0"/>
                                          </p:val>
                                        </p:tav>
                                        <p:tav tm="100000">
                                          <p:val>
                                            <p:strVal val="#ppt_w"/>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barn(inVertical)">
                                      <p:cBhvr>
                                        <p:cTn id="44" dur="500"/>
                                        <p:tgtEl>
                                          <p:spTgt spid="2"/>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22" presetClass="entr" presetSubtype="8" fill="hold" nodeType="withEffect">
                                  <p:stCondLst>
                                    <p:cond delay="30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2000"/>
                                        <p:tgtEl>
                                          <p:spTgt spid="4"/>
                                        </p:tgtEl>
                                      </p:cBhvr>
                                    </p:animEffect>
                                  </p:childTnLst>
                                </p:cTn>
                              </p:par>
                              <p:par>
                                <p:cTn id="52" presetID="63" presetClass="path" presetSubtype="0" accel="50000" fill="hold" nodeType="withEffect">
                                  <p:stCondLst>
                                    <p:cond delay="0"/>
                                  </p:stCondLst>
                                  <p:childTnLst>
                                    <p:animMotion origin="layout" path="M -0.06941 0.00093 L 0.56387 0.00093 " pathEditMode="relative" rAng="0" ptsTypes="AA">
                                      <p:cBhvr>
                                        <p:cTn id="53" dur="2000" fill="hold"/>
                                        <p:tgtEl>
                                          <p:spTgt spid="10"/>
                                        </p:tgtEl>
                                        <p:attrNameLst>
                                          <p:attrName>ppt_x</p:attrName>
                                          <p:attrName>ppt_y</p:attrName>
                                        </p:attrNameLst>
                                      </p:cBhvr>
                                      <p:rCtr x="31658" y="0"/>
                                    </p:animMotion>
                                  </p:childTnLst>
                                </p:cTn>
                              </p:par>
                            </p:childTnLst>
                          </p:cTn>
                        </p:par>
                        <p:par>
                          <p:cTn id="54" fill="hold">
                            <p:stCondLst>
                              <p:cond delay="2800"/>
                            </p:stCondLst>
                            <p:childTnLst>
                              <p:par>
                                <p:cTn id="55" presetID="10" presetClass="exit" presetSubtype="0" fill="hold" nodeType="afterEffect">
                                  <p:stCondLst>
                                    <p:cond delay="0"/>
                                  </p:stCondLst>
                                  <p:childTnLst>
                                    <p:animEffect transition="out" filter="fade">
                                      <p:cBhvr>
                                        <p:cTn id="56" dur="1000"/>
                                        <p:tgtEl>
                                          <p:spTgt spid="10"/>
                                        </p:tgtEl>
                                      </p:cBhvr>
                                    </p:animEffect>
                                    <p:set>
                                      <p:cBhvr>
                                        <p:cTn id="57" dur="1" fill="hold">
                                          <p:stCondLst>
                                            <p:cond delay="999"/>
                                          </p:stCondLst>
                                        </p:cTn>
                                        <p:tgtEl>
                                          <p:spTgt spid="10"/>
                                        </p:tgtEl>
                                        <p:attrNameLst>
                                          <p:attrName>style.visibility</p:attrName>
                                        </p:attrNameLst>
                                      </p:cBhvr>
                                      <p:to>
                                        <p:strVal val="hidden"/>
                                      </p:to>
                                    </p:set>
                                  </p:childTnLst>
                                </p:cTn>
                              </p:par>
                            </p:childTnLst>
                          </p:cTn>
                        </p:par>
                        <p:par>
                          <p:cTn id="58" fill="hold">
                            <p:stCondLst>
                              <p:cond delay="3800"/>
                            </p:stCondLst>
                            <p:childTnLst>
                              <p:par>
                                <p:cTn id="59" presetID="10"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childTnLst>
                                </p:cTn>
                              </p:par>
                            </p:childTnLst>
                          </p:cTn>
                        </p:par>
                        <p:par>
                          <p:cTn id="62" fill="hold">
                            <p:stCondLst>
                              <p:cond delay="4800"/>
                            </p:stCondLst>
                            <p:childTnLst>
                              <p:par>
                                <p:cTn id="63" presetID="10"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500"/>
                                        <p:tgtEl>
                                          <p:spTgt spid="7"/>
                                        </p:tgtEl>
                                      </p:cBhvr>
                                    </p:animEffect>
                                  </p:childTnLst>
                                </p:cTn>
                              </p:par>
                              <p:par>
                                <p:cTn id="66" presetID="22" presetClass="entr" presetSubtype="8" fill="hold" nodeType="withEffect">
                                  <p:stCondLst>
                                    <p:cond delay="300"/>
                                  </p:stCondLst>
                                  <p:childTnLst>
                                    <p:set>
                                      <p:cBhvr>
                                        <p:cTn id="67" dur="1" fill="hold">
                                          <p:stCondLst>
                                            <p:cond delay="0"/>
                                          </p:stCondLst>
                                        </p:cTn>
                                        <p:tgtEl>
                                          <p:spTgt spid="5"/>
                                        </p:tgtEl>
                                        <p:attrNameLst>
                                          <p:attrName>style.visibility</p:attrName>
                                        </p:attrNameLst>
                                      </p:cBhvr>
                                      <p:to>
                                        <p:strVal val="visible"/>
                                      </p:to>
                                    </p:set>
                                    <p:animEffect transition="in" filter="wipe(left)">
                                      <p:cBhvr>
                                        <p:cTn id="68" dur="2000"/>
                                        <p:tgtEl>
                                          <p:spTgt spid="5"/>
                                        </p:tgtEl>
                                      </p:cBhvr>
                                    </p:animEffect>
                                  </p:childTnLst>
                                </p:cTn>
                              </p:par>
                              <p:par>
                                <p:cTn id="69" presetID="63" presetClass="path" presetSubtype="0" accel="50000" fill="hold" nodeType="withEffect">
                                  <p:stCondLst>
                                    <p:cond delay="0"/>
                                  </p:stCondLst>
                                  <p:childTnLst>
                                    <p:animMotion origin="layout" path="M 0.00234 0.00301 L 0.63562 0.00301 " pathEditMode="relative" rAng="0" ptsTypes="AA">
                                      <p:cBhvr>
                                        <p:cTn id="70" dur="2000" fill="hold"/>
                                        <p:tgtEl>
                                          <p:spTgt spid="7"/>
                                        </p:tgtEl>
                                        <p:attrNameLst>
                                          <p:attrName>ppt_x</p:attrName>
                                          <p:attrName>ppt_y</p:attrName>
                                        </p:attrNameLst>
                                      </p:cBhvr>
                                      <p:rCtr x="31658" y="0"/>
                                    </p:animMotion>
                                  </p:childTnLst>
                                </p:cTn>
                              </p:par>
                            </p:childTnLst>
                          </p:cTn>
                        </p:par>
                        <p:par>
                          <p:cTn id="71" fill="hold">
                            <p:stCondLst>
                              <p:cond delay="7100"/>
                            </p:stCondLst>
                            <p:childTnLst>
                              <p:par>
                                <p:cTn id="72" presetID="10" presetClass="exit" presetSubtype="0" fill="hold" nodeType="afterEffect">
                                  <p:stCondLst>
                                    <p:cond delay="0"/>
                                  </p:stCondLst>
                                  <p:childTnLst>
                                    <p:animEffect transition="out" filter="fade">
                                      <p:cBhvr>
                                        <p:cTn id="73" dur="1000"/>
                                        <p:tgtEl>
                                          <p:spTgt spid="7"/>
                                        </p:tgtEl>
                                      </p:cBhvr>
                                    </p:animEffect>
                                    <p:set>
                                      <p:cBhvr>
                                        <p:cTn id="74" dur="1" fill="hold">
                                          <p:stCondLst>
                                            <p:cond delay="999"/>
                                          </p:stCondLst>
                                        </p:cTn>
                                        <p:tgtEl>
                                          <p:spTgt spid="7"/>
                                        </p:tgtEl>
                                        <p:attrNameLst>
                                          <p:attrName>style.visibility</p:attrName>
                                        </p:attrNameLst>
                                      </p:cBhvr>
                                      <p:to>
                                        <p:strVal val="hidden"/>
                                      </p:to>
                                    </p:set>
                                  </p:childTnLst>
                                </p:cTn>
                              </p:par>
                            </p:childTnLst>
                          </p:cTn>
                        </p:par>
                        <p:par>
                          <p:cTn id="75" fill="hold">
                            <p:stCondLst>
                              <p:cond delay="8100"/>
                            </p:stCondLst>
                            <p:childTnLst>
                              <p:par>
                                <p:cTn id="76" presetID="10"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1000"/>
                                        <p:tgtEl>
                                          <p:spTgt spid="6"/>
                                        </p:tgtEl>
                                      </p:cBhvr>
                                    </p:animEffect>
                                  </p:childTnLst>
                                </p:cTn>
                              </p:par>
                            </p:childTnLst>
                          </p:cTn>
                        </p:par>
                        <p:par>
                          <p:cTn id="79" fill="hold">
                            <p:stCondLst>
                              <p:cond delay="9100"/>
                            </p:stCondLst>
                            <p:childTnLst>
                              <p:par>
                                <p:cTn id="80" presetID="10" presetClass="entr" presetSubtype="0" fill="hold" nodeType="after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500"/>
                                        <p:tgtEl>
                                          <p:spTgt spid="9"/>
                                        </p:tgtEl>
                                      </p:cBhvr>
                                    </p:animEffect>
                                  </p:childTnLst>
                                </p:cTn>
                              </p:par>
                              <p:par>
                                <p:cTn id="83" presetID="22" presetClass="entr" presetSubtype="8" fill="hold" nodeType="withEffect">
                                  <p:stCondLst>
                                    <p:cond delay="30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2000"/>
                                        <p:tgtEl>
                                          <p:spTgt spid="8"/>
                                        </p:tgtEl>
                                      </p:cBhvr>
                                    </p:animEffect>
                                  </p:childTnLst>
                                </p:cTn>
                              </p:par>
                              <p:par>
                                <p:cTn id="86" presetID="63" presetClass="path" presetSubtype="0" accel="50000" fill="hold" nodeType="withEffect">
                                  <p:stCondLst>
                                    <p:cond delay="0"/>
                                  </p:stCondLst>
                                  <p:childTnLst>
                                    <p:animMotion origin="layout" path="M -0.06941 0.00092 L 0.56387 0.00092 " pathEditMode="relative" rAng="0" ptsTypes="AA">
                                      <p:cBhvr>
                                        <p:cTn id="87" dur="2000" fill="hold"/>
                                        <p:tgtEl>
                                          <p:spTgt spid="9"/>
                                        </p:tgtEl>
                                        <p:attrNameLst>
                                          <p:attrName>ppt_x</p:attrName>
                                          <p:attrName>ppt_y</p:attrName>
                                        </p:attrNameLst>
                                      </p:cBhvr>
                                      <p:rCtr x="31658" y="0"/>
                                    </p:animMotion>
                                  </p:childTnLst>
                                </p:cTn>
                              </p:par>
                            </p:childTnLst>
                          </p:cTn>
                        </p:par>
                        <p:par>
                          <p:cTn id="88" fill="hold">
                            <p:stCondLst>
                              <p:cond delay="11400"/>
                            </p:stCondLst>
                            <p:childTnLst>
                              <p:par>
                                <p:cTn id="89" presetID="10" presetClass="exit" presetSubtype="0" fill="hold" nodeType="afterEffect">
                                  <p:stCondLst>
                                    <p:cond delay="0"/>
                                  </p:stCondLst>
                                  <p:childTnLst>
                                    <p:animEffect transition="out" filter="fade">
                                      <p:cBhvr>
                                        <p:cTn id="90" dur="1000"/>
                                        <p:tgtEl>
                                          <p:spTgt spid="9"/>
                                        </p:tgtEl>
                                      </p:cBhvr>
                                    </p:animEffect>
                                    <p:set>
                                      <p:cBhvr>
                                        <p:cTn id="91" dur="1" fill="hold">
                                          <p:stCondLst>
                                            <p:cond delay="999"/>
                                          </p:stCondLst>
                                        </p:cTn>
                                        <p:tgtEl>
                                          <p:spTgt spid="9"/>
                                        </p:tgtEl>
                                        <p:attrNameLst>
                                          <p:attrName>style.visibility</p:attrName>
                                        </p:attrNameLst>
                                      </p:cBhvr>
                                      <p:to>
                                        <p:strVal val="hidden"/>
                                      </p:to>
                                    </p:set>
                                  </p:childTnLst>
                                </p:cTn>
                              </p:par>
                            </p:childTnLst>
                          </p:cTn>
                        </p:par>
                        <p:par>
                          <p:cTn id="92" fill="hold">
                            <p:stCondLst>
                              <p:cond delay="12400"/>
                            </p:stCondLst>
                            <p:childTnLst>
                              <p:par>
                                <p:cTn id="93" presetID="10" presetClass="entr" presetSubtype="0"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9" descr="01副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 y="0"/>
            <a:ext cx="1218876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镂空边框"/>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 y="-14816"/>
            <a:ext cx="12188768" cy="1109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屋角"/>
          <p:cNvPicPr>
            <a:picLocks noChangeAspect="1" noChangeArrowheads="1"/>
          </p:cNvPicPr>
          <p:nvPr/>
        </p:nvPicPr>
        <p:blipFill>
          <a:blip r:embed="rId4">
            <a:extLst>
              <a:ext uri="{28A0092B-C50C-407E-A947-70E740481C1C}">
                <a14:useLocalDpi xmlns:a14="http://schemas.microsoft.com/office/drawing/2010/main" val="0"/>
              </a:ext>
            </a:extLst>
          </a:blip>
          <a:srcRect l="15999"/>
          <a:stretch>
            <a:fillRect/>
          </a:stretch>
        </p:blipFill>
        <p:spPr bwMode="auto">
          <a:xfrm>
            <a:off x="9346038" y="1"/>
            <a:ext cx="3655996" cy="3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8" descr="镂空边框"/>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 y="5767473"/>
            <a:ext cx="12188768" cy="110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9" descr="框"/>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62671" y="1259140"/>
            <a:ext cx="9616031" cy="380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0"/>
          <p:cNvSpPr txBox="1">
            <a:spLocks noChangeArrowheads="1"/>
          </p:cNvSpPr>
          <p:nvPr/>
        </p:nvSpPr>
        <p:spPr bwMode="ltGray">
          <a:xfrm>
            <a:off x="3987175" y="2526317"/>
            <a:ext cx="6226868" cy="1340985"/>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8817" tIns="54408" rIns="108817" bIns="54408">
            <a:spAutoFit/>
          </a:bodyPr>
          <a:lstStyle>
            <a:lvl1pPr defTabSz="815975"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815975"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815975"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815975"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815975"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algn="l" eaLnBrk="1" hangingPunct="1"/>
            <a:r>
              <a:rPr lang="en-US" altLang="zh-CN" sz="8000" baseline="0" dirty="0">
                <a:solidFill>
                  <a:srgbClr val="000000"/>
                </a:solidFill>
                <a:latin typeface="UTM Arruba KT" panose="02040603050506020204" pitchFamily="18" charset="0"/>
                <a:ea typeface="汉仪颜楷繁" pitchFamily="49" charset="-122"/>
              </a:rPr>
              <a:t>KHỞI ĐỘNG</a:t>
            </a:r>
          </a:p>
        </p:txBody>
      </p:sp>
      <p:pic>
        <p:nvPicPr>
          <p:cNvPr id="19" name="Picture 22" descr="松树枝"/>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056" y="3080841"/>
            <a:ext cx="6672189" cy="3241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91565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2"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right)">
                                      <p:cBhvr>
                                        <p:cTn id="10" dur="500"/>
                                        <p:tgtEl>
                                          <p:spTgt spid="15"/>
                                        </p:tgtEl>
                                      </p:cBhvr>
                                    </p:animEffect>
                                  </p:childTnLst>
                                </p:cTn>
                              </p:par>
                              <p:par>
                                <p:cTn id="11" presetID="47" presetClass="entr" presetSubtype="0" fill="hold"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7" presetClass="entr" presetSubtype="1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childTnLst>
                                </p:cTn>
                              </p:par>
                              <p:par>
                                <p:cTn id="21" presetID="10"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2000"/>
                                        <p:tgtEl>
                                          <p:spTgt spid="19"/>
                                        </p:tgtEl>
                                      </p:cBhvr>
                                    </p:animEffect>
                                  </p:childTnLst>
                                </p:cTn>
                              </p:par>
                            </p:childTnLst>
                          </p:cTn>
                        </p:par>
                        <p:par>
                          <p:cTn id="24" fill="hold">
                            <p:stCondLst>
                              <p:cond delay="3500"/>
                            </p:stCondLst>
                            <p:childTnLst>
                              <p:par>
                                <p:cTn id="25" presetID="23" presetClass="entr" presetSubtype="36" fill="hold" grpId="0" nodeType="afterEffect">
                                  <p:stCondLst>
                                    <p:cond delay="0"/>
                                  </p:stCondLst>
                                  <p:iterate type="lt">
                                    <p:tmPct val="10000"/>
                                  </p:iterate>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strVal val="(6*min(max(#ppt_w*#ppt_h,.3),1)-7.4)/-.7*#ppt_w"/>
                                          </p:val>
                                        </p:tav>
                                        <p:tav tm="100000">
                                          <p:val>
                                            <p:strVal val="#ppt_w"/>
                                          </p:val>
                                        </p:tav>
                                      </p:tavLst>
                                    </p:anim>
                                    <p:anim calcmode="lin" valueType="num">
                                      <p:cBhvr>
                                        <p:cTn id="28" dur="500" fill="hold"/>
                                        <p:tgtEl>
                                          <p:spTgt spid="17"/>
                                        </p:tgtEl>
                                        <p:attrNameLst>
                                          <p:attrName>ppt_h</p:attrName>
                                        </p:attrNameLst>
                                      </p:cBhvr>
                                      <p:tavLst>
                                        <p:tav tm="0">
                                          <p:val>
                                            <p:strVal val="(6*min(max(#ppt_w*#ppt_h,.3),1)-7.4)/-.7*#ppt_h"/>
                                          </p:val>
                                        </p:tav>
                                        <p:tav tm="100000">
                                          <p:val>
                                            <p:strVal val="#ppt_h"/>
                                          </p:val>
                                        </p:tav>
                                      </p:tavLst>
                                    </p:anim>
                                    <p:anim calcmode="lin" valueType="num">
                                      <p:cBhvr>
                                        <p:cTn id="29" dur="500" fill="hold"/>
                                        <p:tgtEl>
                                          <p:spTgt spid="17"/>
                                        </p:tgtEl>
                                        <p:attrNameLst>
                                          <p:attrName>ppt_x</p:attrName>
                                        </p:attrNameLst>
                                      </p:cBhvr>
                                      <p:tavLst>
                                        <p:tav tm="0">
                                          <p:val>
                                            <p:fltVal val="0.5"/>
                                          </p:val>
                                        </p:tav>
                                        <p:tav tm="100000">
                                          <p:val>
                                            <p:strVal val="#ppt_x"/>
                                          </p:val>
                                        </p:tav>
                                      </p:tavLst>
                                    </p:anim>
                                    <p:anim calcmode="lin" valueType="num">
                                      <p:cBhvr>
                                        <p:cTn id="30" dur="500" fill="hold"/>
                                        <p:tgtEl>
                                          <p:spTgt spid="17"/>
                                        </p:tgtEl>
                                        <p:attrNameLst>
                                          <p:attrName>ppt_y</p:attrName>
                                        </p:attrNameLst>
                                      </p:cBhvr>
                                      <p:tavLst>
                                        <p:tav tm="0">
                                          <p:val>
                                            <p:strVal val="1+(6*min(max(#ppt_w*#ppt_h,.3),1)-7.4)/-.7*#ppt_h/2"/>
                                          </p:val>
                                        </p:tav>
                                        <p:tav tm="100000">
                                          <p:val>
                                            <p:strVal val="#ppt_y"/>
                                          </p:val>
                                        </p:tav>
                                      </p:tavLst>
                                    </p:anim>
                                  </p:childTnLst>
                                </p:cTn>
                              </p:par>
                            </p:childTnLst>
                          </p:cTn>
                        </p:par>
                        <p:par>
                          <p:cTn id="31" fill="hold">
                            <p:stCondLst>
                              <p:cond delay="4350"/>
                            </p:stCondLst>
                            <p:childTnLst>
                              <p:par>
                                <p:cTn id="32" presetID="27" presetClass="entr" presetSubtype="0" fill="hold" grpId="1" nodeType="afterEffect">
                                  <p:stCondLst>
                                    <p:cond delay="0"/>
                                  </p:stCondLst>
                                  <p:iterate type="lt">
                                    <p:tmPct val="50000"/>
                                  </p:iterate>
                                  <p:childTnLst>
                                    <p:set>
                                      <p:cBhvr>
                                        <p:cTn id="33" dur="1" fill="hold">
                                          <p:stCondLst>
                                            <p:cond delay="0"/>
                                          </p:stCondLst>
                                        </p:cTn>
                                        <p:tgtEl>
                                          <p:spTgt spid="17"/>
                                        </p:tgtEl>
                                        <p:attrNameLst>
                                          <p:attrName>style.visibility</p:attrName>
                                        </p:attrNameLst>
                                      </p:cBhvr>
                                      <p:to>
                                        <p:strVal val="visible"/>
                                      </p:to>
                                    </p:set>
                                    <p:anim calcmode="discrete" valueType="clr">
                                      <p:cBhvr override="childStyle">
                                        <p:cTn id="34"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7"/>
                                        </p:tgtEl>
                                        <p:attrNameLst>
                                          <p:attrName>fillcolor</p:attrName>
                                        </p:attrNameLst>
                                      </p:cBhvr>
                                      <p:tavLst>
                                        <p:tav tm="0">
                                          <p:val>
                                            <p:clrVal>
                                              <a:schemeClr val="accent2"/>
                                            </p:clrVal>
                                          </p:val>
                                        </p:tav>
                                        <p:tav tm="50000">
                                          <p:val>
                                            <p:clrVal>
                                              <a:schemeClr val="hlink"/>
                                            </p:clrVal>
                                          </p:val>
                                        </p:tav>
                                      </p:tavLst>
                                    </p:anim>
                                    <p:set>
                                      <p:cBhvr>
                                        <p:cTn id="36" dur="80"/>
                                        <p:tgtEl>
                                          <p:spTgt spid="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3254" y="916867"/>
            <a:ext cx="10048775" cy="1508105"/>
          </a:xfrm>
          <a:prstGeom prst="rect">
            <a:avLst/>
          </a:prstGeom>
        </p:spPr>
        <p:txBody>
          <a:bodyPr wrap="square">
            <a:spAutoFit/>
          </a:bodyPr>
          <a:lstStyle/>
          <a:p>
            <a:pPr algn="ctr"/>
            <a:r>
              <a:rPr lang="en-US" sz="4600" dirty="0" err="1">
                <a:solidFill>
                  <a:srgbClr val="002060"/>
                </a:solidFill>
                <a:latin typeface="UVN Bui Doi" panose="03060902040502090204" pitchFamily="66" charset="0"/>
              </a:rPr>
              <a:t>Khi</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giặc</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Mông</a:t>
            </a:r>
            <a:r>
              <a:rPr lang="en-US" sz="4600" dirty="0">
                <a:solidFill>
                  <a:srgbClr val="002060"/>
                </a:solidFill>
                <a:latin typeface="UVN Bui Doi" panose="03060902040502090204" pitchFamily="66" charset="0"/>
              </a:rPr>
              <a:t> – </a:t>
            </a:r>
            <a:r>
              <a:rPr lang="en-US" sz="4600" dirty="0" err="1">
                <a:solidFill>
                  <a:srgbClr val="002060"/>
                </a:solidFill>
                <a:latin typeface="UVN Bui Doi" panose="03060902040502090204" pitchFamily="66" charset="0"/>
              </a:rPr>
              <a:t>Nguyên</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tiến</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vào</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Thăng</a:t>
            </a:r>
            <a:r>
              <a:rPr lang="en-US" sz="4600" dirty="0">
                <a:solidFill>
                  <a:srgbClr val="002060"/>
                </a:solidFill>
                <a:latin typeface="UVN Bui Doi" panose="03060902040502090204" pitchFamily="66" charset="0"/>
              </a:rPr>
              <a:t> Long, </a:t>
            </a:r>
            <a:r>
              <a:rPr lang="en-US" sz="4600" dirty="0" err="1">
                <a:solidFill>
                  <a:srgbClr val="002060"/>
                </a:solidFill>
                <a:latin typeface="UVN Bui Doi" panose="03060902040502090204" pitchFamily="66" charset="0"/>
              </a:rPr>
              <a:t>vua</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tôi</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nhà</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Trần</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đã</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dùng</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kế</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gì</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để</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đánh</a:t>
            </a:r>
            <a:r>
              <a:rPr lang="en-US" sz="4600" dirty="0">
                <a:solidFill>
                  <a:srgbClr val="002060"/>
                </a:solidFill>
                <a:latin typeface="UVN Bui Doi" panose="03060902040502090204" pitchFamily="66" charset="0"/>
              </a:rPr>
              <a:t> </a:t>
            </a:r>
            <a:r>
              <a:rPr lang="en-US" sz="4600" dirty="0" err="1">
                <a:solidFill>
                  <a:srgbClr val="002060"/>
                </a:solidFill>
                <a:latin typeface="UVN Bui Doi" panose="03060902040502090204" pitchFamily="66" charset="0"/>
              </a:rPr>
              <a:t>giặc</a:t>
            </a:r>
            <a:r>
              <a:rPr lang="en-US" sz="4600" dirty="0">
                <a:solidFill>
                  <a:srgbClr val="002060"/>
                </a:solidFill>
                <a:latin typeface="UVN Bui Doi" panose="03060902040502090204" pitchFamily="66" charset="0"/>
              </a:rPr>
              <a:t> ?</a:t>
            </a:r>
            <a:endParaRPr lang="en-US" sz="4600" dirty="0"/>
          </a:p>
        </p:txBody>
      </p:sp>
      <p:sp>
        <p:nvSpPr>
          <p:cNvPr id="15" name="TextBox 14"/>
          <p:cNvSpPr txBox="1"/>
          <p:nvPr/>
        </p:nvSpPr>
        <p:spPr>
          <a:xfrm>
            <a:off x="67377" y="3062145"/>
            <a:ext cx="8075596" cy="1938992"/>
          </a:xfrm>
          <a:prstGeom prst="rect">
            <a:avLst/>
          </a:prstGeom>
          <a:noFill/>
        </p:spPr>
        <p:txBody>
          <a:bodyPr wrap="square" rtlCol="0">
            <a:spAutoFit/>
          </a:bodyPr>
          <a:lstStyle/>
          <a:p>
            <a:pPr algn="ctr"/>
            <a:r>
              <a:rPr lang="nl-NL" altLang="en-US" sz="3000" dirty="0">
                <a:latin typeface="UTM Androgyne" panose="02040603050506020204" pitchFamily="18" charset="0"/>
              </a:rPr>
              <a:t>Khi giặc mạnh vua tôi nhà Trần chủ động rút lui để bảo toàn lực lượng. Khi giặc yếu,vua tôi nhà Trần tấn công quyết liệt buộc chúng phải rút lui khỏi bờ cõi nước ta.</a:t>
            </a:r>
            <a:endParaRPr lang="en-US" sz="3000" dirty="0">
              <a:latin typeface="UTM Androgyne" panose="02040603050506020204" pitchFamily="18" charset="0"/>
            </a:endParaRPr>
          </a:p>
        </p:txBody>
      </p:sp>
      <p:pic>
        <p:nvPicPr>
          <p:cNvPr id="4" name="Picture 8" descr="C:\Users\MANH TUONG\Desktop\1.PNG"/>
          <p:cNvPicPr>
            <a:picLocks noChangeAspect="1" noChangeArrowheads="1"/>
          </p:cNvPicPr>
          <p:nvPr/>
        </p:nvPicPr>
        <p:blipFill rotWithShape="1">
          <a:blip r:embed="rId2">
            <a:extLst>
              <a:ext uri="{28A0092B-C50C-407E-A947-70E740481C1C}">
                <a14:useLocalDpi xmlns:a14="http://schemas.microsoft.com/office/drawing/2010/main" val="0"/>
              </a:ext>
            </a:extLst>
          </a:blip>
          <a:srcRect l="2062" t="5582" r="1914"/>
          <a:stretch/>
        </p:blipFill>
        <p:spPr bwMode="auto">
          <a:xfrm>
            <a:off x="8072162" y="3706098"/>
            <a:ext cx="3906982" cy="25900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1078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animEffect transition="in" filter="wipe(down)">
                                      <p:cBhvr>
                                        <p:cTn id="14"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9" descr="01副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 y="0"/>
            <a:ext cx="1218876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镂空边框"/>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 y="-14816"/>
            <a:ext cx="12188768" cy="1109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屋角"/>
          <p:cNvPicPr>
            <a:picLocks noChangeAspect="1" noChangeArrowheads="1"/>
          </p:cNvPicPr>
          <p:nvPr/>
        </p:nvPicPr>
        <p:blipFill>
          <a:blip r:embed="rId4">
            <a:extLst>
              <a:ext uri="{28A0092B-C50C-407E-A947-70E740481C1C}">
                <a14:useLocalDpi xmlns:a14="http://schemas.microsoft.com/office/drawing/2010/main" val="0"/>
              </a:ext>
            </a:extLst>
          </a:blip>
          <a:srcRect l="15999"/>
          <a:stretch>
            <a:fillRect/>
          </a:stretch>
        </p:blipFill>
        <p:spPr bwMode="auto">
          <a:xfrm>
            <a:off x="9346038" y="1"/>
            <a:ext cx="3655996" cy="3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8" descr="镂空边框"/>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 y="5767473"/>
            <a:ext cx="12188768" cy="110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9" descr="框"/>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1783" y="1500602"/>
            <a:ext cx="9616031" cy="380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p:cNvSpPr>
            <a:spLocks noChangeArrowheads="1"/>
          </p:cNvSpPr>
          <p:nvPr/>
        </p:nvSpPr>
        <p:spPr bwMode="auto">
          <a:xfrm>
            <a:off x="3303492" y="2558823"/>
            <a:ext cx="6397992" cy="1689029"/>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17" tIns="54408" rIns="108817" bIns="54408" anchor="ctr">
            <a:spAutoFit/>
          </a:bodyPr>
          <a:lstStyle>
            <a:lvl1pPr defTabSz="815975"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815975"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815975"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815975"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815975"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9000" b="1" baseline="0" dirty="0">
                <a:latin typeface="UTM Arruba KT" panose="02040603050506020204" pitchFamily="18" charset="0"/>
                <a:ea typeface="楷体" panose="02010609060101010101" pitchFamily="49" charset="-122"/>
              </a:rPr>
              <a:t>KHÁM PHÁ</a:t>
            </a:r>
            <a:endParaRPr kumimoji="1" lang="en-US" altLang="zh-CN" sz="9000" b="1" baseline="0" dirty="0">
              <a:latin typeface="UTM Arruba KT" panose="02040603050506020204" pitchFamily="18" charset="0"/>
              <a:ea typeface="楷体" panose="02010609060101010101" pitchFamily="49" charset="-122"/>
            </a:endParaRPr>
          </a:p>
        </p:txBody>
      </p:sp>
      <p:pic>
        <p:nvPicPr>
          <p:cNvPr id="19" name="Picture 22" descr="松树枝"/>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6287" y="3113377"/>
            <a:ext cx="6095442" cy="296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9500052"/>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2"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right)">
                                      <p:cBhvr>
                                        <p:cTn id="10" dur="500"/>
                                        <p:tgtEl>
                                          <p:spTgt spid="15"/>
                                        </p:tgtEl>
                                      </p:cBhvr>
                                    </p:animEffect>
                                  </p:childTnLst>
                                </p:cTn>
                              </p:par>
                              <p:par>
                                <p:cTn id="11" presetID="47" presetClass="entr" presetSubtype="0" fill="hold"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7" presetClass="entr" presetSubtype="1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childTnLst>
                                </p:cTn>
                              </p:par>
                              <p:par>
                                <p:cTn id="21" presetID="10"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2000"/>
                                        <p:tgtEl>
                                          <p:spTgt spid="19"/>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0" y="138145"/>
            <a:ext cx="6619013" cy="949545"/>
            <a:chOff x="-2" y="0"/>
            <a:chExt cx="6619368" cy="950731"/>
          </a:xfrm>
        </p:grpSpPr>
        <p:pic>
          <p:nvPicPr>
            <p:cNvPr id="3"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34316" y="-283431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
            <p:cNvSpPr txBox="1">
              <a:spLocks noChangeArrowheads="1"/>
            </p:cNvSpPr>
            <p:nvPr/>
          </p:nvSpPr>
          <p:spPr bwMode="auto">
            <a:xfrm>
              <a:off x="707820" y="253263"/>
              <a:ext cx="3966918" cy="55469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3000" b="1" dirty="0">
                  <a:solidFill>
                    <a:srgbClr val="FFFFFF"/>
                  </a:solidFill>
                  <a:latin typeface="UTM Showcard" panose="02040603050506020204" pitchFamily="18" charset="0"/>
                  <a:ea typeface="微软雅黑" panose="020B0503020204020204" pitchFamily="34" charset="-122"/>
                </a:rPr>
                <a:t>KHÁM PHÁ</a:t>
              </a:r>
              <a:endParaRPr lang="zh-CN" altLang="en-US" sz="3000" b="1" dirty="0">
                <a:solidFill>
                  <a:srgbClr val="FFFFFF"/>
                </a:solidFill>
                <a:latin typeface="UTM Showcard" panose="02040603050506020204" pitchFamily="18" charset="0"/>
                <a:ea typeface="微软雅黑" panose="020B0503020204020204" pitchFamily="34" charset="-122"/>
              </a:endParaRPr>
            </a:p>
          </p:txBody>
        </p:sp>
      </p:grpSp>
      <p:pic>
        <p:nvPicPr>
          <p:cNvPr id="6" name="Picture 26" descr="笔刷最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4895" y="320989"/>
            <a:ext cx="4225850" cy="422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descr="兰花水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695" y="1686835"/>
            <a:ext cx="6603219" cy="494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3" descr="水墨云"/>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34155" y="3024485"/>
            <a:ext cx="1827998" cy="1437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4" descr="金鱼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96635" y="5564290"/>
            <a:ext cx="1627002" cy="5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5" descr="金鱼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901301" y="6377026"/>
            <a:ext cx="1117109" cy="40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30"/>
          <p:cNvSpPr>
            <a:spLocks noChangeArrowheads="1"/>
          </p:cNvSpPr>
          <p:nvPr/>
        </p:nvSpPr>
        <p:spPr bwMode="auto">
          <a:xfrm>
            <a:off x="3599848" y="4731211"/>
            <a:ext cx="8590565" cy="1352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1561" tIns="50780" rIns="101561" bIns="50780">
            <a:spAutoFit/>
          </a:bodyPr>
          <a:lstStyle>
            <a:lvl1pPr defTabSz="762000"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762000"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762000"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762000"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762000"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762000"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762000"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762000"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762000"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algn="l" eaLnBrk="1" hangingPunct="1">
              <a:lnSpc>
                <a:spcPct val="125000"/>
              </a:lnSpc>
            </a:pPr>
            <a:r>
              <a:rPr lang="en-US" altLang="zh-CN" sz="6500" b="1" baseline="0" dirty="0" err="1">
                <a:latin typeface="UTM Ong Do Gia" panose="02040603050506020204" pitchFamily="18" charset="0"/>
                <a:ea typeface="楷体" panose="02010609060101010101" pitchFamily="49" charset="-122"/>
              </a:rPr>
              <a:t>Tình</a:t>
            </a:r>
            <a:r>
              <a:rPr lang="en-US" altLang="zh-CN" sz="6500" b="1" baseline="0" dirty="0">
                <a:latin typeface="UTM Ong Do Gia" panose="02040603050506020204" pitchFamily="18" charset="0"/>
                <a:ea typeface="楷体" panose="02010609060101010101" pitchFamily="49" charset="-122"/>
              </a:rPr>
              <a:t> </a:t>
            </a:r>
            <a:r>
              <a:rPr lang="en-US" altLang="zh-CN" sz="6500" b="1" baseline="0" dirty="0" err="1">
                <a:latin typeface="UTM Ong Do Gia" panose="02040603050506020204" pitchFamily="18" charset="0"/>
                <a:ea typeface="楷体" panose="02010609060101010101" pitchFamily="49" charset="-122"/>
              </a:rPr>
              <a:t>hình</a:t>
            </a:r>
            <a:r>
              <a:rPr lang="en-US" altLang="zh-CN" sz="6500" b="1" baseline="0" dirty="0">
                <a:latin typeface="UTM Ong Do Gia" panose="02040603050506020204" pitchFamily="18" charset="0"/>
                <a:ea typeface="楷体" panose="02010609060101010101" pitchFamily="49" charset="-122"/>
              </a:rPr>
              <a:t> </a:t>
            </a:r>
            <a:r>
              <a:rPr lang="en-US" altLang="zh-CN" sz="6500" b="1" baseline="0" dirty="0" err="1">
                <a:latin typeface="UTM Ong Do Gia" panose="02040603050506020204" pitchFamily="18" charset="0"/>
                <a:ea typeface="楷体" panose="02010609060101010101" pitchFamily="49" charset="-122"/>
              </a:rPr>
              <a:t>đất</a:t>
            </a:r>
            <a:r>
              <a:rPr lang="en-US" altLang="zh-CN" sz="6500" b="1" baseline="0" dirty="0">
                <a:latin typeface="UTM Ong Do Gia" panose="02040603050506020204" pitchFamily="18" charset="0"/>
                <a:ea typeface="楷体" panose="02010609060101010101" pitchFamily="49" charset="-122"/>
              </a:rPr>
              <a:t> </a:t>
            </a:r>
            <a:r>
              <a:rPr lang="en-US" altLang="zh-CN" sz="6500" b="1" baseline="0" dirty="0" err="1">
                <a:latin typeface="UTM Ong Do Gia" panose="02040603050506020204" pitchFamily="18" charset="0"/>
                <a:ea typeface="楷体" panose="02010609060101010101" pitchFamily="49" charset="-122"/>
              </a:rPr>
              <a:t>nước</a:t>
            </a:r>
            <a:r>
              <a:rPr lang="en-US" altLang="zh-CN" sz="6500" b="1" baseline="0" dirty="0">
                <a:latin typeface="UTM Ong Do Gia" panose="02040603050506020204" pitchFamily="18" charset="0"/>
                <a:ea typeface="楷体" panose="02010609060101010101" pitchFamily="49" charset="-122"/>
              </a:rPr>
              <a:t> </a:t>
            </a:r>
            <a:r>
              <a:rPr lang="en-US" altLang="zh-CN" sz="6500" b="1" baseline="0" dirty="0" err="1">
                <a:latin typeface="UTM Ong Do Gia" panose="02040603050506020204" pitchFamily="18" charset="0"/>
                <a:ea typeface="楷体" panose="02010609060101010101" pitchFamily="49" charset="-122"/>
              </a:rPr>
              <a:t>cuối</a:t>
            </a:r>
            <a:r>
              <a:rPr lang="en-US" altLang="zh-CN" sz="6500" b="1" baseline="0" dirty="0">
                <a:latin typeface="UTM Ong Do Gia" panose="02040603050506020204" pitchFamily="18" charset="0"/>
                <a:ea typeface="楷体" panose="02010609060101010101" pitchFamily="49" charset="-122"/>
              </a:rPr>
              <a:t> </a:t>
            </a:r>
            <a:r>
              <a:rPr lang="en-US" altLang="zh-CN" sz="6500" b="1" baseline="0" dirty="0" err="1">
                <a:latin typeface="UTM Ong Do Gia" panose="02040603050506020204" pitchFamily="18" charset="0"/>
                <a:ea typeface="楷体" panose="02010609060101010101" pitchFamily="49" charset="-122"/>
              </a:rPr>
              <a:t>thời</a:t>
            </a:r>
            <a:r>
              <a:rPr lang="en-US" altLang="zh-CN" sz="6500" b="1" baseline="0" dirty="0">
                <a:latin typeface="UTM Ong Do Gia" panose="02040603050506020204" pitchFamily="18" charset="0"/>
                <a:ea typeface="楷体" panose="02010609060101010101" pitchFamily="49" charset="-122"/>
              </a:rPr>
              <a:t> </a:t>
            </a:r>
            <a:r>
              <a:rPr lang="en-US" altLang="zh-CN" sz="6500" b="1" baseline="0" dirty="0" err="1">
                <a:latin typeface="UTM Ong Do Gia" panose="02040603050506020204" pitchFamily="18" charset="0"/>
                <a:ea typeface="楷体" panose="02010609060101010101" pitchFamily="49" charset="-122"/>
              </a:rPr>
              <a:t>Trần</a:t>
            </a:r>
            <a:endParaRPr lang="zh-CN" altLang="en-US" sz="6500" b="1" baseline="0" dirty="0">
              <a:latin typeface="UTM Ong Do Gia" panose="02040603050506020204" pitchFamily="18" charset="0"/>
              <a:ea typeface="楷体" panose="02010609060101010101" pitchFamily="49" charset="-122"/>
            </a:endParaRPr>
          </a:p>
        </p:txBody>
      </p:sp>
      <p:sp>
        <p:nvSpPr>
          <p:cNvPr id="16" name="TextBox 15"/>
          <p:cNvSpPr txBox="1"/>
          <p:nvPr/>
        </p:nvSpPr>
        <p:spPr>
          <a:xfrm>
            <a:off x="5669280" y="2079057"/>
            <a:ext cx="2646947" cy="707886"/>
          </a:xfrm>
          <a:prstGeom prst="rect">
            <a:avLst/>
          </a:prstGeom>
          <a:noFill/>
        </p:spPr>
        <p:txBody>
          <a:bodyPr wrap="square" rtlCol="0">
            <a:spAutoFit/>
          </a:bodyPr>
          <a:lstStyle/>
          <a:p>
            <a:r>
              <a:rPr lang="en-US" sz="4000" dirty="0" err="1">
                <a:latin typeface="UTM ThuPhap Thien An" panose="02040603050506020204" pitchFamily="18" charset="0"/>
              </a:rPr>
              <a:t>Hoạt</a:t>
            </a:r>
            <a:r>
              <a:rPr lang="en-US" sz="4000" dirty="0">
                <a:latin typeface="UTM ThuPhap Thien An" panose="02040603050506020204" pitchFamily="18" charset="0"/>
              </a:rPr>
              <a:t> </a:t>
            </a:r>
            <a:r>
              <a:rPr lang="en-US" sz="4000" dirty="0" err="1">
                <a:latin typeface="UTM ThuPhap Thien An" panose="02040603050506020204" pitchFamily="18" charset="0"/>
              </a:rPr>
              <a:t>động</a:t>
            </a:r>
            <a:r>
              <a:rPr lang="en-US" sz="4000" dirty="0">
                <a:latin typeface="UTM ThuPhap Thien An" panose="02040603050506020204" pitchFamily="18" charset="0"/>
              </a:rPr>
              <a:t> </a:t>
            </a:r>
            <a:r>
              <a:rPr lang="en-US" sz="4000" dirty="0">
                <a:latin typeface=".VnArabiaH" panose="020B7200000000000000" pitchFamily="34" charset="0"/>
              </a:rPr>
              <a:t>1</a:t>
            </a:r>
          </a:p>
        </p:txBody>
      </p:sp>
    </p:spTree>
    <p:extLst>
      <p:ext uri="{BB962C8B-B14F-4D97-AF65-F5344CB8AC3E}">
        <p14:creationId xmlns:p14="http://schemas.microsoft.com/office/powerpoint/2010/main" val="240515436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par>
                                <p:cTn id="13" presetID="8" presetClass="emph" presetSubtype="0" fill="hold" nodeType="withEffect">
                                  <p:stCondLst>
                                    <p:cond delay="0"/>
                                  </p:stCondLst>
                                  <p:childTnLst>
                                    <p:animRot by="-43200000">
                                      <p:cBhvr>
                                        <p:cTn id="14" dur="7600" fill="hold"/>
                                        <p:tgtEl>
                                          <p:spTgt spid="6"/>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Effect transition="in" filter="wipe(down)">
                                      <p:cBhvr>
                                        <p:cTn id="19" dur="500"/>
                                        <p:tgtEl>
                                          <p:spTgt spid="16">
                                            <p:txEl>
                                              <p:pRg st="0" end="0"/>
                                            </p:txEl>
                                          </p:spTgt>
                                        </p:tgtEl>
                                      </p:cBhvr>
                                    </p:animEffect>
                                  </p:childTnLst>
                                </p:cTn>
                              </p:par>
                              <p:par>
                                <p:cTn id="20" presetID="42" presetClass="entr" presetSubtype="0" fill="hold" nodeType="withEffect">
                                  <p:stCondLst>
                                    <p:cond delay="6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500"/>
                                        <p:tgtEl>
                                          <p:spTgt spid="9"/>
                                        </p:tgtEl>
                                      </p:cBhvr>
                                    </p:animEffect>
                                    <p:anim calcmode="lin" valueType="num">
                                      <p:cBhvr>
                                        <p:cTn id="23" dur="1500" fill="hold"/>
                                        <p:tgtEl>
                                          <p:spTgt spid="9"/>
                                        </p:tgtEl>
                                        <p:attrNameLst>
                                          <p:attrName>ppt_x</p:attrName>
                                        </p:attrNameLst>
                                      </p:cBhvr>
                                      <p:tavLst>
                                        <p:tav tm="0">
                                          <p:val>
                                            <p:strVal val="#ppt_x"/>
                                          </p:val>
                                        </p:tav>
                                        <p:tav tm="100000">
                                          <p:val>
                                            <p:strVal val="#ppt_x"/>
                                          </p:val>
                                        </p:tav>
                                      </p:tavLst>
                                    </p:anim>
                                    <p:anim calcmode="lin" valueType="num">
                                      <p:cBhvr>
                                        <p:cTn id="24" dur="1500" fill="hold"/>
                                        <p:tgtEl>
                                          <p:spTgt spid="9"/>
                                        </p:tgtEl>
                                        <p:attrNameLst>
                                          <p:attrName>ppt_y</p:attrName>
                                        </p:attrNameLst>
                                      </p:cBhvr>
                                      <p:tavLst>
                                        <p:tav tm="0">
                                          <p:val>
                                            <p:strVal val="#ppt_y+.1"/>
                                          </p:val>
                                        </p:tav>
                                        <p:tav tm="100000">
                                          <p:val>
                                            <p:strVal val="#ppt_y"/>
                                          </p:val>
                                        </p:tav>
                                      </p:tavLst>
                                    </p:anim>
                                  </p:childTnLst>
                                </p:cTn>
                              </p:par>
                              <p:par>
                                <p:cTn id="25" presetID="0" presetClass="path" presetSubtype="0" fill="hold" nodeType="withEffect">
                                  <p:stCondLst>
                                    <p:cond delay="0"/>
                                  </p:stCondLst>
                                  <p:childTnLst>
                                    <p:animMotion origin="layout" path="M -3.33333E-6 2.22222E-6 C -0.03507 -0.00301 -0.13507 -0.02338 -0.21041 -0.01806 C -0.28576 -0.01273 -0.37291 0.02315 -0.45208 0.03194 C -0.53125 0.04074 -0.59722 0.01389 -0.68541 0.03472 C -0.77361 0.05555 -0.8868 0.13796 -0.98125 0.15694 C -1.07569 0.17592 -1.19566 0.15046 -1.25208 0.14861 " pathEditMode="relative" rAng="0" ptsTypes="aaaaaa">
                                      <p:cBhvr>
                                        <p:cTn id="26" dur="5700" fill="hold"/>
                                        <p:tgtEl>
                                          <p:spTgt spid="10"/>
                                        </p:tgtEl>
                                        <p:attrNameLst>
                                          <p:attrName>ppt_x</p:attrName>
                                          <p:attrName>ppt_y</p:attrName>
                                        </p:attrNameLst>
                                      </p:cBhvr>
                                      <p:rCtr x="-62604" y="7616"/>
                                    </p:animMotion>
                                  </p:childTnLst>
                                </p:cTn>
                              </p:par>
                              <p:par>
                                <p:cTn id="27" presetID="0" presetClass="path" presetSubtype="0" fill="hold" nodeType="withEffect">
                                  <p:stCondLst>
                                    <p:cond delay="1300"/>
                                  </p:stCondLst>
                                  <p:childTnLst>
                                    <p:animMotion origin="layout" path="M 0 1.48148E-6 C -0.05868 -0.00093 -0.24896 0.00069 -0.35208 -0.00533 C -0.45521 -0.01134 -0.53663 -0.03333 -0.61875 -0.03611 C -0.70104 -0.03889 -0.75278 -0.02454 -0.84601 -0.02222 C -0.93889 -0.01991 -1.05799 -0.02107 -1.17708 -0.02222 " pathEditMode="relative" rAng="0" ptsTypes="aaaaa">
                                      <p:cBhvr>
                                        <p:cTn id="28" dur="5400" fill="hold"/>
                                        <p:tgtEl>
                                          <p:spTgt spid="11"/>
                                        </p:tgtEl>
                                        <p:attrNameLst>
                                          <p:attrName>ppt_x</p:attrName>
                                          <p:attrName>ppt_y</p:attrName>
                                        </p:attrNameLst>
                                      </p:cBhvr>
                                      <p:rCtr x="-58854" y="-1921"/>
                                    </p:animMotion>
                                  </p:childTnLst>
                                </p:cTn>
                              </p:par>
                              <p:par>
                                <p:cTn id="29" presetID="27" presetClass="entr" presetSubtype="0" fill="hold" grpId="0" nodeType="withEffect">
                                  <p:stCondLst>
                                    <p:cond delay="4600"/>
                                  </p:stCondLst>
                                  <p:iterate type="lt">
                                    <p:tmPct val="50000"/>
                                  </p:iterate>
                                  <p:childTnLst>
                                    <p:set>
                                      <p:cBhvr>
                                        <p:cTn id="30" dur="1" fill="hold">
                                          <p:stCondLst>
                                            <p:cond delay="0"/>
                                          </p:stCondLst>
                                        </p:cTn>
                                        <p:tgtEl>
                                          <p:spTgt spid="14"/>
                                        </p:tgtEl>
                                        <p:attrNameLst>
                                          <p:attrName>style.visibility</p:attrName>
                                        </p:attrNameLst>
                                      </p:cBhvr>
                                      <p:to>
                                        <p:strVal val="visible"/>
                                      </p:to>
                                    </p:set>
                                    <p:anim calcmode="discrete" valueType="clr">
                                      <p:cBhvr override="childStyle">
                                        <p:cTn id="31"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4"/>
                                        </p:tgtEl>
                                        <p:attrNameLst>
                                          <p:attrName>fillcolor</p:attrName>
                                        </p:attrNameLst>
                                      </p:cBhvr>
                                      <p:tavLst>
                                        <p:tav tm="0">
                                          <p:val>
                                            <p:clrVal>
                                              <a:schemeClr val="accent2"/>
                                            </p:clrVal>
                                          </p:val>
                                        </p:tav>
                                        <p:tav tm="50000">
                                          <p:val>
                                            <p:clrVal>
                                              <a:schemeClr val="hlink"/>
                                            </p:clrVal>
                                          </p:val>
                                        </p:tav>
                                      </p:tavLst>
                                    </p:anim>
                                    <p:set>
                                      <p:cBhvr>
                                        <p:cTn id="33" dur="80"/>
                                        <p:tgtEl>
                                          <p:spTgt spid="1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 descr="C:\Users\HP\Desktop\imager_29_425_700.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667" b="90000" l="2656" r="90000"/>
                    </a14:imgEffect>
                  </a14:imgLayer>
                </a14:imgProps>
              </a:ext>
              <a:ext uri="{28A0092B-C50C-407E-A947-70E740481C1C}">
                <a14:useLocalDpi xmlns:a14="http://schemas.microsoft.com/office/drawing/2010/main" val="0"/>
              </a:ext>
            </a:extLst>
          </a:blip>
          <a:srcRect/>
          <a:stretch>
            <a:fillRect/>
          </a:stretch>
        </p:blipFill>
        <p:spPr bwMode="auto">
          <a:xfrm>
            <a:off x="-1690254" y="135826"/>
            <a:ext cx="12247418" cy="17402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2"/>
          <p:cNvSpPr txBox="1">
            <a:spLocks noChangeArrowheads="1"/>
          </p:cNvSpPr>
          <p:nvPr/>
        </p:nvSpPr>
        <p:spPr bwMode="auto">
          <a:xfrm>
            <a:off x="2131341" y="2472278"/>
            <a:ext cx="6033821" cy="87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b="1" dirty="0">
              <a:solidFill>
                <a:srgbClr val="FFFFFF"/>
              </a:solidFill>
              <a:latin typeface="微软雅黑" panose="020B0503020204020204" pitchFamily="34" charset="-122"/>
              <a:ea typeface="微软雅黑" panose="020B0503020204020204" pitchFamily="34" charset="-122"/>
            </a:endParaRPr>
          </a:p>
        </p:txBody>
      </p:sp>
      <p:pic>
        <p:nvPicPr>
          <p:cNvPr id="6" name="Picture 2" descr="C:\Users\Thinkpad\Desktop\PNG\1_0005s_0001_图层-13-副本-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0372" y="2849202"/>
            <a:ext cx="1026319" cy="12167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Thinkpad\Desktop\PNG\1_0005s_0000_图层-13-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679732">
            <a:off x="1555469" y="4827685"/>
            <a:ext cx="1151743" cy="13751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Thinkpad\Desktop\PNG\1_0005s_0002_图层-13-副本-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99" y="4063928"/>
            <a:ext cx="1646665" cy="163405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任意多边形 13"/>
          <p:cNvSpPr/>
          <p:nvPr/>
        </p:nvSpPr>
        <p:spPr>
          <a:xfrm>
            <a:off x="1364332" y="4073370"/>
            <a:ext cx="1994885" cy="165787"/>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chemeClr val="tx1"/>
            </a:solidFill>
            <a:prstDash val="dash"/>
            <a:headEnd type="diamond" w="med" len="med"/>
            <a:tailEnd type="diamond" w="med" len="med"/>
          </a:ln>
          <a:effectLst/>
        </p:spPr>
        <p:txBody>
          <a:bodyPr lIns="121917" tIns="60958" rIns="121917" bIns="60958" anchor="ctr"/>
          <a:lstStyle/>
          <a:p>
            <a:pPr algn="ctr" defTabSz="1219170" fontAlgn="base">
              <a:spcBef>
                <a:spcPct val="0"/>
              </a:spcBef>
              <a:spcAft>
                <a:spcPct val="0"/>
              </a:spcAft>
              <a:defRPr/>
            </a:pPr>
            <a:endParaRPr lang="zh-CN" altLang="en-US" sz="2400" kern="0" dirty="0">
              <a:solidFill>
                <a:prstClr val="black"/>
              </a:solidFill>
            </a:endParaRPr>
          </a:p>
        </p:txBody>
      </p:sp>
      <p:sp>
        <p:nvSpPr>
          <p:cNvPr id="16" name="任意多边形 15"/>
          <p:cNvSpPr/>
          <p:nvPr/>
        </p:nvSpPr>
        <p:spPr>
          <a:xfrm flipV="1">
            <a:off x="2858951" y="5515276"/>
            <a:ext cx="1761175" cy="356134"/>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chemeClr val="tx1"/>
            </a:solidFill>
            <a:prstDash val="dash"/>
            <a:headEnd type="diamond" w="med" len="med"/>
            <a:tailEnd type="diamond" w="med" len="med"/>
          </a:ln>
          <a:effectLst/>
        </p:spPr>
        <p:txBody>
          <a:bodyPr lIns="121917" tIns="60958" rIns="121917" bIns="60958" anchor="ctr"/>
          <a:lstStyle/>
          <a:p>
            <a:pPr algn="ctr" defTabSz="1219170" fontAlgn="base">
              <a:spcBef>
                <a:spcPct val="0"/>
              </a:spcBef>
              <a:spcAft>
                <a:spcPct val="0"/>
              </a:spcAft>
              <a:defRPr/>
            </a:pPr>
            <a:endParaRPr lang="zh-CN" altLang="en-US" sz="2400" kern="0" dirty="0">
              <a:solidFill>
                <a:prstClr val="black"/>
              </a:solidFill>
            </a:endParaRPr>
          </a:p>
        </p:txBody>
      </p:sp>
      <p:sp>
        <p:nvSpPr>
          <p:cNvPr id="19" name="任意多边形 18"/>
          <p:cNvSpPr/>
          <p:nvPr/>
        </p:nvSpPr>
        <p:spPr>
          <a:xfrm>
            <a:off x="2241692" y="2548080"/>
            <a:ext cx="1695041" cy="445358"/>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chemeClr val="tx1"/>
            </a:solidFill>
            <a:prstDash val="dash"/>
            <a:headEnd type="diamond" w="med" len="med"/>
            <a:tailEnd type="diamond" w="med" len="med"/>
          </a:ln>
          <a:effectLst/>
        </p:spPr>
        <p:txBody>
          <a:bodyPr lIns="121917" tIns="60958" rIns="121917" bIns="60958" anchor="ctr"/>
          <a:lstStyle/>
          <a:p>
            <a:pPr algn="ctr" defTabSz="1219170" fontAlgn="base">
              <a:spcBef>
                <a:spcPct val="0"/>
              </a:spcBef>
              <a:spcAft>
                <a:spcPct val="0"/>
              </a:spcAft>
              <a:defRPr/>
            </a:pPr>
            <a:endParaRPr lang="zh-CN" altLang="en-US" sz="2400" kern="0" dirty="0">
              <a:solidFill>
                <a:prstClr val="black"/>
              </a:solidFill>
            </a:endParaRPr>
          </a:p>
        </p:txBody>
      </p:sp>
      <p:sp>
        <p:nvSpPr>
          <p:cNvPr id="20" name="TextBox 19"/>
          <p:cNvSpPr txBox="1"/>
          <p:nvPr/>
        </p:nvSpPr>
        <p:spPr>
          <a:xfrm>
            <a:off x="867332" y="413973"/>
            <a:ext cx="7505587" cy="1169551"/>
          </a:xfrm>
          <a:prstGeom prst="rect">
            <a:avLst/>
          </a:prstGeom>
          <a:noFill/>
        </p:spPr>
        <p:txBody>
          <a:bodyPr wrap="square" rtlCol="0">
            <a:spAutoFit/>
          </a:bodyPr>
          <a:lstStyle/>
          <a:p>
            <a:pPr algn="ctr"/>
            <a:r>
              <a:rPr lang="en-US" sz="3500" dirty="0" err="1">
                <a:latin typeface="UTM Androgyne" panose="02040603050506020204" pitchFamily="18" charset="0"/>
              </a:rPr>
              <a:t>Đọc</a:t>
            </a:r>
            <a:r>
              <a:rPr lang="en-US" sz="3500" dirty="0">
                <a:latin typeface="UTM Androgyne" panose="02040603050506020204" pitchFamily="18" charset="0"/>
              </a:rPr>
              <a:t> SGK: “ </a:t>
            </a:r>
            <a:r>
              <a:rPr lang="en-US" sz="3500" dirty="0" err="1">
                <a:latin typeface="UTM Androgyne" panose="02040603050506020204" pitchFamily="18" charset="0"/>
              </a:rPr>
              <a:t>từ</a:t>
            </a:r>
            <a:r>
              <a:rPr lang="en-US" sz="3500" dirty="0">
                <a:latin typeface="UTM Androgyne" panose="02040603050506020204" pitchFamily="18" charset="0"/>
              </a:rPr>
              <a:t> </a:t>
            </a:r>
            <a:r>
              <a:rPr lang="en-US" sz="3500" dirty="0" err="1">
                <a:latin typeface="UTM Androgyne" panose="02040603050506020204" pitchFamily="18" charset="0"/>
              </a:rPr>
              <a:t>giữa</a:t>
            </a:r>
            <a:r>
              <a:rPr lang="en-US" sz="3500" dirty="0">
                <a:latin typeface="UTM Androgyne" panose="02040603050506020204" pitchFamily="18" charset="0"/>
              </a:rPr>
              <a:t> </a:t>
            </a:r>
            <a:r>
              <a:rPr lang="en-US" sz="3500" dirty="0" err="1">
                <a:latin typeface="UTM Androgyne" panose="02040603050506020204" pitchFamily="18" charset="0"/>
              </a:rPr>
              <a:t>thế</a:t>
            </a:r>
            <a:r>
              <a:rPr lang="en-US" sz="3500" dirty="0">
                <a:latin typeface="UTM Androgyne" panose="02040603050506020204" pitchFamily="18" charset="0"/>
              </a:rPr>
              <a:t> </a:t>
            </a:r>
            <a:r>
              <a:rPr lang="en-US" sz="3500" dirty="0" err="1">
                <a:latin typeface="UTM Androgyne" panose="02040603050506020204" pitchFamily="18" charset="0"/>
              </a:rPr>
              <a:t>kỉ</a:t>
            </a:r>
            <a:r>
              <a:rPr lang="en-US" sz="3500" dirty="0">
                <a:latin typeface="UTM Androgyne" panose="02040603050506020204" pitchFamily="18" charset="0"/>
              </a:rPr>
              <a:t> XIV… </a:t>
            </a:r>
            <a:r>
              <a:rPr lang="en-US" sz="3500" dirty="0" err="1">
                <a:latin typeface="UTM Androgyne" panose="02040603050506020204" pitchFamily="18" charset="0"/>
              </a:rPr>
              <a:t>ông</a:t>
            </a:r>
            <a:r>
              <a:rPr lang="en-US" sz="3500" dirty="0">
                <a:latin typeface="UTM Androgyne" panose="02040603050506020204" pitchFamily="18" charset="0"/>
              </a:rPr>
              <a:t> </a:t>
            </a:r>
            <a:r>
              <a:rPr lang="en-US" sz="3500" dirty="0" err="1">
                <a:latin typeface="UTM Androgyne" panose="02040603050506020204" pitchFamily="18" charset="0"/>
              </a:rPr>
              <a:t>xin</a:t>
            </a:r>
            <a:r>
              <a:rPr lang="en-US" sz="3500" dirty="0">
                <a:latin typeface="UTM Androgyne" panose="02040603050506020204" pitchFamily="18" charset="0"/>
              </a:rPr>
              <a:t> </a:t>
            </a:r>
            <a:r>
              <a:rPr lang="en-US" sz="3500" dirty="0" err="1">
                <a:latin typeface="UTM Androgyne" panose="02040603050506020204" pitchFamily="18" charset="0"/>
              </a:rPr>
              <a:t>từ</a:t>
            </a:r>
            <a:r>
              <a:rPr lang="en-US" sz="3500" dirty="0">
                <a:latin typeface="UTM Androgyne" panose="02040603050506020204" pitchFamily="18" charset="0"/>
              </a:rPr>
              <a:t> </a:t>
            </a:r>
            <a:r>
              <a:rPr lang="en-US" sz="3500" dirty="0" err="1">
                <a:latin typeface="UTM Androgyne" panose="02040603050506020204" pitchFamily="18" charset="0"/>
              </a:rPr>
              <a:t>quan</a:t>
            </a:r>
            <a:r>
              <a:rPr lang="en-US" sz="3500" dirty="0">
                <a:latin typeface="UTM Androgyne" panose="02040603050506020204" pitchFamily="18" charset="0"/>
              </a:rPr>
              <a:t>” </a:t>
            </a:r>
            <a:r>
              <a:rPr lang="en-US" sz="3500" dirty="0" err="1">
                <a:latin typeface="UTM Androgyne" panose="02040603050506020204" pitchFamily="18" charset="0"/>
              </a:rPr>
              <a:t>và</a:t>
            </a:r>
            <a:r>
              <a:rPr lang="en-US" sz="3500" dirty="0">
                <a:latin typeface="UTM Androgyne" panose="02040603050506020204" pitchFamily="18" charset="0"/>
              </a:rPr>
              <a:t> </a:t>
            </a:r>
            <a:r>
              <a:rPr lang="en-US" sz="3500" dirty="0" err="1">
                <a:latin typeface="UTM Androgyne" panose="02040603050506020204" pitchFamily="18" charset="0"/>
              </a:rPr>
              <a:t>trả</a:t>
            </a:r>
            <a:r>
              <a:rPr lang="en-US" sz="3500" dirty="0">
                <a:latin typeface="UTM Androgyne" panose="02040603050506020204" pitchFamily="18" charset="0"/>
              </a:rPr>
              <a:t> </a:t>
            </a:r>
            <a:r>
              <a:rPr lang="en-US" sz="3500" dirty="0" err="1">
                <a:latin typeface="UTM Androgyne" panose="02040603050506020204" pitchFamily="18" charset="0"/>
              </a:rPr>
              <a:t>lời</a:t>
            </a:r>
            <a:r>
              <a:rPr lang="en-US" sz="3500" dirty="0">
                <a:latin typeface="UTM Androgyne" panose="02040603050506020204" pitchFamily="18" charset="0"/>
              </a:rPr>
              <a:t> </a:t>
            </a:r>
            <a:r>
              <a:rPr lang="en-US" sz="3500" dirty="0" err="1">
                <a:latin typeface="UTM Androgyne" panose="02040603050506020204" pitchFamily="18" charset="0"/>
              </a:rPr>
              <a:t>câu</a:t>
            </a:r>
            <a:r>
              <a:rPr lang="en-US" sz="3500" dirty="0">
                <a:latin typeface="UTM Androgyne" panose="02040603050506020204" pitchFamily="18" charset="0"/>
              </a:rPr>
              <a:t> </a:t>
            </a:r>
            <a:r>
              <a:rPr lang="en-US" sz="3500" dirty="0" err="1">
                <a:latin typeface="UTM Androgyne" panose="02040603050506020204" pitchFamily="18" charset="0"/>
              </a:rPr>
              <a:t>hỏi</a:t>
            </a:r>
            <a:r>
              <a:rPr lang="en-US" sz="3500" dirty="0">
                <a:latin typeface="UTM Androgyne" panose="02040603050506020204" pitchFamily="18" charset="0"/>
              </a:rPr>
              <a:t>:</a:t>
            </a:r>
          </a:p>
        </p:txBody>
      </p:sp>
      <p:sp>
        <p:nvSpPr>
          <p:cNvPr id="22" name="Rectangle 21"/>
          <p:cNvSpPr/>
          <p:nvPr/>
        </p:nvSpPr>
        <p:spPr>
          <a:xfrm>
            <a:off x="3936733" y="2152719"/>
            <a:ext cx="7963189" cy="1015663"/>
          </a:xfrm>
          <a:prstGeom prst="rect">
            <a:avLst/>
          </a:prstGeom>
        </p:spPr>
        <p:txBody>
          <a:bodyPr wrap="square">
            <a:spAutoFit/>
          </a:bodyPr>
          <a:lstStyle/>
          <a:p>
            <a:pPr algn="ctr">
              <a:spcBef>
                <a:spcPct val="50000"/>
              </a:spcBef>
            </a:pPr>
            <a:r>
              <a:rPr lang="en-US" altLang="en-US" sz="3000" dirty="0">
                <a:latin typeface="UTM American Sans" panose="02040603050506020204" pitchFamily="18" charset="0"/>
              </a:rPr>
              <a:t>1. </a:t>
            </a:r>
            <a:r>
              <a:rPr lang="en-US" altLang="en-US" sz="3000" dirty="0" err="1">
                <a:latin typeface="UTM American Sans" panose="02040603050506020204" pitchFamily="18" charset="0"/>
              </a:rPr>
              <a:t>Tình</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hình</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nước</a:t>
            </a:r>
            <a:r>
              <a:rPr lang="en-US" altLang="en-US" sz="3000" dirty="0">
                <a:latin typeface="UTM American Sans" panose="02040603050506020204" pitchFamily="18" charset="0"/>
              </a:rPr>
              <a:t> ta </a:t>
            </a:r>
            <a:r>
              <a:rPr lang="en-US" altLang="en-US" sz="3000" dirty="0" err="1">
                <a:latin typeface="UTM American Sans" panose="02040603050506020204" pitchFamily="18" charset="0"/>
              </a:rPr>
              <a:t>vào</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cuối</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thời</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Trần</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như</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thế</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nào</a:t>
            </a:r>
            <a:r>
              <a:rPr lang="en-US" altLang="en-US" sz="3000" dirty="0">
                <a:latin typeface="UTM American Sans" panose="02040603050506020204" pitchFamily="18" charset="0"/>
              </a:rPr>
              <a:t>?</a:t>
            </a:r>
          </a:p>
        </p:txBody>
      </p:sp>
      <p:sp>
        <p:nvSpPr>
          <p:cNvPr id="23" name="TextBox 22"/>
          <p:cNvSpPr txBox="1"/>
          <p:nvPr/>
        </p:nvSpPr>
        <p:spPr>
          <a:xfrm>
            <a:off x="4533007" y="5382260"/>
            <a:ext cx="7679824" cy="1477328"/>
          </a:xfrm>
          <a:prstGeom prst="rect">
            <a:avLst/>
          </a:prstGeom>
          <a:noFill/>
        </p:spPr>
        <p:txBody>
          <a:bodyPr wrap="square" rtlCol="0">
            <a:spAutoFit/>
          </a:bodyPr>
          <a:lstStyle/>
          <a:p>
            <a:pPr algn="ctr"/>
            <a:r>
              <a:rPr lang="en-US" altLang="en-US" sz="3000" dirty="0">
                <a:latin typeface="UTM American Sans" panose="02040603050506020204" pitchFamily="18" charset="0"/>
              </a:rPr>
              <a:t>3. Ai </a:t>
            </a:r>
            <a:r>
              <a:rPr lang="en-US" altLang="en-US" sz="3000" dirty="0" err="1">
                <a:latin typeface="UTM American Sans" panose="02040603050506020204" pitchFamily="18" charset="0"/>
              </a:rPr>
              <a:t>là</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người</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đã</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dâng</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sớ</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xin</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chém</a:t>
            </a:r>
            <a:r>
              <a:rPr lang="en-US" altLang="en-US" sz="3000" dirty="0">
                <a:latin typeface="UTM American Sans" panose="02040603050506020204" pitchFamily="18" charset="0"/>
              </a:rPr>
              <a:t> 7 </a:t>
            </a:r>
            <a:r>
              <a:rPr lang="en-US" altLang="en-US" sz="3000" dirty="0" err="1">
                <a:latin typeface="UTM American Sans" panose="02040603050506020204" pitchFamily="18" charset="0"/>
              </a:rPr>
              <a:t>tên</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quan</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đã</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lấn</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át</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quyền</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vua</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coi</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thường</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phép</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nước</a:t>
            </a:r>
            <a:r>
              <a:rPr lang="en-US" altLang="en-US" sz="3000" dirty="0">
                <a:latin typeface="UTM American Sans" panose="02040603050506020204" pitchFamily="18" charset="0"/>
              </a:rPr>
              <a:t>?</a:t>
            </a:r>
          </a:p>
          <a:p>
            <a:endParaRPr lang="en-US" sz="3000" dirty="0">
              <a:latin typeface="UTM American Sans" panose="02040603050506020204" pitchFamily="18" charset="0"/>
            </a:endParaRPr>
          </a:p>
        </p:txBody>
      </p:sp>
      <p:sp>
        <p:nvSpPr>
          <p:cNvPr id="24" name="TextBox 23"/>
          <p:cNvSpPr txBox="1"/>
          <p:nvPr/>
        </p:nvSpPr>
        <p:spPr>
          <a:xfrm>
            <a:off x="3010997" y="3628088"/>
            <a:ext cx="8668829" cy="1477328"/>
          </a:xfrm>
          <a:prstGeom prst="rect">
            <a:avLst/>
          </a:prstGeom>
          <a:noFill/>
        </p:spPr>
        <p:txBody>
          <a:bodyPr wrap="square" rtlCol="0">
            <a:spAutoFit/>
          </a:bodyPr>
          <a:lstStyle/>
          <a:p>
            <a:pPr algn="ctr"/>
            <a:r>
              <a:rPr lang="en-US" altLang="en-US" sz="3000" dirty="0">
                <a:latin typeface="UTM American Sans" panose="02040603050506020204" pitchFamily="18" charset="0"/>
              </a:rPr>
              <a:t>2. </a:t>
            </a:r>
            <a:r>
              <a:rPr lang="en-US" altLang="en-US" sz="3000" dirty="0" err="1">
                <a:latin typeface="UTM American Sans" panose="02040603050506020204" pitchFamily="18" charset="0"/>
              </a:rPr>
              <a:t>Trước</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tình</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hình</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đó</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nhân</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dân</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và</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quan</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lại</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đã</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có</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phản</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ứng</a:t>
            </a:r>
            <a:r>
              <a:rPr lang="en-US" altLang="en-US" sz="3000" dirty="0">
                <a:latin typeface="UTM American Sans" panose="02040603050506020204" pitchFamily="18" charset="0"/>
              </a:rPr>
              <a:t> </a:t>
            </a:r>
            <a:r>
              <a:rPr lang="en-US" altLang="en-US" sz="3000" dirty="0" err="1">
                <a:latin typeface="UTM American Sans" panose="02040603050506020204" pitchFamily="18" charset="0"/>
              </a:rPr>
              <a:t>gì</a:t>
            </a:r>
            <a:r>
              <a:rPr lang="en-US" altLang="en-US" sz="3000" dirty="0">
                <a:latin typeface="UTM American Sans" panose="02040603050506020204" pitchFamily="18" charset="0"/>
              </a:rPr>
              <a:t>?</a:t>
            </a:r>
          </a:p>
          <a:p>
            <a:endParaRPr lang="en-US" sz="3000" dirty="0">
              <a:latin typeface="UTM American Sans" panose="02040603050506020204" pitchFamily="18" charset="0"/>
            </a:endParaRPr>
          </a:p>
        </p:txBody>
      </p:sp>
    </p:spTree>
    <p:extLst>
      <p:ext uri="{BB962C8B-B14F-4D97-AF65-F5344CB8AC3E}">
        <p14:creationId xmlns:p14="http://schemas.microsoft.com/office/powerpoint/2010/main" val="62599641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par>
                                <p:cTn id="11" presetID="2" presetClass="entr" presetSubtype="3" decel="5000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par>
                                <p:cTn id="15" presetID="2" presetClass="entr" presetSubtype="12" decel="5000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6" decel="5000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6" presetClass="emph" presetSubtype="0" fill="hold" nodeType="withEffect">
                                  <p:stCondLst>
                                    <p:cond delay="250"/>
                                  </p:stCondLst>
                                  <p:childTnLst>
                                    <p:animEffect transition="out" filter="fade">
                                      <p:cBhvr>
                                        <p:cTn id="24" dur="500" tmFilter="0, 0; .2, .5; .8, .5; 1, 0"/>
                                        <p:tgtEl>
                                          <p:spTgt spid="6"/>
                                        </p:tgtEl>
                                      </p:cBhvr>
                                    </p:animEffect>
                                    <p:animScale>
                                      <p:cBhvr>
                                        <p:cTn id="25" dur="250" autoRev="1" fill="hold"/>
                                        <p:tgtEl>
                                          <p:spTgt spid="6"/>
                                        </p:tgtEl>
                                      </p:cBhvr>
                                      <p:by x="105000" y="105000"/>
                                    </p:animScale>
                                  </p:childTnLst>
                                </p:cTn>
                              </p:par>
                              <p:par>
                                <p:cTn id="26" presetID="26" presetClass="emph" presetSubtype="0" fill="hold" nodeType="withEffect">
                                  <p:stCondLst>
                                    <p:cond delay="500"/>
                                  </p:stCondLst>
                                  <p:childTnLst>
                                    <p:animEffect transition="out" filter="fade">
                                      <p:cBhvr>
                                        <p:cTn id="27" dur="500" tmFilter="0, 0; .2, .5; .8, .5; 1, 0"/>
                                        <p:tgtEl>
                                          <p:spTgt spid="8"/>
                                        </p:tgtEl>
                                      </p:cBhvr>
                                    </p:animEffect>
                                    <p:animScale>
                                      <p:cBhvr>
                                        <p:cTn id="28" dur="250" autoRev="1" fill="hold"/>
                                        <p:tgtEl>
                                          <p:spTgt spid="8"/>
                                        </p:tgtEl>
                                      </p:cBhvr>
                                      <p:by x="105000" y="105000"/>
                                    </p:animScale>
                                  </p:childTnLst>
                                </p:cTn>
                              </p:par>
                              <p:par>
                                <p:cTn id="29" presetID="26" presetClass="emph" presetSubtype="0" fill="hold" nodeType="withEffect">
                                  <p:stCondLst>
                                    <p:cond delay="750"/>
                                  </p:stCondLst>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125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250"/>
                                        <p:tgtEl>
                                          <p:spTgt spid="14"/>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250"/>
                                        <p:tgtEl>
                                          <p:spTgt spid="16"/>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25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22">
                                            <p:txEl>
                                              <p:pRg st="0" end="0"/>
                                            </p:txEl>
                                          </p:spTgt>
                                        </p:tgtEl>
                                        <p:attrNameLst>
                                          <p:attrName>style.visibility</p:attrName>
                                        </p:attrNameLst>
                                      </p:cBhvr>
                                      <p:to>
                                        <p:strVal val="visible"/>
                                      </p:to>
                                    </p:set>
                                    <p:animEffect transition="in" filter="wipe(down)">
                                      <p:cBhvr>
                                        <p:cTn id="46" dur="500"/>
                                        <p:tgtEl>
                                          <p:spTgt spid="2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24">
                                            <p:txEl>
                                              <p:pRg st="0" end="0"/>
                                            </p:txEl>
                                          </p:spTgt>
                                        </p:tgtEl>
                                        <p:attrNameLst>
                                          <p:attrName>style.visibility</p:attrName>
                                        </p:attrNameLst>
                                      </p:cBhvr>
                                      <p:to>
                                        <p:strVal val="visible"/>
                                      </p:to>
                                    </p:set>
                                    <p:animEffect transition="in" filter="barn(inVertical)">
                                      <p:cBhvr>
                                        <p:cTn id="51" dur="500"/>
                                        <p:tgtEl>
                                          <p:spTgt spid="24">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23">
                                            <p:txEl>
                                              <p:pRg st="0" end="0"/>
                                            </p:txEl>
                                          </p:spTgt>
                                        </p:tgtEl>
                                        <p:attrNameLst>
                                          <p:attrName>style.visibility</p:attrName>
                                        </p:attrNameLst>
                                      </p:cBhvr>
                                      <p:to>
                                        <p:strVal val="visible"/>
                                      </p:to>
                                    </p:set>
                                    <p:animEffect transition="in" filter="wipe(down)">
                                      <p:cBhvr>
                                        <p:cTn id="56"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9" grpId="0" animBg="1"/>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574829" y="-5222998"/>
            <a:ext cx="1636314" cy="1140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a:xfrm>
            <a:off x="1904144" y="3566021"/>
            <a:ext cx="5882350" cy="501417"/>
            <a:chOff x="2227579" y="2336572"/>
            <a:chExt cx="4412337" cy="375976"/>
          </a:xfrm>
        </p:grpSpPr>
        <p:cxnSp>
          <p:nvCxnSpPr>
            <p:cNvPr id="6" name="AutoShape 18"/>
            <p:cNvCxnSpPr>
              <a:cxnSpLocks noChangeShapeType="1"/>
            </p:cNvCxnSpPr>
            <p:nvPr/>
          </p:nvCxnSpPr>
          <p:spPr bwMode="auto">
            <a:xfrm>
              <a:off x="4423380" y="2336572"/>
              <a:ext cx="0" cy="37597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 name="AutoShape 19"/>
            <p:cNvCxnSpPr>
              <a:cxnSpLocks noChangeShapeType="1"/>
            </p:cNvCxnSpPr>
            <p:nvPr/>
          </p:nvCxnSpPr>
          <p:spPr bwMode="auto">
            <a:xfrm rot="5400000">
              <a:off x="3137493" y="1426658"/>
              <a:ext cx="375974" cy="2195801"/>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8" name="AutoShape 19"/>
            <p:cNvCxnSpPr>
              <a:cxnSpLocks noChangeShapeType="1"/>
            </p:cNvCxnSpPr>
            <p:nvPr/>
          </p:nvCxnSpPr>
          <p:spPr bwMode="auto">
            <a:xfrm rot="16200000" flipH="1">
              <a:off x="5354029" y="1426660"/>
              <a:ext cx="375974" cy="2195801"/>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grpSp>
      <p:pic>
        <p:nvPicPr>
          <p:cNvPr id="9" name="Picture 2" descr="C:\Users\Thinkpad\Desktop\PNG\1_0004_图层-10.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36" r="5288" b="6991"/>
          <a:stretch/>
        </p:blipFill>
        <p:spPr bwMode="auto">
          <a:xfrm>
            <a:off x="9437041" y="4064105"/>
            <a:ext cx="2925770" cy="26947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1" y="3964104"/>
            <a:ext cx="3530500" cy="318414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5655" y="4166545"/>
            <a:ext cx="3081576" cy="277926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3524" y="4091046"/>
            <a:ext cx="3434362" cy="309743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F:\360安全浏览器下载\水墨\1402\chinaz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5884537" flipH="1">
            <a:off x="947803" y="2120927"/>
            <a:ext cx="1574975" cy="1575545"/>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522728" y="4414098"/>
            <a:ext cx="2217829" cy="1938992"/>
          </a:xfrm>
          <a:prstGeom prst="rect">
            <a:avLst/>
          </a:prstGeom>
          <a:noFill/>
        </p:spPr>
        <p:txBody>
          <a:bodyPr wrap="square" rtlCol="0">
            <a:spAutoFit/>
          </a:bodyPr>
          <a:lstStyle/>
          <a:p>
            <a:pPr algn="ctr"/>
            <a:r>
              <a:rPr lang="en-US" sz="2400" b="1" dirty="0" err="1">
                <a:latin typeface="UTM Androgyne" panose="02040603050506020204" pitchFamily="18" charset="0"/>
                <a:ea typeface="Tahoma" panose="020B0604030504040204" pitchFamily="34" charset="0"/>
                <a:cs typeface="Arial" panose="020B0604020202020204" pitchFamily="34" charset="0"/>
              </a:rPr>
              <a:t>Bắt</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dân</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đào</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hồ</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chất</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đá</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làm</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núi</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chở</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nước</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mặn</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nuôi</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hải</a:t>
            </a:r>
            <a:r>
              <a:rPr lang="en-US" sz="2400" b="1" dirty="0">
                <a:latin typeface="UTM Androgyne" panose="02040603050506020204" pitchFamily="18" charset="0"/>
                <a:ea typeface="Tahoma" panose="020B0604030504040204" pitchFamily="34" charset="0"/>
                <a:cs typeface="Arial" panose="020B0604020202020204" pitchFamily="34" charset="0"/>
              </a:rPr>
              <a:t> </a:t>
            </a:r>
            <a:r>
              <a:rPr lang="en-US" sz="2400" b="1" dirty="0" err="1">
                <a:latin typeface="UTM Androgyne" panose="02040603050506020204" pitchFamily="18" charset="0"/>
                <a:ea typeface="Tahoma" panose="020B0604030504040204" pitchFamily="34" charset="0"/>
                <a:cs typeface="Arial" panose="020B0604020202020204" pitchFamily="34" charset="0"/>
              </a:rPr>
              <a:t>sản</a:t>
            </a:r>
            <a:endParaRPr lang="en-US" sz="2400" b="1" dirty="0">
              <a:latin typeface="UTM Androgyne" panose="02040603050506020204" pitchFamily="18" charset="0"/>
              <a:ea typeface="Tahoma" panose="020B0604030504040204" pitchFamily="34" charset="0"/>
              <a:cs typeface="Arial" panose="020B0604020202020204" pitchFamily="34" charset="0"/>
            </a:endParaRPr>
          </a:p>
        </p:txBody>
      </p:sp>
      <p:sp>
        <p:nvSpPr>
          <p:cNvPr id="23" name="TextBox 22"/>
          <p:cNvSpPr txBox="1"/>
          <p:nvPr/>
        </p:nvSpPr>
        <p:spPr>
          <a:xfrm>
            <a:off x="6723415" y="4593323"/>
            <a:ext cx="1913597" cy="2092881"/>
          </a:xfrm>
          <a:prstGeom prst="rect">
            <a:avLst/>
          </a:prstGeom>
          <a:noFill/>
        </p:spPr>
        <p:txBody>
          <a:bodyPr wrap="square" rtlCol="0">
            <a:spAutoFit/>
          </a:bodyPr>
          <a:lstStyle/>
          <a:p>
            <a:pPr algn="ctr"/>
            <a:r>
              <a:rPr lang="en-US" sz="2600" b="1" dirty="0" err="1">
                <a:latin typeface="UTM Androgyne" panose="02040603050506020204" pitchFamily="18" charset="0"/>
                <a:ea typeface="Tahoma" panose="020B0604030504040204" pitchFamily="34" charset="0"/>
                <a:cs typeface="Arial" panose="020B0604020202020204" pitchFamily="34" charset="0"/>
              </a:rPr>
              <a:t>Vơ</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vét</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của</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dân</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nhân</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dân</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khổ</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cực</a:t>
            </a:r>
            <a:endParaRPr lang="en-US" sz="2600" b="1" dirty="0">
              <a:latin typeface="UTM Androgyne" panose="02040603050506020204" pitchFamily="18" charset="0"/>
              <a:ea typeface="Tahoma" panose="020B0604030504040204" pitchFamily="34" charset="0"/>
              <a:cs typeface="Arial" panose="020B0604020202020204" pitchFamily="34" charset="0"/>
            </a:endParaRPr>
          </a:p>
          <a:p>
            <a:pPr algn="ctr"/>
            <a:r>
              <a:rPr lang="en-US" sz="2600" b="1" dirty="0">
                <a:latin typeface="UTM Androgyne" panose="02040603050506020204" pitchFamily="18" charset="0"/>
                <a:ea typeface="Tahoma" panose="020B0604030504040204" pitchFamily="34" charset="0"/>
                <a:cs typeface="Arial" panose="020B0604020202020204" pitchFamily="34" charset="0"/>
              </a:rPr>
              <a:t> </a:t>
            </a:r>
          </a:p>
        </p:txBody>
      </p:sp>
      <p:sp>
        <p:nvSpPr>
          <p:cNvPr id="24" name="TextBox 23"/>
          <p:cNvSpPr txBox="1"/>
          <p:nvPr/>
        </p:nvSpPr>
        <p:spPr>
          <a:xfrm>
            <a:off x="3713733" y="4556109"/>
            <a:ext cx="2152737" cy="1692771"/>
          </a:xfrm>
          <a:prstGeom prst="rect">
            <a:avLst/>
          </a:prstGeom>
          <a:noFill/>
        </p:spPr>
        <p:txBody>
          <a:bodyPr wrap="square" rtlCol="0">
            <a:spAutoFit/>
          </a:bodyPr>
          <a:lstStyle/>
          <a:p>
            <a:pPr algn="ctr"/>
            <a:r>
              <a:rPr lang="en-US" sz="2600" b="1" dirty="0" err="1">
                <a:latin typeface="UTM Androgyne" panose="02040603050506020204" pitchFamily="18" charset="0"/>
                <a:ea typeface="Tahoma" panose="020B0604030504040204" pitchFamily="34" charset="0"/>
                <a:cs typeface="Arial" panose="020B0604020202020204" pitchFamily="34" charset="0"/>
              </a:rPr>
              <a:t>Đê</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điều</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không</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quan</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tâm</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lũ</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lụt</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mất</a:t>
            </a:r>
            <a:r>
              <a:rPr lang="en-US" sz="2600" b="1" dirty="0">
                <a:latin typeface="UTM Androgyne" panose="02040603050506020204" pitchFamily="18" charset="0"/>
                <a:ea typeface="Tahoma" panose="020B0604030504040204" pitchFamily="34" charset="0"/>
                <a:cs typeface="Arial" panose="020B0604020202020204" pitchFamily="34" charset="0"/>
              </a:rPr>
              <a:t>  </a:t>
            </a:r>
            <a:r>
              <a:rPr lang="en-US" sz="2600" b="1" dirty="0" err="1">
                <a:latin typeface="UTM Androgyne" panose="02040603050506020204" pitchFamily="18" charset="0"/>
                <a:ea typeface="Tahoma" panose="020B0604030504040204" pitchFamily="34" charset="0"/>
                <a:cs typeface="Arial" panose="020B0604020202020204" pitchFamily="34" charset="0"/>
              </a:rPr>
              <a:t>mùa</a:t>
            </a:r>
            <a:endParaRPr lang="en-US" sz="2600" b="1" dirty="0">
              <a:latin typeface="UTM Androgyne" panose="02040603050506020204" pitchFamily="18" charset="0"/>
              <a:ea typeface="Tahoma" panose="020B0604030504040204" pitchFamily="34" charset="0"/>
              <a:cs typeface="Arial" panose="020B0604020202020204" pitchFamily="34" charset="0"/>
            </a:endParaRPr>
          </a:p>
        </p:txBody>
      </p:sp>
      <p:sp>
        <p:nvSpPr>
          <p:cNvPr id="25" name="TextBox 24"/>
          <p:cNvSpPr txBox="1"/>
          <p:nvPr/>
        </p:nvSpPr>
        <p:spPr>
          <a:xfrm>
            <a:off x="10023305" y="4888352"/>
            <a:ext cx="1753242" cy="492443"/>
          </a:xfrm>
          <a:prstGeom prst="rect">
            <a:avLst/>
          </a:prstGeom>
          <a:noFill/>
        </p:spPr>
        <p:txBody>
          <a:bodyPr wrap="square" rtlCol="0">
            <a:spAutoFit/>
          </a:bodyPr>
          <a:lstStyle/>
          <a:p>
            <a:pPr algn="ctr"/>
            <a:endParaRPr lang="en-US" sz="2600" b="1" dirty="0">
              <a:latin typeface="Arial" panose="020B0604020202020204" pitchFamily="34" charset="0"/>
              <a:ea typeface="Tahoma" panose="020B0604030504040204" pitchFamily="34" charset="0"/>
              <a:cs typeface="Arial" panose="020B0604020202020204" pitchFamily="34" charset="0"/>
            </a:endParaRPr>
          </a:p>
        </p:txBody>
      </p:sp>
      <p:sp>
        <p:nvSpPr>
          <p:cNvPr id="27" name="Rectangle 26"/>
          <p:cNvSpPr/>
          <p:nvPr/>
        </p:nvSpPr>
        <p:spPr>
          <a:xfrm>
            <a:off x="417100" y="357944"/>
            <a:ext cx="7032854" cy="646331"/>
          </a:xfrm>
          <a:prstGeom prst="rect">
            <a:avLst/>
          </a:prstGeom>
        </p:spPr>
        <p:txBody>
          <a:bodyPr wrap="square">
            <a:spAutoFit/>
          </a:bodyPr>
          <a:lstStyle/>
          <a:p>
            <a:pPr algn="ctr">
              <a:spcBef>
                <a:spcPct val="50000"/>
              </a:spcBef>
            </a:pPr>
            <a:r>
              <a:rPr lang="nl-NL" sz="3600" i="1" dirty="0">
                <a:solidFill>
                  <a:schemeClr val="bg1"/>
                </a:solidFill>
                <a:latin typeface="UTM Ong Do Gia" panose="02040603050506020204" pitchFamily="18" charset="0"/>
              </a:rPr>
              <a:t>Tình hình nước ta vào cuối thời Trần như thế nào?</a:t>
            </a:r>
            <a:endParaRPr lang="en-US" sz="3600" dirty="0">
              <a:solidFill>
                <a:schemeClr val="bg1"/>
              </a:solidFill>
              <a:latin typeface="UTM Ong Do Gia" panose="02040603050506020204" pitchFamily="18" charset="0"/>
            </a:endParaRPr>
          </a:p>
        </p:txBody>
      </p:sp>
      <p:sp>
        <p:nvSpPr>
          <p:cNvPr id="28" name="Flowchart: Terminator 27"/>
          <p:cNvSpPr/>
          <p:nvPr/>
        </p:nvSpPr>
        <p:spPr>
          <a:xfrm>
            <a:off x="1469888" y="1206717"/>
            <a:ext cx="8676070" cy="2136907"/>
          </a:xfrm>
          <a:prstGeom prst="flowChartTerminator">
            <a:avLst/>
          </a:prstGeom>
          <a:noFill/>
          <a:ln w="28575">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r>
              <a:rPr lang="nl-NL" altLang="en-US" sz="3000" b="1" dirty="0">
                <a:solidFill>
                  <a:srgbClr val="002060"/>
                </a:solidFill>
                <a:latin typeface="UTM Androgyne" panose="02040603050506020204" pitchFamily="18" charset="0"/>
                <a:cs typeface="Times New Roman" panose="02020603050405020304" pitchFamily="18" charset="0"/>
              </a:rPr>
              <a:t>Vua quan nhà Trần chỉ mải ăn chơi, vơ vét, bóc lột của dân để làm giàu, không còn quan tâm đến  tình hình đất nước.</a:t>
            </a:r>
            <a:endParaRPr lang="en-US" sz="3000" b="1" dirty="0">
              <a:solidFill>
                <a:srgbClr val="002060"/>
              </a:solidFill>
              <a:latin typeface="UTM Androgyne" panose="02040603050506020204" pitchFamily="18" charset="0"/>
              <a:cs typeface="Times New Roman" panose="02020603050405020304" pitchFamily="18" charset="0"/>
            </a:endParaRPr>
          </a:p>
        </p:txBody>
      </p:sp>
      <p:cxnSp>
        <p:nvCxnSpPr>
          <p:cNvPr id="33" name="Straight Connector 32"/>
          <p:cNvCxnSpPr/>
          <p:nvPr/>
        </p:nvCxnSpPr>
        <p:spPr>
          <a:xfrm>
            <a:off x="7786495" y="3816727"/>
            <a:ext cx="3167255" cy="0"/>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Arrow Connector 34"/>
          <p:cNvCxnSpPr/>
          <p:nvPr/>
        </p:nvCxnSpPr>
        <p:spPr>
          <a:xfrm>
            <a:off x="10944225" y="3816727"/>
            <a:ext cx="0" cy="2743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7" name="Picture 36"/>
          <p:cNvPicPr>
            <a:picLocks noChangeAspect="1"/>
          </p:cNvPicPr>
          <p:nvPr/>
        </p:nvPicPr>
        <p:blipFill>
          <a:blip r:embed="rId5"/>
          <a:stretch>
            <a:fillRect/>
          </a:stretch>
        </p:blipFill>
        <p:spPr>
          <a:xfrm>
            <a:off x="9826520" y="1843547"/>
            <a:ext cx="2289422" cy="3323808"/>
          </a:xfrm>
          <a:prstGeom prst="rect">
            <a:avLst/>
          </a:prstGeom>
        </p:spPr>
      </p:pic>
      <p:sp>
        <p:nvSpPr>
          <p:cNvPr id="2" name="TextBox 1"/>
          <p:cNvSpPr txBox="1"/>
          <p:nvPr/>
        </p:nvSpPr>
        <p:spPr>
          <a:xfrm>
            <a:off x="9934070" y="4414098"/>
            <a:ext cx="1648232" cy="2339102"/>
          </a:xfrm>
          <a:prstGeom prst="rect">
            <a:avLst/>
          </a:prstGeom>
          <a:noFill/>
        </p:spPr>
        <p:txBody>
          <a:bodyPr wrap="square" rtlCol="0">
            <a:spAutoFit/>
          </a:bodyPr>
          <a:lstStyle/>
          <a:p>
            <a:pPr algn="ctr"/>
            <a:r>
              <a:rPr lang="nl-NL" sz="2600" b="1" dirty="0">
                <a:latin typeface="UTM Androgyne" panose="02040603050506020204" pitchFamily="18" charset="0"/>
              </a:rPr>
              <a:t>Giặc ngoại xâm lăm le bờ cõi.</a:t>
            </a:r>
            <a:endParaRPr lang="en-US" sz="2600" b="1" dirty="0">
              <a:latin typeface="UTM Androgyne" panose="02040603050506020204" pitchFamily="18" charset="0"/>
            </a:endParaRPr>
          </a:p>
          <a:p>
            <a:pPr algn="ctr"/>
            <a:r>
              <a:rPr lang="nl-NL" sz="2400" b="1" dirty="0">
                <a:latin typeface="UTM Androgyne" panose="02040603050506020204" pitchFamily="18" charset="0"/>
              </a:rPr>
              <a:t> </a:t>
            </a:r>
            <a:endParaRPr lang="en-US" sz="2400" b="1" dirty="0">
              <a:latin typeface="UTM Androgyne" panose="02040603050506020204" pitchFamily="18" charset="0"/>
            </a:endParaRPr>
          </a:p>
          <a:p>
            <a:endParaRPr lang="en-US" dirty="0">
              <a:latin typeface="UTM Androgyne" panose="02040603050506020204" pitchFamily="18" charset="0"/>
            </a:endParaRPr>
          </a:p>
        </p:txBody>
      </p:sp>
    </p:spTree>
    <p:extLst>
      <p:ext uri="{BB962C8B-B14F-4D97-AF65-F5344CB8AC3E}">
        <p14:creationId xmlns:p14="http://schemas.microsoft.com/office/powerpoint/2010/main" val="51899103"/>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circle(in)">
                                      <p:cBhvr>
                                        <p:cTn id="7" dur="2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ircle(in)">
                                      <p:cBhvr>
                                        <p:cTn id="12" dur="2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circle(in)">
                                      <p:cBhvr>
                                        <p:cTn id="17" dur="2000"/>
                                        <p:tgtEl>
                                          <p:spTgt spid="28"/>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ppt_w</p:attrName>
                                        </p:attrNameLst>
                                      </p:cBhvr>
                                      <p:tavLst>
                                        <p:tav tm="0">
                                          <p:val>
                                            <p:fltVal val="0"/>
                                          </p:val>
                                        </p:tav>
                                        <p:tav tm="100000">
                                          <p:val>
                                            <p:strVal val="#ppt_w"/>
                                          </p:val>
                                        </p:tav>
                                      </p:tavLst>
                                    </p:anim>
                                    <p:anim calcmode="lin" valueType="num">
                                      <p:cBhvr>
                                        <p:cTn id="22" dur="1000" fill="hold"/>
                                        <p:tgtEl>
                                          <p:spTgt spid="21"/>
                                        </p:tgtEl>
                                        <p:attrNameLst>
                                          <p:attrName>ppt_h</p:attrName>
                                        </p:attrNameLst>
                                      </p:cBhvr>
                                      <p:tavLst>
                                        <p:tav tm="0">
                                          <p:val>
                                            <p:fltVal val="0"/>
                                          </p:val>
                                        </p:tav>
                                        <p:tav tm="100000">
                                          <p:val>
                                            <p:strVal val="#ppt_h"/>
                                          </p:val>
                                        </p:tav>
                                      </p:tavLst>
                                    </p:anim>
                                    <p:anim calcmode="lin" valueType="num">
                                      <p:cBhvr>
                                        <p:cTn id="23" dur="1000" fill="hold"/>
                                        <p:tgtEl>
                                          <p:spTgt spid="21"/>
                                        </p:tgtEl>
                                        <p:attrNameLst>
                                          <p:attrName>style.rotation</p:attrName>
                                        </p:attrNameLst>
                                      </p:cBhvr>
                                      <p:tavLst>
                                        <p:tav tm="0">
                                          <p:val>
                                            <p:fltVal val="90"/>
                                          </p:val>
                                        </p:tav>
                                        <p:tav tm="100000">
                                          <p:val>
                                            <p:fltVal val="0"/>
                                          </p:val>
                                        </p:tav>
                                      </p:tavLst>
                                    </p:anim>
                                    <p:animEffect transition="in" filter="fade">
                                      <p:cBhvr>
                                        <p:cTn id="24" dur="10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circle(in)">
                                      <p:cBhvr>
                                        <p:cTn id="29" dur="2000"/>
                                        <p:tgtEl>
                                          <p:spTgt spid="33"/>
                                        </p:tgtEl>
                                      </p:cBhvr>
                                    </p:animEffect>
                                  </p:childTnLst>
                                </p:cTn>
                              </p:par>
                              <p:par>
                                <p:cTn id="30" presetID="6" presetClass="entr" presetSubtype="16"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2000"/>
                                        <p:tgtEl>
                                          <p:spTgt spid="5"/>
                                        </p:tgtEl>
                                      </p:cBhvr>
                                    </p:animEffect>
                                  </p:childTnLst>
                                </p:cTn>
                              </p:par>
                              <p:par>
                                <p:cTn id="33" presetID="6" presetClass="entr" presetSubtype="16"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circle(in)">
                                      <p:cBhvr>
                                        <p:cTn id="35" dur="2000"/>
                                        <p:tgtEl>
                                          <p:spTgt spid="12"/>
                                        </p:tgtEl>
                                      </p:cBhvr>
                                    </p:animEffect>
                                  </p:childTnLst>
                                </p:cTn>
                              </p:par>
                              <p:par>
                                <p:cTn id="36" presetID="6" presetClass="entr" presetSubtype="16"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circle(in)">
                                      <p:cBhvr>
                                        <p:cTn id="38" dur="2000"/>
                                        <p:tgtEl>
                                          <p:spTgt spid="15"/>
                                        </p:tgtEl>
                                      </p:cBhvr>
                                    </p:animEffect>
                                  </p:childTnLst>
                                </p:cTn>
                              </p:par>
                              <p:par>
                                <p:cTn id="39" presetID="6" presetClass="entr" presetSubtype="16"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circle(in)">
                                      <p:cBhvr>
                                        <p:cTn id="41" dur="2000"/>
                                        <p:tgtEl>
                                          <p:spTgt spid="18"/>
                                        </p:tgtEl>
                                      </p:cBhvr>
                                    </p:animEffect>
                                  </p:childTnLst>
                                </p:cTn>
                              </p:par>
                              <p:par>
                                <p:cTn id="42" presetID="6" presetClass="entr" presetSubtype="16"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circle(in)">
                                      <p:cBhvr>
                                        <p:cTn id="44" dur="20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down)">
                                      <p:cBhvr>
                                        <p:cTn id="55" dur="500"/>
                                        <p:tgtEl>
                                          <p:spTgt spid="24"/>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barn(inVertical)">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grpId="0" nodeType="clickEffect" nodePh="1">
                                  <p:stCondLst>
                                    <p:cond delay="0"/>
                                  </p:stCondLst>
                                  <p:endCondLst>
                                    <p:cond evt="begin" delay="0">
                                      <p:tn val="63"/>
                                    </p:cond>
                                  </p:endCondLst>
                                  <p:childTnLst>
                                    <p:set>
                                      <p:cBhvr>
                                        <p:cTn id="64" dur="1" fill="hold">
                                          <p:stCondLst>
                                            <p:cond delay="0"/>
                                          </p:stCondLst>
                                        </p:cTn>
                                        <p:tgtEl>
                                          <p:spTgt spid="25"/>
                                        </p:tgtEl>
                                        <p:attrNameLst>
                                          <p:attrName>style.visibility</p:attrName>
                                        </p:attrNameLst>
                                      </p:cBhvr>
                                      <p:to>
                                        <p:strVal val="visible"/>
                                      </p:to>
                                    </p:set>
                                    <p:animEffect transition="in" filter="circle(in)">
                                      <p:cBhvr>
                                        <p:cTn id="65" dur="2000"/>
                                        <p:tgtEl>
                                          <p:spTgt spid="25"/>
                                        </p:tgtEl>
                                      </p:cBhvr>
                                    </p:animEffect>
                                  </p:childTnLst>
                                </p:cTn>
                              </p:par>
                            </p:childTnLst>
                          </p:cTn>
                        </p:par>
                      </p:childTnLst>
                    </p:cTn>
                  </p:par>
                  <p:par>
                    <p:cTn id="66" fill="hold">
                      <p:stCondLst>
                        <p:cond delay="indefinite"/>
                      </p:stCondLst>
                      <p:childTnLst>
                        <p:par>
                          <p:cTn id="67" fill="hold">
                            <p:stCondLst>
                              <p:cond delay="0"/>
                            </p:stCondLst>
                            <p:childTnLst>
                              <p:par>
                                <p:cTn id="68" presetID="6" presetClass="entr" presetSubtype="16" fill="hold" grpId="0" nodeType="click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circle(in)">
                                      <p:cBhvr>
                                        <p:cTn id="7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7" grpId="0"/>
      <p:bldP spid="28"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70228" y="-890096"/>
            <a:ext cx="12082556" cy="2766465"/>
            <a:chOff x="-2" y="0"/>
            <a:chExt cx="6619368" cy="950731"/>
          </a:xfrm>
        </p:grpSpPr>
        <p:pic>
          <p:nvPicPr>
            <p:cNvPr id="3"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34316" y="-283431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
            <p:cNvSpPr txBox="1">
              <a:spLocks noChangeArrowheads="1"/>
            </p:cNvSpPr>
            <p:nvPr/>
          </p:nvSpPr>
          <p:spPr bwMode="auto">
            <a:xfrm>
              <a:off x="1489318" y="317178"/>
              <a:ext cx="3966918" cy="369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b="1"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712078" y="4285072"/>
            <a:ext cx="1745497" cy="2375327"/>
            <a:chOff x="2627784" y="1779662"/>
            <a:chExt cx="2005225" cy="2905489"/>
          </a:xfrm>
        </p:grpSpPr>
        <p:pic>
          <p:nvPicPr>
            <p:cNvPr id="6" name="Picture 2" descr="C:\Users\Thinkpad\Desktop\PNG\1_0003_渐变映射-2-副本-2.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Thinkpad\Desktop\PNG\1_0008_图层-16-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4735"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组合 8"/>
          <p:cNvGrpSpPr/>
          <p:nvPr/>
        </p:nvGrpSpPr>
        <p:grpSpPr>
          <a:xfrm>
            <a:off x="9608464" y="4119613"/>
            <a:ext cx="1762125" cy="2261654"/>
            <a:chOff x="2627784" y="1779662"/>
            <a:chExt cx="2005225" cy="2905489"/>
          </a:xfrm>
        </p:grpSpPr>
        <p:pic>
          <p:nvPicPr>
            <p:cNvPr id="10" name="Picture 2" descr="C:\Users\Thinkpad\Desktop\PNG\1_0003_渐变映射-2-副本-2.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Thinkpad\Desktop\PNG\1_0008_图层-16-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4735"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组合 12"/>
          <p:cNvGrpSpPr/>
          <p:nvPr/>
        </p:nvGrpSpPr>
        <p:grpSpPr>
          <a:xfrm>
            <a:off x="5388918" y="3944411"/>
            <a:ext cx="2370749" cy="2849904"/>
            <a:chOff x="2627784" y="1779662"/>
            <a:chExt cx="2005225" cy="2905489"/>
          </a:xfrm>
        </p:grpSpPr>
        <p:pic>
          <p:nvPicPr>
            <p:cNvPr id="14" name="Picture 2" descr="C:\Users\Thinkpad\Desktop\PNG\1_0003_渐变映射-2-副本-2.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hinkpad\Desktop\PNG\1_0008_图层-16-副本.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6829"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TextBox 39"/>
          <p:cNvSpPr txBox="1"/>
          <p:nvPr/>
        </p:nvSpPr>
        <p:spPr>
          <a:xfrm>
            <a:off x="288027" y="2230061"/>
            <a:ext cx="4120736" cy="2092877"/>
          </a:xfrm>
          <a:prstGeom prst="rect">
            <a:avLst/>
          </a:prstGeom>
          <a:noFill/>
        </p:spPr>
        <p:txBody>
          <a:bodyPr wrap="square" lIns="121917" tIns="60958" rIns="121917" bIns="60958"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Không</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chịu</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nổi</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áp</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bức</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nông</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dân</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nô</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tì</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nổi</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dậy</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đấu</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 </a:t>
            </a:r>
            <a:r>
              <a:rPr lang="en-US" altLang="zh-CN" sz="3400" dirty="0" err="1">
                <a:latin typeface="UTM Androgyne" panose="02040603050506020204" pitchFamily="18" charset="0"/>
                <a:ea typeface="ZapfChancery-Medium" panose="00000400000000000000" pitchFamily="2" charset="0"/>
                <a:cs typeface="Arial" panose="020B0604020202020204" pitchFamily="34" charset="0"/>
              </a:rPr>
              <a:t>tranh</a:t>
            </a:r>
            <a:r>
              <a:rPr lang="en-US" altLang="zh-CN" sz="3400" dirty="0">
                <a:latin typeface="UTM Androgyne" panose="02040603050506020204" pitchFamily="18" charset="0"/>
                <a:ea typeface="ZapfChancery-Medium" panose="00000400000000000000" pitchFamily="2" charset="0"/>
                <a:cs typeface="Arial" panose="020B0604020202020204" pitchFamily="34" charset="0"/>
              </a:rPr>
              <a:t>.</a:t>
            </a:r>
            <a:endParaRPr lang="zh-CN" altLang="en-US" sz="3400" dirty="0">
              <a:latin typeface="UTM Androgyne" panose="02040603050506020204" pitchFamily="18" charset="0"/>
              <a:ea typeface="ZapfChancery-Medium" panose="00000400000000000000" pitchFamily="2" charset="0"/>
              <a:cs typeface="Arial" panose="020B0604020202020204" pitchFamily="34" charset="0"/>
            </a:endParaRPr>
          </a:p>
        </p:txBody>
      </p:sp>
      <p:sp>
        <p:nvSpPr>
          <p:cNvPr id="18" name="TextBox 41"/>
          <p:cNvSpPr txBox="1"/>
          <p:nvPr/>
        </p:nvSpPr>
        <p:spPr>
          <a:xfrm>
            <a:off x="8669026" y="2460931"/>
            <a:ext cx="3032957" cy="1391467"/>
          </a:xfrm>
          <a:prstGeom prst="rect">
            <a:avLst/>
          </a:prstGeom>
          <a:noFill/>
        </p:spPr>
        <p:txBody>
          <a:bodyPr wrap="square" lIns="121917" tIns="60958" rIns="121917" bIns="60958"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en-US" altLang="zh-CN" sz="3400" dirty="0" err="1">
                <a:latin typeface="UTM Androgyne" panose="02040603050506020204" pitchFamily="18" charset="0"/>
                <a:cs typeface="Tahoma" panose="020B0604030504040204" pitchFamily="34" charset="0"/>
              </a:rPr>
              <a:t>Tiêu</a:t>
            </a:r>
            <a:r>
              <a:rPr lang="en-US" altLang="zh-CN" sz="3400" dirty="0">
                <a:latin typeface="UTM Androgyne" panose="02040603050506020204" pitchFamily="18" charset="0"/>
                <a:cs typeface="Tahoma" panose="020B0604030504040204" pitchFamily="34" charset="0"/>
              </a:rPr>
              <a:t> </a:t>
            </a:r>
            <a:r>
              <a:rPr lang="en-US" altLang="zh-CN" sz="3400" dirty="0" err="1">
                <a:latin typeface="UTM Androgyne" panose="02040603050506020204" pitchFamily="18" charset="0"/>
                <a:cs typeface="Tahoma" panose="020B0604030504040204" pitchFamily="34" charset="0"/>
              </a:rPr>
              <a:t>biểu</a:t>
            </a:r>
            <a:r>
              <a:rPr lang="en-US" altLang="zh-CN" sz="3400" dirty="0">
                <a:latin typeface="UTM Androgyne" panose="02040603050506020204" pitchFamily="18" charset="0"/>
                <a:cs typeface="Tahoma" panose="020B0604030504040204" pitchFamily="34" charset="0"/>
              </a:rPr>
              <a:t> </a:t>
            </a:r>
            <a:r>
              <a:rPr lang="en-US" altLang="zh-CN" sz="3400" dirty="0" err="1">
                <a:latin typeface="UTM Androgyne" panose="02040603050506020204" pitchFamily="18" charset="0"/>
                <a:cs typeface="Tahoma" panose="020B0604030504040204" pitchFamily="34" charset="0"/>
              </a:rPr>
              <a:t>là</a:t>
            </a:r>
            <a:r>
              <a:rPr lang="en-US" altLang="zh-CN" sz="3400" dirty="0">
                <a:latin typeface="UTM Androgyne" panose="02040603050506020204" pitchFamily="18" charset="0"/>
                <a:cs typeface="Tahoma" panose="020B0604030504040204" pitchFamily="34" charset="0"/>
              </a:rPr>
              <a:t> Chu </a:t>
            </a:r>
            <a:r>
              <a:rPr lang="en-US" altLang="zh-CN" sz="3400" dirty="0" err="1">
                <a:latin typeface="UTM Androgyne" panose="02040603050506020204" pitchFamily="18" charset="0"/>
                <a:cs typeface="Tahoma" panose="020B0604030504040204" pitchFamily="34" charset="0"/>
              </a:rPr>
              <a:t>Văn</a:t>
            </a:r>
            <a:r>
              <a:rPr lang="en-US" altLang="zh-CN" sz="3400" dirty="0">
                <a:latin typeface="UTM Androgyne" panose="02040603050506020204" pitchFamily="18" charset="0"/>
                <a:cs typeface="Tahoma" panose="020B0604030504040204" pitchFamily="34" charset="0"/>
              </a:rPr>
              <a:t> An</a:t>
            </a:r>
            <a:endParaRPr lang="zh-CN" altLang="en-US" sz="3400" dirty="0">
              <a:latin typeface="UTM Androgyne" panose="02040603050506020204" pitchFamily="18" charset="0"/>
              <a:cs typeface="Tahoma" panose="020B0604030504040204" pitchFamily="34" charset="0"/>
            </a:endParaRPr>
          </a:p>
        </p:txBody>
      </p:sp>
      <p:sp>
        <p:nvSpPr>
          <p:cNvPr id="19" name="Rectangle 18"/>
          <p:cNvSpPr/>
          <p:nvPr/>
        </p:nvSpPr>
        <p:spPr>
          <a:xfrm>
            <a:off x="1015598" y="260794"/>
            <a:ext cx="5963492" cy="1261884"/>
          </a:xfrm>
          <a:prstGeom prst="rect">
            <a:avLst/>
          </a:prstGeom>
        </p:spPr>
        <p:txBody>
          <a:bodyPr wrap="none">
            <a:spAutoFit/>
          </a:bodyPr>
          <a:lstStyle/>
          <a:p>
            <a:pPr algn="ctr"/>
            <a:r>
              <a:rPr lang="en-US" altLang="en-US" sz="3800" dirty="0" err="1">
                <a:solidFill>
                  <a:schemeClr val="bg1"/>
                </a:solidFill>
                <a:latin typeface="UTM Ong Do Gia" panose="02040603050506020204" pitchFamily="18" charset="0"/>
              </a:rPr>
              <a:t>Trước</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tình</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hình</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đó</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nhân</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dân</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và</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quan</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lại</a:t>
            </a:r>
            <a:endParaRPr lang="en-US" altLang="en-US" sz="3800" dirty="0">
              <a:solidFill>
                <a:schemeClr val="bg1"/>
              </a:solidFill>
              <a:latin typeface="UTM Ong Do Gia" panose="02040603050506020204" pitchFamily="18" charset="0"/>
            </a:endParaRPr>
          </a:p>
          <a:p>
            <a:pPr algn="ct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đã</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có</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phản</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ứng</a:t>
            </a:r>
            <a:r>
              <a:rPr lang="en-US" altLang="en-US" sz="3800" dirty="0">
                <a:solidFill>
                  <a:schemeClr val="bg1"/>
                </a:solidFill>
                <a:latin typeface="UTM Ong Do Gia" panose="02040603050506020204" pitchFamily="18" charset="0"/>
              </a:rPr>
              <a:t> </a:t>
            </a:r>
            <a:r>
              <a:rPr lang="en-US" altLang="en-US" sz="3800" dirty="0" err="1">
                <a:solidFill>
                  <a:schemeClr val="bg1"/>
                </a:solidFill>
                <a:latin typeface="UTM Ong Do Gia" panose="02040603050506020204" pitchFamily="18" charset="0"/>
              </a:rPr>
              <a:t>gì</a:t>
            </a:r>
            <a:r>
              <a:rPr lang="en-US" altLang="en-US" sz="3800" dirty="0">
                <a:solidFill>
                  <a:schemeClr val="bg1"/>
                </a:solidFill>
                <a:latin typeface="UTM Ong Do Gia" panose="02040603050506020204" pitchFamily="18" charset="0"/>
              </a:rPr>
              <a:t>?</a:t>
            </a:r>
          </a:p>
        </p:txBody>
      </p:sp>
      <p:sp>
        <p:nvSpPr>
          <p:cNvPr id="20" name="TextBox 41"/>
          <p:cNvSpPr txBox="1"/>
          <p:nvPr/>
        </p:nvSpPr>
        <p:spPr>
          <a:xfrm>
            <a:off x="5057813" y="2460931"/>
            <a:ext cx="3032957" cy="1391467"/>
          </a:xfrm>
          <a:prstGeom prst="rect">
            <a:avLst/>
          </a:prstGeom>
          <a:noFill/>
        </p:spPr>
        <p:txBody>
          <a:bodyPr wrap="square" lIns="121917" tIns="60958" rIns="121917" bIns="60958"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en-US" altLang="zh-CN" sz="3400" dirty="0" err="1">
                <a:latin typeface="UTM Androgyne" panose="02040603050506020204" pitchFamily="18" charset="0"/>
                <a:ea typeface="Tahoma" panose="020B0604030504040204" pitchFamily="34" charset="0"/>
                <a:cs typeface="Tahoma" panose="020B0604030504040204" pitchFamily="34" charset="0"/>
              </a:rPr>
              <a:t>Một</a:t>
            </a:r>
            <a:r>
              <a:rPr lang="en-US" altLang="zh-CN" sz="3400" dirty="0">
                <a:latin typeface="UTM Androgyne" panose="02040603050506020204" pitchFamily="18" charset="0"/>
                <a:ea typeface="Tahoma" panose="020B0604030504040204" pitchFamily="34" charset="0"/>
                <a:cs typeface="Tahoma" panose="020B0604030504040204" pitchFamily="34" charset="0"/>
              </a:rPr>
              <a:t> </a:t>
            </a:r>
            <a:r>
              <a:rPr lang="en-US" altLang="zh-CN" sz="3400" dirty="0" err="1">
                <a:latin typeface="UTM Androgyne" panose="02040603050506020204" pitchFamily="18" charset="0"/>
                <a:ea typeface="Tahoma" panose="020B0604030504040204" pitchFamily="34" charset="0"/>
                <a:cs typeface="Tahoma" panose="020B0604030504040204" pitchFamily="34" charset="0"/>
              </a:rPr>
              <a:t>số</a:t>
            </a:r>
            <a:r>
              <a:rPr lang="en-US" altLang="zh-CN" sz="3400" dirty="0">
                <a:latin typeface="UTM Androgyne" panose="02040603050506020204" pitchFamily="18" charset="0"/>
                <a:ea typeface="Tahoma" panose="020B0604030504040204" pitchFamily="34" charset="0"/>
                <a:cs typeface="Tahoma" panose="020B0604030504040204" pitchFamily="34" charset="0"/>
              </a:rPr>
              <a:t> </a:t>
            </a:r>
            <a:r>
              <a:rPr lang="en-US" altLang="zh-CN" sz="3400" dirty="0" err="1">
                <a:latin typeface="UTM Androgyne" panose="02040603050506020204" pitchFamily="18" charset="0"/>
                <a:ea typeface="Tahoma" panose="020B0604030504040204" pitchFamily="34" charset="0"/>
                <a:cs typeface="Tahoma" panose="020B0604030504040204" pitchFamily="34" charset="0"/>
              </a:rPr>
              <a:t>quan</a:t>
            </a:r>
            <a:r>
              <a:rPr lang="en-US" altLang="zh-CN" sz="3400" dirty="0">
                <a:latin typeface="UTM Androgyne" panose="02040603050506020204" pitchFamily="18" charset="0"/>
                <a:ea typeface="Tahoma" panose="020B0604030504040204" pitchFamily="34" charset="0"/>
                <a:cs typeface="Tahoma" panose="020B0604030504040204" pitchFamily="34" charset="0"/>
              </a:rPr>
              <a:t> </a:t>
            </a:r>
            <a:r>
              <a:rPr lang="en-US" altLang="zh-CN" sz="3400" dirty="0" err="1">
                <a:latin typeface="UTM Androgyne" panose="02040603050506020204" pitchFamily="18" charset="0"/>
                <a:ea typeface="Tahoma" panose="020B0604030504040204" pitchFamily="34" charset="0"/>
                <a:cs typeface="Tahoma" panose="020B0604030504040204" pitchFamily="34" charset="0"/>
              </a:rPr>
              <a:t>cũng</a:t>
            </a:r>
            <a:r>
              <a:rPr lang="en-US" altLang="zh-CN" sz="3400" dirty="0">
                <a:latin typeface="UTM Androgyne" panose="02040603050506020204" pitchFamily="18" charset="0"/>
                <a:ea typeface="Tahoma" panose="020B0604030504040204" pitchFamily="34" charset="0"/>
                <a:cs typeface="Tahoma" panose="020B0604030504040204" pitchFamily="34" charset="0"/>
              </a:rPr>
              <a:t> </a:t>
            </a:r>
            <a:r>
              <a:rPr lang="en-US" altLang="zh-CN" sz="3400" dirty="0" err="1">
                <a:latin typeface="UTM Androgyne" panose="02040603050506020204" pitchFamily="18" charset="0"/>
                <a:ea typeface="Tahoma" panose="020B0604030504040204" pitchFamily="34" charset="0"/>
                <a:cs typeface="Tahoma" panose="020B0604030504040204" pitchFamily="34" charset="0"/>
              </a:rPr>
              <a:t>bất</a:t>
            </a:r>
            <a:r>
              <a:rPr lang="en-US" altLang="zh-CN" sz="3400" dirty="0">
                <a:latin typeface="UTM Androgyne" panose="02040603050506020204" pitchFamily="18" charset="0"/>
                <a:ea typeface="Tahoma" panose="020B0604030504040204" pitchFamily="34" charset="0"/>
                <a:cs typeface="Tahoma" panose="020B0604030504040204" pitchFamily="34" charset="0"/>
              </a:rPr>
              <a:t> </a:t>
            </a:r>
            <a:r>
              <a:rPr lang="en-US" altLang="zh-CN" sz="3400" dirty="0" err="1">
                <a:latin typeface="UTM Androgyne" panose="02040603050506020204" pitchFamily="18" charset="0"/>
                <a:ea typeface="Tahoma" panose="020B0604030504040204" pitchFamily="34" charset="0"/>
                <a:cs typeface="Tahoma" panose="020B0604030504040204" pitchFamily="34" charset="0"/>
              </a:rPr>
              <a:t>bình</a:t>
            </a:r>
            <a:endParaRPr lang="zh-CN" altLang="en-US" sz="3400" dirty="0">
              <a:latin typeface="UTM Androgyne" panose="02040603050506020204" pitchFamily="18" charset="0"/>
              <a:cs typeface="Tahoma" panose="020B0604030504040204" pitchFamily="34" charset="0"/>
            </a:endParaRPr>
          </a:p>
        </p:txBody>
      </p:sp>
    </p:spTree>
    <p:extLst>
      <p:ext uri="{BB962C8B-B14F-4D97-AF65-F5344CB8AC3E}">
        <p14:creationId xmlns:p14="http://schemas.microsoft.com/office/powerpoint/2010/main" val="1039453450"/>
      </p:ext>
    </p:extLst>
  </p:cSld>
  <p:clrMapOvr>
    <a:masterClrMapping/>
  </p:clrMapOvr>
  <mc:AlternateContent xmlns:mc="http://schemas.openxmlformats.org/markup-compatibility/2006" xmlns:p14="http://schemas.microsoft.com/office/powerpoint/2010/main">
    <mc:Choice Requires="p14">
      <p:transition spd="slow" p14:dur="25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12" presetClass="entr" presetSubtype="2"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p:tgtEl>
                                          <p:spTgt spid="5"/>
                                        </p:tgtEl>
                                        <p:attrNameLst>
                                          <p:attrName>ppt_x</p:attrName>
                                        </p:attrNameLst>
                                      </p:cBhvr>
                                      <p:tavLst>
                                        <p:tav tm="0">
                                          <p:val>
                                            <p:strVal val="#ppt_x+#ppt_w*1.125000"/>
                                          </p:val>
                                        </p:tav>
                                        <p:tav tm="100000">
                                          <p:val>
                                            <p:strVal val="#ppt_x"/>
                                          </p:val>
                                        </p:tav>
                                      </p:tavLst>
                                    </p:anim>
                                    <p:animEffect transition="in" filter="wipe(left)">
                                      <p:cBhvr>
                                        <p:cTn id="13" dur="1000"/>
                                        <p:tgtEl>
                                          <p:spTgt spid="5"/>
                                        </p:tgtEl>
                                      </p:cBhvr>
                                    </p:animEffect>
                                  </p:childTnLst>
                                </p:cTn>
                              </p:par>
                              <p:par>
                                <p:cTn id="14" presetID="12" presetClass="entr" presetSubtype="8"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p:tgtEl>
                                          <p:spTgt spid="9"/>
                                        </p:tgtEl>
                                        <p:attrNameLst>
                                          <p:attrName>ppt_x</p:attrName>
                                        </p:attrNameLst>
                                      </p:cBhvr>
                                      <p:tavLst>
                                        <p:tav tm="0">
                                          <p:val>
                                            <p:strVal val="#ppt_x-#ppt_w*1.125000"/>
                                          </p:val>
                                        </p:tav>
                                        <p:tav tm="100000">
                                          <p:val>
                                            <p:strVal val="#ppt_x"/>
                                          </p:val>
                                        </p:tav>
                                      </p:tavLst>
                                    </p:anim>
                                    <p:animEffect transition="in" filter="wipe(right)">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down)">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0076" y="-131073"/>
            <a:ext cx="9337964" cy="2631490"/>
          </a:xfrm>
          <a:prstGeom prst="rect">
            <a:avLst/>
          </a:prstGeom>
        </p:spPr>
        <p:txBody>
          <a:bodyPr wrap="square">
            <a:spAutoFit/>
          </a:bodyPr>
          <a:lstStyle/>
          <a:p>
            <a:pPr algn="ctr">
              <a:spcBef>
                <a:spcPct val="0"/>
              </a:spcBef>
            </a:pPr>
            <a:r>
              <a:rPr lang="nl-NL" altLang="en-US" sz="5500" b="1" dirty="0">
                <a:latin typeface="Amazone" panose="03020702060507090A04" pitchFamily="66" charset="0"/>
                <a:cs typeface="Turbayne" panose="020B0506030404030204" pitchFamily="34" charset="0"/>
              </a:rPr>
              <a:t>Chu Văn An d</a:t>
            </a:r>
            <a:r>
              <a:rPr lang="vi-VN" altLang="en-US" sz="5500" b="1" dirty="0">
                <a:latin typeface="Amazone" panose="03020702060507090A04" pitchFamily="66" charset="0"/>
                <a:cs typeface="Turbayne" panose="020B0506030404030204" pitchFamily="34" charset="0"/>
              </a:rPr>
              <a:t>âng sớ xin chém 7 tên quan đã lấn át quyền vua, coi thường vua.</a:t>
            </a:r>
            <a:endParaRPr lang="nl-NL" altLang="en-US" sz="5500" b="1" dirty="0">
              <a:latin typeface="Amazone" panose="03020702060507090A04" pitchFamily="66" charset="0"/>
              <a:cs typeface="Turbayne" panose="020B0506030404030204" pitchFamily="34" charset="0"/>
            </a:endParaRPr>
          </a:p>
        </p:txBody>
      </p:sp>
      <p:pic>
        <p:nvPicPr>
          <p:cNvPr id="1026" name="Picture 2" descr="Thầy giáo Chu Văn An"/>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020" b="99822" l="5700" r="94100">
                        <a14:foregroundMark x1="49000" y1="7815" x2="49400" y2="27709"/>
                        <a14:foregroundMark x1="45900" y1="25933" x2="45900" y2="25044"/>
                        <a14:foregroundMark x1="42500" y1="68917" x2="42600" y2="77442"/>
                        <a14:foregroundMark x1="25700" y1="56483" x2="26400" y2="74600"/>
                        <a14:foregroundMark x1="28200" y1="55950" x2="26700" y2="67496"/>
                        <a14:foregroundMark x1="24700" y1="55950" x2="24700" y2="55950"/>
                        <a14:foregroundMark x1="48100" y1="86323" x2="62300" y2="83126"/>
                        <a14:foregroundMark x1="42300" y1="88810" x2="44000" y2="85790"/>
                        <a14:foregroundMark x1="76400" y1="84014" x2="79900" y2="86323"/>
                        <a14:foregroundMark x1="72300" y1="50622" x2="72700" y2="59680"/>
                        <a14:foregroundMark x1="74000" y1="40142" x2="73800" y2="45293"/>
                        <a14:foregroundMark x1="76100" y1="45293" x2="74400" y2="57549"/>
                        <a14:foregroundMark x1="69300" y1="47425" x2="69700" y2="57549"/>
                        <a14:foregroundMark x1="67300" y1="46359" x2="68500" y2="51687"/>
                        <a14:foregroundMark x1="45800" y1="21492" x2="45800" y2="25577"/>
                      </a14:backgroundRemoval>
                    </a14:imgEffect>
                  </a14:imgLayer>
                </a14:imgProps>
              </a:ext>
              <a:ext uri="{28A0092B-C50C-407E-A947-70E740481C1C}">
                <a14:useLocalDpi xmlns:a14="http://schemas.microsoft.com/office/drawing/2010/main" val="0"/>
              </a:ext>
            </a:extLst>
          </a:blip>
          <a:srcRect/>
          <a:stretch>
            <a:fillRect/>
          </a:stretch>
        </p:blipFill>
        <p:spPr bwMode="auto">
          <a:xfrm>
            <a:off x="3478368" y="1184672"/>
            <a:ext cx="10293052" cy="5794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578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274241" y="5189998"/>
            <a:ext cx="6619013" cy="949545"/>
            <a:chOff x="-2" y="0"/>
            <a:chExt cx="6619368" cy="950731"/>
          </a:xfrm>
        </p:grpSpPr>
        <p:pic>
          <p:nvPicPr>
            <p:cNvPr id="3"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34316" y="-283431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
            <p:cNvSpPr txBox="1">
              <a:spLocks noChangeArrowheads="1"/>
            </p:cNvSpPr>
            <p:nvPr/>
          </p:nvSpPr>
          <p:spPr bwMode="auto">
            <a:xfrm>
              <a:off x="1122981" y="352063"/>
              <a:ext cx="3966918" cy="369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b="1" dirty="0">
                <a:solidFill>
                  <a:srgbClr val="FFFFFF"/>
                </a:solidFill>
                <a:latin typeface="微软雅黑" panose="020B0503020204020204" pitchFamily="34" charset="-122"/>
                <a:ea typeface="微软雅黑" panose="020B0503020204020204" pitchFamily="34" charset="-122"/>
              </a:endParaRPr>
            </a:p>
          </p:txBody>
        </p:sp>
      </p:grpSp>
      <p:pic>
        <p:nvPicPr>
          <p:cNvPr id="16" name="图片 15" descr="第一笔.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7608" y="5462697"/>
            <a:ext cx="3903537" cy="1473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组合 30"/>
          <p:cNvGrpSpPr>
            <a:grpSpLocks/>
          </p:cNvGrpSpPr>
          <p:nvPr/>
        </p:nvGrpSpPr>
        <p:grpSpPr bwMode="auto">
          <a:xfrm>
            <a:off x="8145087" y="5502437"/>
            <a:ext cx="1851271" cy="2594833"/>
            <a:chOff x="5619866" y="5423079"/>
            <a:chExt cx="1866667" cy="2616021"/>
          </a:xfrm>
        </p:grpSpPr>
        <p:pic>
          <p:nvPicPr>
            <p:cNvPr id="18" name="图片 21" descr="松针3.png"/>
            <p:cNvPicPr>
              <a:picLocks noChangeAspect="1"/>
            </p:cNvPicPr>
            <p:nvPr/>
          </p:nvPicPr>
          <p:blipFill>
            <a:blip r:embed="rId4">
              <a:lum bright="-20000"/>
              <a:extLst>
                <a:ext uri="{28A0092B-C50C-407E-A947-70E740481C1C}">
                  <a14:useLocalDpi xmlns:a14="http://schemas.microsoft.com/office/drawing/2010/main" val="0"/>
                </a:ext>
              </a:extLst>
            </a:blip>
            <a:srcRect/>
            <a:stretch>
              <a:fillRect/>
            </a:stretch>
          </p:blipFill>
          <p:spPr bwMode="auto">
            <a:xfrm>
              <a:off x="5619866" y="5423079"/>
              <a:ext cx="1866667" cy="143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直接连接符 29"/>
            <p:cNvCxnSpPr>
              <a:cxnSpLocks noChangeShapeType="1"/>
            </p:cNvCxnSpPr>
            <p:nvPr/>
          </p:nvCxnSpPr>
          <p:spPr bwMode="auto">
            <a:xfrm rot="16200000" flipH="1">
              <a:off x="5972175" y="7439025"/>
              <a:ext cx="1181100" cy="190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a14:hiddenLine>
              </a:ext>
            </a:extLst>
          </p:spPr>
        </p:cxnSp>
      </p:grpSp>
      <p:grpSp>
        <p:nvGrpSpPr>
          <p:cNvPr id="20" name="组合 27"/>
          <p:cNvGrpSpPr>
            <a:grpSpLocks/>
          </p:cNvGrpSpPr>
          <p:nvPr/>
        </p:nvGrpSpPr>
        <p:grpSpPr bwMode="auto">
          <a:xfrm>
            <a:off x="6259879" y="6056961"/>
            <a:ext cx="2141127" cy="2040310"/>
            <a:chOff x="3759335" y="5943714"/>
            <a:chExt cx="2158730" cy="2058080"/>
          </a:xfrm>
        </p:grpSpPr>
        <p:pic>
          <p:nvPicPr>
            <p:cNvPr id="21" name="图片 17" descr="松针3.png"/>
            <p:cNvPicPr>
              <a:picLocks noChangeAspect="1"/>
            </p:cNvPicPr>
            <p:nvPr/>
          </p:nvPicPr>
          <p:blipFill>
            <a:blip r:embed="rId5">
              <a:lum bright="-20000"/>
              <a:extLst>
                <a:ext uri="{28A0092B-C50C-407E-A947-70E740481C1C}">
                  <a14:useLocalDpi xmlns:a14="http://schemas.microsoft.com/office/drawing/2010/main" val="0"/>
                </a:ext>
              </a:extLst>
            </a:blip>
            <a:srcRect/>
            <a:stretch>
              <a:fillRect/>
            </a:stretch>
          </p:blipFill>
          <p:spPr bwMode="auto">
            <a:xfrm>
              <a:off x="3759335" y="5943714"/>
              <a:ext cx="2158730" cy="91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直接连接符 26"/>
            <p:cNvCxnSpPr>
              <a:cxnSpLocks noChangeShapeType="1"/>
            </p:cNvCxnSpPr>
            <p:nvPr/>
          </p:nvCxnSpPr>
          <p:spPr bwMode="auto">
            <a:xfrm rot="5400000">
              <a:off x="4267200" y="7429500"/>
              <a:ext cx="1143000"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a14:hiddenLine>
              </a:ext>
            </a:extLst>
          </p:spPr>
        </p:cxnSp>
      </p:grpSp>
      <p:grpSp>
        <p:nvGrpSpPr>
          <p:cNvPr id="23" name="组合 24"/>
          <p:cNvGrpSpPr>
            <a:grpSpLocks/>
          </p:cNvGrpSpPr>
          <p:nvPr/>
        </p:nvGrpSpPr>
        <p:grpSpPr bwMode="auto">
          <a:xfrm>
            <a:off x="4630618" y="5468804"/>
            <a:ext cx="2126317" cy="2480542"/>
            <a:chOff x="1936884" y="5423079"/>
            <a:chExt cx="2146032" cy="2501721"/>
          </a:xfrm>
        </p:grpSpPr>
        <p:pic>
          <p:nvPicPr>
            <p:cNvPr id="24" name="图片 20" descr="松针1.png"/>
            <p:cNvPicPr>
              <a:picLocks noChangeAspect="1"/>
            </p:cNvPicPr>
            <p:nvPr/>
          </p:nvPicPr>
          <p:blipFill>
            <a:blip r:embed="rId6">
              <a:lum bright="-20000"/>
              <a:extLst>
                <a:ext uri="{28A0092B-C50C-407E-A947-70E740481C1C}">
                  <a14:useLocalDpi xmlns:a14="http://schemas.microsoft.com/office/drawing/2010/main" val="0"/>
                </a:ext>
              </a:extLst>
            </a:blip>
            <a:srcRect/>
            <a:stretch>
              <a:fillRect/>
            </a:stretch>
          </p:blipFill>
          <p:spPr bwMode="auto">
            <a:xfrm>
              <a:off x="1936884" y="5423079"/>
              <a:ext cx="2146032" cy="143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直接连接符 23"/>
            <p:cNvCxnSpPr>
              <a:cxnSpLocks noChangeShapeType="1"/>
            </p:cNvCxnSpPr>
            <p:nvPr/>
          </p:nvCxnSpPr>
          <p:spPr bwMode="auto">
            <a:xfrm rot="5400000">
              <a:off x="2466975" y="7381875"/>
              <a:ext cx="1066800" cy="190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a14:hiddenLine>
              </a:ext>
            </a:extLst>
          </p:spPr>
        </p:cxnSp>
      </p:grpSp>
      <p:pic>
        <p:nvPicPr>
          <p:cNvPr id="26" name="Picture 17" descr="0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07609" y="1511523"/>
            <a:ext cx="7214477" cy="61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8" descr="0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07609" y="2383621"/>
            <a:ext cx="7053118" cy="61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9" descr="0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91709" y="3413801"/>
            <a:ext cx="7333673" cy="51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22"/>
          <p:cNvSpPr>
            <a:spLocks noChangeArrowheads="1"/>
          </p:cNvSpPr>
          <p:nvPr/>
        </p:nvSpPr>
        <p:spPr bwMode="auto">
          <a:xfrm>
            <a:off x="4194005" y="2917529"/>
            <a:ext cx="7902164" cy="594242"/>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17" tIns="54408" rIns="108817" bIns="54408" anchor="ctr">
            <a:spAutoFit/>
          </a:bodyPr>
          <a:lstStyle>
            <a:lvl1pPr defTabSz="815975"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815975"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815975"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815975"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815975"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en-US" sz="24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Ông</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từ</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quan</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về</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núi</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Kiệt</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Đặc</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Hải</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Dương</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và</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mở</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trường</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dạy</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học</a:t>
            </a:r>
            <a:r>
              <a:rPr lang="en-US" altLang="en-US" sz="3000" b="1" dirty="0">
                <a:latin typeface="UTM Androgyne" panose="02040603050506020204" pitchFamily="18" charset="0"/>
                <a:cs typeface="Arial" panose="020B0604020202020204" pitchFamily="34" charset="0"/>
              </a:rPr>
              <a:t>.</a:t>
            </a:r>
            <a:endParaRPr lang="zh-CN" altLang="en-US" sz="3000" b="1" baseline="0" dirty="0">
              <a:solidFill>
                <a:srgbClr val="000000"/>
              </a:solidFill>
              <a:latin typeface="UTM Androgyne" panose="02040603050506020204" pitchFamily="18" charset="0"/>
            </a:endParaRPr>
          </a:p>
        </p:txBody>
      </p:sp>
      <p:pic>
        <p:nvPicPr>
          <p:cNvPr id="32" name="Picture 23" descr="0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0641" y="4840982"/>
            <a:ext cx="6984741" cy="61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24"/>
          <p:cNvSpPr>
            <a:spLocks noChangeArrowheads="1"/>
          </p:cNvSpPr>
          <p:nvPr/>
        </p:nvSpPr>
        <p:spPr bwMode="auto">
          <a:xfrm>
            <a:off x="4505578" y="3967879"/>
            <a:ext cx="7408891" cy="1291741"/>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8817" tIns="54408" rIns="108817" bIns="54408" anchor="ctr">
            <a:spAutoFit/>
          </a:bodyPr>
          <a:lstStyle>
            <a:lvl1pPr defTabSz="815975"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815975"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815975"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815975"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815975"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en-US" sz="3000" b="1" dirty="0" err="1">
                <a:latin typeface="UTM Androgyne" panose="02040603050506020204" pitchFamily="18" charset="0"/>
                <a:cs typeface="Arial" panose="020B0604020202020204" pitchFamily="34" charset="0"/>
              </a:rPr>
              <a:t>Khi</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ông</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mất</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nhà</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vua</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sai</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quan</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đến</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tế</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và</a:t>
            </a:r>
            <a:r>
              <a:rPr lang="en-US" altLang="en-US" sz="3000" b="1" dirty="0">
                <a:latin typeface="UTM Androgyne" panose="02040603050506020204" pitchFamily="18" charset="0"/>
                <a:cs typeface="Arial" panose="020B0604020202020204" pitchFamily="34" charset="0"/>
              </a:rPr>
              <a:t> ban </a:t>
            </a:r>
            <a:r>
              <a:rPr lang="en-US" altLang="en-US" sz="3000" b="1" dirty="0" err="1">
                <a:latin typeface="UTM Androgyne" panose="02040603050506020204" pitchFamily="18" charset="0"/>
                <a:cs typeface="Arial" panose="020B0604020202020204" pitchFamily="34" charset="0"/>
              </a:rPr>
              <a:t>tặng</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tên</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thụy</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là</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Văn</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Trình</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ông</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được</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thờ</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trong</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Văn</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Miếu</a:t>
            </a:r>
            <a:r>
              <a:rPr lang="en-US" altLang="en-US" sz="3000" b="1" dirty="0">
                <a:latin typeface="UTM Androgyne" panose="02040603050506020204" pitchFamily="18" charset="0"/>
                <a:cs typeface="Arial" panose="020B0604020202020204" pitchFamily="34" charset="0"/>
              </a:rPr>
              <a:t> – </a:t>
            </a:r>
            <a:r>
              <a:rPr lang="en-US" altLang="en-US" sz="3000" b="1" dirty="0" err="1">
                <a:latin typeface="UTM Androgyne" panose="02040603050506020204" pitchFamily="18" charset="0"/>
                <a:cs typeface="Arial" panose="020B0604020202020204" pitchFamily="34" charset="0"/>
              </a:rPr>
              <a:t>Quốc</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Tử</a:t>
            </a:r>
            <a:r>
              <a:rPr lang="en-US" altLang="en-US" sz="3000" b="1" dirty="0">
                <a:latin typeface="UTM Androgyne" panose="02040603050506020204" pitchFamily="18" charset="0"/>
                <a:cs typeface="Arial" panose="020B0604020202020204" pitchFamily="34" charset="0"/>
              </a:rPr>
              <a:t> </a:t>
            </a:r>
            <a:r>
              <a:rPr lang="en-US" altLang="en-US" sz="3000" b="1" dirty="0" err="1">
                <a:latin typeface="UTM Androgyne" panose="02040603050506020204" pitchFamily="18" charset="0"/>
                <a:cs typeface="Arial" panose="020B0604020202020204" pitchFamily="34" charset="0"/>
              </a:rPr>
              <a:t>Giám</a:t>
            </a:r>
            <a:r>
              <a:rPr lang="en-US" altLang="en-US" sz="3000" b="1" dirty="0">
                <a:latin typeface="UTM Androgyne" panose="02040603050506020204" pitchFamily="18" charset="0"/>
                <a:cs typeface="Arial" panose="020B0604020202020204" pitchFamily="34" charset="0"/>
              </a:rPr>
              <a:t>.</a:t>
            </a:r>
          </a:p>
          <a:p>
            <a:pPr algn="ctr" eaLnBrk="1" hangingPunct="1">
              <a:lnSpc>
                <a:spcPct val="120000"/>
              </a:lnSpc>
            </a:pPr>
            <a:endParaRPr lang="zh-CN" altLang="en-US" sz="2400" b="1" baseline="0" dirty="0">
              <a:solidFill>
                <a:srgbClr val="000000"/>
              </a:solidFill>
              <a:latin typeface="UTM Androgyne" panose="02040603050506020204" pitchFamily="18" charset="0"/>
            </a:endParaRPr>
          </a:p>
        </p:txBody>
      </p:sp>
      <p:pic>
        <p:nvPicPr>
          <p:cNvPr id="1026" name="Picture 2" descr="Chu Văn An - người thầy chuẩn mực muôn đời của Việt Nam - VnExpres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3873" y="1430577"/>
            <a:ext cx="3001269" cy="40045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07153" y="5502437"/>
            <a:ext cx="4764574" cy="553998"/>
          </a:xfrm>
          <a:prstGeom prst="rect">
            <a:avLst/>
          </a:prstGeom>
        </p:spPr>
        <p:txBody>
          <a:bodyPr wrap="none">
            <a:spAutoFit/>
          </a:bodyPr>
          <a:lstStyle/>
          <a:p>
            <a:r>
              <a:rPr lang="en-US" sz="3000" b="1" dirty="0">
                <a:solidFill>
                  <a:schemeClr val="bg1"/>
                </a:solidFill>
                <a:latin typeface="Arial" panose="020B0604020202020204" pitchFamily="34" charset="0"/>
                <a:cs typeface="Arial" panose="020B0604020202020204" pitchFamily="34" charset="0"/>
              </a:rPr>
              <a:t>Chu </a:t>
            </a:r>
            <a:r>
              <a:rPr lang="en-US" sz="3000" b="1" dirty="0" err="1">
                <a:solidFill>
                  <a:schemeClr val="bg1"/>
                </a:solidFill>
                <a:latin typeface="Arial" panose="020B0604020202020204" pitchFamily="34" charset="0"/>
                <a:cs typeface="Arial" panose="020B0604020202020204" pitchFamily="34" charset="0"/>
              </a:rPr>
              <a:t>Văn</a:t>
            </a:r>
            <a:r>
              <a:rPr lang="en-US" sz="3000" b="1" dirty="0">
                <a:solidFill>
                  <a:schemeClr val="bg1"/>
                </a:solidFill>
                <a:latin typeface="Arial" panose="020B0604020202020204" pitchFamily="34" charset="0"/>
                <a:cs typeface="Arial" panose="020B0604020202020204" pitchFamily="34" charset="0"/>
              </a:rPr>
              <a:t> An</a:t>
            </a:r>
            <a:r>
              <a:rPr lang="en-US" sz="3000" dirty="0">
                <a:solidFill>
                  <a:schemeClr val="bg1"/>
                </a:solidFill>
                <a:latin typeface="Arial" panose="020B0604020202020204" pitchFamily="34" charset="0"/>
                <a:cs typeface="Arial" panose="020B0604020202020204" pitchFamily="34" charset="0"/>
              </a:rPr>
              <a:t> </a:t>
            </a:r>
            <a:r>
              <a:rPr lang="en-US" sz="3000" b="1" dirty="0">
                <a:solidFill>
                  <a:schemeClr val="bg1"/>
                </a:solidFill>
                <a:latin typeface="Arial" panose="020B0604020202020204" pitchFamily="34" charset="0"/>
                <a:cs typeface="Arial" panose="020B0604020202020204" pitchFamily="34" charset="0"/>
              </a:rPr>
              <a:t>(1292-1370) </a:t>
            </a:r>
            <a:endParaRPr lang="en-US" sz="3000" dirty="0">
              <a:solidFill>
                <a:schemeClr val="bg1"/>
              </a:solidFill>
            </a:endParaRPr>
          </a:p>
        </p:txBody>
      </p:sp>
      <p:sp>
        <p:nvSpPr>
          <p:cNvPr id="8" name="Rectangle 7"/>
          <p:cNvSpPr/>
          <p:nvPr/>
        </p:nvSpPr>
        <p:spPr>
          <a:xfrm>
            <a:off x="4583289" y="933664"/>
            <a:ext cx="6501757" cy="830997"/>
          </a:xfrm>
          <a:prstGeom prst="rect">
            <a:avLst/>
          </a:prstGeom>
        </p:spPr>
        <p:txBody>
          <a:bodyPr wrap="square">
            <a:spAutoFit/>
          </a:bodyPr>
          <a:lstStyle/>
          <a:p>
            <a:pPr algn="ctr"/>
            <a:r>
              <a:rPr lang="en-US" sz="2400" b="1" dirty="0" err="1">
                <a:latin typeface="UTM Androgyne" panose="02040603050506020204" pitchFamily="18" charset="0"/>
                <a:cs typeface="Arial" panose="020B0604020202020204" pitchFamily="34" charset="0"/>
              </a:rPr>
              <a:t>Là</a:t>
            </a:r>
            <a:r>
              <a:rPr lang="en-US" sz="2400" b="1" dirty="0">
                <a:latin typeface="UTM Androgyne" panose="02040603050506020204" pitchFamily="18" charset="0"/>
                <a:cs typeface="Arial" panose="020B0604020202020204" pitchFamily="34" charset="0"/>
              </a:rPr>
              <a:t> </a:t>
            </a:r>
            <a:r>
              <a:rPr lang="en-US" sz="2400" b="1" dirty="0" err="1">
                <a:latin typeface="UTM Androgyne" panose="02040603050506020204" pitchFamily="18" charset="0"/>
                <a:cs typeface="Arial" panose="020B0604020202020204" pitchFamily="34" charset="0"/>
              </a:rPr>
              <a:t>một</a:t>
            </a:r>
            <a:r>
              <a:rPr lang="en-US" sz="2400" b="1" dirty="0">
                <a:latin typeface="UTM Androgyne" panose="02040603050506020204" pitchFamily="18" charset="0"/>
                <a:cs typeface="Arial" panose="020B0604020202020204" pitchFamily="34" charset="0"/>
              </a:rPr>
              <a:t> </a:t>
            </a:r>
            <a:r>
              <a:rPr lang="en-US" sz="2400" b="1" dirty="0" err="1">
                <a:latin typeface="UTM Androgyne" panose="02040603050506020204" pitchFamily="18" charset="0"/>
                <a:cs typeface="Arial" panose="020B0604020202020204" pitchFamily="34" charset="0"/>
              </a:rPr>
              <a:t>nhà</a:t>
            </a:r>
            <a:r>
              <a:rPr lang="en-US" sz="2400" b="1" dirty="0">
                <a:latin typeface="UTM Androgyne" panose="02040603050506020204" pitchFamily="18" charset="0"/>
                <a:cs typeface="Arial" panose="020B0604020202020204" pitchFamily="34" charset="0"/>
              </a:rPr>
              <a:t> </a:t>
            </a:r>
            <a:r>
              <a:rPr lang="en-US" sz="2400" b="1" dirty="0" err="1">
                <a:latin typeface="UTM Androgyne" panose="02040603050506020204" pitchFamily="18" charset="0"/>
                <a:cs typeface="Arial" panose="020B0604020202020204" pitchFamily="34" charset="0"/>
              </a:rPr>
              <a:t>giáo</a:t>
            </a:r>
            <a:r>
              <a:rPr lang="en-US" sz="2400" b="1" dirty="0">
                <a:latin typeface="UTM Androgyne" panose="02040603050506020204" pitchFamily="18" charset="0"/>
                <a:cs typeface="Arial" panose="020B0604020202020204" pitchFamily="34" charset="0"/>
              </a:rPr>
              <a:t>, </a:t>
            </a:r>
            <a:r>
              <a:rPr lang="en-US" sz="2400" b="1" dirty="0" err="1">
                <a:latin typeface="UTM Androgyne" panose="02040603050506020204" pitchFamily="18" charset="0"/>
                <a:cs typeface="Arial" panose="020B0604020202020204" pitchFamily="34" charset="0"/>
              </a:rPr>
              <a:t>thầy</a:t>
            </a:r>
            <a:r>
              <a:rPr lang="en-US" sz="2400" b="1" dirty="0">
                <a:latin typeface="UTM Androgyne" panose="02040603050506020204" pitchFamily="18" charset="0"/>
                <a:cs typeface="Arial" panose="020B0604020202020204" pitchFamily="34" charset="0"/>
              </a:rPr>
              <a:t> </a:t>
            </a:r>
            <a:r>
              <a:rPr lang="en-US" sz="2400" b="1" dirty="0" err="1">
                <a:latin typeface="UTM Androgyne" panose="02040603050506020204" pitchFamily="18" charset="0"/>
                <a:cs typeface="Arial" panose="020B0604020202020204" pitchFamily="34" charset="0"/>
              </a:rPr>
              <a:t>thuốc</a:t>
            </a:r>
            <a:r>
              <a:rPr lang="en-US" sz="2400" b="1" dirty="0">
                <a:latin typeface="UTM Androgyne" panose="02040603050506020204" pitchFamily="18" charset="0"/>
                <a:cs typeface="Arial" panose="020B0604020202020204" pitchFamily="34" charset="0"/>
              </a:rPr>
              <a:t>,  </a:t>
            </a:r>
            <a:r>
              <a:rPr lang="en-US" sz="2400" b="1" dirty="0" err="1">
                <a:latin typeface="UTM Androgyne" panose="02040603050506020204" pitchFamily="18" charset="0"/>
                <a:cs typeface="Arial" panose="020B0604020202020204" pitchFamily="34" charset="0"/>
              </a:rPr>
              <a:t>quan</a:t>
            </a:r>
            <a:r>
              <a:rPr lang="en-US" sz="2400" b="1" dirty="0">
                <a:latin typeface="UTM Androgyne" panose="02040603050506020204" pitchFamily="18" charset="0"/>
                <a:cs typeface="Arial" panose="020B0604020202020204" pitchFamily="34" charset="0"/>
              </a:rPr>
              <a:t> </a:t>
            </a:r>
            <a:r>
              <a:rPr lang="en-US" sz="2400" b="1" dirty="0" err="1">
                <a:latin typeface="UTM Androgyne" panose="02040603050506020204" pitchFamily="18" charset="0"/>
                <a:cs typeface="Arial" panose="020B0604020202020204" pitchFamily="34" charset="0"/>
              </a:rPr>
              <a:t>viên</a:t>
            </a:r>
            <a:r>
              <a:rPr lang="en-US" sz="2400" b="1" dirty="0">
                <a:latin typeface="UTM Androgyne" panose="02040603050506020204" pitchFamily="18" charset="0"/>
                <a:cs typeface="Arial" panose="020B0604020202020204" pitchFamily="34" charset="0"/>
              </a:rPr>
              <a:t> </a:t>
            </a:r>
            <a:r>
              <a:rPr lang="en-US" sz="2400" b="1" dirty="0" err="1">
                <a:latin typeface="UTM Androgyne" panose="02040603050506020204" pitchFamily="18" charset="0"/>
                <a:cs typeface="Arial" panose="020B0604020202020204" pitchFamily="34" charset="0"/>
              </a:rPr>
              <a:t>cuối</a:t>
            </a:r>
            <a:r>
              <a:rPr lang="en-US" sz="2400" b="1" dirty="0">
                <a:latin typeface="UTM Androgyne" panose="02040603050506020204" pitchFamily="18" charset="0"/>
                <a:cs typeface="Arial" panose="020B0604020202020204" pitchFamily="34" charset="0"/>
              </a:rPr>
              <a:t> </a:t>
            </a:r>
            <a:r>
              <a:rPr lang="en-US" sz="2400" b="1" dirty="0" err="1">
                <a:latin typeface="UTM Androgyne" panose="02040603050506020204" pitchFamily="18" charset="0"/>
                <a:cs typeface="Arial" panose="020B0604020202020204" pitchFamily="34" charset="0"/>
              </a:rPr>
              <a:t>thời</a:t>
            </a:r>
            <a:r>
              <a:rPr lang="en-US" sz="2400" b="1" dirty="0">
                <a:latin typeface="UTM Androgyne" panose="02040603050506020204" pitchFamily="18" charset="0"/>
                <a:cs typeface="Arial" panose="020B0604020202020204" pitchFamily="34" charset="0"/>
              </a:rPr>
              <a:t> </a:t>
            </a:r>
            <a:r>
              <a:rPr lang="en-US" sz="2400" b="1" dirty="0" err="1">
                <a:latin typeface="UTM Androgyne" panose="02040603050506020204" pitchFamily="18" charset="0"/>
                <a:cs typeface="Arial" panose="020B0604020202020204" pitchFamily="34" charset="0"/>
              </a:rPr>
              <a:t>Trần</a:t>
            </a:r>
            <a:endParaRPr lang="en-US" sz="2400" dirty="0">
              <a:latin typeface="UTM Androgyne" panose="02040603050506020204" pitchFamily="18" charset="0"/>
            </a:endParaRPr>
          </a:p>
        </p:txBody>
      </p:sp>
      <p:sp>
        <p:nvSpPr>
          <p:cNvPr id="9" name="Rectangle 8"/>
          <p:cNvSpPr/>
          <p:nvPr/>
        </p:nvSpPr>
        <p:spPr>
          <a:xfrm>
            <a:off x="4602111" y="2066902"/>
            <a:ext cx="6737742" cy="461665"/>
          </a:xfrm>
          <a:prstGeom prst="rect">
            <a:avLst/>
          </a:prstGeom>
        </p:spPr>
        <p:txBody>
          <a:bodyPr wrap="none">
            <a:spAutoFit/>
          </a:bodyPr>
          <a:lstStyle/>
          <a:p>
            <a:r>
              <a:rPr lang="en-US" altLang="en-US" sz="2400" b="1" dirty="0" err="1">
                <a:latin typeface="UTM Androgyne" panose="02040603050506020204" pitchFamily="18" charset="0"/>
                <a:cs typeface="Arial" panose="020B0604020202020204" pitchFamily="34" charset="0"/>
              </a:rPr>
              <a:t>Tài</a:t>
            </a:r>
            <a:r>
              <a:rPr lang="en-US" altLang="en-US" sz="2400" b="1" dirty="0">
                <a:latin typeface="UTM Androgyne" panose="02040603050506020204" pitchFamily="18" charset="0"/>
                <a:cs typeface="Arial" panose="020B0604020202020204" pitchFamily="34" charset="0"/>
              </a:rPr>
              <a:t> </a:t>
            </a:r>
            <a:r>
              <a:rPr lang="en-US" altLang="en-US" sz="2400" b="1" dirty="0" err="1">
                <a:latin typeface="UTM Androgyne" panose="02040603050506020204" pitchFamily="18" charset="0"/>
                <a:cs typeface="Arial" panose="020B0604020202020204" pitchFamily="34" charset="0"/>
              </a:rPr>
              <a:t>giỏi</a:t>
            </a:r>
            <a:r>
              <a:rPr lang="en-US" altLang="en-US" sz="2400" b="1" dirty="0">
                <a:latin typeface="UTM Androgyne" panose="02040603050506020204" pitchFamily="18" charset="0"/>
                <a:cs typeface="Arial" panose="020B0604020202020204" pitchFamily="34" charset="0"/>
              </a:rPr>
              <a:t>, </a:t>
            </a:r>
            <a:r>
              <a:rPr lang="en-US" altLang="en-US" sz="2400" b="1" dirty="0" err="1">
                <a:latin typeface="UTM Androgyne" panose="02040603050506020204" pitchFamily="18" charset="0"/>
                <a:cs typeface="Arial" panose="020B0604020202020204" pitchFamily="34" charset="0"/>
              </a:rPr>
              <a:t>cương</a:t>
            </a:r>
            <a:r>
              <a:rPr lang="en-US" altLang="en-US" sz="2400" b="1" dirty="0">
                <a:latin typeface="UTM Androgyne" panose="02040603050506020204" pitchFamily="18" charset="0"/>
                <a:cs typeface="Arial" panose="020B0604020202020204" pitchFamily="34" charset="0"/>
              </a:rPr>
              <a:t> </a:t>
            </a:r>
            <a:r>
              <a:rPr lang="en-US" altLang="en-US" sz="2400" b="1" dirty="0" err="1">
                <a:latin typeface="UTM Androgyne" panose="02040603050506020204" pitchFamily="18" charset="0"/>
                <a:cs typeface="Arial" panose="020B0604020202020204" pitchFamily="34" charset="0"/>
              </a:rPr>
              <a:t>nghị</a:t>
            </a:r>
            <a:r>
              <a:rPr lang="en-US" altLang="en-US" sz="2400" b="1" dirty="0">
                <a:latin typeface="UTM Androgyne" panose="02040603050506020204" pitchFamily="18" charset="0"/>
                <a:cs typeface="Arial" panose="020B0604020202020204" pitchFamily="34" charset="0"/>
              </a:rPr>
              <a:t>, </a:t>
            </a:r>
            <a:r>
              <a:rPr lang="en-US" altLang="en-US" sz="2400" b="1" dirty="0" err="1">
                <a:latin typeface="UTM Androgyne" panose="02040603050506020204" pitchFamily="18" charset="0"/>
                <a:cs typeface="Arial" panose="020B0604020202020204" pitchFamily="34" charset="0"/>
              </a:rPr>
              <a:t>thẳng</a:t>
            </a:r>
            <a:r>
              <a:rPr lang="en-US" altLang="en-US" sz="2400" b="1" dirty="0">
                <a:latin typeface="UTM Androgyne" panose="02040603050506020204" pitchFamily="18" charset="0"/>
                <a:cs typeface="Arial" panose="020B0604020202020204" pitchFamily="34" charset="0"/>
              </a:rPr>
              <a:t> </a:t>
            </a:r>
            <a:r>
              <a:rPr lang="en-US" altLang="en-US" sz="2400" b="1" dirty="0" err="1">
                <a:latin typeface="UTM Androgyne" panose="02040603050506020204" pitchFamily="18" charset="0"/>
                <a:cs typeface="Arial" panose="020B0604020202020204" pitchFamily="34" charset="0"/>
              </a:rPr>
              <a:t>thắn</a:t>
            </a:r>
            <a:r>
              <a:rPr lang="en-US" altLang="en-US" sz="2400" b="1" dirty="0">
                <a:latin typeface="UTM Androgyne" panose="02040603050506020204" pitchFamily="18" charset="0"/>
                <a:cs typeface="Arial" panose="020B0604020202020204" pitchFamily="34" charset="0"/>
              </a:rPr>
              <a:t>, </a:t>
            </a:r>
            <a:r>
              <a:rPr lang="en-US" altLang="en-US" sz="2400" b="1" dirty="0" err="1">
                <a:latin typeface="UTM Androgyne" panose="02040603050506020204" pitchFamily="18" charset="0"/>
                <a:cs typeface="Arial" panose="020B0604020202020204" pitchFamily="34" charset="0"/>
              </a:rPr>
              <a:t>không</a:t>
            </a:r>
            <a:r>
              <a:rPr lang="en-US" altLang="en-US" sz="2400" b="1" dirty="0">
                <a:latin typeface="UTM Androgyne" panose="02040603050506020204" pitchFamily="18" charset="0"/>
                <a:cs typeface="Arial" panose="020B0604020202020204" pitchFamily="34" charset="0"/>
              </a:rPr>
              <a:t> </a:t>
            </a:r>
            <a:r>
              <a:rPr lang="en-US" altLang="en-US" sz="2400" b="1" dirty="0" err="1">
                <a:latin typeface="UTM Androgyne" panose="02040603050506020204" pitchFamily="18" charset="0"/>
                <a:cs typeface="Arial" panose="020B0604020202020204" pitchFamily="34" charset="0"/>
              </a:rPr>
              <a:t>cầu</a:t>
            </a:r>
            <a:r>
              <a:rPr lang="en-US" altLang="en-US" sz="2400" b="1" dirty="0">
                <a:latin typeface="UTM Androgyne" panose="02040603050506020204" pitchFamily="18" charset="0"/>
                <a:cs typeface="Arial" panose="020B0604020202020204" pitchFamily="34" charset="0"/>
              </a:rPr>
              <a:t> </a:t>
            </a:r>
            <a:r>
              <a:rPr lang="en-US" altLang="en-US" sz="2400" b="1" dirty="0" err="1">
                <a:latin typeface="UTM Androgyne" panose="02040603050506020204" pitchFamily="18" charset="0"/>
                <a:cs typeface="Arial" panose="020B0604020202020204" pitchFamily="34" charset="0"/>
              </a:rPr>
              <a:t>lợi</a:t>
            </a:r>
            <a:endParaRPr lang="en-US" sz="2400" dirty="0">
              <a:latin typeface="UTM Androgyne" panose="02040603050506020204" pitchFamily="18" charset="0"/>
            </a:endParaRPr>
          </a:p>
        </p:txBody>
      </p:sp>
    </p:spTree>
    <p:extLst>
      <p:ext uri="{BB962C8B-B14F-4D97-AF65-F5344CB8AC3E}">
        <p14:creationId xmlns:p14="http://schemas.microsoft.com/office/powerpoint/2010/main" val="1766618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childTnLst>
                                </p:cTn>
                              </p:par>
                              <p:par>
                                <p:cTn id="15" presetID="10"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childTnLst>
                                </p:cTn>
                              </p:par>
                            </p:childTnLst>
                          </p:cTn>
                        </p:par>
                        <p:par>
                          <p:cTn id="18" fill="hold">
                            <p:stCondLst>
                              <p:cond delay="1500"/>
                            </p:stCondLst>
                            <p:childTnLst>
                              <p:par>
                                <p:cTn id="19" presetID="32" presetClass="emph" presetSubtype="0" repeatCount="indefinite" fill="hold" nodeType="afterEffect">
                                  <p:stCondLst>
                                    <p:cond delay="0"/>
                                  </p:stCondLst>
                                  <p:childTnLst>
                                    <p:animClr clrSpc="rgb" dir="cw">
                                      <p:cBhvr override="childStyle">
                                        <p:cTn id="20" dur="270" fill="hold"/>
                                        <p:tgtEl>
                                          <p:spTgt spid="23"/>
                                        </p:tgtEl>
                                        <p:attrNameLst>
                                          <p:attrName>style.color</p:attrName>
                                        </p:attrNameLst>
                                      </p:cBhvr>
                                      <p:to>
                                        <a:schemeClr val="accent2"/>
                                      </p:to>
                                    </p:animClr>
                                    <p:animClr clrSpc="rgb" dir="cw">
                                      <p:cBhvr>
                                        <p:cTn id="21" dur="270" fill="hold"/>
                                        <p:tgtEl>
                                          <p:spTgt spid="23"/>
                                        </p:tgtEl>
                                        <p:attrNameLst>
                                          <p:attrName>fillcolor</p:attrName>
                                        </p:attrNameLst>
                                      </p:cBhvr>
                                      <p:to>
                                        <a:schemeClr val="accent2"/>
                                      </p:to>
                                    </p:animClr>
                                    <p:set>
                                      <p:cBhvr>
                                        <p:cTn id="22" dur="270" fill="hold"/>
                                        <p:tgtEl>
                                          <p:spTgt spid="23"/>
                                        </p:tgtEl>
                                        <p:attrNameLst>
                                          <p:attrName>fill.type</p:attrName>
                                        </p:attrNameLst>
                                      </p:cBhvr>
                                      <p:to>
                                        <p:strVal val="solid"/>
                                      </p:to>
                                    </p:set>
                                    <p:set>
                                      <p:cBhvr>
                                        <p:cTn id="23" dur="270" fill="hold"/>
                                        <p:tgtEl>
                                          <p:spTgt spid="23"/>
                                        </p:tgtEl>
                                        <p:attrNameLst>
                                          <p:attrName>fill.on</p:attrName>
                                        </p:attrNameLst>
                                      </p:cBhvr>
                                      <p:to>
                                        <p:strVal val="true"/>
                                      </p:to>
                                    </p:set>
                                    <p:animRot by="120000">
                                      <p:cBhvr>
                                        <p:cTn id="24" dur="270" fill="hold">
                                          <p:stCondLst>
                                            <p:cond delay="0"/>
                                          </p:stCondLst>
                                        </p:cTn>
                                        <p:tgtEl>
                                          <p:spTgt spid="23"/>
                                        </p:tgtEl>
                                        <p:attrNameLst>
                                          <p:attrName>r</p:attrName>
                                        </p:attrNameLst>
                                      </p:cBhvr>
                                    </p:animRot>
                                    <p:animRot by="-240000">
                                      <p:cBhvr>
                                        <p:cTn id="25" dur="540" fill="hold">
                                          <p:stCondLst>
                                            <p:cond delay="540"/>
                                          </p:stCondLst>
                                        </p:cTn>
                                        <p:tgtEl>
                                          <p:spTgt spid="23"/>
                                        </p:tgtEl>
                                        <p:attrNameLst>
                                          <p:attrName>r</p:attrName>
                                        </p:attrNameLst>
                                      </p:cBhvr>
                                    </p:animRot>
                                    <p:animRot by="240000">
                                      <p:cBhvr>
                                        <p:cTn id="26" dur="540" fill="hold">
                                          <p:stCondLst>
                                            <p:cond delay="1080"/>
                                          </p:stCondLst>
                                        </p:cTn>
                                        <p:tgtEl>
                                          <p:spTgt spid="23"/>
                                        </p:tgtEl>
                                        <p:attrNameLst>
                                          <p:attrName>r</p:attrName>
                                        </p:attrNameLst>
                                      </p:cBhvr>
                                    </p:animRot>
                                    <p:animRot by="-240000">
                                      <p:cBhvr>
                                        <p:cTn id="27" dur="540" fill="hold">
                                          <p:stCondLst>
                                            <p:cond delay="1620"/>
                                          </p:stCondLst>
                                        </p:cTn>
                                        <p:tgtEl>
                                          <p:spTgt spid="23"/>
                                        </p:tgtEl>
                                        <p:attrNameLst>
                                          <p:attrName>r</p:attrName>
                                        </p:attrNameLst>
                                      </p:cBhvr>
                                    </p:animRot>
                                    <p:animRot by="120000">
                                      <p:cBhvr>
                                        <p:cTn id="28" dur="540" fill="hold">
                                          <p:stCondLst>
                                            <p:cond delay="2160"/>
                                          </p:stCondLst>
                                        </p:cTn>
                                        <p:tgtEl>
                                          <p:spTgt spid="23"/>
                                        </p:tgtEl>
                                        <p:attrNameLst>
                                          <p:attrName>r</p:attrName>
                                        </p:attrNameLst>
                                      </p:cBhvr>
                                    </p:animRot>
                                  </p:childTnLst>
                                </p:cTn>
                              </p:par>
                              <p:par>
                                <p:cTn id="29" presetID="32" presetClass="emph" presetSubtype="0" repeatCount="indefinite" fill="hold" nodeType="withEffect">
                                  <p:stCondLst>
                                    <p:cond delay="100"/>
                                  </p:stCondLst>
                                  <p:childTnLst>
                                    <p:animClr clrSpc="rgb" dir="cw">
                                      <p:cBhvr override="childStyle">
                                        <p:cTn id="30" dur="270" fill="hold"/>
                                        <p:tgtEl>
                                          <p:spTgt spid="20"/>
                                        </p:tgtEl>
                                        <p:attrNameLst>
                                          <p:attrName>style.color</p:attrName>
                                        </p:attrNameLst>
                                      </p:cBhvr>
                                      <p:to>
                                        <a:schemeClr val="accent2"/>
                                      </p:to>
                                    </p:animClr>
                                    <p:animClr clrSpc="rgb" dir="cw">
                                      <p:cBhvr>
                                        <p:cTn id="31" dur="270" fill="hold"/>
                                        <p:tgtEl>
                                          <p:spTgt spid="20"/>
                                        </p:tgtEl>
                                        <p:attrNameLst>
                                          <p:attrName>fillcolor</p:attrName>
                                        </p:attrNameLst>
                                      </p:cBhvr>
                                      <p:to>
                                        <a:schemeClr val="accent2"/>
                                      </p:to>
                                    </p:animClr>
                                    <p:set>
                                      <p:cBhvr>
                                        <p:cTn id="32" dur="270" fill="hold"/>
                                        <p:tgtEl>
                                          <p:spTgt spid="20"/>
                                        </p:tgtEl>
                                        <p:attrNameLst>
                                          <p:attrName>fill.type</p:attrName>
                                        </p:attrNameLst>
                                      </p:cBhvr>
                                      <p:to>
                                        <p:strVal val="solid"/>
                                      </p:to>
                                    </p:set>
                                    <p:set>
                                      <p:cBhvr>
                                        <p:cTn id="33" dur="270" fill="hold"/>
                                        <p:tgtEl>
                                          <p:spTgt spid="20"/>
                                        </p:tgtEl>
                                        <p:attrNameLst>
                                          <p:attrName>fill.on</p:attrName>
                                        </p:attrNameLst>
                                      </p:cBhvr>
                                      <p:to>
                                        <p:strVal val="true"/>
                                      </p:to>
                                    </p:set>
                                    <p:animRot by="120000">
                                      <p:cBhvr>
                                        <p:cTn id="34" dur="270" fill="hold">
                                          <p:stCondLst>
                                            <p:cond delay="0"/>
                                          </p:stCondLst>
                                        </p:cTn>
                                        <p:tgtEl>
                                          <p:spTgt spid="20"/>
                                        </p:tgtEl>
                                        <p:attrNameLst>
                                          <p:attrName>r</p:attrName>
                                        </p:attrNameLst>
                                      </p:cBhvr>
                                    </p:animRot>
                                    <p:animRot by="-240000">
                                      <p:cBhvr>
                                        <p:cTn id="35" dur="540" fill="hold">
                                          <p:stCondLst>
                                            <p:cond delay="540"/>
                                          </p:stCondLst>
                                        </p:cTn>
                                        <p:tgtEl>
                                          <p:spTgt spid="20"/>
                                        </p:tgtEl>
                                        <p:attrNameLst>
                                          <p:attrName>r</p:attrName>
                                        </p:attrNameLst>
                                      </p:cBhvr>
                                    </p:animRot>
                                    <p:animRot by="240000">
                                      <p:cBhvr>
                                        <p:cTn id="36" dur="540" fill="hold">
                                          <p:stCondLst>
                                            <p:cond delay="1080"/>
                                          </p:stCondLst>
                                        </p:cTn>
                                        <p:tgtEl>
                                          <p:spTgt spid="20"/>
                                        </p:tgtEl>
                                        <p:attrNameLst>
                                          <p:attrName>r</p:attrName>
                                        </p:attrNameLst>
                                      </p:cBhvr>
                                    </p:animRot>
                                    <p:animRot by="-240000">
                                      <p:cBhvr>
                                        <p:cTn id="37" dur="540" fill="hold">
                                          <p:stCondLst>
                                            <p:cond delay="1620"/>
                                          </p:stCondLst>
                                        </p:cTn>
                                        <p:tgtEl>
                                          <p:spTgt spid="20"/>
                                        </p:tgtEl>
                                        <p:attrNameLst>
                                          <p:attrName>r</p:attrName>
                                        </p:attrNameLst>
                                      </p:cBhvr>
                                    </p:animRot>
                                    <p:animRot by="120000">
                                      <p:cBhvr>
                                        <p:cTn id="38" dur="540" fill="hold">
                                          <p:stCondLst>
                                            <p:cond delay="2160"/>
                                          </p:stCondLst>
                                        </p:cTn>
                                        <p:tgtEl>
                                          <p:spTgt spid="20"/>
                                        </p:tgtEl>
                                        <p:attrNameLst>
                                          <p:attrName>r</p:attrName>
                                        </p:attrNameLst>
                                      </p:cBhvr>
                                    </p:animRot>
                                  </p:childTnLst>
                                </p:cTn>
                              </p:par>
                              <p:par>
                                <p:cTn id="39" presetID="32" presetClass="emph" presetSubtype="0" repeatCount="indefinite" fill="hold" nodeType="withEffect">
                                  <p:stCondLst>
                                    <p:cond delay="200"/>
                                  </p:stCondLst>
                                  <p:childTnLst>
                                    <p:animClr clrSpc="rgb" dir="cw">
                                      <p:cBhvr override="childStyle">
                                        <p:cTn id="40" dur="270" fill="hold"/>
                                        <p:tgtEl>
                                          <p:spTgt spid="17"/>
                                        </p:tgtEl>
                                        <p:attrNameLst>
                                          <p:attrName>style.color</p:attrName>
                                        </p:attrNameLst>
                                      </p:cBhvr>
                                      <p:to>
                                        <a:schemeClr val="accent2"/>
                                      </p:to>
                                    </p:animClr>
                                    <p:animClr clrSpc="rgb" dir="cw">
                                      <p:cBhvr>
                                        <p:cTn id="41" dur="270" fill="hold"/>
                                        <p:tgtEl>
                                          <p:spTgt spid="17"/>
                                        </p:tgtEl>
                                        <p:attrNameLst>
                                          <p:attrName>fillcolor</p:attrName>
                                        </p:attrNameLst>
                                      </p:cBhvr>
                                      <p:to>
                                        <a:schemeClr val="accent2"/>
                                      </p:to>
                                    </p:animClr>
                                    <p:set>
                                      <p:cBhvr>
                                        <p:cTn id="42" dur="270" fill="hold"/>
                                        <p:tgtEl>
                                          <p:spTgt spid="17"/>
                                        </p:tgtEl>
                                        <p:attrNameLst>
                                          <p:attrName>fill.type</p:attrName>
                                        </p:attrNameLst>
                                      </p:cBhvr>
                                      <p:to>
                                        <p:strVal val="solid"/>
                                      </p:to>
                                    </p:set>
                                    <p:set>
                                      <p:cBhvr>
                                        <p:cTn id="43" dur="270" fill="hold"/>
                                        <p:tgtEl>
                                          <p:spTgt spid="17"/>
                                        </p:tgtEl>
                                        <p:attrNameLst>
                                          <p:attrName>fill.on</p:attrName>
                                        </p:attrNameLst>
                                      </p:cBhvr>
                                      <p:to>
                                        <p:strVal val="true"/>
                                      </p:to>
                                    </p:set>
                                    <p:animRot by="120000">
                                      <p:cBhvr>
                                        <p:cTn id="44" dur="270" fill="hold">
                                          <p:stCondLst>
                                            <p:cond delay="0"/>
                                          </p:stCondLst>
                                        </p:cTn>
                                        <p:tgtEl>
                                          <p:spTgt spid="17"/>
                                        </p:tgtEl>
                                        <p:attrNameLst>
                                          <p:attrName>r</p:attrName>
                                        </p:attrNameLst>
                                      </p:cBhvr>
                                    </p:animRot>
                                    <p:animRot by="-240000">
                                      <p:cBhvr>
                                        <p:cTn id="45" dur="540" fill="hold">
                                          <p:stCondLst>
                                            <p:cond delay="540"/>
                                          </p:stCondLst>
                                        </p:cTn>
                                        <p:tgtEl>
                                          <p:spTgt spid="17"/>
                                        </p:tgtEl>
                                        <p:attrNameLst>
                                          <p:attrName>r</p:attrName>
                                        </p:attrNameLst>
                                      </p:cBhvr>
                                    </p:animRot>
                                    <p:animRot by="240000">
                                      <p:cBhvr>
                                        <p:cTn id="46" dur="540" fill="hold">
                                          <p:stCondLst>
                                            <p:cond delay="1080"/>
                                          </p:stCondLst>
                                        </p:cTn>
                                        <p:tgtEl>
                                          <p:spTgt spid="17"/>
                                        </p:tgtEl>
                                        <p:attrNameLst>
                                          <p:attrName>r</p:attrName>
                                        </p:attrNameLst>
                                      </p:cBhvr>
                                    </p:animRot>
                                    <p:animRot by="-240000">
                                      <p:cBhvr>
                                        <p:cTn id="47" dur="540" fill="hold">
                                          <p:stCondLst>
                                            <p:cond delay="1620"/>
                                          </p:stCondLst>
                                        </p:cTn>
                                        <p:tgtEl>
                                          <p:spTgt spid="17"/>
                                        </p:tgtEl>
                                        <p:attrNameLst>
                                          <p:attrName>r</p:attrName>
                                        </p:attrNameLst>
                                      </p:cBhvr>
                                    </p:animRot>
                                    <p:animRot by="120000">
                                      <p:cBhvr>
                                        <p:cTn id="48" dur="540" fill="hold">
                                          <p:stCondLst>
                                            <p:cond delay="2160"/>
                                          </p:stCondLst>
                                        </p:cTn>
                                        <p:tgtEl>
                                          <p:spTgt spid="17"/>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nodeType="click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circle(in)">
                                      <p:cBhvr>
                                        <p:cTn id="53" dur="2000"/>
                                        <p:tgtEl>
                                          <p:spTgt spid="26"/>
                                        </p:tgtEl>
                                      </p:cBhvr>
                                    </p:animEffect>
                                  </p:childTnLst>
                                </p:cTn>
                              </p:par>
                              <p:par>
                                <p:cTn id="54" presetID="6" presetClass="entr" presetSubtype="16"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circle(in)">
                                      <p:cBhvr>
                                        <p:cTn id="56" dur="20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21" presetClass="entr" presetSubtype="1" fill="hold"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heel(1)">
                                      <p:cBhvr>
                                        <p:cTn id="61" dur="2000"/>
                                        <p:tgtEl>
                                          <p:spTgt spid="27"/>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heel(1)">
                                      <p:cBhvr>
                                        <p:cTn id="64" dur="2000"/>
                                        <p:tgtEl>
                                          <p:spTgt spid="9"/>
                                        </p:tgtEl>
                                      </p:cBhvr>
                                    </p:animEffect>
                                  </p:childTnLst>
                                </p:cTn>
                              </p:par>
                            </p:childTnLst>
                          </p:cTn>
                        </p:par>
                      </p:childTnLst>
                    </p:cTn>
                  </p:par>
                  <p:par>
                    <p:cTn id="65" fill="hold">
                      <p:stCondLst>
                        <p:cond delay="indefinite"/>
                      </p:stCondLst>
                      <p:childTnLst>
                        <p:par>
                          <p:cTn id="66" fill="hold">
                            <p:stCondLst>
                              <p:cond delay="0"/>
                            </p:stCondLst>
                            <p:childTnLst>
                              <p:par>
                                <p:cTn id="67" presetID="6" presetClass="entr" presetSubtype="16"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circle(in)">
                                      <p:cBhvr>
                                        <p:cTn id="69" dur="2000"/>
                                        <p:tgtEl>
                                          <p:spTgt spid="31"/>
                                        </p:tgtEl>
                                      </p:cBhvr>
                                    </p:animEffect>
                                  </p:childTnLst>
                                </p:cTn>
                              </p:par>
                              <p:par>
                                <p:cTn id="70" presetID="6" presetClass="entr" presetSubtype="16" fill="hold"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circle(in)">
                                      <p:cBhvr>
                                        <p:cTn id="72" dur="2000"/>
                                        <p:tgtEl>
                                          <p:spTgt spid="28"/>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heel(1)">
                                      <p:cBhvr>
                                        <p:cTn id="77" dur="2000"/>
                                        <p:tgtEl>
                                          <p:spTgt spid="32"/>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heel(1)">
                                      <p:cBhvr>
                                        <p:cTn id="80"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stitut des Fils de lEtat (Temple de la littérature, Hanoi) (43561195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700" y="376238"/>
            <a:ext cx="7589837" cy="56923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31950" y="6210300"/>
            <a:ext cx="8928100" cy="523220"/>
          </a:xfrm>
          <a:prstGeom prst="rect">
            <a:avLst/>
          </a:prstGeom>
          <a:noFill/>
        </p:spPr>
        <p:txBody>
          <a:bodyPr wrap="square" rtlCol="0">
            <a:spAutoFit/>
          </a:bodyPr>
          <a:lstStyle/>
          <a:p>
            <a:pPr algn="ctr"/>
            <a:r>
              <a:rPr lang="en-US" sz="2800" dirty="0" err="1">
                <a:latin typeface="UTM Androgyne" panose="02040603050506020204" pitchFamily="18" charset="0"/>
                <a:cs typeface="Arial" panose="020B0604020202020204" pitchFamily="34" charset="0"/>
              </a:rPr>
              <a:t>Tượng</a:t>
            </a:r>
            <a:r>
              <a:rPr lang="en-US" sz="2800" dirty="0">
                <a:latin typeface="UTM Androgyne" panose="02040603050506020204" pitchFamily="18" charset="0"/>
                <a:cs typeface="Arial" panose="020B0604020202020204" pitchFamily="34" charset="0"/>
              </a:rPr>
              <a:t> </a:t>
            </a:r>
            <a:r>
              <a:rPr lang="en-US" sz="2800" dirty="0" err="1">
                <a:latin typeface="UTM Androgyne" panose="02040603050506020204" pitchFamily="18" charset="0"/>
                <a:cs typeface="Arial" panose="020B0604020202020204" pitchFamily="34" charset="0"/>
              </a:rPr>
              <a:t>thờ</a:t>
            </a:r>
            <a:r>
              <a:rPr lang="en-US" sz="2800" dirty="0">
                <a:latin typeface="UTM Androgyne" panose="02040603050506020204" pitchFamily="18" charset="0"/>
                <a:cs typeface="Arial" panose="020B0604020202020204" pitchFamily="34" charset="0"/>
              </a:rPr>
              <a:t> </a:t>
            </a:r>
            <a:r>
              <a:rPr lang="en-US" sz="2800" dirty="0" err="1">
                <a:latin typeface="UTM Androgyne" panose="02040603050506020204" pitchFamily="18" charset="0"/>
                <a:cs typeface="Arial" panose="020B0604020202020204" pitchFamily="34" charset="0"/>
              </a:rPr>
              <a:t>cụ</a:t>
            </a:r>
            <a:r>
              <a:rPr lang="en-US" sz="2800" dirty="0">
                <a:latin typeface="UTM Androgyne" panose="02040603050506020204" pitchFamily="18" charset="0"/>
                <a:cs typeface="Arial" panose="020B0604020202020204" pitchFamily="34" charset="0"/>
              </a:rPr>
              <a:t> Chu </a:t>
            </a:r>
            <a:r>
              <a:rPr lang="en-US" sz="2800" dirty="0" err="1">
                <a:latin typeface="UTM Androgyne" panose="02040603050506020204" pitchFamily="18" charset="0"/>
                <a:cs typeface="Arial" panose="020B0604020202020204" pitchFamily="34" charset="0"/>
              </a:rPr>
              <a:t>Văn</a:t>
            </a:r>
            <a:r>
              <a:rPr lang="en-US" sz="2800" dirty="0">
                <a:latin typeface="UTM Androgyne" panose="02040603050506020204" pitchFamily="18" charset="0"/>
                <a:cs typeface="Arial" panose="020B0604020202020204" pitchFamily="34" charset="0"/>
              </a:rPr>
              <a:t> An </a:t>
            </a:r>
            <a:r>
              <a:rPr lang="en-US" sz="2800" dirty="0" err="1">
                <a:latin typeface="UTM Androgyne" panose="02040603050506020204" pitchFamily="18" charset="0"/>
                <a:cs typeface="Arial" panose="020B0604020202020204" pitchFamily="34" charset="0"/>
              </a:rPr>
              <a:t>tại</a:t>
            </a:r>
            <a:r>
              <a:rPr lang="en-US" sz="2800" dirty="0">
                <a:latin typeface="UTM Androgyne" panose="02040603050506020204" pitchFamily="18" charset="0"/>
                <a:cs typeface="Arial" panose="020B0604020202020204" pitchFamily="34" charset="0"/>
              </a:rPr>
              <a:t> </a:t>
            </a:r>
            <a:r>
              <a:rPr lang="en-US" sz="2800" dirty="0" err="1">
                <a:latin typeface="UTM Androgyne" panose="02040603050506020204" pitchFamily="18" charset="0"/>
                <a:cs typeface="Arial" panose="020B0604020202020204" pitchFamily="34" charset="0"/>
              </a:rPr>
              <a:t>Văn</a:t>
            </a:r>
            <a:r>
              <a:rPr lang="en-US" sz="2800" dirty="0">
                <a:latin typeface="UTM Androgyne" panose="02040603050506020204" pitchFamily="18" charset="0"/>
                <a:cs typeface="Arial" panose="020B0604020202020204" pitchFamily="34" charset="0"/>
              </a:rPr>
              <a:t> </a:t>
            </a:r>
            <a:r>
              <a:rPr lang="en-US" sz="2800" dirty="0" err="1">
                <a:latin typeface="UTM Androgyne" panose="02040603050506020204" pitchFamily="18" charset="0"/>
                <a:cs typeface="Arial" panose="020B0604020202020204" pitchFamily="34" charset="0"/>
              </a:rPr>
              <a:t>miếu</a:t>
            </a:r>
            <a:r>
              <a:rPr lang="en-US" sz="2800" dirty="0">
                <a:latin typeface="UTM Androgyne" panose="02040603050506020204" pitchFamily="18" charset="0"/>
                <a:cs typeface="Arial" panose="020B0604020202020204" pitchFamily="34" charset="0"/>
              </a:rPr>
              <a:t> </a:t>
            </a:r>
            <a:r>
              <a:rPr lang="en-US" sz="2800" dirty="0" err="1">
                <a:latin typeface="UTM Androgyne" panose="02040603050506020204" pitchFamily="18" charset="0"/>
                <a:cs typeface="Arial" panose="020B0604020202020204" pitchFamily="34" charset="0"/>
              </a:rPr>
              <a:t>Quốc</a:t>
            </a:r>
            <a:r>
              <a:rPr lang="en-US" sz="2800" dirty="0">
                <a:latin typeface="UTM Androgyne" panose="02040603050506020204" pitchFamily="18" charset="0"/>
                <a:cs typeface="Arial" panose="020B0604020202020204" pitchFamily="34" charset="0"/>
              </a:rPr>
              <a:t> </a:t>
            </a:r>
            <a:r>
              <a:rPr lang="en-US" sz="2800" dirty="0" err="1">
                <a:latin typeface="UTM Androgyne" panose="02040603050506020204" pitchFamily="18" charset="0"/>
                <a:cs typeface="Arial" panose="020B0604020202020204" pitchFamily="34" charset="0"/>
              </a:rPr>
              <a:t>Tử</a:t>
            </a:r>
            <a:r>
              <a:rPr lang="en-US" sz="2800" dirty="0">
                <a:latin typeface="UTM Androgyne" panose="02040603050506020204" pitchFamily="18" charset="0"/>
                <a:cs typeface="Arial" panose="020B0604020202020204" pitchFamily="34" charset="0"/>
              </a:rPr>
              <a:t> </a:t>
            </a:r>
            <a:r>
              <a:rPr lang="en-US" sz="2800" dirty="0" err="1">
                <a:latin typeface="UTM Androgyne" panose="02040603050506020204" pitchFamily="18" charset="0"/>
                <a:cs typeface="Arial" panose="020B0604020202020204" pitchFamily="34" charset="0"/>
              </a:rPr>
              <a:t>Giám</a:t>
            </a:r>
            <a:endParaRPr lang="en-US" sz="2800" dirty="0">
              <a:latin typeface="UTM Androgyne" panose="02040603050506020204" pitchFamily="18" charset="0"/>
              <a:cs typeface="Arial" panose="020B0604020202020204" pitchFamily="34" charset="0"/>
            </a:endParaRPr>
          </a:p>
        </p:txBody>
      </p:sp>
    </p:spTree>
    <p:extLst>
      <p:ext uri="{BB962C8B-B14F-4D97-AF65-F5344CB8AC3E}">
        <p14:creationId xmlns:p14="http://schemas.microsoft.com/office/powerpoint/2010/main" val="21502838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32"/>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433137" y="922768"/>
            <a:ext cx="5553777" cy="501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318660" y="2344355"/>
            <a:ext cx="2050181" cy="1631216"/>
          </a:xfrm>
          <a:prstGeom prst="rect">
            <a:avLst/>
          </a:prstGeom>
          <a:noFill/>
        </p:spPr>
        <p:txBody>
          <a:bodyPr wrap="square" rtlCol="0">
            <a:spAutoFit/>
          </a:bodyPr>
          <a:lstStyle/>
          <a:p>
            <a:pPr algn="ctr"/>
            <a:r>
              <a:rPr lang="en-US" sz="5000" b="1" dirty="0">
                <a:solidFill>
                  <a:srgbClr val="FF0000"/>
                </a:solidFill>
                <a:latin typeface="UTM Ong Do Gia" panose="02040603050506020204" pitchFamily="18" charset="0"/>
              </a:rPr>
              <a:t>KẾT LUẬN</a:t>
            </a:r>
          </a:p>
        </p:txBody>
      </p:sp>
      <p:sp>
        <p:nvSpPr>
          <p:cNvPr id="7" name="Rectangle 6"/>
          <p:cNvSpPr/>
          <p:nvPr/>
        </p:nvSpPr>
        <p:spPr>
          <a:xfrm>
            <a:off x="3919897" y="1429180"/>
            <a:ext cx="8075596" cy="2862322"/>
          </a:xfrm>
          <a:prstGeom prst="rect">
            <a:avLst/>
          </a:prstGeom>
        </p:spPr>
        <p:txBody>
          <a:bodyPr wrap="square">
            <a:spAutoFit/>
          </a:bodyPr>
          <a:lstStyle/>
          <a:p>
            <a:pPr algn="ctr"/>
            <a:r>
              <a:rPr lang="en-US" altLang="en-US" sz="3600" b="1" dirty="0">
                <a:latin typeface="UTM Androgyne" panose="02040603050506020204" pitchFamily="18" charset="0"/>
              </a:rPr>
              <a:t>- </a:t>
            </a:r>
            <a:r>
              <a:rPr lang="en-US" altLang="en-US" sz="3600" b="1" dirty="0" err="1">
                <a:latin typeface="UTM Androgyne" panose="02040603050506020204" pitchFamily="18" charset="0"/>
              </a:rPr>
              <a:t>Từ</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giữa</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thế</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kỉ</a:t>
            </a:r>
            <a:r>
              <a:rPr lang="en-US" altLang="en-US" sz="3600" b="1" dirty="0">
                <a:latin typeface="UTM Androgyne" panose="02040603050506020204" pitchFamily="18" charset="0"/>
              </a:rPr>
              <a:t> XIV, </a:t>
            </a:r>
            <a:r>
              <a:rPr lang="en-US" altLang="en-US" sz="3600" b="1" dirty="0" err="1">
                <a:latin typeface="UTM Androgyne" panose="02040603050506020204" pitchFamily="18" charset="0"/>
              </a:rPr>
              <a:t>nhà</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Trần</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bước</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vào</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thời</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kì</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suy</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yếu</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vua</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quan</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không</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quan</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tâm</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tới</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nhân</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dân</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Đời</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sống</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nhân</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dân</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cơ</a:t>
            </a:r>
            <a:r>
              <a:rPr lang="en-US" altLang="en-US" sz="3600" b="1" dirty="0">
                <a:latin typeface="UTM Androgyne" panose="02040603050506020204" pitchFamily="18" charset="0"/>
              </a:rPr>
              <a:t> </a:t>
            </a:r>
            <a:r>
              <a:rPr lang="en-US" altLang="en-US" sz="3600" b="1" dirty="0" err="1">
                <a:latin typeface="UTM Androgyne" panose="02040603050506020204" pitchFamily="18" charset="0"/>
              </a:rPr>
              <a:t>cực</a:t>
            </a:r>
            <a:r>
              <a:rPr lang="en-US" altLang="en-US" sz="3600" b="1" dirty="0">
                <a:latin typeface="UTM Androgyne" panose="02040603050506020204" pitchFamily="18" charset="0"/>
              </a:rPr>
              <a:t>.</a:t>
            </a:r>
            <a:endParaRPr lang="en-US" sz="3600" b="1" dirty="0">
              <a:latin typeface="UTM Androgyne" panose="02040603050506020204" pitchFamily="18" charset="0"/>
            </a:endParaRPr>
          </a:p>
          <a:p>
            <a:pPr algn="ctr"/>
            <a:endParaRPr lang="en-US" altLang="en-US" sz="3600" b="1" dirty="0">
              <a:solidFill>
                <a:schemeClr val="bg1"/>
              </a:solidFill>
              <a:latin typeface="UTM Androgyne" panose="02040603050506020204" pitchFamily="18" charset="0"/>
            </a:endParaRPr>
          </a:p>
        </p:txBody>
      </p:sp>
      <p:sp>
        <p:nvSpPr>
          <p:cNvPr id="8" name="Rectangle 7"/>
          <p:cNvSpPr/>
          <p:nvPr/>
        </p:nvSpPr>
        <p:spPr>
          <a:xfrm>
            <a:off x="3724978" y="4182494"/>
            <a:ext cx="8465435" cy="1754326"/>
          </a:xfrm>
          <a:prstGeom prst="rect">
            <a:avLst/>
          </a:prstGeom>
        </p:spPr>
        <p:txBody>
          <a:bodyPr wrap="square">
            <a:spAutoFit/>
          </a:bodyPr>
          <a:lstStyle/>
          <a:p>
            <a:pPr algn="ctr"/>
            <a:r>
              <a:rPr lang="en-US" sz="3600" b="1" dirty="0">
                <a:latin typeface="UTM Androgyne" panose="02040603050506020204" pitchFamily="18" charset="0"/>
              </a:rPr>
              <a:t>- </a:t>
            </a:r>
            <a:r>
              <a:rPr lang="en-US" sz="3600" b="1" dirty="0" err="1">
                <a:latin typeface="UTM Androgyne" panose="02040603050506020204" pitchFamily="18" charset="0"/>
              </a:rPr>
              <a:t>Nhà</a:t>
            </a:r>
            <a:r>
              <a:rPr lang="en-US" sz="3600" b="1" dirty="0">
                <a:latin typeface="UTM Androgyne" panose="02040603050506020204" pitchFamily="18" charset="0"/>
              </a:rPr>
              <a:t> </a:t>
            </a:r>
            <a:r>
              <a:rPr lang="en-US" sz="3600" b="1" dirty="0" err="1">
                <a:latin typeface="UTM Androgyne" panose="02040603050506020204" pitchFamily="18" charset="0"/>
              </a:rPr>
              <a:t>Trần</a:t>
            </a:r>
            <a:r>
              <a:rPr lang="en-US" sz="3600" b="1" dirty="0">
                <a:latin typeface="UTM Androgyne" panose="02040603050506020204" pitchFamily="18" charset="0"/>
              </a:rPr>
              <a:t> </a:t>
            </a:r>
            <a:r>
              <a:rPr lang="en-US" sz="3600" b="1" dirty="0" err="1">
                <a:latin typeface="UTM Androgyne" panose="02040603050506020204" pitchFamily="18" charset="0"/>
              </a:rPr>
              <a:t>suy</a:t>
            </a:r>
            <a:r>
              <a:rPr lang="en-US" sz="3600" b="1" dirty="0">
                <a:latin typeface="UTM Androgyne" panose="02040603050506020204" pitchFamily="18" charset="0"/>
              </a:rPr>
              <a:t> </a:t>
            </a:r>
            <a:r>
              <a:rPr lang="en-US" sz="3600" b="1" dirty="0" err="1">
                <a:latin typeface="UTM Androgyne" panose="02040603050506020204" pitchFamily="18" charset="0"/>
              </a:rPr>
              <a:t>tàn</a:t>
            </a:r>
            <a:r>
              <a:rPr lang="en-US" sz="3600" b="1" dirty="0">
                <a:latin typeface="UTM Androgyne" panose="02040603050506020204" pitchFamily="18" charset="0"/>
              </a:rPr>
              <a:t>, </a:t>
            </a:r>
            <a:r>
              <a:rPr lang="en-US" sz="3600" b="1" dirty="0" err="1">
                <a:latin typeface="UTM Androgyne" panose="02040603050506020204" pitchFamily="18" charset="0"/>
              </a:rPr>
              <a:t>không</a:t>
            </a:r>
            <a:r>
              <a:rPr lang="en-US" sz="3600" b="1" dirty="0">
                <a:latin typeface="UTM Androgyne" panose="02040603050506020204" pitchFamily="18" charset="0"/>
              </a:rPr>
              <a:t> </a:t>
            </a:r>
            <a:r>
              <a:rPr lang="en-US" sz="3600" b="1" dirty="0" err="1">
                <a:latin typeface="UTM Androgyne" panose="02040603050506020204" pitchFamily="18" charset="0"/>
              </a:rPr>
              <a:t>còn</a:t>
            </a:r>
            <a:r>
              <a:rPr lang="en-US" sz="3600" b="1" dirty="0">
                <a:latin typeface="UTM Androgyne" panose="02040603050506020204" pitchFamily="18" charset="0"/>
              </a:rPr>
              <a:t> </a:t>
            </a:r>
            <a:r>
              <a:rPr lang="en-US" sz="3600" b="1" dirty="0" err="1">
                <a:latin typeface="UTM Androgyne" panose="02040603050506020204" pitchFamily="18" charset="0"/>
              </a:rPr>
              <a:t>đủ</a:t>
            </a:r>
            <a:r>
              <a:rPr lang="en-US" sz="3600" b="1" dirty="0">
                <a:latin typeface="UTM Androgyne" panose="02040603050506020204" pitchFamily="18" charset="0"/>
              </a:rPr>
              <a:t> </a:t>
            </a:r>
            <a:r>
              <a:rPr lang="en-US" sz="3600" b="1" dirty="0" err="1">
                <a:latin typeface="UTM Androgyne" panose="02040603050506020204" pitchFamily="18" charset="0"/>
              </a:rPr>
              <a:t>sức</a:t>
            </a:r>
            <a:r>
              <a:rPr lang="en-US" sz="3600" b="1" dirty="0">
                <a:latin typeface="UTM Androgyne" panose="02040603050506020204" pitchFamily="18" charset="0"/>
              </a:rPr>
              <a:t> </a:t>
            </a:r>
            <a:r>
              <a:rPr lang="en-US" sz="3600" b="1" dirty="0" err="1">
                <a:latin typeface="UTM Androgyne" panose="02040603050506020204" pitchFamily="18" charset="0"/>
              </a:rPr>
              <a:t>để</a:t>
            </a:r>
            <a:r>
              <a:rPr lang="en-US" sz="3600" b="1" dirty="0">
                <a:latin typeface="UTM Androgyne" panose="02040603050506020204" pitchFamily="18" charset="0"/>
              </a:rPr>
              <a:t> </a:t>
            </a:r>
            <a:r>
              <a:rPr lang="en-US" sz="3600" b="1" dirty="0" err="1">
                <a:latin typeface="UTM Androgyne" panose="02040603050506020204" pitchFamily="18" charset="0"/>
              </a:rPr>
              <a:t>gánh</a:t>
            </a:r>
            <a:r>
              <a:rPr lang="en-US" sz="3600" b="1" dirty="0">
                <a:latin typeface="UTM Androgyne" panose="02040603050506020204" pitchFamily="18" charset="0"/>
              </a:rPr>
              <a:t> </a:t>
            </a:r>
            <a:r>
              <a:rPr lang="en-US" sz="3600" b="1" dirty="0" err="1">
                <a:latin typeface="UTM Androgyne" panose="02040603050506020204" pitchFamily="18" charset="0"/>
              </a:rPr>
              <a:t>vác</a:t>
            </a:r>
            <a:r>
              <a:rPr lang="en-US" sz="3600" b="1" dirty="0">
                <a:latin typeface="UTM Androgyne" panose="02040603050506020204" pitchFamily="18" charset="0"/>
              </a:rPr>
              <a:t> </a:t>
            </a:r>
            <a:r>
              <a:rPr lang="en-US" sz="3600" b="1" dirty="0" err="1">
                <a:latin typeface="UTM Androgyne" panose="02040603050506020204" pitchFamily="18" charset="0"/>
              </a:rPr>
              <a:t>công</a:t>
            </a:r>
            <a:r>
              <a:rPr lang="en-US" sz="3600" b="1" dirty="0">
                <a:latin typeface="UTM Androgyne" panose="02040603050506020204" pitchFamily="18" charset="0"/>
              </a:rPr>
              <a:t> </a:t>
            </a:r>
            <a:r>
              <a:rPr lang="en-US" sz="3600" b="1" dirty="0" err="1">
                <a:latin typeface="UTM Androgyne" panose="02040603050506020204" pitchFamily="18" charset="0"/>
              </a:rPr>
              <a:t>việc</a:t>
            </a:r>
            <a:r>
              <a:rPr lang="en-US" sz="3600" b="1" dirty="0">
                <a:latin typeface="UTM Androgyne" panose="02040603050506020204" pitchFamily="18" charset="0"/>
              </a:rPr>
              <a:t> </a:t>
            </a:r>
            <a:r>
              <a:rPr lang="en-US" sz="3600" b="1" dirty="0" err="1">
                <a:latin typeface="UTM Androgyne" panose="02040603050506020204" pitchFamily="18" charset="0"/>
              </a:rPr>
              <a:t>trị</a:t>
            </a:r>
            <a:r>
              <a:rPr lang="en-US" sz="3600" b="1" dirty="0">
                <a:latin typeface="UTM Androgyne" panose="02040603050506020204" pitchFamily="18" charset="0"/>
              </a:rPr>
              <a:t> </a:t>
            </a:r>
            <a:r>
              <a:rPr lang="en-US" sz="3600" b="1" dirty="0" err="1">
                <a:latin typeface="UTM Androgyne" panose="02040603050506020204" pitchFamily="18" charset="0"/>
              </a:rPr>
              <a:t>vì</a:t>
            </a:r>
            <a:r>
              <a:rPr lang="en-US" sz="3600" b="1" dirty="0">
                <a:latin typeface="UTM Androgyne" panose="02040603050506020204" pitchFamily="18" charset="0"/>
              </a:rPr>
              <a:t> </a:t>
            </a:r>
            <a:r>
              <a:rPr lang="en-US" sz="3600" b="1" dirty="0" err="1">
                <a:latin typeface="UTM Androgyne" panose="02040603050506020204" pitchFamily="18" charset="0"/>
              </a:rPr>
              <a:t>đất</a:t>
            </a:r>
            <a:r>
              <a:rPr lang="en-US" sz="3600" b="1" dirty="0">
                <a:latin typeface="UTM Androgyne" panose="02040603050506020204" pitchFamily="18" charset="0"/>
              </a:rPr>
              <a:t> </a:t>
            </a:r>
            <a:r>
              <a:rPr lang="en-US" sz="3600" b="1" dirty="0" err="1">
                <a:latin typeface="UTM Androgyne" panose="02040603050506020204" pitchFamily="18" charset="0"/>
              </a:rPr>
              <a:t>nước</a:t>
            </a:r>
            <a:r>
              <a:rPr lang="en-US" sz="3600" b="1" dirty="0">
                <a:latin typeface="UTM Androgyne" panose="02040603050506020204" pitchFamily="18" charset="0"/>
              </a:rPr>
              <a:t>, </a:t>
            </a:r>
            <a:r>
              <a:rPr lang="en-US" sz="3600" b="1" dirty="0" err="1">
                <a:latin typeface="UTM Androgyne" panose="02040603050506020204" pitchFamily="18" charset="0"/>
              </a:rPr>
              <a:t>cần</a:t>
            </a:r>
            <a:r>
              <a:rPr lang="en-US" sz="3600" b="1" dirty="0">
                <a:latin typeface="UTM Androgyne" panose="02040603050506020204" pitchFamily="18" charset="0"/>
              </a:rPr>
              <a:t> </a:t>
            </a:r>
            <a:r>
              <a:rPr lang="en-US" sz="3600" b="1" dirty="0" err="1">
                <a:latin typeface="UTM Androgyne" panose="02040603050506020204" pitchFamily="18" charset="0"/>
              </a:rPr>
              <a:t>có</a:t>
            </a:r>
            <a:r>
              <a:rPr lang="en-US" sz="3600" b="1" dirty="0">
                <a:latin typeface="UTM Androgyne" panose="02040603050506020204" pitchFamily="18" charset="0"/>
              </a:rPr>
              <a:t> </a:t>
            </a:r>
            <a:r>
              <a:rPr lang="en-US" sz="3600" b="1" dirty="0" err="1">
                <a:latin typeface="UTM Androgyne" panose="02040603050506020204" pitchFamily="18" charset="0"/>
              </a:rPr>
              <a:t>một</a:t>
            </a:r>
            <a:r>
              <a:rPr lang="en-US" sz="3600" b="1" dirty="0">
                <a:latin typeface="UTM Androgyne" panose="02040603050506020204" pitchFamily="18" charset="0"/>
              </a:rPr>
              <a:t> </a:t>
            </a:r>
            <a:r>
              <a:rPr lang="en-US" sz="3600" b="1" dirty="0" err="1">
                <a:latin typeface="UTM Androgyne" panose="02040603050506020204" pitchFamily="18" charset="0"/>
              </a:rPr>
              <a:t>triều</a:t>
            </a:r>
            <a:r>
              <a:rPr lang="en-US" sz="3600" b="1" dirty="0">
                <a:latin typeface="UTM Androgyne" panose="02040603050506020204" pitchFamily="18" charset="0"/>
              </a:rPr>
              <a:t> </a:t>
            </a:r>
            <a:r>
              <a:rPr lang="en-US" sz="3600" b="1" dirty="0" err="1">
                <a:latin typeface="UTM Androgyne" panose="02040603050506020204" pitchFamily="18" charset="0"/>
              </a:rPr>
              <a:t>đình</a:t>
            </a:r>
            <a:r>
              <a:rPr lang="en-US" sz="3600" b="1" dirty="0">
                <a:latin typeface="UTM Androgyne" panose="02040603050506020204" pitchFamily="18" charset="0"/>
              </a:rPr>
              <a:t> </a:t>
            </a:r>
            <a:r>
              <a:rPr lang="en-US" sz="3600" b="1" dirty="0" err="1">
                <a:latin typeface="UTM Androgyne" panose="02040603050506020204" pitchFamily="18" charset="0"/>
              </a:rPr>
              <a:t>khác</a:t>
            </a:r>
            <a:r>
              <a:rPr lang="en-US" sz="3600" b="1" dirty="0">
                <a:latin typeface="UTM Androgyne" panose="02040603050506020204" pitchFamily="18" charset="0"/>
              </a:rPr>
              <a:t> </a:t>
            </a:r>
            <a:r>
              <a:rPr lang="en-US" sz="3600" b="1" dirty="0" err="1">
                <a:latin typeface="UTM Androgyne" panose="02040603050506020204" pitchFamily="18" charset="0"/>
              </a:rPr>
              <a:t>để</a:t>
            </a:r>
            <a:r>
              <a:rPr lang="en-US" sz="3600" b="1" dirty="0">
                <a:latin typeface="UTM Androgyne" panose="02040603050506020204" pitchFamily="18" charset="0"/>
              </a:rPr>
              <a:t> </a:t>
            </a:r>
            <a:r>
              <a:rPr lang="en-US" sz="3600" b="1" dirty="0" err="1">
                <a:latin typeface="UTM Androgyne" panose="02040603050506020204" pitchFamily="18" charset="0"/>
              </a:rPr>
              <a:t>thay</a:t>
            </a:r>
            <a:r>
              <a:rPr lang="en-US" sz="3600" b="1" dirty="0">
                <a:latin typeface="UTM Androgyne" panose="02040603050506020204" pitchFamily="18" charset="0"/>
              </a:rPr>
              <a:t> </a:t>
            </a:r>
            <a:r>
              <a:rPr lang="en-US" sz="3600" b="1" dirty="0" err="1">
                <a:latin typeface="UTM Androgyne" panose="02040603050506020204" pitchFamily="18" charset="0"/>
              </a:rPr>
              <a:t>thế</a:t>
            </a:r>
            <a:r>
              <a:rPr lang="en-US" sz="3600" b="1" dirty="0">
                <a:latin typeface="UTM Androgyne" panose="02040603050506020204" pitchFamily="18" charset="0"/>
              </a:rPr>
              <a:t>.</a:t>
            </a:r>
          </a:p>
        </p:txBody>
      </p:sp>
    </p:spTree>
    <p:extLst>
      <p:ext uri="{BB962C8B-B14F-4D97-AF65-F5344CB8AC3E}">
        <p14:creationId xmlns:p14="http://schemas.microsoft.com/office/powerpoint/2010/main" val="1441343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1"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80">
                                          <p:stCondLst>
                                            <p:cond delay="0"/>
                                          </p:stCondLst>
                                        </p:cTn>
                                        <p:tgtEl>
                                          <p:spTgt spid="3"/>
                                        </p:tgtEl>
                                      </p:cBhvr>
                                    </p:animEffect>
                                    <p:anim calcmode="lin" valueType="num">
                                      <p:cBhvr>
                                        <p:cTn id="15"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gtEl>
                                      </p:cBhvr>
                                      <p:to x="100000" y="60000"/>
                                    </p:animScale>
                                    <p:animScale>
                                      <p:cBhvr>
                                        <p:cTn id="21" dur="166" decel="50000">
                                          <p:stCondLst>
                                            <p:cond delay="676"/>
                                          </p:stCondLst>
                                        </p:cTn>
                                        <p:tgtEl>
                                          <p:spTgt spid="3"/>
                                        </p:tgtEl>
                                      </p:cBhvr>
                                      <p:to x="100000" y="100000"/>
                                    </p:animScale>
                                    <p:animScale>
                                      <p:cBhvr>
                                        <p:cTn id="22" dur="26">
                                          <p:stCondLst>
                                            <p:cond delay="1312"/>
                                          </p:stCondLst>
                                        </p:cTn>
                                        <p:tgtEl>
                                          <p:spTgt spid="3"/>
                                        </p:tgtEl>
                                      </p:cBhvr>
                                      <p:to x="100000" y="80000"/>
                                    </p:animScale>
                                    <p:animScale>
                                      <p:cBhvr>
                                        <p:cTn id="23" dur="166" decel="50000">
                                          <p:stCondLst>
                                            <p:cond delay="1338"/>
                                          </p:stCondLst>
                                        </p:cTn>
                                        <p:tgtEl>
                                          <p:spTgt spid="3"/>
                                        </p:tgtEl>
                                      </p:cBhvr>
                                      <p:to x="100000" y="100000"/>
                                    </p:animScale>
                                    <p:animScale>
                                      <p:cBhvr>
                                        <p:cTn id="24" dur="26">
                                          <p:stCondLst>
                                            <p:cond delay="1642"/>
                                          </p:stCondLst>
                                        </p:cTn>
                                        <p:tgtEl>
                                          <p:spTgt spid="3"/>
                                        </p:tgtEl>
                                      </p:cBhvr>
                                      <p:to x="100000" y="90000"/>
                                    </p:animScale>
                                    <p:animScale>
                                      <p:cBhvr>
                                        <p:cTn id="25" dur="166" decel="50000">
                                          <p:stCondLst>
                                            <p:cond delay="1668"/>
                                          </p:stCondLst>
                                        </p:cTn>
                                        <p:tgtEl>
                                          <p:spTgt spid="3"/>
                                        </p:tgtEl>
                                      </p:cBhvr>
                                      <p:to x="100000" y="100000"/>
                                    </p:animScale>
                                    <p:animScale>
                                      <p:cBhvr>
                                        <p:cTn id="26" dur="26">
                                          <p:stCondLst>
                                            <p:cond delay="1808"/>
                                          </p:stCondLst>
                                        </p:cTn>
                                        <p:tgtEl>
                                          <p:spTgt spid="3"/>
                                        </p:tgtEl>
                                      </p:cBhvr>
                                      <p:to x="100000" y="95000"/>
                                    </p:animScale>
                                    <p:animScale>
                                      <p:cBhvr>
                                        <p:cTn id="27" dur="166" decel="50000">
                                          <p:stCondLst>
                                            <p:cond delay="1834"/>
                                          </p:stCondLst>
                                        </p:cTn>
                                        <p:tgtEl>
                                          <p:spTgt spid="3"/>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circle(in)">
                                      <p:cBhvr>
                                        <p:cTn id="3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笔刷最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4489" y="281495"/>
            <a:ext cx="4265329" cy="4266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水墨云"/>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4155" y="3024485"/>
            <a:ext cx="1827998" cy="1437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descr="金鱼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635" y="5564290"/>
            <a:ext cx="1627002" cy="5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descr="金鱼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01301" y="6377026"/>
            <a:ext cx="1117109" cy="40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8"/>
          <p:cNvSpPr>
            <a:spLocks noChangeArrowheads="1"/>
          </p:cNvSpPr>
          <p:nvPr/>
        </p:nvSpPr>
        <p:spPr bwMode="auto">
          <a:xfrm>
            <a:off x="3186070" y="4691717"/>
            <a:ext cx="8807008" cy="133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1561" tIns="50780" rIns="101561" bIns="50780">
            <a:spAutoFit/>
          </a:bodyPr>
          <a:lstStyle>
            <a:lvl1pPr defTabSz="762000"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762000"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762000"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762000"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762000"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762000"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762000"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762000"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762000"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algn="l" eaLnBrk="1" hangingPunct="1"/>
            <a:r>
              <a:rPr lang="en-US" altLang="zh-CN" sz="8000" baseline="0" dirty="0" err="1">
                <a:latin typeface="UTM Ong Do Gia" panose="02040603050506020204" pitchFamily="18" charset="0"/>
                <a:ea typeface="楷体" panose="02010609060101010101" pitchFamily="49" charset="-122"/>
              </a:rPr>
              <a:t>Nhà</a:t>
            </a:r>
            <a:r>
              <a:rPr lang="en-US" altLang="zh-CN" sz="8000" baseline="0" dirty="0">
                <a:latin typeface="UTM Ong Do Gia" panose="02040603050506020204" pitchFamily="18" charset="0"/>
                <a:ea typeface="楷体" panose="02010609060101010101" pitchFamily="49" charset="-122"/>
              </a:rPr>
              <a:t> </a:t>
            </a:r>
            <a:r>
              <a:rPr lang="en-US" altLang="zh-CN" sz="8000" baseline="0" dirty="0" err="1">
                <a:latin typeface="UTM Ong Do Gia" panose="02040603050506020204" pitchFamily="18" charset="0"/>
                <a:ea typeface="楷体" panose="02010609060101010101" pitchFamily="49" charset="-122"/>
              </a:rPr>
              <a:t>Hồ</a:t>
            </a:r>
            <a:r>
              <a:rPr lang="en-US" altLang="zh-CN" sz="8000" baseline="0" dirty="0">
                <a:latin typeface="UTM Ong Do Gia" panose="02040603050506020204" pitchFamily="18" charset="0"/>
                <a:ea typeface="楷体" panose="02010609060101010101" pitchFamily="49" charset="-122"/>
              </a:rPr>
              <a:t> </a:t>
            </a:r>
            <a:r>
              <a:rPr lang="en-US" altLang="zh-CN" sz="8000" baseline="0" dirty="0" err="1">
                <a:latin typeface="UTM Ong Do Gia" panose="02040603050506020204" pitchFamily="18" charset="0"/>
                <a:ea typeface="楷体" panose="02010609060101010101" pitchFamily="49" charset="-122"/>
              </a:rPr>
              <a:t>thay</a:t>
            </a:r>
            <a:r>
              <a:rPr lang="en-US" altLang="zh-CN" sz="8000" baseline="0" dirty="0">
                <a:latin typeface="UTM Ong Do Gia" panose="02040603050506020204" pitchFamily="18" charset="0"/>
                <a:ea typeface="楷体" panose="02010609060101010101" pitchFamily="49" charset="-122"/>
              </a:rPr>
              <a:t> </a:t>
            </a:r>
            <a:r>
              <a:rPr lang="en-US" altLang="zh-CN" sz="8000" baseline="0" dirty="0" err="1">
                <a:latin typeface="UTM Ong Do Gia" panose="02040603050506020204" pitchFamily="18" charset="0"/>
                <a:ea typeface="楷体" panose="02010609060101010101" pitchFamily="49" charset="-122"/>
              </a:rPr>
              <a:t>thế</a:t>
            </a:r>
            <a:r>
              <a:rPr lang="en-US" altLang="zh-CN" sz="8000" baseline="0" dirty="0">
                <a:latin typeface="UTM Ong Do Gia" panose="02040603050506020204" pitchFamily="18" charset="0"/>
                <a:ea typeface="楷体" panose="02010609060101010101" pitchFamily="49" charset="-122"/>
              </a:rPr>
              <a:t> </a:t>
            </a:r>
            <a:r>
              <a:rPr lang="en-US" altLang="zh-CN" sz="8000" baseline="0" dirty="0" err="1">
                <a:latin typeface="UTM Ong Do Gia" panose="02040603050506020204" pitchFamily="18" charset="0"/>
                <a:ea typeface="楷体" panose="02010609060101010101" pitchFamily="49" charset="-122"/>
              </a:rPr>
              <a:t>nhà</a:t>
            </a:r>
            <a:r>
              <a:rPr lang="en-US" altLang="zh-CN" sz="8000" baseline="0" dirty="0">
                <a:latin typeface="UTM Ong Do Gia" panose="02040603050506020204" pitchFamily="18" charset="0"/>
                <a:ea typeface="楷体" panose="02010609060101010101" pitchFamily="49" charset="-122"/>
              </a:rPr>
              <a:t> </a:t>
            </a:r>
            <a:r>
              <a:rPr lang="en-US" altLang="zh-CN" sz="8000" baseline="0" dirty="0" err="1">
                <a:latin typeface="UTM Ong Do Gia" panose="02040603050506020204" pitchFamily="18" charset="0"/>
                <a:ea typeface="楷体" panose="02010609060101010101" pitchFamily="49" charset="-122"/>
              </a:rPr>
              <a:t>Trần</a:t>
            </a:r>
            <a:endParaRPr lang="en-US" altLang="zh-CN" sz="8000" baseline="0" dirty="0">
              <a:latin typeface="UTM Ong Do Gia" panose="02040603050506020204" pitchFamily="18" charset="0"/>
              <a:ea typeface="楷体" panose="02010609060101010101" pitchFamily="49" charset="-122"/>
            </a:endParaRPr>
          </a:p>
        </p:txBody>
      </p:sp>
      <p:sp>
        <p:nvSpPr>
          <p:cNvPr id="14" name="TextBox 13"/>
          <p:cNvSpPr txBox="1"/>
          <p:nvPr/>
        </p:nvSpPr>
        <p:spPr>
          <a:xfrm>
            <a:off x="5669280" y="2079057"/>
            <a:ext cx="2646947" cy="707886"/>
          </a:xfrm>
          <a:prstGeom prst="rect">
            <a:avLst/>
          </a:prstGeom>
          <a:noFill/>
        </p:spPr>
        <p:txBody>
          <a:bodyPr wrap="square" rtlCol="0">
            <a:spAutoFit/>
          </a:bodyPr>
          <a:lstStyle/>
          <a:p>
            <a:r>
              <a:rPr lang="en-US" sz="4000" dirty="0" err="1">
                <a:latin typeface="UTM ThuPhap Thien An" panose="02040603050506020204" pitchFamily="18" charset="0"/>
              </a:rPr>
              <a:t>Hoạt</a:t>
            </a:r>
            <a:r>
              <a:rPr lang="en-US" sz="4000" dirty="0">
                <a:latin typeface="UTM ThuPhap Thien An" panose="02040603050506020204" pitchFamily="18" charset="0"/>
              </a:rPr>
              <a:t> </a:t>
            </a:r>
            <a:r>
              <a:rPr lang="en-US" sz="4000" dirty="0" err="1">
                <a:latin typeface="UTM ThuPhap Thien An" panose="02040603050506020204" pitchFamily="18" charset="0"/>
              </a:rPr>
              <a:t>động</a:t>
            </a:r>
            <a:r>
              <a:rPr lang="en-US" sz="4000" dirty="0">
                <a:latin typeface="UTM ThuPhap Thien An" panose="02040603050506020204" pitchFamily="18" charset="0"/>
              </a:rPr>
              <a:t> </a:t>
            </a:r>
            <a:r>
              <a:rPr lang="en-US" sz="4000" dirty="0">
                <a:latin typeface=".VnArabiaH" panose="020B7200000000000000" pitchFamily="34" charset="0"/>
              </a:rPr>
              <a:t>2</a:t>
            </a:r>
          </a:p>
        </p:txBody>
      </p:sp>
      <p:pic>
        <p:nvPicPr>
          <p:cNvPr id="12" name="Picture 21" descr="图片1竹子"/>
          <p:cNvPicPr>
            <a:picLocks noChangeAspect="1" noChangeArrowheads="1"/>
          </p:cNvPicPr>
          <p:nvPr/>
        </p:nvPicPr>
        <p:blipFill>
          <a:blip r:embed="rId6">
            <a:extLst>
              <a:ext uri="{28A0092B-C50C-407E-A947-70E740481C1C}">
                <a14:useLocalDpi xmlns:a14="http://schemas.microsoft.com/office/drawing/2010/main" val="0"/>
              </a:ext>
            </a:extLst>
          </a:blip>
          <a:srcRect l="43533"/>
          <a:stretch>
            <a:fillRect/>
          </a:stretch>
        </p:blipFill>
        <p:spPr bwMode="auto">
          <a:xfrm>
            <a:off x="0" y="2116"/>
            <a:ext cx="3556557" cy="6857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3"/>
          <p:cNvGrpSpPr>
            <a:grpSpLocks/>
          </p:cNvGrpSpPr>
          <p:nvPr/>
        </p:nvGrpSpPr>
        <p:grpSpPr bwMode="auto">
          <a:xfrm>
            <a:off x="-123437" y="-157141"/>
            <a:ext cx="6619013" cy="1108802"/>
            <a:chOff x="-6081528" y="-227860"/>
            <a:chExt cx="6619368" cy="1110187"/>
          </a:xfrm>
        </p:grpSpPr>
        <p:pic>
          <p:nvPicPr>
            <p:cNvPr id="3" name="Picture 9" descr="F:\ppt素材\图标\我收集的图标\字体\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400000">
              <a:off x="-3247210" y="-3062178"/>
              <a:ext cx="950731" cy="661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
            <p:cNvSpPr txBox="1">
              <a:spLocks noChangeArrowheads="1"/>
            </p:cNvSpPr>
            <p:nvPr/>
          </p:nvSpPr>
          <p:spPr bwMode="auto">
            <a:xfrm>
              <a:off x="-4988232" y="111925"/>
              <a:ext cx="3966918" cy="77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600" b="1" dirty="0">
                  <a:solidFill>
                    <a:srgbClr val="FFFFFF"/>
                  </a:solidFill>
                  <a:latin typeface="UTM Showcard" panose="02040603050506020204" pitchFamily="18" charset="0"/>
                  <a:ea typeface="微软雅黑" panose="020B0503020204020204" pitchFamily="34" charset="-122"/>
                </a:rPr>
                <a:t>KHÁM PHÁ</a:t>
              </a:r>
              <a:endParaRPr lang="zh-CN" altLang="en-US" sz="2600" b="1" dirty="0">
                <a:solidFill>
                  <a:srgbClr val="FFFFFF"/>
                </a:solidFill>
                <a:latin typeface="UTM Showcard" panose="02040603050506020204" pitchFamily="18" charset="0"/>
                <a:ea typeface="微软雅黑" panose="020B0503020204020204" pitchFamily="34" charset="-122"/>
              </a:endParaRPr>
            </a:p>
            <a:p>
              <a:pPr eaLnBrk="1" hangingPunct="1">
                <a:buFont typeface="Arial" panose="020B0604020202020204" pitchFamily="34" charset="0"/>
                <a:buNone/>
              </a:pPr>
              <a:endParaRPr lang="zh-CN" altLang="en-US" b="1"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81412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8" presetClass="emph" presetSubtype="0" fill="hold" nodeType="withEffect">
                                  <p:stCondLst>
                                    <p:cond delay="0"/>
                                  </p:stCondLst>
                                  <p:childTnLst>
                                    <p:animRot by="-43200000">
                                      <p:cBhvr>
                                        <p:cTn id="14" dur="7600" fill="hold"/>
                                        <p:tgtEl>
                                          <p:spTgt spid="5"/>
                                        </p:tgtEl>
                                        <p:attrNameLst>
                                          <p:attrName>r</p:attrName>
                                        </p:attrNameLst>
                                      </p:cBhvr>
                                    </p:animRot>
                                  </p:childTnLst>
                                </p:cTn>
                              </p:par>
                              <p:par>
                                <p:cTn id="15" presetID="42" presetClass="entr" presetSubtype="0" fill="hold" nodeType="withEffect">
                                  <p:stCondLst>
                                    <p:cond delay="6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500"/>
                                        <p:tgtEl>
                                          <p:spTgt spid="6"/>
                                        </p:tgtEl>
                                      </p:cBhvr>
                                    </p:animEffect>
                                    <p:anim calcmode="lin" valueType="num">
                                      <p:cBhvr>
                                        <p:cTn id="18" dur="1500" fill="hold"/>
                                        <p:tgtEl>
                                          <p:spTgt spid="6"/>
                                        </p:tgtEl>
                                        <p:attrNameLst>
                                          <p:attrName>ppt_x</p:attrName>
                                        </p:attrNameLst>
                                      </p:cBhvr>
                                      <p:tavLst>
                                        <p:tav tm="0">
                                          <p:val>
                                            <p:strVal val="#ppt_x"/>
                                          </p:val>
                                        </p:tav>
                                        <p:tav tm="100000">
                                          <p:val>
                                            <p:strVal val="#ppt_x"/>
                                          </p:val>
                                        </p:tav>
                                      </p:tavLst>
                                    </p:anim>
                                    <p:anim calcmode="lin" valueType="num">
                                      <p:cBhvr>
                                        <p:cTn id="19" dur="1500" fill="hold"/>
                                        <p:tgtEl>
                                          <p:spTgt spid="6"/>
                                        </p:tgtEl>
                                        <p:attrNameLst>
                                          <p:attrName>ppt_y</p:attrName>
                                        </p:attrNameLst>
                                      </p:cBhvr>
                                      <p:tavLst>
                                        <p:tav tm="0">
                                          <p:val>
                                            <p:strVal val="#ppt_y+.1"/>
                                          </p:val>
                                        </p:tav>
                                        <p:tav tm="100000">
                                          <p:val>
                                            <p:strVal val="#ppt_y"/>
                                          </p:val>
                                        </p:tav>
                                      </p:tavLst>
                                    </p:anim>
                                  </p:childTnLst>
                                </p:cTn>
                              </p:par>
                              <p:par>
                                <p:cTn id="20" presetID="0" presetClass="path" presetSubtype="0" fill="hold" nodeType="withEffect">
                                  <p:stCondLst>
                                    <p:cond delay="0"/>
                                  </p:stCondLst>
                                  <p:childTnLst>
                                    <p:animMotion origin="layout" path="M -3.33333E-6 2.22222E-6 C -0.03507 -0.00301 -0.13507 -0.02338 -0.21041 -0.01806 C -0.28576 -0.01273 -0.37291 0.02315 -0.45208 0.03194 C -0.53125 0.04074 -0.59722 0.01389 -0.68541 0.03472 C -0.77361 0.05555 -0.8868 0.13796 -0.98125 0.15694 C -1.07569 0.17592 -1.19566 0.15046 -1.25208 0.14861 " pathEditMode="relative" rAng="0" ptsTypes="aaaaaa">
                                      <p:cBhvr>
                                        <p:cTn id="21" dur="5700" fill="hold"/>
                                        <p:tgtEl>
                                          <p:spTgt spid="7"/>
                                        </p:tgtEl>
                                        <p:attrNameLst>
                                          <p:attrName>ppt_x</p:attrName>
                                          <p:attrName>ppt_y</p:attrName>
                                        </p:attrNameLst>
                                      </p:cBhvr>
                                      <p:rCtr x="-62604" y="7616"/>
                                    </p:animMotion>
                                  </p:childTnLst>
                                </p:cTn>
                              </p:par>
                              <p:par>
                                <p:cTn id="22" presetID="0" presetClass="path" presetSubtype="0" fill="hold" nodeType="withEffect">
                                  <p:stCondLst>
                                    <p:cond delay="1300"/>
                                  </p:stCondLst>
                                  <p:childTnLst>
                                    <p:animMotion origin="layout" path="M 0 1.48148E-6 C -0.05868 -0.00093 -0.24896 0.00069 -0.35208 -0.00533 C -0.45521 -0.01134 -0.53663 -0.03333 -0.61875 -0.03611 C -0.70104 -0.03889 -0.75278 -0.02454 -0.84601 -0.02222 C -0.93889 -0.01991 -1.05799 -0.02107 -1.17708 -0.02222 " pathEditMode="relative" rAng="0" ptsTypes="aaaaa">
                                      <p:cBhvr>
                                        <p:cTn id="23" dur="5400" fill="hold"/>
                                        <p:tgtEl>
                                          <p:spTgt spid="8"/>
                                        </p:tgtEl>
                                        <p:attrNameLst>
                                          <p:attrName>ppt_x</p:attrName>
                                          <p:attrName>ppt_y</p:attrName>
                                        </p:attrNameLst>
                                      </p:cBhvr>
                                      <p:rCtr x="-58854" y="-1921"/>
                                    </p:animMotion>
                                  </p:childTnLst>
                                </p:cTn>
                              </p:par>
                              <p:par>
                                <p:cTn id="24" presetID="22" presetClass="entr" presetSubtype="4" fill="hold" nodeType="withEffect">
                                  <p:stCondLst>
                                    <p:cond delay="1300"/>
                                  </p:stCondLst>
                                  <p:childTnLst>
                                    <p:set>
                                      <p:cBhvr>
                                        <p:cTn id="25" dur="1" fill="hold">
                                          <p:stCondLst>
                                            <p:cond delay="0"/>
                                          </p:stCondLst>
                                        </p:cTn>
                                        <p:tgtEl>
                                          <p:spTgt spid="14">
                                            <p:txEl>
                                              <p:pRg st="0" end="0"/>
                                            </p:txEl>
                                          </p:spTgt>
                                        </p:tgtEl>
                                        <p:attrNameLst>
                                          <p:attrName>style.visibility</p:attrName>
                                        </p:attrNameLst>
                                      </p:cBhvr>
                                      <p:to>
                                        <p:strVal val="visible"/>
                                      </p:to>
                                    </p:set>
                                    <p:animEffect transition="in" filter="wipe(down)">
                                      <p:cBhvr>
                                        <p:cTn id="26" dur="300"/>
                                        <p:tgtEl>
                                          <p:spTgt spid="14">
                                            <p:txEl>
                                              <p:pRg st="0" end="0"/>
                                            </p:txEl>
                                          </p:spTgt>
                                        </p:tgtEl>
                                      </p:cBhvr>
                                    </p:animEffect>
                                  </p:childTnLst>
                                </p:cTn>
                              </p:par>
                              <p:par>
                                <p:cTn id="27" presetID="27" presetClass="entr" presetSubtype="0" fill="hold" grpId="0" nodeType="withEffect">
                                  <p:stCondLst>
                                    <p:cond delay="4600"/>
                                  </p:stCondLst>
                                  <p:iterate type="lt">
                                    <p:tmPct val="50000"/>
                                  </p:iterate>
                                  <p:childTnLst>
                                    <p:set>
                                      <p:cBhvr>
                                        <p:cTn id="28" dur="1" fill="hold">
                                          <p:stCondLst>
                                            <p:cond delay="0"/>
                                          </p:stCondLst>
                                        </p:cTn>
                                        <p:tgtEl>
                                          <p:spTgt spid="11"/>
                                        </p:tgtEl>
                                        <p:attrNameLst>
                                          <p:attrName>style.visibility</p:attrName>
                                        </p:attrNameLst>
                                      </p:cBhvr>
                                      <p:to>
                                        <p:strVal val="visible"/>
                                      </p:to>
                                    </p:set>
                                    <p:anim calcmode="discrete" valueType="clr">
                                      <p:cBhvr override="childStyle">
                                        <p:cTn id="29"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1"/>
                                        </p:tgtEl>
                                        <p:attrNameLst>
                                          <p:attrName>fillcolor</p:attrName>
                                        </p:attrNameLst>
                                      </p:cBhvr>
                                      <p:tavLst>
                                        <p:tav tm="0">
                                          <p:val>
                                            <p:clrVal>
                                              <a:schemeClr val="accent2"/>
                                            </p:clrVal>
                                          </p:val>
                                        </p:tav>
                                        <p:tav tm="50000">
                                          <p:val>
                                            <p:clrVal>
                                              <a:schemeClr val="hlink"/>
                                            </p:clrVal>
                                          </p:val>
                                        </p:tav>
                                      </p:tavLst>
                                    </p:anim>
                                    <p:set>
                                      <p:cBhvr>
                                        <p:cTn id="31" dur="80"/>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 descr="C:\Users\HP\Desktop\imager_29_425_700.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667" b="90000" l="2656" r="90000"/>
                    </a14:imgEffect>
                  </a14:imgLayer>
                </a14:imgProps>
              </a:ext>
              <a:ext uri="{28A0092B-C50C-407E-A947-70E740481C1C}">
                <a14:useLocalDpi xmlns:a14="http://schemas.microsoft.com/office/drawing/2010/main" val="0"/>
              </a:ext>
            </a:extLst>
          </a:blip>
          <a:srcRect/>
          <a:stretch>
            <a:fillRect/>
          </a:stretch>
        </p:blipFill>
        <p:spPr bwMode="auto">
          <a:xfrm>
            <a:off x="-1690254" y="135826"/>
            <a:ext cx="13370080" cy="17402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2"/>
          <p:cNvSpPr txBox="1">
            <a:spLocks noChangeArrowheads="1"/>
          </p:cNvSpPr>
          <p:nvPr/>
        </p:nvSpPr>
        <p:spPr bwMode="auto">
          <a:xfrm>
            <a:off x="2131341" y="2472278"/>
            <a:ext cx="6033821" cy="87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en-US" sz="1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6" name="Picture 2" descr="C:\Users\Thinkpad\Desktop\PNG\1_0005s_0001_图层-13-副本-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0372" y="2849202"/>
            <a:ext cx="1026319" cy="12167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Thinkpad\Desktop\PNG\1_0005s_0000_图层-13-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679732">
            <a:off x="1555469" y="4827685"/>
            <a:ext cx="1151743" cy="13751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Thinkpad\Desktop\PNG\1_0005s_0002_图层-13-副本-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99" y="4063928"/>
            <a:ext cx="1646665" cy="163405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任意多边形 13"/>
          <p:cNvSpPr/>
          <p:nvPr/>
        </p:nvSpPr>
        <p:spPr>
          <a:xfrm>
            <a:off x="1364332" y="4073370"/>
            <a:ext cx="1994885" cy="165787"/>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chemeClr val="tx1"/>
            </a:solidFill>
            <a:prstDash val="dash"/>
            <a:headEnd type="diamond" w="med" len="med"/>
            <a:tailEnd type="diamond" w="med" len="med"/>
          </a:ln>
          <a:effectLst/>
        </p:spPr>
        <p:txBody>
          <a:bodyPr lIns="121917" tIns="60958" rIns="121917" bIns="60958" anchor="ctr"/>
          <a:lstStyle/>
          <a:p>
            <a:pPr marL="0" marR="0" lvl="0" indent="0" algn="ctr"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6" name="任意多边形 15"/>
          <p:cNvSpPr/>
          <p:nvPr/>
        </p:nvSpPr>
        <p:spPr>
          <a:xfrm flipV="1">
            <a:off x="2858951" y="5515276"/>
            <a:ext cx="1761175" cy="356134"/>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chemeClr val="tx1"/>
            </a:solidFill>
            <a:prstDash val="dash"/>
            <a:headEnd type="diamond" w="med" len="med"/>
            <a:tailEnd type="diamond" w="med" len="med"/>
          </a:ln>
          <a:effectLst/>
        </p:spPr>
        <p:txBody>
          <a:bodyPr lIns="121917" tIns="60958" rIns="121917" bIns="60958" anchor="ctr"/>
          <a:lstStyle/>
          <a:p>
            <a:pPr marL="0" marR="0" lvl="0" indent="0" algn="ctr"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9" name="任意多边形 18"/>
          <p:cNvSpPr/>
          <p:nvPr/>
        </p:nvSpPr>
        <p:spPr>
          <a:xfrm>
            <a:off x="2241692" y="2548080"/>
            <a:ext cx="1695041" cy="445358"/>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chemeClr val="tx1"/>
            </a:solidFill>
            <a:prstDash val="dash"/>
            <a:headEnd type="diamond" w="med" len="med"/>
            <a:tailEnd type="diamond" w="med" len="med"/>
          </a:ln>
          <a:effectLst/>
        </p:spPr>
        <p:txBody>
          <a:bodyPr lIns="121917" tIns="60958" rIns="121917" bIns="60958" anchor="ctr"/>
          <a:lstStyle/>
          <a:p>
            <a:pPr marL="0" marR="0" lvl="0" indent="0" algn="ctr" defTabSz="1219170" rtl="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0" name="TextBox 19"/>
          <p:cNvSpPr txBox="1"/>
          <p:nvPr/>
        </p:nvSpPr>
        <p:spPr>
          <a:xfrm>
            <a:off x="323052" y="456816"/>
            <a:ext cx="9343468" cy="1169551"/>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500" b="0" i="0" u="none" strike="noStrike" kern="1200" cap="none" spc="0" normalizeH="0" baseline="0" noProof="0" dirty="0" err="1">
                <a:ln>
                  <a:noFill/>
                </a:ln>
                <a:solidFill>
                  <a:prstClr val="black"/>
                </a:solidFill>
                <a:effectLst/>
                <a:uLnTx/>
                <a:uFillTx/>
                <a:latin typeface="UTM Androgyne" panose="02040603050506020204" pitchFamily="18" charset="0"/>
                <a:ea typeface="+mn-ea"/>
                <a:cs typeface="+mn-cs"/>
              </a:rPr>
              <a:t>Đọc</a:t>
            </a:r>
            <a:r>
              <a:rPr kumimoji="0" lang="en-US" sz="3500" b="0" i="0" u="none" strike="noStrike" kern="1200" cap="none" spc="0" normalizeH="0" baseline="0" noProof="0" dirty="0">
                <a:ln>
                  <a:noFill/>
                </a:ln>
                <a:solidFill>
                  <a:prstClr val="black"/>
                </a:solidFill>
                <a:effectLst/>
                <a:uLnTx/>
                <a:uFillTx/>
                <a:latin typeface="UTM Androgyne" panose="02040603050506020204" pitchFamily="18" charset="0"/>
                <a:ea typeface="+mn-ea"/>
                <a:cs typeface="+mn-cs"/>
              </a:rPr>
              <a:t> SGK: “ </a:t>
            </a:r>
            <a:r>
              <a:rPr kumimoji="0" lang="en-US" sz="3500" b="0" i="0" u="none" strike="noStrike" kern="1200" cap="none" spc="0" normalizeH="0" baseline="0" noProof="0" dirty="0" err="1">
                <a:ln>
                  <a:noFill/>
                </a:ln>
                <a:solidFill>
                  <a:prstClr val="black"/>
                </a:solidFill>
                <a:effectLst/>
                <a:uLnTx/>
                <a:uFillTx/>
                <a:latin typeface="UTM Androgyne" panose="02040603050506020204" pitchFamily="18" charset="0"/>
                <a:ea typeface="+mn-ea"/>
                <a:cs typeface="+mn-cs"/>
              </a:rPr>
              <a:t>từ</a:t>
            </a:r>
            <a:r>
              <a:rPr kumimoji="0" lang="en-US" sz="3500" b="0" i="0" u="none" strike="noStrike" kern="1200" cap="none" spc="0" normalizeH="0" baseline="0" noProof="0" dirty="0">
                <a:ln>
                  <a:noFill/>
                </a:ln>
                <a:solidFill>
                  <a:prstClr val="black"/>
                </a:solidFill>
                <a:effectLst/>
                <a:uLnTx/>
                <a:uFillTx/>
                <a:latin typeface="UTM Androgyne" panose="02040603050506020204" pitchFamily="18" charset="0"/>
                <a:ea typeface="+mn-ea"/>
                <a:cs typeface="+mn-cs"/>
              </a:rPr>
              <a:t> </a:t>
            </a:r>
            <a:r>
              <a:rPr kumimoji="0" lang="en-US" sz="3500" b="0" i="0" u="none" strike="noStrike" kern="1200" cap="none" spc="0" normalizeH="0" baseline="0" noProof="0" dirty="0" err="1">
                <a:ln>
                  <a:noFill/>
                </a:ln>
                <a:solidFill>
                  <a:prstClr val="black"/>
                </a:solidFill>
                <a:effectLst/>
                <a:uLnTx/>
                <a:uFillTx/>
                <a:latin typeface="UTM Androgyne" panose="02040603050506020204" pitchFamily="18" charset="0"/>
                <a:ea typeface="+mn-ea"/>
                <a:cs typeface="+mn-cs"/>
              </a:rPr>
              <a:t>trong</a:t>
            </a:r>
            <a:r>
              <a:rPr kumimoji="0" lang="en-US" sz="3500" b="0" i="0" u="none" strike="noStrike" kern="1200" cap="none" spc="0" normalizeH="0" noProof="0" dirty="0">
                <a:ln>
                  <a:noFill/>
                </a:ln>
                <a:solidFill>
                  <a:prstClr val="black"/>
                </a:solidFill>
                <a:effectLst/>
                <a:uLnTx/>
                <a:uFillTx/>
                <a:latin typeface="UTM Androgyne" panose="02040603050506020204" pitchFamily="18" charset="0"/>
                <a:ea typeface="+mn-ea"/>
                <a:cs typeface="+mn-cs"/>
              </a:rPr>
              <a:t> </a:t>
            </a:r>
            <a:r>
              <a:rPr kumimoji="0" lang="en-US" sz="3500" b="0" i="0" u="none" strike="noStrike" kern="1200" cap="none" spc="0" normalizeH="0" noProof="0" dirty="0" err="1">
                <a:ln>
                  <a:noFill/>
                </a:ln>
                <a:solidFill>
                  <a:prstClr val="black"/>
                </a:solidFill>
                <a:effectLst/>
                <a:uLnTx/>
                <a:uFillTx/>
                <a:latin typeface="UTM Androgyne" panose="02040603050506020204" pitchFamily="18" charset="0"/>
                <a:ea typeface="+mn-ea"/>
                <a:cs typeface="+mn-cs"/>
              </a:rPr>
              <a:t>tình</a:t>
            </a:r>
            <a:r>
              <a:rPr kumimoji="0" lang="en-US" sz="3500" b="0" i="0" u="none" strike="noStrike" kern="1200" cap="none" spc="0" normalizeH="0" noProof="0" dirty="0">
                <a:ln>
                  <a:noFill/>
                </a:ln>
                <a:solidFill>
                  <a:prstClr val="black"/>
                </a:solidFill>
                <a:effectLst/>
                <a:uLnTx/>
                <a:uFillTx/>
                <a:latin typeface="UTM Androgyne" panose="02040603050506020204" pitchFamily="18" charset="0"/>
                <a:ea typeface="+mn-ea"/>
                <a:cs typeface="+mn-cs"/>
              </a:rPr>
              <a:t> </a:t>
            </a:r>
            <a:r>
              <a:rPr kumimoji="0" lang="en-US" sz="3500" b="0" i="0" u="none" strike="noStrike" kern="1200" cap="none" spc="0" normalizeH="0" noProof="0" dirty="0" err="1">
                <a:ln>
                  <a:noFill/>
                </a:ln>
                <a:solidFill>
                  <a:prstClr val="black"/>
                </a:solidFill>
                <a:effectLst/>
                <a:uLnTx/>
                <a:uFillTx/>
                <a:latin typeface="UTM Androgyne" panose="02040603050506020204" pitchFamily="18" charset="0"/>
                <a:ea typeface="+mn-ea"/>
                <a:cs typeface="+mn-cs"/>
              </a:rPr>
              <a:t>hình</a:t>
            </a:r>
            <a:r>
              <a:rPr kumimoji="0" lang="en-US" sz="3500" b="0" i="0" u="none" strike="noStrike" kern="1200" cap="none" spc="0" normalizeH="0" noProof="0" dirty="0">
                <a:ln>
                  <a:noFill/>
                </a:ln>
                <a:solidFill>
                  <a:prstClr val="black"/>
                </a:solidFill>
                <a:effectLst/>
                <a:uLnTx/>
                <a:uFillTx/>
                <a:latin typeface="UTM Androgyne" panose="02040603050506020204" pitchFamily="18" charset="0"/>
                <a:ea typeface="+mn-ea"/>
                <a:cs typeface="+mn-cs"/>
              </a:rPr>
              <a:t> </a:t>
            </a:r>
            <a:r>
              <a:rPr kumimoji="0" lang="en-US" sz="3500" b="0" i="0" u="none" strike="noStrike" kern="1200" cap="none" spc="0" normalizeH="0" noProof="0" dirty="0" err="1">
                <a:ln>
                  <a:noFill/>
                </a:ln>
                <a:solidFill>
                  <a:prstClr val="black"/>
                </a:solidFill>
                <a:effectLst/>
                <a:uLnTx/>
                <a:uFillTx/>
                <a:latin typeface="UTM Androgyne" panose="02040603050506020204" pitchFamily="18" charset="0"/>
                <a:ea typeface="+mn-ea"/>
                <a:cs typeface="+mn-cs"/>
              </a:rPr>
              <a:t>phức</a:t>
            </a:r>
            <a:r>
              <a:rPr lang="en-US" sz="3500" dirty="0">
                <a:solidFill>
                  <a:prstClr val="black"/>
                </a:solidFill>
                <a:latin typeface="UTM Androgyne" panose="02040603050506020204" pitchFamily="18" charset="0"/>
              </a:rPr>
              <a:t>…</a:t>
            </a:r>
            <a:r>
              <a:rPr lang="en-US" sz="3500" dirty="0" err="1">
                <a:solidFill>
                  <a:prstClr val="black"/>
                </a:solidFill>
                <a:latin typeface="UTM Androgyne" panose="02040603050506020204" pitchFamily="18" charset="0"/>
              </a:rPr>
              <a:t>nhà</a:t>
            </a:r>
            <a:r>
              <a:rPr lang="en-US" sz="3500" dirty="0">
                <a:solidFill>
                  <a:prstClr val="black"/>
                </a:solidFill>
                <a:latin typeface="UTM Androgyne" panose="02040603050506020204" pitchFamily="18" charset="0"/>
              </a:rPr>
              <a:t> Minh </a:t>
            </a:r>
            <a:r>
              <a:rPr lang="en-US" sz="3500" dirty="0" err="1">
                <a:solidFill>
                  <a:prstClr val="black"/>
                </a:solidFill>
                <a:latin typeface="UTM Androgyne" panose="02040603050506020204" pitchFamily="18" charset="0"/>
              </a:rPr>
              <a:t>đô</a:t>
            </a:r>
            <a:r>
              <a:rPr lang="en-US" sz="3500" dirty="0">
                <a:solidFill>
                  <a:prstClr val="black"/>
                </a:solidFill>
                <a:latin typeface="UTM Androgyne" panose="02040603050506020204" pitchFamily="18" charset="0"/>
              </a:rPr>
              <a:t> </a:t>
            </a:r>
            <a:r>
              <a:rPr lang="en-US" sz="3500" dirty="0" err="1">
                <a:solidFill>
                  <a:prstClr val="black"/>
                </a:solidFill>
                <a:latin typeface="UTM Androgyne" panose="02040603050506020204" pitchFamily="18" charset="0"/>
              </a:rPr>
              <a:t>hộ</a:t>
            </a:r>
            <a:r>
              <a:rPr kumimoji="0" lang="en-US" sz="3500" b="0" i="0" u="none" strike="noStrike" kern="1200" cap="none" spc="0" normalizeH="0" baseline="0" noProof="0" dirty="0">
                <a:ln>
                  <a:noFill/>
                </a:ln>
                <a:solidFill>
                  <a:prstClr val="black"/>
                </a:solidFill>
                <a:effectLst/>
                <a:uLnTx/>
                <a:uFillTx/>
                <a:latin typeface="UTM Androgyne" panose="02040603050506020204" pitchFamily="18" charset="0"/>
                <a:ea typeface="+mn-ea"/>
                <a:cs typeface="+mn-cs"/>
              </a:rPr>
              <a:t>” </a:t>
            </a:r>
            <a:r>
              <a:rPr kumimoji="0" lang="en-US" sz="3500" b="0" i="0" u="none" strike="noStrike" kern="1200" cap="none" spc="0" normalizeH="0" baseline="0" noProof="0" dirty="0" err="1">
                <a:ln>
                  <a:noFill/>
                </a:ln>
                <a:solidFill>
                  <a:prstClr val="black"/>
                </a:solidFill>
                <a:effectLst/>
                <a:uLnTx/>
                <a:uFillTx/>
                <a:latin typeface="UTM Androgyne" panose="02040603050506020204" pitchFamily="18" charset="0"/>
                <a:ea typeface="+mn-ea"/>
                <a:cs typeface="+mn-cs"/>
              </a:rPr>
              <a:t>và</a:t>
            </a:r>
            <a:r>
              <a:rPr kumimoji="0" lang="en-US" sz="3500" b="0" i="0" u="none" strike="noStrike" kern="1200" cap="none" spc="0" normalizeH="0" baseline="0" noProof="0" dirty="0">
                <a:ln>
                  <a:noFill/>
                </a:ln>
                <a:solidFill>
                  <a:prstClr val="black"/>
                </a:solidFill>
                <a:effectLst/>
                <a:uLnTx/>
                <a:uFillTx/>
                <a:latin typeface="UTM Androgyne" panose="02040603050506020204" pitchFamily="18" charset="0"/>
                <a:ea typeface="+mn-ea"/>
                <a:cs typeface="+mn-cs"/>
              </a:rPr>
              <a:t> </a:t>
            </a:r>
            <a:r>
              <a:rPr kumimoji="0" lang="en-US" sz="3500" b="0" i="0" u="none" strike="noStrike" kern="1200" cap="none" spc="0" normalizeH="0" baseline="0" noProof="0" dirty="0" err="1">
                <a:ln>
                  <a:noFill/>
                </a:ln>
                <a:solidFill>
                  <a:prstClr val="black"/>
                </a:solidFill>
                <a:effectLst/>
                <a:uLnTx/>
                <a:uFillTx/>
                <a:latin typeface="UTM Androgyne" panose="02040603050506020204" pitchFamily="18" charset="0"/>
                <a:ea typeface="+mn-ea"/>
                <a:cs typeface="+mn-cs"/>
              </a:rPr>
              <a:t>trả</a:t>
            </a:r>
            <a:r>
              <a:rPr kumimoji="0" lang="en-US" sz="3500" b="0" i="0" u="none" strike="noStrike" kern="1200" cap="none" spc="0" normalizeH="0" baseline="0" noProof="0" dirty="0">
                <a:ln>
                  <a:noFill/>
                </a:ln>
                <a:solidFill>
                  <a:prstClr val="black"/>
                </a:solidFill>
                <a:effectLst/>
                <a:uLnTx/>
                <a:uFillTx/>
                <a:latin typeface="UTM Androgyne" panose="02040603050506020204" pitchFamily="18" charset="0"/>
                <a:ea typeface="+mn-ea"/>
                <a:cs typeface="+mn-cs"/>
              </a:rPr>
              <a:t> </a:t>
            </a:r>
            <a:r>
              <a:rPr kumimoji="0" lang="en-US" sz="3500" b="0" i="0" u="none" strike="noStrike" kern="1200" cap="none" spc="0" normalizeH="0" baseline="0" noProof="0" dirty="0" err="1">
                <a:ln>
                  <a:noFill/>
                </a:ln>
                <a:solidFill>
                  <a:prstClr val="black"/>
                </a:solidFill>
                <a:effectLst/>
                <a:uLnTx/>
                <a:uFillTx/>
                <a:latin typeface="UTM Androgyne" panose="02040603050506020204" pitchFamily="18" charset="0"/>
                <a:ea typeface="+mn-ea"/>
                <a:cs typeface="+mn-cs"/>
              </a:rPr>
              <a:t>lời</a:t>
            </a:r>
            <a:r>
              <a:rPr kumimoji="0" lang="en-US" sz="3500" b="0" i="0" u="none" strike="noStrike" kern="1200" cap="none" spc="0" normalizeH="0" baseline="0" noProof="0" dirty="0">
                <a:ln>
                  <a:noFill/>
                </a:ln>
                <a:solidFill>
                  <a:prstClr val="black"/>
                </a:solidFill>
                <a:effectLst/>
                <a:uLnTx/>
                <a:uFillTx/>
                <a:latin typeface="UTM Androgyne" panose="02040603050506020204" pitchFamily="18" charset="0"/>
                <a:ea typeface="+mn-ea"/>
                <a:cs typeface="+mn-cs"/>
              </a:rPr>
              <a:t> </a:t>
            </a:r>
            <a:r>
              <a:rPr kumimoji="0" lang="en-US" sz="3500" b="0" i="0" u="none" strike="noStrike" kern="1200" cap="none" spc="0" normalizeH="0" baseline="0" noProof="0" dirty="0" err="1">
                <a:ln>
                  <a:noFill/>
                </a:ln>
                <a:solidFill>
                  <a:prstClr val="black"/>
                </a:solidFill>
                <a:effectLst/>
                <a:uLnTx/>
                <a:uFillTx/>
                <a:latin typeface="UTM Androgyne" panose="02040603050506020204" pitchFamily="18" charset="0"/>
                <a:ea typeface="+mn-ea"/>
                <a:cs typeface="+mn-cs"/>
              </a:rPr>
              <a:t>câu</a:t>
            </a:r>
            <a:r>
              <a:rPr kumimoji="0" lang="en-US" sz="3500" b="0" i="0" u="none" strike="noStrike" kern="1200" cap="none" spc="0" normalizeH="0" baseline="0" noProof="0" dirty="0">
                <a:ln>
                  <a:noFill/>
                </a:ln>
                <a:solidFill>
                  <a:prstClr val="black"/>
                </a:solidFill>
                <a:effectLst/>
                <a:uLnTx/>
                <a:uFillTx/>
                <a:latin typeface="UTM Androgyne" panose="02040603050506020204" pitchFamily="18" charset="0"/>
                <a:ea typeface="+mn-ea"/>
                <a:cs typeface="+mn-cs"/>
              </a:rPr>
              <a:t> </a:t>
            </a:r>
            <a:r>
              <a:rPr kumimoji="0" lang="en-US" sz="3500" b="0" i="0" u="none" strike="noStrike" kern="1200" cap="none" spc="0" normalizeH="0" baseline="0" noProof="0" dirty="0" err="1">
                <a:ln>
                  <a:noFill/>
                </a:ln>
                <a:solidFill>
                  <a:prstClr val="black"/>
                </a:solidFill>
                <a:effectLst/>
                <a:uLnTx/>
                <a:uFillTx/>
                <a:latin typeface="UTM Androgyne" panose="02040603050506020204" pitchFamily="18" charset="0"/>
                <a:ea typeface="+mn-ea"/>
                <a:cs typeface="+mn-cs"/>
              </a:rPr>
              <a:t>hỏi</a:t>
            </a:r>
            <a:r>
              <a:rPr kumimoji="0" lang="en-US" sz="3500" b="0" i="0" u="none" strike="noStrike" kern="1200" cap="none" spc="0" normalizeH="0" baseline="0" noProof="0" dirty="0">
                <a:ln>
                  <a:noFill/>
                </a:ln>
                <a:solidFill>
                  <a:prstClr val="black"/>
                </a:solidFill>
                <a:effectLst/>
                <a:uLnTx/>
                <a:uFillTx/>
                <a:latin typeface="UTM Androgyne" panose="02040603050506020204" pitchFamily="18" charset="0"/>
                <a:ea typeface="+mn-ea"/>
                <a:cs typeface="+mn-cs"/>
              </a:rPr>
              <a:t>:</a:t>
            </a:r>
          </a:p>
        </p:txBody>
      </p:sp>
      <p:sp>
        <p:nvSpPr>
          <p:cNvPr id="22" name="Rectangle 21"/>
          <p:cNvSpPr/>
          <p:nvPr/>
        </p:nvSpPr>
        <p:spPr>
          <a:xfrm>
            <a:off x="2241692" y="2154510"/>
            <a:ext cx="7963189" cy="553998"/>
          </a:xfrm>
          <a:prstGeom prst="rect">
            <a:avLst/>
          </a:prstGeom>
        </p:spPr>
        <p:txBody>
          <a:bodyPr wrap="square">
            <a:spAutoFit/>
          </a:bodyPr>
          <a:lstStyle/>
          <a:p>
            <a:pPr marL="0" marR="0" lvl="0" indent="0" algn="ctr" defTabSz="914377" rtl="0" eaLnBrk="1" fontAlgn="auto" latinLnBrk="0" hangingPunct="1">
              <a:lnSpc>
                <a:spcPct val="100000"/>
              </a:lnSpc>
              <a:spcBef>
                <a:spcPct val="50000"/>
              </a:spcBef>
              <a:spcAft>
                <a:spcPts val="0"/>
              </a:spcAft>
              <a:buClrTx/>
              <a:buSzTx/>
              <a:buFontTx/>
              <a:buNone/>
              <a:tabLst/>
              <a:defRPr/>
            </a:pPr>
            <a:r>
              <a:rPr kumimoji="0" lang="en-US" altLang="en-US" sz="3000" b="0" i="0" u="none" strike="noStrike" kern="1200" cap="none" spc="0" normalizeH="0" baseline="0" noProof="0" dirty="0">
                <a:ln>
                  <a:noFill/>
                </a:ln>
                <a:solidFill>
                  <a:prstClr val="black"/>
                </a:solidFill>
                <a:effectLst/>
                <a:uLnTx/>
                <a:uFillTx/>
                <a:latin typeface="UTM American Sans" panose="02040603050506020204" pitchFamily="18" charset="0"/>
                <a:ea typeface="+mn-ea"/>
                <a:cs typeface="+mn-cs"/>
              </a:rPr>
              <a:t>1. </a:t>
            </a:r>
            <a:r>
              <a:rPr kumimoji="0" lang="en-US" altLang="en-US" sz="3000" b="0" i="0" u="none" strike="noStrike" kern="1200" cap="none" spc="0" normalizeH="0" baseline="0" noProof="0" dirty="0" err="1">
                <a:ln>
                  <a:noFill/>
                </a:ln>
                <a:solidFill>
                  <a:prstClr val="black"/>
                </a:solidFill>
                <a:effectLst/>
                <a:uLnTx/>
                <a:uFillTx/>
                <a:latin typeface="UTM American Sans" panose="02040603050506020204" pitchFamily="18" charset="0"/>
                <a:ea typeface="+mn-ea"/>
                <a:cs typeface="+mn-cs"/>
              </a:rPr>
              <a:t>Em</a:t>
            </a:r>
            <a:r>
              <a:rPr kumimoji="0" lang="en-US" altLang="en-US" sz="3000" b="0" i="0" u="none" strike="noStrike" kern="1200" cap="none" spc="0" normalizeH="0" noProof="0" dirty="0">
                <a:ln>
                  <a:noFill/>
                </a:ln>
                <a:solidFill>
                  <a:prstClr val="black"/>
                </a:solidFill>
                <a:effectLst/>
                <a:uLnTx/>
                <a:uFillTx/>
                <a:latin typeface="UTM American Sans" panose="02040603050506020204" pitchFamily="18" charset="0"/>
                <a:ea typeface="+mn-ea"/>
                <a:cs typeface="+mn-cs"/>
              </a:rPr>
              <a:t> </a:t>
            </a:r>
            <a:r>
              <a:rPr kumimoji="0" lang="en-US" altLang="en-US" sz="3000" b="0" i="0" u="none" strike="noStrike" kern="1200" cap="none" spc="0" normalizeH="0" noProof="0" dirty="0" err="1">
                <a:ln>
                  <a:noFill/>
                </a:ln>
                <a:solidFill>
                  <a:prstClr val="black"/>
                </a:solidFill>
                <a:effectLst/>
                <a:uLnTx/>
                <a:uFillTx/>
                <a:latin typeface="UTM American Sans" panose="02040603050506020204" pitchFamily="18" charset="0"/>
                <a:ea typeface="+mn-ea"/>
                <a:cs typeface="+mn-cs"/>
              </a:rPr>
              <a:t>biết</a:t>
            </a:r>
            <a:r>
              <a:rPr kumimoji="0" lang="en-US" altLang="en-US" sz="3000" b="0" i="0" u="none" strike="noStrike" kern="1200" cap="none" spc="0" normalizeH="0" noProof="0" dirty="0">
                <a:ln>
                  <a:noFill/>
                </a:ln>
                <a:solidFill>
                  <a:prstClr val="black"/>
                </a:solidFill>
                <a:effectLst/>
                <a:uLnTx/>
                <a:uFillTx/>
                <a:latin typeface="UTM American Sans" panose="02040603050506020204" pitchFamily="18" charset="0"/>
                <a:ea typeface="+mn-ea"/>
                <a:cs typeface="+mn-cs"/>
              </a:rPr>
              <a:t> </a:t>
            </a:r>
            <a:r>
              <a:rPr kumimoji="0" lang="en-US" altLang="en-US" sz="3000" b="0" i="0" u="none" strike="noStrike" kern="1200" cap="none" spc="0" normalizeH="0" noProof="0" dirty="0" err="1">
                <a:ln>
                  <a:noFill/>
                </a:ln>
                <a:solidFill>
                  <a:prstClr val="black"/>
                </a:solidFill>
                <a:effectLst/>
                <a:uLnTx/>
                <a:uFillTx/>
                <a:latin typeface="UTM American Sans" panose="02040603050506020204" pitchFamily="18" charset="0"/>
                <a:ea typeface="+mn-ea"/>
                <a:cs typeface="+mn-cs"/>
              </a:rPr>
              <a:t>gì</a:t>
            </a:r>
            <a:r>
              <a:rPr kumimoji="0" lang="en-US" altLang="en-US" sz="3000" b="0" i="0" u="none" strike="noStrike" kern="1200" cap="none" spc="0" normalizeH="0" noProof="0" dirty="0">
                <a:ln>
                  <a:noFill/>
                </a:ln>
                <a:solidFill>
                  <a:prstClr val="black"/>
                </a:solidFill>
                <a:effectLst/>
                <a:uLnTx/>
                <a:uFillTx/>
                <a:latin typeface="UTM American Sans" panose="02040603050506020204" pitchFamily="18" charset="0"/>
                <a:ea typeface="+mn-ea"/>
                <a:cs typeface="+mn-cs"/>
              </a:rPr>
              <a:t> </a:t>
            </a:r>
            <a:r>
              <a:rPr kumimoji="0" lang="en-US" altLang="en-US" sz="3000" b="0" i="0" u="none" strike="noStrike" kern="1200" cap="none" spc="0" normalizeH="0" noProof="0" dirty="0" err="1">
                <a:ln>
                  <a:noFill/>
                </a:ln>
                <a:solidFill>
                  <a:prstClr val="black"/>
                </a:solidFill>
                <a:effectLst/>
                <a:uLnTx/>
                <a:uFillTx/>
                <a:latin typeface="UTM American Sans" panose="02040603050506020204" pitchFamily="18" charset="0"/>
                <a:ea typeface="+mn-ea"/>
                <a:cs typeface="+mn-cs"/>
              </a:rPr>
              <a:t>về</a:t>
            </a:r>
            <a:r>
              <a:rPr kumimoji="0" lang="en-US" altLang="en-US" sz="3000" b="0" i="0" u="none" strike="noStrike" kern="1200" cap="none" spc="0" normalizeH="0" noProof="0" dirty="0">
                <a:ln>
                  <a:noFill/>
                </a:ln>
                <a:solidFill>
                  <a:prstClr val="black"/>
                </a:solidFill>
                <a:effectLst/>
                <a:uLnTx/>
                <a:uFillTx/>
                <a:latin typeface="UTM American Sans" panose="02040603050506020204" pitchFamily="18" charset="0"/>
                <a:ea typeface="+mn-ea"/>
                <a:cs typeface="+mn-cs"/>
              </a:rPr>
              <a:t> </a:t>
            </a:r>
            <a:r>
              <a:rPr kumimoji="0" lang="en-US" altLang="en-US" sz="3000" b="0" i="0" u="none" strike="noStrike" kern="1200" cap="none" spc="0" normalizeH="0" noProof="0" dirty="0" err="1">
                <a:ln>
                  <a:noFill/>
                </a:ln>
                <a:solidFill>
                  <a:prstClr val="black"/>
                </a:solidFill>
                <a:effectLst/>
                <a:uLnTx/>
                <a:uFillTx/>
                <a:latin typeface="UTM American Sans" panose="02040603050506020204" pitchFamily="18" charset="0"/>
                <a:ea typeface="+mn-ea"/>
                <a:cs typeface="+mn-cs"/>
              </a:rPr>
              <a:t>Hồ</a:t>
            </a:r>
            <a:r>
              <a:rPr kumimoji="0" lang="en-US" altLang="en-US" sz="3000" b="0" i="0" u="none" strike="noStrike" kern="1200" cap="none" spc="0" normalizeH="0" noProof="0" dirty="0">
                <a:ln>
                  <a:noFill/>
                </a:ln>
                <a:solidFill>
                  <a:prstClr val="black"/>
                </a:solidFill>
                <a:effectLst/>
                <a:uLnTx/>
                <a:uFillTx/>
                <a:latin typeface="UTM American Sans" panose="02040603050506020204" pitchFamily="18" charset="0"/>
                <a:ea typeface="+mn-ea"/>
                <a:cs typeface="+mn-cs"/>
              </a:rPr>
              <a:t> </a:t>
            </a:r>
            <a:r>
              <a:rPr kumimoji="0" lang="en-US" altLang="en-US" sz="3000" b="0" i="0" u="none" strike="noStrike" kern="1200" cap="none" spc="0" normalizeH="0" noProof="0" dirty="0" err="1">
                <a:ln>
                  <a:noFill/>
                </a:ln>
                <a:solidFill>
                  <a:prstClr val="black"/>
                </a:solidFill>
                <a:effectLst/>
                <a:uLnTx/>
                <a:uFillTx/>
                <a:latin typeface="UTM American Sans" panose="02040603050506020204" pitchFamily="18" charset="0"/>
                <a:ea typeface="+mn-ea"/>
                <a:cs typeface="+mn-cs"/>
              </a:rPr>
              <a:t>Quý</a:t>
            </a:r>
            <a:r>
              <a:rPr kumimoji="0" lang="en-US" altLang="en-US" sz="3000" b="0" i="0" u="none" strike="noStrike" kern="1200" cap="none" spc="0" normalizeH="0" noProof="0" dirty="0">
                <a:ln>
                  <a:noFill/>
                </a:ln>
                <a:solidFill>
                  <a:prstClr val="black"/>
                </a:solidFill>
                <a:effectLst/>
                <a:uLnTx/>
                <a:uFillTx/>
                <a:latin typeface="UTM American Sans" panose="02040603050506020204" pitchFamily="18" charset="0"/>
                <a:ea typeface="+mn-ea"/>
                <a:cs typeface="+mn-cs"/>
              </a:rPr>
              <a:t> Ly?</a:t>
            </a:r>
            <a:endParaRPr kumimoji="0" lang="en-US" altLang="en-US" sz="3000" b="0" i="0" u="none" strike="noStrike" kern="1200" cap="none" spc="0" normalizeH="0" baseline="0" noProof="0" dirty="0">
              <a:ln>
                <a:noFill/>
              </a:ln>
              <a:solidFill>
                <a:prstClr val="black"/>
              </a:solidFill>
              <a:effectLst/>
              <a:uLnTx/>
              <a:uFillTx/>
              <a:latin typeface="UTM American Sans" panose="02040603050506020204" pitchFamily="18" charset="0"/>
              <a:ea typeface="+mn-ea"/>
              <a:cs typeface="+mn-cs"/>
            </a:endParaRPr>
          </a:p>
        </p:txBody>
      </p:sp>
      <p:sp>
        <p:nvSpPr>
          <p:cNvPr id="23" name="TextBox 22"/>
          <p:cNvSpPr txBox="1"/>
          <p:nvPr/>
        </p:nvSpPr>
        <p:spPr>
          <a:xfrm>
            <a:off x="4533007" y="5382260"/>
            <a:ext cx="7679824" cy="1015663"/>
          </a:xfrm>
          <a:prstGeom prst="rect">
            <a:avLst/>
          </a:prstGeom>
          <a:noFill/>
        </p:spPr>
        <p:txBody>
          <a:bodyPr wrap="square" rtlCol="0">
            <a:spAutoFit/>
          </a:bodyPr>
          <a:lstStyle/>
          <a:p>
            <a:pPr lvl="0" algn="ctr"/>
            <a:r>
              <a:rPr kumimoji="0" lang="en-US" altLang="en-US" sz="3000" b="0" i="0" u="none" strike="noStrike" kern="1200" cap="none" spc="0" normalizeH="0" baseline="0" noProof="0" dirty="0">
                <a:ln>
                  <a:noFill/>
                </a:ln>
                <a:solidFill>
                  <a:prstClr val="black"/>
                </a:solidFill>
                <a:effectLst/>
                <a:uLnTx/>
                <a:uFillTx/>
                <a:latin typeface="UTM American Sans" panose="02040603050506020204" pitchFamily="18" charset="0"/>
                <a:ea typeface="+mn-ea"/>
                <a:cs typeface="+mn-cs"/>
              </a:rPr>
              <a:t>3. </a:t>
            </a:r>
            <a:r>
              <a:rPr lang="nl-NL" sz="3000" dirty="0">
                <a:latin typeface="UTM American Sans" panose="02040603050506020204" pitchFamily="18" charset="0"/>
              </a:rPr>
              <a:t>Hồ Quý Ly đã làm gì để đưa đất nước thoát khỏi khó khăn?</a:t>
            </a:r>
            <a:endParaRPr kumimoji="0" lang="en-US" sz="3000" b="0" u="none" strike="noStrike" kern="1200" cap="none" spc="0" normalizeH="0" baseline="0" noProof="0" dirty="0">
              <a:ln>
                <a:noFill/>
              </a:ln>
              <a:solidFill>
                <a:prstClr val="black"/>
              </a:solidFill>
              <a:effectLst/>
              <a:uLnTx/>
              <a:uFillTx/>
              <a:latin typeface="UTM American Sans" panose="02040603050506020204" pitchFamily="18" charset="0"/>
            </a:endParaRPr>
          </a:p>
        </p:txBody>
      </p:sp>
      <p:sp>
        <p:nvSpPr>
          <p:cNvPr id="24" name="TextBox 23"/>
          <p:cNvSpPr txBox="1"/>
          <p:nvPr/>
        </p:nvSpPr>
        <p:spPr>
          <a:xfrm>
            <a:off x="3359217" y="3744819"/>
            <a:ext cx="8668829" cy="1477328"/>
          </a:xfrm>
          <a:prstGeom prst="rect">
            <a:avLst/>
          </a:prstGeom>
          <a:noFill/>
        </p:spPr>
        <p:txBody>
          <a:bodyPr wrap="square" rtlCol="0">
            <a:spAutoFit/>
          </a:bodyPr>
          <a:lstStyle/>
          <a:p>
            <a:pPr algn="ctr"/>
            <a:r>
              <a:rPr kumimoji="0" lang="en-US" altLang="en-US" sz="3000" b="0" i="0" u="none" strike="noStrike" kern="1200" cap="none" spc="0" normalizeH="0" baseline="0" noProof="0" dirty="0">
                <a:ln>
                  <a:noFill/>
                </a:ln>
                <a:solidFill>
                  <a:prstClr val="black"/>
                </a:solidFill>
                <a:effectLst/>
                <a:uLnTx/>
                <a:uFillTx/>
                <a:latin typeface="UTM American Sans" panose="02040603050506020204" pitchFamily="18" charset="0"/>
                <a:ea typeface="+mn-ea"/>
                <a:cs typeface="+mn-cs"/>
              </a:rPr>
              <a:t>2. </a:t>
            </a:r>
            <a:r>
              <a:rPr lang="nl-NL" sz="3000" dirty="0">
                <a:latin typeface="UTM American Sans" panose="02040603050506020204" pitchFamily="18" charset="0"/>
              </a:rPr>
              <a:t>Triều Trần chấm dứt năm nào? Nối tiếp nhà Trần là triều đại nào?</a:t>
            </a:r>
            <a:endParaRPr lang="en-US" sz="3000" dirty="0">
              <a:latin typeface="UTM American Sans" panose="02040603050506020204" pitchFamily="18" charset="0"/>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3000" b="0" i="0" u="none" strike="noStrike" kern="1200" cap="none" spc="0" normalizeH="0" baseline="0" noProof="0" dirty="0">
                <a:ln>
                  <a:noFill/>
                </a:ln>
                <a:solidFill>
                  <a:prstClr val="black"/>
                </a:solidFill>
                <a:effectLst/>
                <a:uLnTx/>
                <a:uFillTx/>
                <a:latin typeface="UTM American Sans" panose="02040603050506020204" pitchFamily="18" charset="0"/>
                <a:ea typeface="+mn-ea"/>
                <a:cs typeface="+mn-cs"/>
              </a:rPr>
              <a:t> </a:t>
            </a:r>
            <a:r>
              <a:rPr kumimoji="0" lang="en-US" altLang="en-US" sz="3000" b="0" i="0" u="none" strike="noStrike" kern="1200" cap="none" spc="0" normalizeH="0" noProof="0" dirty="0">
                <a:ln>
                  <a:noFill/>
                </a:ln>
                <a:solidFill>
                  <a:prstClr val="black"/>
                </a:solidFill>
                <a:effectLst/>
                <a:uLnTx/>
                <a:uFillTx/>
                <a:latin typeface="UTM American Sans" panose="02040603050506020204" pitchFamily="18" charset="0"/>
                <a:ea typeface="+mn-ea"/>
                <a:cs typeface="+mn-cs"/>
              </a:rPr>
              <a:t> </a:t>
            </a:r>
            <a:endParaRPr kumimoji="0" lang="en-US" sz="3000" b="0" i="0" u="none" strike="noStrike" kern="1200" cap="none" spc="0" normalizeH="0" baseline="0" noProof="0" dirty="0">
              <a:ln>
                <a:noFill/>
              </a:ln>
              <a:solidFill>
                <a:prstClr val="black"/>
              </a:solidFill>
              <a:effectLst/>
              <a:uLnTx/>
              <a:uFillTx/>
              <a:latin typeface="UTM American Sans" panose="02040603050506020204" pitchFamily="18" charset="0"/>
              <a:ea typeface="+mn-ea"/>
              <a:cs typeface="+mn-cs"/>
            </a:endParaRPr>
          </a:p>
        </p:txBody>
      </p:sp>
    </p:spTree>
    <p:extLst>
      <p:ext uri="{BB962C8B-B14F-4D97-AF65-F5344CB8AC3E}">
        <p14:creationId xmlns:p14="http://schemas.microsoft.com/office/powerpoint/2010/main" val="8306371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par>
                                <p:cTn id="11" presetID="2" presetClass="entr" presetSubtype="3" decel="5000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par>
                                <p:cTn id="15" presetID="2" presetClass="entr" presetSubtype="12" decel="5000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6" decel="5000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6" presetClass="emph" presetSubtype="0" fill="hold" nodeType="withEffect">
                                  <p:stCondLst>
                                    <p:cond delay="250"/>
                                  </p:stCondLst>
                                  <p:childTnLst>
                                    <p:animEffect transition="out" filter="fade">
                                      <p:cBhvr>
                                        <p:cTn id="24" dur="500" tmFilter="0, 0; .2, .5; .8, .5; 1, 0"/>
                                        <p:tgtEl>
                                          <p:spTgt spid="6"/>
                                        </p:tgtEl>
                                      </p:cBhvr>
                                    </p:animEffect>
                                    <p:animScale>
                                      <p:cBhvr>
                                        <p:cTn id="25" dur="250" autoRev="1" fill="hold"/>
                                        <p:tgtEl>
                                          <p:spTgt spid="6"/>
                                        </p:tgtEl>
                                      </p:cBhvr>
                                      <p:by x="105000" y="105000"/>
                                    </p:animScale>
                                  </p:childTnLst>
                                </p:cTn>
                              </p:par>
                              <p:par>
                                <p:cTn id="26" presetID="26" presetClass="emph" presetSubtype="0" fill="hold" nodeType="withEffect">
                                  <p:stCondLst>
                                    <p:cond delay="500"/>
                                  </p:stCondLst>
                                  <p:childTnLst>
                                    <p:animEffect transition="out" filter="fade">
                                      <p:cBhvr>
                                        <p:cTn id="27" dur="500" tmFilter="0, 0; .2, .5; .8, .5; 1, 0"/>
                                        <p:tgtEl>
                                          <p:spTgt spid="8"/>
                                        </p:tgtEl>
                                      </p:cBhvr>
                                    </p:animEffect>
                                    <p:animScale>
                                      <p:cBhvr>
                                        <p:cTn id="28" dur="250" autoRev="1" fill="hold"/>
                                        <p:tgtEl>
                                          <p:spTgt spid="8"/>
                                        </p:tgtEl>
                                      </p:cBhvr>
                                      <p:by x="105000" y="105000"/>
                                    </p:animScale>
                                  </p:childTnLst>
                                </p:cTn>
                              </p:par>
                              <p:par>
                                <p:cTn id="29" presetID="26" presetClass="emph" presetSubtype="0" fill="hold" nodeType="withEffect">
                                  <p:stCondLst>
                                    <p:cond delay="750"/>
                                  </p:stCondLst>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125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250"/>
                                        <p:tgtEl>
                                          <p:spTgt spid="14"/>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250"/>
                                        <p:tgtEl>
                                          <p:spTgt spid="16"/>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25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22">
                                            <p:txEl>
                                              <p:pRg st="0" end="0"/>
                                            </p:txEl>
                                          </p:spTgt>
                                        </p:tgtEl>
                                        <p:attrNameLst>
                                          <p:attrName>style.visibility</p:attrName>
                                        </p:attrNameLst>
                                      </p:cBhvr>
                                      <p:to>
                                        <p:strVal val="visible"/>
                                      </p:to>
                                    </p:set>
                                    <p:animEffect transition="in" filter="wipe(down)">
                                      <p:cBhvr>
                                        <p:cTn id="46" dur="500"/>
                                        <p:tgtEl>
                                          <p:spTgt spid="2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24">
                                            <p:txEl>
                                              <p:pRg st="0" end="0"/>
                                            </p:txEl>
                                          </p:spTgt>
                                        </p:tgtEl>
                                        <p:attrNameLst>
                                          <p:attrName>style.visibility</p:attrName>
                                        </p:attrNameLst>
                                      </p:cBhvr>
                                      <p:to>
                                        <p:strVal val="visible"/>
                                      </p:to>
                                    </p:set>
                                    <p:animEffect transition="in" filter="barn(inVertical)">
                                      <p:cBhvr>
                                        <p:cTn id="51" dur="500"/>
                                        <p:tgtEl>
                                          <p:spTgt spid="24">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24">
                                            <p:txEl>
                                              <p:pRg st="1" end="1"/>
                                            </p:txEl>
                                          </p:spTgt>
                                        </p:tgtEl>
                                        <p:attrNameLst>
                                          <p:attrName>style.visibility</p:attrName>
                                        </p:attrNameLst>
                                      </p:cBhvr>
                                      <p:to>
                                        <p:strVal val="visible"/>
                                      </p:to>
                                    </p:set>
                                    <p:animEffect transition="in" filter="barn(inVertical)">
                                      <p:cBhvr>
                                        <p:cTn id="56" dur="500"/>
                                        <p:tgtEl>
                                          <p:spTgt spid="24">
                                            <p:txEl>
                                              <p:pRg st="1" end="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23">
                                            <p:txEl>
                                              <p:pRg st="0" end="0"/>
                                            </p:txEl>
                                          </p:spTgt>
                                        </p:tgtEl>
                                        <p:attrNameLst>
                                          <p:attrName>style.visibility</p:attrName>
                                        </p:attrNameLst>
                                      </p:cBhvr>
                                      <p:to>
                                        <p:strVal val="visible"/>
                                      </p:to>
                                    </p:set>
                                    <p:animEffect transition="in" filter="wipe(down)">
                                      <p:cBhvr>
                                        <p:cTn id="61"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9" grpId="0" animBg="1"/>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hững cải cách của Hồ Quý Ly cuối thế kỷ XIV - đầu thế kỷ XV"/>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896100" y="-107254"/>
            <a:ext cx="5629276" cy="765581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28700" y="3605569"/>
            <a:ext cx="8648700" cy="1631216"/>
          </a:xfrm>
          <a:prstGeom prst="rect">
            <a:avLst/>
          </a:prstGeom>
        </p:spPr>
        <p:txBody>
          <a:bodyPr wrap="square">
            <a:spAutoFit/>
          </a:bodyPr>
          <a:lstStyle/>
          <a:p>
            <a:pPr algn="ctr"/>
            <a:r>
              <a:rPr lang="nl-NL" sz="5000" b="1" dirty="0">
                <a:latin typeface="UTM Androgyne" panose="02040603050506020204" pitchFamily="18" charset="0"/>
                <a:ea typeface="Times New Roman" panose="02020603050405020304" pitchFamily="18" charset="0"/>
              </a:rPr>
              <a:t>Là quan đại thần </a:t>
            </a:r>
          </a:p>
          <a:p>
            <a:pPr algn="ctr"/>
            <a:r>
              <a:rPr lang="nl-NL" sz="5000" b="1" dirty="0">
                <a:latin typeface="UTM Androgyne" panose="02040603050506020204" pitchFamily="18" charset="0"/>
                <a:ea typeface="Times New Roman" panose="02020603050405020304" pitchFamily="18" charset="0"/>
              </a:rPr>
              <a:t>có tài của nhà Trần.</a:t>
            </a:r>
            <a:endParaRPr lang="en-US" sz="5000" b="1" dirty="0">
              <a:latin typeface="UTM Androgyne" panose="02040603050506020204" pitchFamily="18" charset="0"/>
            </a:endParaRPr>
          </a:p>
        </p:txBody>
      </p:sp>
      <p:sp>
        <p:nvSpPr>
          <p:cNvPr id="3" name="Rectangle 2"/>
          <p:cNvSpPr/>
          <p:nvPr/>
        </p:nvSpPr>
        <p:spPr>
          <a:xfrm>
            <a:off x="398232" y="2063234"/>
            <a:ext cx="7373750" cy="861774"/>
          </a:xfrm>
          <a:prstGeom prst="rect">
            <a:avLst/>
          </a:prstGeom>
        </p:spPr>
        <p:txBody>
          <a:bodyPr wrap="none">
            <a:spAutoFit/>
          </a:bodyPr>
          <a:lstStyle/>
          <a:p>
            <a:pPr algn="ctr">
              <a:defRPr/>
            </a:pPr>
            <a:r>
              <a:rPr lang="nl-NL" sz="5000" b="1" dirty="0">
                <a:latin typeface="UTM Androgyne" panose="02040603050506020204" pitchFamily="18" charset="0"/>
                <a:cs typeface="Times New Roman" pitchFamily="18" charset="0"/>
              </a:rPr>
              <a:t>Hồ Qúy Ly (1336 – 1407)</a:t>
            </a:r>
          </a:p>
        </p:txBody>
      </p:sp>
    </p:spTree>
    <p:extLst>
      <p:ext uri="{BB962C8B-B14F-4D97-AF65-F5344CB8AC3E}">
        <p14:creationId xmlns:p14="http://schemas.microsoft.com/office/powerpoint/2010/main" val="389421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barn(inVertical)">
                                      <p:cBhvr>
                                        <p:cTn id="10" dur="500"/>
                                        <p:tgtEl>
                                          <p:spTgt spid="2">
                                            <p:txEl>
                                              <p:pRg st="0" end="0"/>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barn(inVertical)">
                                      <p:cBhvr>
                                        <p:cTn id="13"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D:\png\aa01_0006_图层-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59842" y="2253922"/>
            <a:ext cx="8294286" cy="28613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4"/>
          <p:cNvSpPr txBox="1"/>
          <p:nvPr/>
        </p:nvSpPr>
        <p:spPr>
          <a:xfrm>
            <a:off x="3998595" y="1275643"/>
            <a:ext cx="7813095" cy="1046436"/>
          </a:xfrm>
          <a:prstGeom prst="rect">
            <a:avLst/>
          </a:prstGeom>
          <a:noFill/>
        </p:spPr>
        <p:txBody>
          <a:bodyPr wrap="none" lIns="121917" tIns="60958" rIns="121917" bIns="60958" rtlCol="0">
            <a:spAutoFit/>
          </a:bodyPr>
          <a:lstStyle/>
          <a:p>
            <a:r>
              <a:rPr lang="nl-NL" sz="3000" dirty="0">
                <a:latin typeface="UTM Androgyne" panose="02040603050506020204" pitchFamily="18" charset="0"/>
              </a:rPr>
              <a:t>Năm 1400, nhà Hồ do hồ Quý Ly đứng đầu </a:t>
            </a:r>
          </a:p>
          <a:p>
            <a:pPr algn="ctr"/>
            <a:r>
              <a:rPr lang="nl-NL" sz="3000" dirty="0">
                <a:latin typeface="UTM Androgyne" panose="02040603050506020204" pitchFamily="18" charset="0"/>
              </a:rPr>
              <a:t>lên  thay  nhà  Trần</a:t>
            </a:r>
            <a:endParaRPr lang="zh-CN" altLang="en-US" sz="3000" dirty="0">
              <a:latin typeface="UTM Androgyne" panose="02040603050506020204" pitchFamily="18" charset="0"/>
              <a:ea typeface="方正行楷简体" pitchFamily="65" charset="-122"/>
            </a:endParaRPr>
          </a:p>
        </p:txBody>
      </p:sp>
      <p:pic>
        <p:nvPicPr>
          <p:cNvPr id="9" name="Picture 4" descr="D:\png\aa01_0006_图层-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8595" y="3875768"/>
            <a:ext cx="8355533" cy="2882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6"/>
          <p:cNvSpPr txBox="1"/>
          <p:nvPr/>
        </p:nvSpPr>
        <p:spPr>
          <a:xfrm>
            <a:off x="4088482" y="3325428"/>
            <a:ext cx="7656898" cy="584771"/>
          </a:xfrm>
          <a:prstGeom prst="rect">
            <a:avLst/>
          </a:prstGeom>
          <a:noFill/>
        </p:spPr>
        <p:txBody>
          <a:bodyPr wrap="none" lIns="121917" tIns="60958" rIns="121917" bIns="60958" rtlCol="0">
            <a:spAutoFit/>
          </a:bodyPr>
          <a:lstStyle/>
          <a:p>
            <a:r>
              <a:rPr lang="nl-NL" sz="3000" dirty="0">
                <a:latin typeface="UTM Androgyne" panose="02040603050506020204" pitchFamily="18" charset="0"/>
              </a:rPr>
              <a:t>Xây  thành  Tây Đô (Vĩnh Lộc, Thanh Hóa )</a:t>
            </a:r>
            <a:endParaRPr lang="zh-CN" altLang="en-US" sz="3000" dirty="0">
              <a:latin typeface="UTM Androgyne" panose="02040603050506020204" pitchFamily="18" charset="0"/>
              <a:ea typeface="方正行楷简体" pitchFamily="65" charset="-122"/>
            </a:endParaRPr>
          </a:p>
        </p:txBody>
      </p:sp>
      <p:pic>
        <p:nvPicPr>
          <p:cNvPr id="11" name="Picture 4" descr="D:\png\aa01_0006_图层-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95653" y="5446609"/>
            <a:ext cx="7813892" cy="26956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8"/>
          <p:cNvSpPr txBox="1"/>
          <p:nvPr/>
        </p:nvSpPr>
        <p:spPr>
          <a:xfrm>
            <a:off x="5498412" y="4874739"/>
            <a:ext cx="4425244" cy="1046436"/>
          </a:xfrm>
          <a:prstGeom prst="rect">
            <a:avLst/>
          </a:prstGeom>
          <a:noFill/>
        </p:spPr>
        <p:txBody>
          <a:bodyPr wrap="none" lIns="121917" tIns="60958" rIns="121917" bIns="60958" rtlCol="0">
            <a:spAutoFit/>
          </a:bodyPr>
          <a:lstStyle/>
          <a:p>
            <a:r>
              <a:rPr lang="nl-NL" sz="3000" dirty="0">
                <a:latin typeface="UTM Androgyne" panose="02040603050506020204" pitchFamily="18" charset="0"/>
              </a:rPr>
              <a:t>Đổi tên nước là Đại Ngu</a:t>
            </a:r>
            <a:endParaRPr lang="en-US" sz="3000" dirty="0">
              <a:latin typeface="UTM Androgyne" panose="02040603050506020204" pitchFamily="18" charset="0"/>
            </a:endParaRPr>
          </a:p>
          <a:p>
            <a:endParaRPr lang="zh-CN" altLang="en-US" sz="3000" dirty="0">
              <a:latin typeface="UTM Androgyne" panose="02040603050506020204" pitchFamily="18" charset="0"/>
              <a:ea typeface="方正行楷简体" pitchFamily="65" charset="-122"/>
            </a:endParaRPr>
          </a:p>
        </p:txBody>
      </p:sp>
      <p:pic>
        <p:nvPicPr>
          <p:cNvPr id="15" name="Picture 46" descr="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03487"/>
            <a:ext cx="4095653" cy="320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0474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childTnLst>
                          </p:cTn>
                        </p:par>
                        <p:par>
                          <p:cTn id="8" fill="hold">
                            <p:stCondLst>
                              <p:cond delay="2000"/>
                            </p:stCondLst>
                            <p:childTnLst>
                              <p:par>
                                <p:cTn id="9" presetID="5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strVal val="#ppt_w*0.70"/>
                                          </p:val>
                                        </p:tav>
                                        <p:tav tm="100000">
                                          <p:val>
                                            <p:strVal val="#ppt_w"/>
                                          </p:val>
                                        </p:tav>
                                      </p:tavLst>
                                    </p:anim>
                                    <p:anim calcmode="lin" valueType="num">
                                      <p:cBhvr>
                                        <p:cTn id="12" dur="1000" fill="hold"/>
                                        <p:tgtEl>
                                          <p:spTgt spid="7"/>
                                        </p:tgtEl>
                                        <p:attrNameLst>
                                          <p:attrName>ppt_h</p:attrName>
                                        </p:attrNameLst>
                                      </p:cBhvr>
                                      <p:tavLst>
                                        <p:tav tm="0">
                                          <p:val>
                                            <p:strVal val="#ppt_h"/>
                                          </p:val>
                                        </p:tav>
                                        <p:tav tm="100000">
                                          <p:val>
                                            <p:strVal val="#ppt_h"/>
                                          </p:val>
                                        </p:tav>
                                      </p:tavLst>
                                    </p:anim>
                                    <p:animEffect transition="in" filter="fade">
                                      <p:cBhvr>
                                        <p:cTn id="13" dur="1000"/>
                                        <p:tgtEl>
                                          <p:spTgt spid="7"/>
                                        </p:tgtEl>
                                      </p:cBhvr>
                                    </p:animEffect>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55"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0.70"/>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par>
                          <p:cTn id="26" fill="hold">
                            <p:stCondLst>
                              <p:cond delay="5000"/>
                            </p:stCondLst>
                            <p:childTnLst>
                              <p:par>
                                <p:cTn id="27" presetID="4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6000"/>
                            </p:stCondLst>
                            <p:childTnLst>
                              <p:par>
                                <p:cTn id="33" presetID="55"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strVal val="#ppt_w*0.70"/>
                                          </p:val>
                                        </p:tav>
                                        <p:tav tm="100000">
                                          <p:val>
                                            <p:strVal val="#ppt_w"/>
                                          </p:val>
                                        </p:tav>
                                      </p:tavLst>
                                    </p:anim>
                                    <p:anim calcmode="lin" valueType="num">
                                      <p:cBhvr>
                                        <p:cTn id="36" dur="1000" fill="hold"/>
                                        <p:tgtEl>
                                          <p:spTgt spid="11"/>
                                        </p:tgtEl>
                                        <p:attrNameLst>
                                          <p:attrName>ppt_h</p:attrName>
                                        </p:attrNameLst>
                                      </p:cBhvr>
                                      <p:tavLst>
                                        <p:tav tm="0">
                                          <p:val>
                                            <p:strVal val="#ppt_h"/>
                                          </p:val>
                                        </p:tav>
                                        <p:tav tm="100000">
                                          <p:val>
                                            <p:strVal val="#ppt_h"/>
                                          </p:val>
                                        </p:tav>
                                      </p:tavLst>
                                    </p:anim>
                                    <p:animEffect transition="in" filter="fade">
                                      <p:cBhvr>
                                        <p:cTn id="37" dur="1000"/>
                                        <p:tgtEl>
                                          <p:spTgt spid="11"/>
                                        </p:tgtEl>
                                      </p:cBhvr>
                                    </p:animEffect>
                                  </p:childTnLst>
                                </p:cTn>
                              </p:par>
                            </p:childTnLst>
                          </p:cTn>
                        </p:par>
                        <p:par>
                          <p:cTn id="38" fill="hold">
                            <p:stCondLst>
                              <p:cond delay="7000"/>
                            </p:stCondLst>
                            <p:childTnLst>
                              <p:par>
                                <p:cTn id="39" presetID="42"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Kết quả hình ảnh cho thành nhà hồ thanh hó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972" y="819920"/>
            <a:ext cx="6026251" cy="36961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150" name="Picture 6" descr="http://vyctravel.com/libs/upload/ckfinder/images/Thanh_H%C3%B3a/ho-citadel-vy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4479" y="2667970"/>
            <a:ext cx="5343214" cy="39539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1"/>
          <p:cNvSpPr/>
          <p:nvPr/>
        </p:nvSpPr>
        <p:spPr>
          <a:xfrm>
            <a:off x="772359" y="4785528"/>
            <a:ext cx="5417476" cy="830997"/>
          </a:xfrm>
          <a:prstGeom prst="rect">
            <a:avLst/>
          </a:prstGeom>
        </p:spPr>
        <p:txBody>
          <a:bodyPr wrap="square">
            <a:spAutoFit/>
          </a:bodyPr>
          <a:lstStyle/>
          <a:p>
            <a:pPr algn="ctr"/>
            <a:r>
              <a:rPr lang="en-US" sz="2400" dirty="0">
                <a:latin typeface="UTM Androgyne" panose="02040603050506020204" pitchFamily="18" charset="0"/>
              </a:rPr>
              <a:t>UNESCO </a:t>
            </a:r>
            <a:r>
              <a:rPr lang="en-US" sz="2400" dirty="0" err="1">
                <a:latin typeface="UTM Androgyne" panose="02040603050506020204" pitchFamily="18" charset="0"/>
              </a:rPr>
              <a:t>đã</a:t>
            </a:r>
            <a:r>
              <a:rPr lang="en-US" sz="2400" dirty="0">
                <a:latin typeface="UTM Androgyne" panose="02040603050506020204" pitchFamily="18" charset="0"/>
              </a:rPr>
              <a:t> </a:t>
            </a:r>
            <a:r>
              <a:rPr lang="en-US" sz="2400" dirty="0" err="1">
                <a:latin typeface="UTM Androgyne" panose="02040603050506020204" pitchFamily="18" charset="0"/>
              </a:rPr>
              <a:t>công</a:t>
            </a:r>
            <a:r>
              <a:rPr lang="en-US" sz="2400" dirty="0">
                <a:latin typeface="UTM Androgyne" panose="02040603050506020204" pitchFamily="18" charset="0"/>
              </a:rPr>
              <a:t> </a:t>
            </a:r>
            <a:r>
              <a:rPr lang="en-US" sz="2400" dirty="0" err="1">
                <a:latin typeface="UTM Androgyne" panose="02040603050506020204" pitchFamily="18" charset="0"/>
              </a:rPr>
              <a:t>nhận</a:t>
            </a:r>
            <a:r>
              <a:rPr lang="en-US" sz="2400" dirty="0">
                <a:latin typeface="UTM Androgyne" panose="02040603050506020204" pitchFamily="18" charset="0"/>
              </a:rPr>
              <a:t> </a:t>
            </a:r>
            <a:r>
              <a:rPr lang="en-US" sz="2400" dirty="0" err="1">
                <a:latin typeface="UTM Androgyne" panose="02040603050506020204" pitchFamily="18" charset="0"/>
              </a:rPr>
              <a:t>thành</a:t>
            </a:r>
            <a:r>
              <a:rPr lang="en-US" sz="2400" dirty="0">
                <a:latin typeface="UTM Androgyne" panose="02040603050506020204" pitchFamily="18" charset="0"/>
              </a:rPr>
              <a:t>  </a:t>
            </a:r>
            <a:r>
              <a:rPr lang="en-US" sz="2400" dirty="0" err="1">
                <a:latin typeface="UTM Androgyne" panose="02040603050506020204" pitchFamily="18" charset="0"/>
              </a:rPr>
              <a:t>Tây</a:t>
            </a:r>
            <a:r>
              <a:rPr lang="en-US" sz="2400" dirty="0">
                <a:latin typeface="UTM Androgyne" panose="02040603050506020204" pitchFamily="18" charset="0"/>
              </a:rPr>
              <a:t> </a:t>
            </a:r>
            <a:r>
              <a:rPr lang="en-US" sz="2400" dirty="0" err="1">
                <a:latin typeface="UTM Androgyne" panose="02040603050506020204" pitchFamily="18" charset="0"/>
              </a:rPr>
              <a:t>Đô</a:t>
            </a:r>
            <a:r>
              <a:rPr lang="en-US" sz="2400" dirty="0">
                <a:latin typeface="UTM Androgyne" panose="02040603050506020204" pitchFamily="18" charset="0"/>
              </a:rPr>
              <a:t>  </a:t>
            </a:r>
            <a:r>
              <a:rPr lang="en-US" sz="2400" dirty="0" err="1">
                <a:latin typeface="UTM Androgyne" panose="02040603050506020204" pitchFamily="18" charset="0"/>
              </a:rPr>
              <a:t>là</a:t>
            </a:r>
            <a:r>
              <a:rPr lang="en-US" sz="2400" dirty="0">
                <a:latin typeface="UTM Androgyne" panose="02040603050506020204" pitchFamily="18" charset="0"/>
              </a:rPr>
              <a:t> Di </a:t>
            </a:r>
            <a:r>
              <a:rPr lang="en-US" sz="2400" dirty="0" err="1">
                <a:latin typeface="UTM Androgyne" panose="02040603050506020204" pitchFamily="18" charset="0"/>
              </a:rPr>
              <a:t>sản</a:t>
            </a:r>
            <a:r>
              <a:rPr lang="en-US" sz="2400" dirty="0">
                <a:latin typeface="UTM Androgyne" panose="02040603050506020204" pitchFamily="18" charset="0"/>
              </a:rPr>
              <a:t> </a:t>
            </a:r>
            <a:r>
              <a:rPr lang="en-US" sz="2400" dirty="0" err="1">
                <a:latin typeface="UTM Androgyne" panose="02040603050506020204" pitchFamily="18" charset="0"/>
              </a:rPr>
              <a:t>văn</a:t>
            </a:r>
            <a:r>
              <a:rPr lang="en-US" sz="2400" dirty="0">
                <a:latin typeface="UTM Androgyne" panose="02040603050506020204" pitchFamily="18" charset="0"/>
              </a:rPr>
              <a:t> </a:t>
            </a:r>
            <a:r>
              <a:rPr lang="en-US" sz="2400" dirty="0" err="1">
                <a:latin typeface="UTM Androgyne" panose="02040603050506020204" pitchFamily="18" charset="0"/>
              </a:rPr>
              <a:t>hóa</a:t>
            </a:r>
            <a:r>
              <a:rPr lang="en-US" sz="2400" dirty="0">
                <a:latin typeface="UTM Androgyne" panose="02040603050506020204" pitchFamily="18" charset="0"/>
              </a:rPr>
              <a:t> </a:t>
            </a:r>
            <a:r>
              <a:rPr lang="en-US" sz="2400" dirty="0" err="1">
                <a:latin typeface="UTM Androgyne" panose="02040603050506020204" pitchFamily="18" charset="0"/>
              </a:rPr>
              <a:t>thế</a:t>
            </a:r>
            <a:r>
              <a:rPr lang="en-US" sz="2400" dirty="0">
                <a:latin typeface="UTM Androgyne" panose="02040603050506020204" pitchFamily="18" charset="0"/>
              </a:rPr>
              <a:t> </a:t>
            </a:r>
            <a:r>
              <a:rPr lang="en-US" sz="2400" dirty="0" err="1">
                <a:latin typeface="UTM Androgyne" panose="02040603050506020204" pitchFamily="18" charset="0"/>
              </a:rPr>
              <a:t>giới</a:t>
            </a:r>
            <a:r>
              <a:rPr lang="en-US" sz="2400" dirty="0">
                <a:latin typeface="UTM Androgyne" panose="02040603050506020204" pitchFamily="18" charset="0"/>
              </a:rPr>
              <a:t>. </a:t>
            </a:r>
          </a:p>
        </p:txBody>
      </p:sp>
    </p:spTree>
    <p:extLst>
      <p:ext uri="{BB962C8B-B14F-4D97-AF65-F5344CB8AC3E}">
        <p14:creationId xmlns:p14="http://schemas.microsoft.com/office/powerpoint/2010/main" val="2249692769"/>
      </p:ext>
    </p:extLst>
  </p:cSld>
  <p:clrMapOvr>
    <a:masterClrMapping/>
  </p:clrMapOvr>
  <p:transition spd="slow">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Thinkpad\Desktop\PNG\1_0003_图层-2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8768582">
            <a:off x="1216816" y="1609093"/>
            <a:ext cx="4845387" cy="49296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Thinkpad\Desktop\PNG\1_0000_渐变映射-2-副本-9.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0681" y="2226230"/>
            <a:ext cx="479991" cy="4255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Thinkpad\Desktop\PNG\1_0000_渐变映射-2-副本-9.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9190" y="3625172"/>
            <a:ext cx="479991" cy="4255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Thinkpad\Desktop\PNG\1_0000_渐变映射-2-副本-9.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046" y="5242000"/>
            <a:ext cx="479991" cy="42552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53"/>
          <p:cNvSpPr txBox="1">
            <a:spLocks noChangeArrowheads="1"/>
          </p:cNvSpPr>
          <p:nvPr/>
        </p:nvSpPr>
        <p:spPr bwMode="auto">
          <a:xfrm>
            <a:off x="6380672" y="3232657"/>
            <a:ext cx="4777758" cy="10464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pPr algn="ctr"/>
            <a:r>
              <a:rPr lang="en-US" altLang="zh-CN" sz="6000" b="1" dirty="0" err="1">
                <a:latin typeface="UTM Androgyne" panose="02040603050506020204" pitchFamily="18" charset="0"/>
              </a:rPr>
              <a:t>Là</a:t>
            </a:r>
            <a:r>
              <a:rPr lang="en-US" altLang="zh-CN" sz="6000" b="1" dirty="0">
                <a:latin typeface="UTM Androgyne" panose="02040603050506020204" pitchFamily="18" charset="0"/>
              </a:rPr>
              <a:t> an </a:t>
            </a:r>
            <a:r>
              <a:rPr lang="en-US" altLang="zh-CN" sz="6000" b="1" dirty="0" err="1">
                <a:latin typeface="UTM Androgyne" panose="02040603050506020204" pitchFamily="18" charset="0"/>
              </a:rPr>
              <a:t>vui</a:t>
            </a:r>
            <a:r>
              <a:rPr lang="en-US" altLang="zh-CN" sz="6000" b="1" dirty="0">
                <a:latin typeface="UTM Androgyne" panose="02040603050506020204" pitchFamily="18" charset="0"/>
              </a:rPr>
              <a:t> </a:t>
            </a:r>
            <a:r>
              <a:rPr lang="en-US" altLang="zh-CN" sz="6000" b="1" dirty="0" err="1">
                <a:latin typeface="UTM Androgyne" panose="02040603050506020204" pitchFamily="18" charset="0"/>
              </a:rPr>
              <a:t>lớn</a:t>
            </a:r>
            <a:endParaRPr lang="en-US" altLang="zh-CN" sz="6000" b="1" dirty="0">
              <a:latin typeface="UTM Androgyne" panose="02040603050506020204" pitchFamily="18" charset="0"/>
            </a:endParaRPr>
          </a:p>
        </p:txBody>
      </p:sp>
      <p:pic>
        <p:nvPicPr>
          <p:cNvPr id="15" name="Picture 5" descr="F:\360安全浏览器下载\水墨\1402\chinaz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227" y="3303996"/>
            <a:ext cx="2722300" cy="272328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E:\PPT\PPT中国风元素\水墨祥云\水墨祥云\0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140676" y="5712921"/>
            <a:ext cx="1212109" cy="755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1946944" y="2871086"/>
            <a:ext cx="3092331" cy="2631490"/>
          </a:xfrm>
          <a:prstGeom prst="rect">
            <a:avLst/>
          </a:prstGeom>
          <a:noFill/>
        </p:spPr>
        <p:txBody>
          <a:bodyPr wrap="square" rtlCol="0">
            <a:spAutoFit/>
          </a:bodyPr>
          <a:lstStyle/>
          <a:p>
            <a:pPr algn="ctr"/>
            <a:r>
              <a:rPr lang="en-US" sz="5500" b="1" dirty="0" err="1">
                <a:latin typeface="UTM Ong Do Gia" panose="02040603050506020204" pitchFamily="18" charset="0"/>
              </a:rPr>
              <a:t>Em</a:t>
            </a:r>
            <a:r>
              <a:rPr lang="en-US" sz="5500" b="1" dirty="0">
                <a:latin typeface="UTM Ong Do Gia" panose="02040603050506020204" pitchFamily="18" charset="0"/>
              </a:rPr>
              <a:t> </a:t>
            </a:r>
            <a:r>
              <a:rPr lang="en-US" sz="5500" b="1" dirty="0" err="1">
                <a:latin typeface="UTM Ong Do Gia" panose="02040603050506020204" pitchFamily="18" charset="0"/>
              </a:rPr>
              <a:t>hiểu</a:t>
            </a:r>
            <a:r>
              <a:rPr lang="en-US" sz="5500" b="1" dirty="0">
                <a:latin typeface="UTM Ong Do Gia" panose="02040603050506020204" pitchFamily="18" charset="0"/>
              </a:rPr>
              <a:t>  </a:t>
            </a:r>
            <a:r>
              <a:rPr lang="en-US" sz="5500" b="1" dirty="0" err="1">
                <a:latin typeface="UTM Ong Do Gia" panose="02040603050506020204" pitchFamily="18" charset="0"/>
              </a:rPr>
              <a:t>Đại</a:t>
            </a:r>
            <a:r>
              <a:rPr lang="en-US" sz="5500" b="1" dirty="0">
                <a:latin typeface="UTM Ong Do Gia" panose="02040603050506020204" pitchFamily="18" charset="0"/>
              </a:rPr>
              <a:t> </a:t>
            </a:r>
            <a:r>
              <a:rPr lang="en-US" sz="5500" b="1" dirty="0" err="1">
                <a:latin typeface="UTM Ong Do Gia" panose="02040603050506020204" pitchFamily="18" charset="0"/>
              </a:rPr>
              <a:t>Ngu</a:t>
            </a:r>
            <a:r>
              <a:rPr lang="en-US" sz="5500" b="1" dirty="0">
                <a:latin typeface="UTM Ong Do Gia" panose="02040603050506020204" pitchFamily="18" charset="0"/>
              </a:rPr>
              <a:t> </a:t>
            </a:r>
            <a:r>
              <a:rPr lang="en-US" sz="5500" b="1" dirty="0" err="1">
                <a:latin typeface="UTM Ong Do Gia" panose="02040603050506020204" pitchFamily="18" charset="0"/>
              </a:rPr>
              <a:t>có</a:t>
            </a:r>
            <a:r>
              <a:rPr lang="en-US" sz="5500" b="1" dirty="0">
                <a:latin typeface="UTM Ong Do Gia" panose="02040603050506020204" pitchFamily="18" charset="0"/>
              </a:rPr>
              <a:t> </a:t>
            </a:r>
            <a:r>
              <a:rPr lang="en-US" sz="5500" b="1" dirty="0" err="1">
                <a:latin typeface="UTM Ong Do Gia" panose="02040603050506020204" pitchFamily="18" charset="0"/>
              </a:rPr>
              <a:t>nghĩa</a:t>
            </a:r>
            <a:r>
              <a:rPr lang="en-US" sz="5500" b="1" dirty="0">
                <a:latin typeface="UTM Ong Do Gia" panose="02040603050506020204" pitchFamily="18" charset="0"/>
              </a:rPr>
              <a:t> </a:t>
            </a:r>
            <a:r>
              <a:rPr lang="en-US" sz="5500" b="1" dirty="0" err="1">
                <a:latin typeface="UTM Ong Do Gia" panose="02040603050506020204" pitchFamily="18" charset="0"/>
              </a:rPr>
              <a:t>là</a:t>
            </a:r>
            <a:r>
              <a:rPr lang="en-US" sz="5500" b="1" dirty="0">
                <a:latin typeface="UTM Ong Do Gia" panose="02040603050506020204" pitchFamily="18" charset="0"/>
              </a:rPr>
              <a:t> </a:t>
            </a:r>
            <a:r>
              <a:rPr lang="en-US" sz="5500" b="1" dirty="0" err="1">
                <a:latin typeface="UTM Ong Do Gia" panose="02040603050506020204" pitchFamily="18" charset="0"/>
              </a:rPr>
              <a:t>gì</a:t>
            </a:r>
            <a:r>
              <a:rPr lang="en-US" sz="5500" b="1" dirty="0">
                <a:latin typeface="UTM Ong Do Gia" panose="02040603050506020204" pitchFamily="18" charset="0"/>
              </a:rPr>
              <a:t>?</a:t>
            </a:r>
          </a:p>
        </p:txBody>
      </p:sp>
    </p:spTree>
    <p:extLst>
      <p:ext uri="{BB962C8B-B14F-4D97-AF65-F5344CB8AC3E}">
        <p14:creationId xmlns:p14="http://schemas.microsoft.com/office/powerpoint/2010/main" val="397966258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ppt_w</p:attrName>
                                        </p:attrNameLst>
                                      </p:cBhvr>
                                      <p:tavLst>
                                        <p:tav tm="0">
                                          <p:val>
                                            <p:fltVal val="0"/>
                                          </p:val>
                                        </p:tav>
                                        <p:tav tm="100000">
                                          <p:val>
                                            <p:strVal val="#ppt_w"/>
                                          </p:val>
                                        </p:tav>
                                      </p:tavLst>
                                    </p:anim>
                                    <p:anim calcmode="lin" valueType="num">
                                      <p:cBhvr>
                                        <p:cTn id="8" dur="400" fill="hold"/>
                                        <p:tgtEl>
                                          <p:spTgt spid="5"/>
                                        </p:tgtEl>
                                        <p:attrNameLst>
                                          <p:attrName>ppt_h</p:attrName>
                                        </p:attrNameLst>
                                      </p:cBhvr>
                                      <p:tavLst>
                                        <p:tav tm="0">
                                          <p:val>
                                            <p:fltVal val="0"/>
                                          </p:val>
                                        </p:tav>
                                        <p:tav tm="100000">
                                          <p:val>
                                            <p:strVal val="#ppt_h"/>
                                          </p:val>
                                        </p:tav>
                                      </p:tavLst>
                                    </p:anim>
                                    <p:anim calcmode="lin" valueType="num">
                                      <p:cBhvr>
                                        <p:cTn id="9" dur="400" fill="hold"/>
                                        <p:tgtEl>
                                          <p:spTgt spid="5"/>
                                        </p:tgtEl>
                                        <p:attrNameLst>
                                          <p:attrName>style.rotation</p:attrName>
                                        </p:attrNameLst>
                                      </p:cBhvr>
                                      <p:tavLst>
                                        <p:tav tm="0">
                                          <p:val>
                                            <p:fltVal val="90"/>
                                          </p:val>
                                        </p:tav>
                                        <p:tav tm="100000">
                                          <p:val>
                                            <p:fltVal val="0"/>
                                          </p:val>
                                        </p:tav>
                                      </p:tavLst>
                                    </p:anim>
                                    <p:animEffect transition="in" filter="fade">
                                      <p:cBhvr>
                                        <p:cTn id="10" dur="400"/>
                                        <p:tgtEl>
                                          <p:spTgt spid="5"/>
                                        </p:tgtEl>
                                      </p:cBhvr>
                                    </p:animEffect>
                                  </p:childTnLst>
                                </p:cTn>
                              </p:par>
                            </p:childTnLst>
                          </p:cTn>
                        </p:par>
                        <p:par>
                          <p:cTn id="11" fill="hold">
                            <p:stCondLst>
                              <p:cond delay="400"/>
                            </p:stCondLst>
                            <p:childTnLst>
                              <p:par>
                                <p:cTn id="12" presetID="42"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anim calcmode="lin" valueType="num">
                                      <p:cBhvr>
                                        <p:cTn id="15" dur="300" fill="hold"/>
                                        <p:tgtEl>
                                          <p:spTgt spid="15"/>
                                        </p:tgtEl>
                                        <p:attrNameLst>
                                          <p:attrName>ppt_x</p:attrName>
                                        </p:attrNameLst>
                                      </p:cBhvr>
                                      <p:tavLst>
                                        <p:tav tm="0">
                                          <p:val>
                                            <p:strVal val="#ppt_x"/>
                                          </p:val>
                                        </p:tav>
                                        <p:tav tm="100000">
                                          <p:val>
                                            <p:strVal val="#ppt_x"/>
                                          </p:val>
                                        </p:tav>
                                      </p:tavLst>
                                    </p:anim>
                                    <p:anim calcmode="lin" valueType="num">
                                      <p:cBhvr>
                                        <p:cTn id="16" dur="300" fill="hold"/>
                                        <p:tgtEl>
                                          <p:spTgt spid="15"/>
                                        </p:tgtEl>
                                        <p:attrNameLst>
                                          <p:attrName>ppt_y</p:attrName>
                                        </p:attrNameLst>
                                      </p:cBhvr>
                                      <p:tavLst>
                                        <p:tav tm="0">
                                          <p:val>
                                            <p:strVal val="#ppt_y+.1"/>
                                          </p:val>
                                        </p:tav>
                                        <p:tav tm="100000">
                                          <p:val>
                                            <p:strVal val="#ppt_y"/>
                                          </p:val>
                                        </p:tav>
                                      </p:tavLst>
                                    </p:anim>
                                  </p:childTnLst>
                                </p:cTn>
                              </p:par>
                              <p:par>
                                <p:cTn id="17" presetID="2" presetClass="entr" presetSubtype="2" fill="hold" nodeType="withEffect">
                                  <p:stCondLst>
                                    <p:cond delay="125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2000" fill="hold"/>
                                        <p:tgtEl>
                                          <p:spTgt spid="16"/>
                                        </p:tgtEl>
                                        <p:attrNameLst>
                                          <p:attrName>ppt_x</p:attrName>
                                        </p:attrNameLst>
                                      </p:cBhvr>
                                      <p:tavLst>
                                        <p:tav tm="0">
                                          <p:val>
                                            <p:strVal val="1+#ppt_w/2"/>
                                          </p:val>
                                        </p:tav>
                                        <p:tav tm="100000">
                                          <p:val>
                                            <p:strVal val="#ppt_x"/>
                                          </p:val>
                                        </p:tav>
                                      </p:tavLst>
                                    </p:anim>
                                    <p:anim calcmode="lin" valueType="num">
                                      <p:cBhvr additive="base">
                                        <p:cTn id="20" dur="2000" fill="hold"/>
                                        <p:tgtEl>
                                          <p:spTgt spid="16"/>
                                        </p:tgtEl>
                                        <p:attrNameLst>
                                          <p:attrName>ppt_y</p:attrName>
                                        </p:attrNameLst>
                                      </p:cBhvr>
                                      <p:tavLst>
                                        <p:tav tm="0">
                                          <p:val>
                                            <p:strVal val="#ppt_y"/>
                                          </p:val>
                                        </p:tav>
                                        <p:tav tm="100000">
                                          <p:val>
                                            <p:strVal val="#ppt_y"/>
                                          </p:val>
                                        </p:tav>
                                      </p:tavLst>
                                    </p:anim>
                                  </p:childTnLst>
                                </p:cTn>
                              </p:par>
                            </p:childTnLst>
                          </p:cTn>
                        </p:par>
                        <p:par>
                          <p:cTn id="21" fill="hold">
                            <p:stCondLst>
                              <p:cond delay="3650"/>
                            </p:stCondLst>
                            <p:childTnLst>
                              <p:par>
                                <p:cTn id="22" presetID="10"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17">
                                            <p:txEl>
                                              <p:pRg st="0" end="0"/>
                                            </p:txEl>
                                          </p:spTgt>
                                        </p:tgtEl>
                                        <p:attrNameLst>
                                          <p:attrName>style.visibility</p:attrName>
                                        </p:attrNameLst>
                                      </p:cBhvr>
                                      <p:to>
                                        <p:strVal val="visible"/>
                                      </p:to>
                                    </p:set>
                                    <p:animEffect transition="in" filter="circle(in)">
                                      <p:cBhvr>
                                        <p:cTn id="29" dur="2000"/>
                                        <p:tgtEl>
                                          <p:spTgt spid="17">
                                            <p:txEl>
                                              <p:pRg st="0" end="0"/>
                                            </p:txEl>
                                          </p:spTgt>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452326" y="-358981"/>
            <a:ext cx="13020454" cy="1771323"/>
            <a:chOff x="-634971" y="-997436"/>
            <a:chExt cx="10323966" cy="1536049"/>
          </a:xfrm>
        </p:grpSpPr>
        <p:pic>
          <p:nvPicPr>
            <p:cNvPr id="3"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3758987" y="-5391394"/>
              <a:ext cx="1536049" cy="10323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
            <p:cNvSpPr txBox="1">
              <a:spLocks noChangeArrowheads="1"/>
            </p:cNvSpPr>
            <p:nvPr/>
          </p:nvSpPr>
          <p:spPr bwMode="auto">
            <a:xfrm>
              <a:off x="178328" y="-397580"/>
              <a:ext cx="5821519" cy="77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en-US" sz="2600" dirty="0">
                  <a:solidFill>
                    <a:schemeClr val="bg1"/>
                  </a:solidFill>
                  <a:latin typeface="UTM American Sans" panose="02040603050506020204" pitchFamily="18" charset="0"/>
                </a:rPr>
                <a:t> </a:t>
              </a:r>
              <a:r>
                <a:rPr lang="nl-NL" sz="2600" dirty="0">
                  <a:solidFill>
                    <a:schemeClr val="bg1"/>
                  </a:solidFill>
                  <a:latin typeface="UTM American Sans" panose="02040603050506020204" pitchFamily="18" charset="0"/>
                </a:rPr>
                <a:t>Hồ Quý Ly đã làm gì để đưa đất nước thoát khỏi khó khăn?</a:t>
              </a:r>
              <a:endParaRPr lang="zh-CN" altLang="en-US" sz="2600" b="1" dirty="0">
                <a:solidFill>
                  <a:schemeClr val="bg1"/>
                </a:solidFill>
                <a:latin typeface="微软雅黑" panose="020B0503020204020204" pitchFamily="34" charset="-122"/>
                <a:ea typeface="微软雅黑" panose="020B0503020204020204" pitchFamily="34" charset="-122"/>
              </a:endParaRPr>
            </a:p>
          </p:txBody>
        </p:sp>
      </p:grpSp>
      <p:pic>
        <p:nvPicPr>
          <p:cNvPr id="5" name="Picture 4" descr="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7122" y="2149821"/>
            <a:ext cx="3638076" cy="3175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910" y="1079014"/>
            <a:ext cx="3324621" cy="2803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453" y="4012210"/>
            <a:ext cx="3376922" cy="2847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2238" y="799810"/>
            <a:ext cx="3481233" cy="293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2961" y="4012210"/>
            <a:ext cx="3645873" cy="307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22"/>
          <p:cNvGrpSpPr>
            <a:grpSpLocks/>
          </p:cNvGrpSpPr>
          <p:nvPr/>
        </p:nvGrpSpPr>
        <p:grpSpPr bwMode="auto">
          <a:xfrm>
            <a:off x="4072929" y="2890117"/>
            <a:ext cx="4311089" cy="1831341"/>
            <a:chOff x="1872" y="1872"/>
            <a:chExt cx="2208" cy="1152"/>
          </a:xfrm>
        </p:grpSpPr>
        <p:sp>
          <p:nvSpPr>
            <p:cNvPr id="11" name="Line 9"/>
            <p:cNvSpPr>
              <a:spLocks noChangeShapeType="1"/>
            </p:cNvSpPr>
            <p:nvPr/>
          </p:nvSpPr>
          <p:spPr bwMode="auto">
            <a:xfrm>
              <a:off x="1872" y="1872"/>
              <a:ext cx="288" cy="192"/>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12" name="Line 10"/>
            <p:cNvSpPr>
              <a:spLocks noChangeShapeType="1"/>
            </p:cNvSpPr>
            <p:nvPr/>
          </p:nvSpPr>
          <p:spPr bwMode="auto">
            <a:xfrm>
              <a:off x="3744" y="2832"/>
              <a:ext cx="288" cy="192"/>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13" name="Line 11"/>
            <p:cNvSpPr>
              <a:spLocks noChangeShapeType="1"/>
            </p:cNvSpPr>
            <p:nvPr/>
          </p:nvSpPr>
          <p:spPr bwMode="auto">
            <a:xfrm flipV="1">
              <a:off x="3840" y="1872"/>
              <a:ext cx="240" cy="144"/>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14" name="Line 12"/>
            <p:cNvSpPr>
              <a:spLocks noChangeShapeType="1"/>
            </p:cNvSpPr>
            <p:nvPr/>
          </p:nvSpPr>
          <p:spPr bwMode="auto">
            <a:xfrm flipV="1">
              <a:off x="1968" y="2832"/>
              <a:ext cx="240" cy="144"/>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grpSp>
      <p:sp>
        <p:nvSpPr>
          <p:cNvPr id="15" name="Text Box 13"/>
          <p:cNvSpPr txBox="1">
            <a:spLocks noChangeArrowheads="1"/>
          </p:cNvSpPr>
          <p:nvPr/>
        </p:nvSpPr>
        <p:spPr bwMode="auto">
          <a:xfrm>
            <a:off x="4887473" y="2915756"/>
            <a:ext cx="2611940" cy="181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1" tIns="54425" rIns="108851" bIns="54425">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en-US" altLang="zh-CN" sz="3700" baseline="0" dirty="0" err="1">
                <a:solidFill>
                  <a:srgbClr val="000000"/>
                </a:solidFill>
                <a:latin typeface="SVN-Ready" panose="02040603050506020204" pitchFamily="18" charset="0"/>
                <a:ea typeface="华文行楷" pitchFamily="2" charset="-122"/>
              </a:rPr>
              <a:t>Những</a:t>
            </a:r>
            <a:r>
              <a:rPr lang="en-US" altLang="zh-CN" sz="3700" baseline="0" dirty="0">
                <a:solidFill>
                  <a:srgbClr val="000000"/>
                </a:solidFill>
                <a:latin typeface="SVN-Ready" panose="02040603050506020204" pitchFamily="18" charset="0"/>
                <a:ea typeface="华文行楷" pitchFamily="2" charset="-122"/>
              </a:rPr>
              <a:t> </a:t>
            </a:r>
            <a:r>
              <a:rPr lang="en-US" altLang="zh-CN" sz="3700" baseline="0" dirty="0" err="1">
                <a:solidFill>
                  <a:srgbClr val="000000"/>
                </a:solidFill>
                <a:latin typeface="SVN-Ready" panose="02040603050506020204" pitchFamily="18" charset="0"/>
                <a:ea typeface="华文行楷" pitchFamily="2" charset="-122"/>
              </a:rPr>
              <a:t>cải</a:t>
            </a:r>
            <a:r>
              <a:rPr lang="en-US" altLang="zh-CN" sz="3700" baseline="0" dirty="0">
                <a:solidFill>
                  <a:srgbClr val="000000"/>
                </a:solidFill>
                <a:latin typeface="SVN-Ready" panose="02040603050506020204" pitchFamily="18" charset="0"/>
                <a:ea typeface="华文行楷" pitchFamily="2" charset="-122"/>
              </a:rPr>
              <a:t> </a:t>
            </a:r>
            <a:r>
              <a:rPr lang="en-US" altLang="zh-CN" sz="3700" baseline="0" dirty="0" err="1">
                <a:solidFill>
                  <a:srgbClr val="000000"/>
                </a:solidFill>
                <a:latin typeface="SVN-Ready" panose="02040603050506020204" pitchFamily="18" charset="0"/>
                <a:ea typeface="华文行楷" pitchFamily="2" charset="-122"/>
              </a:rPr>
              <a:t>cách</a:t>
            </a:r>
            <a:r>
              <a:rPr lang="en-US" altLang="zh-CN" sz="3700" baseline="0" dirty="0">
                <a:solidFill>
                  <a:srgbClr val="000000"/>
                </a:solidFill>
                <a:latin typeface="SVN-Ready" panose="02040603050506020204" pitchFamily="18" charset="0"/>
                <a:ea typeface="华文行楷" pitchFamily="2" charset="-122"/>
              </a:rPr>
              <a:t> </a:t>
            </a:r>
            <a:r>
              <a:rPr lang="en-US" altLang="zh-CN" sz="3700" baseline="0" dirty="0" err="1">
                <a:solidFill>
                  <a:srgbClr val="000000"/>
                </a:solidFill>
                <a:latin typeface="SVN-Ready" panose="02040603050506020204" pitchFamily="18" charset="0"/>
                <a:ea typeface="华文行楷" pitchFamily="2" charset="-122"/>
              </a:rPr>
              <a:t>của</a:t>
            </a:r>
            <a:r>
              <a:rPr lang="en-US" altLang="zh-CN" sz="3700" baseline="0" dirty="0">
                <a:solidFill>
                  <a:srgbClr val="000000"/>
                </a:solidFill>
                <a:latin typeface="SVN-Ready" panose="02040603050506020204" pitchFamily="18" charset="0"/>
                <a:ea typeface="华文行楷" pitchFamily="2" charset="-122"/>
              </a:rPr>
              <a:t> </a:t>
            </a:r>
            <a:r>
              <a:rPr lang="en-US" altLang="zh-CN" sz="3700" baseline="0" dirty="0" err="1">
                <a:solidFill>
                  <a:srgbClr val="000000"/>
                </a:solidFill>
                <a:latin typeface="SVN-Ready" panose="02040603050506020204" pitchFamily="18" charset="0"/>
                <a:ea typeface="华文行楷" pitchFamily="2" charset="-122"/>
              </a:rPr>
              <a:t>Hồ</a:t>
            </a:r>
            <a:r>
              <a:rPr lang="en-US" altLang="zh-CN" sz="3700" baseline="0" dirty="0">
                <a:solidFill>
                  <a:srgbClr val="000000"/>
                </a:solidFill>
                <a:latin typeface="SVN-Ready" panose="02040603050506020204" pitchFamily="18" charset="0"/>
                <a:ea typeface="华文行楷" pitchFamily="2" charset="-122"/>
              </a:rPr>
              <a:t> </a:t>
            </a:r>
            <a:r>
              <a:rPr lang="en-US" altLang="zh-CN" sz="3700" baseline="0" dirty="0" err="1">
                <a:solidFill>
                  <a:srgbClr val="000000"/>
                </a:solidFill>
                <a:latin typeface="SVN-Ready" panose="02040603050506020204" pitchFamily="18" charset="0"/>
                <a:ea typeface="华文行楷" pitchFamily="2" charset="-122"/>
              </a:rPr>
              <a:t>Quý</a:t>
            </a:r>
            <a:r>
              <a:rPr lang="en-US" altLang="zh-CN" sz="3700" baseline="0" dirty="0">
                <a:solidFill>
                  <a:srgbClr val="000000"/>
                </a:solidFill>
                <a:latin typeface="SVN-Ready" panose="02040603050506020204" pitchFamily="18" charset="0"/>
                <a:ea typeface="华文行楷" pitchFamily="2" charset="-122"/>
              </a:rPr>
              <a:t> Ly </a:t>
            </a:r>
            <a:endParaRPr lang="zh-CN" altLang="en-US" sz="3700" baseline="0" dirty="0">
              <a:solidFill>
                <a:srgbClr val="000000"/>
              </a:solidFill>
              <a:latin typeface="SVN-Ready" panose="02040603050506020204" pitchFamily="18" charset="0"/>
              <a:ea typeface="华文行楷" pitchFamily="2" charset="-122"/>
            </a:endParaRPr>
          </a:p>
        </p:txBody>
      </p:sp>
      <p:sp>
        <p:nvSpPr>
          <p:cNvPr id="16" name="Text Box 14"/>
          <p:cNvSpPr txBox="1">
            <a:spLocks noChangeArrowheads="1"/>
          </p:cNvSpPr>
          <p:nvPr/>
        </p:nvSpPr>
        <p:spPr bwMode="auto">
          <a:xfrm>
            <a:off x="1431340" y="1640865"/>
            <a:ext cx="2401596" cy="167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1" tIns="54425" rIns="108851" bIns="54425">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nl-NL" sz="3400" dirty="0">
                <a:latin typeface="UTM American Sans" panose="02040603050506020204" pitchFamily="18" charset="0"/>
                <a:cs typeface="Arial" panose="020B0604020202020204" pitchFamily="34" charset="0"/>
              </a:rPr>
              <a:t>Thay thế quan cao cấp bằng người thực sự có tài</a:t>
            </a:r>
            <a:endParaRPr lang="zh-CN" altLang="en-US" sz="3400" baseline="0" dirty="0">
              <a:solidFill>
                <a:srgbClr val="000000"/>
              </a:solidFill>
              <a:latin typeface="UTM American Sans" panose="02040603050506020204" pitchFamily="18" charset="0"/>
              <a:ea typeface="华文行楷" pitchFamily="2" charset="-122"/>
              <a:cs typeface="Arial" panose="020B0604020202020204" pitchFamily="34" charset="0"/>
            </a:endParaRPr>
          </a:p>
        </p:txBody>
      </p:sp>
      <p:sp>
        <p:nvSpPr>
          <p:cNvPr id="17" name="Text Box 15"/>
          <p:cNvSpPr txBox="1">
            <a:spLocks noChangeArrowheads="1"/>
          </p:cNvSpPr>
          <p:nvPr/>
        </p:nvSpPr>
        <p:spPr bwMode="auto">
          <a:xfrm>
            <a:off x="8612588" y="2051724"/>
            <a:ext cx="1498405" cy="47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51" tIns="54425" rIns="108851" bIns="54425">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endParaRPr lang="zh-CN" altLang="en-US" sz="2400" baseline="0" dirty="0">
              <a:solidFill>
                <a:srgbClr val="000000"/>
              </a:solidFill>
              <a:latin typeface="华文行楷" pitchFamily="2" charset="-122"/>
              <a:ea typeface="华文行楷" pitchFamily="2" charset="-122"/>
            </a:endParaRPr>
          </a:p>
        </p:txBody>
      </p:sp>
      <p:sp>
        <p:nvSpPr>
          <p:cNvPr id="18" name="Text Box 16"/>
          <p:cNvSpPr txBox="1">
            <a:spLocks noChangeArrowheads="1"/>
          </p:cNvSpPr>
          <p:nvPr/>
        </p:nvSpPr>
        <p:spPr bwMode="auto">
          <a:xfrm>
            <a:off x="2108917" y="4721459"/>
            <a:ext cx="1500522" cy="47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51" tIns="54425" rIns="108851" bIns="54425">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endParaRPr lang="zh-CN" altLang="en-US" sz="2400" baseline="0" dirty="0">
              <a:solidFill>
                <a:srgbClr val="000000"/>
              </a:solidFill>
              <a:latin typeface="华文行楷" pitchFamily="2" charset="-122"/>
              <a:ea typeface="华文行楷" pitchFamily="2" charset="-122"/>
            </a:endParaRPr>
          </a:p>
        </p:txBody>
      </p:sp>
      <p:pic>
        <p:nvPicPr>
          <p:cNvPr id="20" name="Picture 23" descr="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1288" y="4012211"/>
            <a:ext cx="1001926" cy="274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p:cNvSpPr txBox="1"/>
          <p:nvPr/>
        </p:nvSpPr>
        <p:spPr>
          <a:xfrm>
            <a:off x="8915309" y="1566846"/>
            <a:ext cx="2056210" cy="1631216"/>
          </a:xfrm>
          <a:prstGeom prst="rect">
            <a:avLst/>
          </a:prstGeom>
          <a:noFill/>
        </p:spPr>
        <p:txBody>
          <a:bodyPr wrap="square" rtlCol="0">
            <a:spAutoFit/>
          </a:bodyPr>
          <a:lstStyle/>
          <a:p>
            <a:pPr algn="ctr"/>
            <a:r>
              <a:rPr lang="nl-NL" sz="2500" dirty="0">
                <a:latin typeface="UTM American Sans" panose="02040603050506020204" pitchFamily="18" charset="0"/>
              </a:rPr>
              <a:t>Quy định lại số ruộng đất, nô tì của quan lại</a:t>
            </a:r>
            <a:endParaRPr lang="en-US" sz="2500" dirty="0">
              <a:latin typeface="UTM American Sans" panose="02040603050506020204" pitchFamily="18" charset="0"/>
            </a:endParaRPr>
          </a:p>
        </p:txBody>
      </p:sp>
      <p:sp>
        <p:nvSpPr>
          <p:cNvPr id="22" name="TextBox 21"/>
          <p:cNvSpPr txBox="1"/>
          <p:nvPr/>
        </p:nvSpPr>
        <p:spPr>
          <a:xfrm>
            <a:off x="8856946" y="4861973"/>
            <a:ext cx="2297901" cy="1631216"/>
          </a:xfrm>
          <a:prstGeom prst="rect">
            <a:avLst/>
          </a:prstGeom>
          <a:noFill/>
        </p:spPr>
        <p:txBody>
          <a:bodyPr wrap="square" rtlCol="0">
            <a:spAutoFit/>
          </a:bodyPr>
          <a:lstStyle/>
          <a:p>
            <a:pPr algn="ctr"/>
            <a:r>
              <a:rPr lang="nl-NL" sz="2500" dirty="0">
                <a:latin typeface="UTM American Sans" panose="02040603050506020204" pitchFamily="18" charset="0"/>
              </a:rPr>
              <a:t>Những năm  nạn đói, nhà giàu phải bán thóc cho dân</a:t>
            </a:r>
            <a:endParaRPr lang="en-US" sz="2500" dirty="0">
              <a:latin typeface="UTM American Sans" panose="02040603050506020204" pitchFamily="18" charset="0"/>
            </a:endParaRPr>
          </a:p>
        </p:txBody>
      </p:sp>
      <p:sp>
        <p:nvSpPr>
          <p:cNvPr id="23" name="TextBox 22"/>
          <p:cNvSpPr txBox="1"/>
          <p:nvPr/>
        </p:nvSpPr>
        <p:spPr>
          <a:xfrm>
            <a:off x="1431340" y="4904290"/>
            <a:ext cx="2080878" cy="1292662"/>
          </a:xfrm>
          <a:prstGeom prst="rect">
            <a:avLst/>
          </a:prstGeom>
          <a:noFill/>
        </p:spPr>
        <p:txBody>
          <a:bodyPr wrap="square" rtlCol="0">
            <a:spAutoFit/>
          </a:bodyPr>
          <a:lstStyle/>
          <a:p>
            <a:pPr algn="ctr"/>
            <a:r>
              <a:rPr lang="nl-NL" sz="2500" dirty="0">
                <a:latin typeface="UTM American Sans" panose="02040603050506020204" pitchFamily="18" charset="0"/>
              </a:rPr>
              <a:t>Tổ chức nơi chữa bệnh cho nhân dân</a:t>
            </a:r>
            <a:endParaRPr lang="en-US" sz="2500" dirty="0">
              <a:latin typeface="UTM American Sans" panose="02040603050506020204" pitchFamily="18" charset="0"/>
            </a:endParaRPr>
          </a:p>
        </p:txBody>
      </p:sp>
    </p:spTree>
    <p:extLst>
      <p:ext uri="{BB962C8B-B14F-4D97-AF65-F5344CB8AC3E}">
        <p14:creationId xmlns:p14="http://schemas.microsoft.com/office/powerpoint/2010/main" val="797937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par>
                          <p:cTn id="14" fill="hold">
                            <p:stCondLst>
                              <p:cond delay="3000"/>
                            </p:stCondLst>
                            <p:childTnLst>
                              <p:par>
                                <p:cTn id="15" presetID="22"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2000"/>
                                        <p:tgtEl>
                                          <p:spTgt spid="15"/>
                                        </p:tgtEl>
                                      </p:cBhvr>
                                    </p:animEffect>
                                  </p:childTnLst>
                                </p:cTn>
                              </p:par>
                            </p:childTnLst>
                          </p:cTn>
                        </p:par>
                        <p:par>
                          <p:cTn id="18" fill="hold">
                            <p:stCondLst>
                              <p:cond delay="5000"/>
                            </p:stCondLst>
                            <p:childTnLst>
                              <p:par>
                                <p:cTn id="19" presetID="23" presetClass="entr" presetSubtype="1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childTnLst>
                                </p:cTn>
                              </p:par>
                            </p:childTnLst>
                          </p:cTn>
                        </p:par>
                        <p:par>
                          <p:cTn id="23" fill="hold">
                            <p:stCondLst>
                              <p:cond delay="6000"/>
                            </p:stCondLst>
                            <p:childTnLst>
                              <p:par>
                                <p:cTn id="24" presetID="8"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amond(in)">
                                      <p:cBhvr>
                                        <p:cTn id="26" dur="2000"/>
                                        <p:tgtEl>
                                          <p:spTgt spid="6"/>
                                        </p:tgtEl>
                                      </p:cBhvr>
                                    </p:animEffect>
                                  </p:childTnLst>
                                </p:cTn>
                              </p:par>
                              <p:par>
                                <p:cTn id="27" presetID="8"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amond(in)">
                                      <p:cBhvr>
                                        <p:cTn id="29" dur="2000"/>
                                        <p:tgtEl>
                                          <p:spTgt spid="7"/>
                                        </p:tgtEl>
                                      </p:cBhvr>
                                    </p:animEffect>
                                  </p:childTnLst>
                                </p:cTn>
                              </p:par>
                              <p:par>
                                <p:cTn id="30" presetID="8"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amond(in)">
                                      <p:cBhvr>
                                        <p:cTn id="32" dur="2000"/>
                                        <p:tgtEl>
                                          <p:spTgt spid="8"/>
                                        </p:tgtEl>
                                      </p:cBhvr>
                                    </p:animEffect>
                                  </p:childTnLst>
                                </p:cTn>
                              </p:par>
                              <p:par>
                                <p:cTn id="33" presetID="8" presetClass="entr" presetSubtype="16"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diamond(in)">
                                      <p:cBhvr>
                                        <p:cTn id="35" dur="2000"/>
                                        <p:tgtEl>
                                          <p:spTgt spid="9"/>
                                        </p:tgtEl>
                                      </p:cBhvr>
                                    </p:animEffect>
                                  </p:childTnLst>
                                </p:cTn>
                              </p:par>
                            </p:childTnLst>
                          </p:cTn>
                        </p:par>
                        <p:par>
                          <p:cTn id="36" fill="hold">
                            <p:stCondLst>
                              <p:cond delay="8000"/>
                            </p:stCondLst>
                            <p:childTnLst>
                              <p:par>
                                <p:cTn id="37" presetID="49" presetClass="entr" presetSubtype="0" decel="10000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1000" fill="hold"/>
                                        <p:tgtEl>
                                          <p:spTgt spid="16"/>
                                        </p:tgtEl>
                                        <p:attrNameLst>
                                          <p:attrName>ppt_w</p:attrName>
                                        </p:attrNameLst>
                                      </p:cBhvr>
                                      <p:tavLst>
                                        <p:tav tm="0">
                                          <p:val>
                                            <p:fltVal val="0"/>
                                          </p:val>
                                        </p:tav>
                                        <p:tav tm="100000">
                                          <p:val>
                                            <p:strVal val="#ppt_w"/>
                                          </p:val>
                                        </p:tav>
                                      </p:tavLst>
                                    </p:anim>
                                    <p:anim calcmode="lin" valueType="num">
                                      <p:cBhvr>
                                        <p:cTn id="40" dur="1000" fill="hold"/>
                                        <p:tgtEl>
                                          <p:spTgt spid="16"/>
                                        </p:tgtEl>
                                        <p:attrNameLst>
                                          <p:attrName>ppt_h</p:attrName>
                                        </p:attrNameLst>
                                      </p:cBhvr>
                                      <p:tavLst>
                                        <p:tav tm="0">
                                          <p:val>
                                            <p:fltVal val="0"/>
                                          </p:val>
                                        </p:tav>
                                        <p:tav tm="100000">
                                          <p:val>
                                            <p:strVal val="#ppt_h"/>
                                          </p:val>
                                        </p:tav>
                                      </p:tavLst>
                                    </p:anim>
                                    <p:anim calcmode="lin" valueType="num">
                                      <p:cBhvr>
                                        <p:cTn id="41" dur="1000" fill="hold"/>
                                        <p:tgtEl>
                                          <p:spTgt spid="16"/>
                                        </p:tgtEl>
                                        <p:attrNameLst>
                                          <p:attrName>style.rotation</p:attrName>
                                        </p:attrNameLst>
                                      </p:cBhvr>
                                      <p:tavLst>
                                        <p:tav tm="0">
                                          <p:val>
                                            <p:fltVal val="360"/>
                                          </p:val>
                                        </p:tav>
                                        <p:tav tm="100000">
                                          <p:val>
                                            <p:fltVal val="0"/>
                                          </p:val>
                                        </p:tav>
                                      </p:tavLst>
                                    </p:anim>
                                    <p:animEffect transition="in" filter="fade">
                                      <p:cBhvr>
                                        <p:cTn id="42" dur="1000"/>
                                        <p:tgtEl>
                                          <p:spTgt spid="16"/>
                                        </p:tgtEl>
                                      </p:cBhvr>
                                    </p:animEffect>
                                  </p:childTnLst>
                                </p:cTn>
                              </p:par>
                              <p:par>
                                <p:cTn id="43" presetID="49" presetClass="entr" presetSubtype="0" decel="100000" fill="hold" grpId="0" nodeType="withEffect" nodePh="1">
                                  <p:stCondLst>
                                    <p:cond delay="0"/>
                                  </p:stCondLst>
                                  <p:endCondLst>
                                    <p:cond evt="begin" delay="0">
                                      <p:tn val="43"/>
                                    </p:cond>
                                  </p:endCondLst>
                                  <p:childTnLst>
                                    <p:set>
                                      <p:cBhvr>
                                        <p:cTn id="44" dur="1" fill="hold">
                                          <p:stCondLst>
                                            <p:cond delay="0"/>
                                          </p:stCondLst>
                                        </p:cTn>
                                        <p:tgtEl>
                                          <p:spTgt spid="18"/>
                                        </p:tgtEl>
                                        <p:attrNameLst>
                                          <p:attrName>style.visibility</p:attrName>
                                        </p:attrNameLst>
                                      </p:cBhvr>
                                      <p:to>
                                        <p:strVal val="visible"/>
                                      </p:to>
                                    </p:set>
                                    <p:anim calcmode="lin" valueType="num">
                                      <p:cBhvr>
                                        <p:cTn id="45" dur="1000" fill="hold"/>
                                        <p:tgtEl>
                                          <p:spTgt spid="18"/>
                                        </p:tgtEl>
                                        <p:attrNameLst>
                                          <p:attrName>ppt_w</p:attrName>
                                        </p:attrNameLst>
                                      </p:cBhvr>
                                      <p:tavLst>
                                        <p:tav tm="0">
                                          <p:val>
                                            <p:fltVal val="0"/>
                                          </p:val>
                                        </p:tav>
                                        <p:tav tm="100000">
                                          <p:val>
                                            <p:strVal val="#ppt_w"/>
                                          </p:val>
                                        </p:tav>
                                      </p:tavLst>
                                    </p:anim>
                                    <p:anim calcmode="lin" valueType="num">
                                      <p:cBhvr>
                                        <p:cTn id="46" dur="1000" fill="hold"/>
                                        <p:tgtEl>
                                          <p:spTgt spid="18"/>
                                        </p:tgtEl>
                                        <p:attrNameLst>
                                          <p:attrName>ppt_h</p:attrName>
                                        </p:attrNameLst>
                                      </p:cBhvr>
                                      <p:tavLst>
                                        <p:tav tm="0">
                                          <p:val>
                                            <p:fltVal val="0"/>
                                          </p:val>
                                        </p:tav>
                                        <p:tav tm="100000">
                                          <p:val>
                                            <p:strVal val="#ppt_h"/>
                                          </p:val>
                                        </p:tav>
                                      </p:tavLst>
                                    </p:anim>
                                    <p:anim calcmode="lin" valueType="num">
                                      <p:cBhvr>
                                        <p:cTn id="47" dur="1000" fill="hold"/>
                                        <p:tgtEl>
                                          <p:spTgt spid="18"/>
                                        </p:tgtEl>
                                        <p:attrNameLst>
                                          <p:attrName>style.rotation</p:attrName>
                                        </p:attrNameLst>
                                      </p:cBhvr>
                                      <p:tavLst>
                                        <p:tav tm="0">
                                          <p:val>
                                            <p:fltVal val="360"/>
                                          </p:val>
                                        </p:tav>
                                        <p:tav tm="100000">
                                          <p:val>
                                            <p:fltVal val="0"/>
                                          </p:val>
                                        </p:tav>
                                      </p:tavLst>
                                    </p:anim>
                                    <p:animEffect transition="in" filter="fade">
                                      <p:cBhvr>
                                        <p:cTn id="48" dur="1000"/>
                                        <p:tgtEl>
                                          <p:spTgt spid="18"/>
                                        </p:tgtEl>
                                      </p:cBhvr>
                                    </p:animEffect>
                                  </p:childTnLst>
                                </p:cTn>
                              </p:par>
                              <p:par>
                                <p:cTn id="49" presetID="49" presetClass="entr" presetSubtype="0" decel="100000" fill="hold" grpId="0" nodeType="withEffect" nodePh="1">
                                  <p:stCondLst>
                                    <p:cond delay="0"/>
                                  </p:stCondLst>
                                  <p:endCondLst>
                                    <p:cond evt="begin" delay="0">
                                      <p:tn val="49"/>
                                    </p:cond>
                                  </p:endCondLst>
                                  <p:childTnLst>
                                    <p:set>
                                      <p:cBhvr>
                                        <p:cTn id="50" dur="1" fill="hold">
                                          <p:stCondLst>
                                            <p:cond delay="0"/>
                                          </p:stCondLst>
                                        </p:cTn>
                                        <p:tgtEl>
                                          <p:spTgt spid="17"/>
                                        </p:tgtEl>
                                        <p:attrNameLst>
                                          <p:attrName>style.visibility</p:attrName>
                                        </p:attrNameLst>
                                      </p:cBhvr>
                                      <p:to>
                                        <p:strVal val="visible"/>
                                      </p:to>
                                    </p:set>
                                    <p:anim calcmode="lin" valueType="num">
                                      <p:cBhvr>
                                        <p:cTn id="51" dur="1000" fill="hold"/>
                                        <p:tgtEl>
                                          <p:spTgt spid="17"/>
                                        </p:tgtEl>
                                        <p:attrNameLst>
                                          <p:attrName>ppt_w</p:attrName>
                                        </p:attrNameLst>
                                      </p:cBhvr>
                                      <p:tavLst>
                                        <p:tav tm="0">
                                          <p:val>
                                            <p:fltVal val="0"/>
                                          </p:val>
                                        </p:tav>
                                        <p:tav tm="100000">
                                          <p:val>
                                            <p:strVal val="#ppt_w"/>
                                          </p:val>
                                        </p:tav>
                                      </p:tavLst>
                                    </p:anim>
                                    <p:anim calcmode="lin" valueType="num">
                                      <p:cBhvr>
                                        <p:cTn id="52" dur="1000" fill="hold"/>
                                        <p:tgtEl>
                                          <p:spTgt spid="17"/>
                                        </p:tgtEl>
                                        <p:attrNameLst>
                                          <p:attrName>ppt_h</p:attrName>
                                        </p:attrNameLst>
                                      </p:cBhvr>
                                      <p:tavLst>
                                        <p:tav tm="0">
                                          <p:val>
                                            <p:fltVal val="0"/>
                                          </p:val>
                                        </p:tav>
                                        <p:tav tm="100000">
                                          <p:val>
                                            <p:strVal val="#ppt_h"/>
                                          </p:val>
                                        </p:tav>
                                      </p:tavLst>
                                    </p:anim>
                                    <p:anim calcmode="lin" valueType="num">
                                      <p:cBhvr>
                                        <p:cTn id="53" dur="1000" fill="hold"/>
                                        <p:tgtEl>
                                          <p:spTgt spid="17"/>
                                        </p:tgtEl>
                                        <p:attrNameLst>
                                          <p:attrName>style.rotation</p:attrName>
                                        </p:attrNameLst>
                                      </p:cBhvr>
                                      <p:tavLst>
                                        <p:tav tm="0">
                                          <p:val>
                                            <p:fltVal val="360"/>
                                          </p:val>
                                        </p:tav>
                                        <p:tav tm="100000">
                                          <p:val>
                                            <p:fltVal val="0"/>
                                          </p:val>
                                        </p:tav>
                                      </p:tavLst>
                                    </p:anim>
                                    <p:animEffect transition="in" filter="fade">
                                      <p:cBhvr>
                                        <p:cTn id="54" dur="10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heel(1)">
                                      <p:cBhvr>
                                        <p:cTn id="59" dur="20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down)">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1"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156420" y="414816"/>
            <a:ext cx="9459218" cy="1789369"/>
          </a:xfrm>
          <a:prstGeom prst="flowChartTerminator">
            <a:avLst/>
          </a:prstGeom>
          <a:noFill/>
          <a:ln w="28575">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b="1" i="1" dirty="0"/>
              <a:t>  </a:t>
            </a:r>
            <a:endParaRPr lang="en-US" dirty="0"/>
          </a:p>
          <a:p>
            <a:pPr algn="ctr" defTabSz="609630"/>
            <a:endParaRPr lang="en-US" sz="3000" b="1" dirty="0">
              <a:solidFill>
                <a:srgbClr val="002060"/>
              </a:solidFill>
              <a:latin typeface="UTM Androgyne" panose="02040603050506020204" pitchFamily="18" charset="0"/>
              <a:cs typeface="Times New Roman" panose="02020603050405020304" pitchFamily="18" charset="0"/>
            </a:endParaRPr>
          </a:p>
        </p:txBody>
      </p:sp>
      <p:sp>
        <p:nvSpPr>
          <p:cNvPr id="4" name="TextBox 3"/>
          <p:cNvSpPr txBox="1"/>
          <p:nvPr/>
        </p:nvSpPr>
        <p:spPr>
          <a:xfrm>
            <a:off x="578723" y="567891"/>
            <a:ext cx="8614612" cy="1908215"/>
          </a:xfrm>
          <a:prstGeom prst="rect">
            <a:avLst/>
          </a:prstGeom>
          <a:noFill/>
        </p:spPr>
        <p:txBody>
          <a:bodyPr wrap="square" rtlCol="0">
            <a:spAutoFit/>
          </a:bodyPr>
          <a:lstStyle/>
          <a:p>
            <a:pPr algn="ctr"/>
            <a:r>
              <a:rPr lang="nl-NL" sz="5000" b="1" i="1" dirty="0">
                <a:latin typeface="UTM Ong Do Gia" panose="02040603050506020204" pitchFamily="18" charset="0"/>
              </a:rPr>
              <a:t>Hành động truất quyền vua của Hồ Quý Ly có hợp lòng dân không? Vì sao?</a:t>
            </a:r>
            <a:endParaRPr lang="en-US" sz="5000" b="1" dirty="0">
              <a:latin typeface="UTM Ong Do Gia" panose="02040603050506020204" pitchFamily="18" charset="0"/>
            </a:endParaRPr>
          </a:p>
          <a:p>
            <a:endParaRPr lang="en-US" b="1" dirty="0"/>
          </a:p>
        </p:txBody>
      </p:sp>
      <p:sp>
        <p:nvSpPr>
          <p:cNvPr id="5" name="Rectangle 4"/>
          <p:cNvSpPr/>
          <p:nvPr/>
        </p:nvSpPr>
        <p:spPr>
          <a:xfrm>
            <a:off x="114312" y="2933949"/>
            <a:ext cx="11961787" cy="2554545"/>
          </a:xfrm>
          <a:prstGeom prst="rect">
            <a:avLst/>
          </a:prstGeom>
        </p:spPr>
        <p:txBody>
          <a:bodyPr wrap="square">
            <a:spAutoFit/>
          </a:bodyPr>
          <a:lstStyle/>
          <a:p>
            <a:pPr algn="ctr"/>
            <a:r>
              <a:rPr lang="nl-NL" sz="3200" dirty="0">
                <a:latin typeface="UTM Androgyne" panose="02040603050506020204" pitchFamily="18" charset="0"/>
                <a:ea typeface="Times New Roman" panose="02020603050405020304" pitchFamily="18" charset="0"/>
              </a:rPr>
              <a:t>Hành động truất quyền vua của Hồ Quý Ly là hợp lòng dân vì cuối thời Trần vua chỉ lo ăn chơi sa đọa, làm cho tình hình đất nước ngày càng xấu đi, giặc ngoại xâm lâm le xâm lược. Cần có triều đại khác gánh vác giang sơn và Hồ Quý Ly lên ngôi đã có nhiều cải cách tiến bộ.</a:t>
            </a:r>
            <a:endParaRPr lang="en-US" sz="3200" dirty="0">
              <a:latin typeface="UTM Androgyne" panose="02040603050506020204" pitchFamily="18" charset="0"/>
            </a:endParaRPr>
          </a:p>
        </p:txBody>
      </p:sp>
    </p:spTree>
    <p:extLst>
      <p:ext uri="{BB962C8B-B14F-4D97-AF65-F5344CB8AC3E}">
        <p14:creationId xmlns:p14="http://schemas.microsoft.com/office/powerpoint/2010/main" val="207390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0" y="-340922"/>
            <a:ext cx="9990293" cy="2251462"/>
            <a:chOff x="-134763" y="-283614"/>
            <a:chExt cx="9990829" cy="1434970"/>
          </a:xfrm>
        </p:grpSpPr>
        <p:pic>
          <p:nvPicPr>
            <p:cNvPr id="3" name="Picture 9" descr="F:\ppt素材\图标\我收集的图标\字体\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143167" y="-4561544"/>
              <a:ext cx="1434970" cy="999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
            <p:cNvSpPr txBox="1">
              <a:spLocks noChangeArrowheads="1"/>
            </p:cNvSpPr>
            <p:nvPr/>
          </p:nvSpPr>
          <p:spPr bwMode="auto">
            <a:xfrm>
              <a:off x="386105" y="289741"/>
              <a:ext cx="6315728" cy="6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nl-NL" sz="2800" dirty="0">
                  <a:solidFill>
                    <a:schemeClr val="bg1"/>
                  </a:solidFill>
                  <a:latin typeface="UTM American Sans" panose="02040603050506020204" pitchFamily="18" charset="0"/>
                </a:rPr>
                <a:t>Theo em, vì sao nhà Hồ lại không chống nổi quân xâm lược nhà Minh?</a:t>
              </a:r>
              <a:endParaRPr lang="zh-CN" altLang="en-US" sz="2800" b="1" dirty="0">
                <a:solidFill>
                  <a:schemeClr val="bg1"/>
                </a:solidFill>
                <a:latin typeface="UTM American Sans" panose="02040603050506020204" pitchFamily="18" charset="0"/>
                <a:ea typeface="微软雅黑" panose="020B0503020204020204" pitchFamily="34" charset="-122"/>
              </a:endParaRPr>
            </a:p>
          </p:txBody>
        </p:sp>
      </p:grpSp>
      <p:pic>
        <p:nvPicPr>
          <p:cNvPr id="5" name="Picture 46" descr="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40" y="2244178"/>
            <a:ext cx="3929423" cy="307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7" descr="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1931" y="2520145"/>
            <a:ext cx="8105439" cy="54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0" descr="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6468" y="3564631"/>
            <a:ext cx="6845029" cy="44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1" descr="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1197" y="4581814"/>
            <a:ext cx="6794322" cy="466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2"/>
          <p:cNvSpPr>
            <a:spLocks noChangeArrowheads="1"/>
          </p:cNvSpPr>
          <p:nvPr/>
        </p:nvSpPr>
        <p:spPr bwMode="auto">
          <a:xfrm>
            <a:off x="4265638" y="1852355"/>
            <a:ext cx="8105439" cy="161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08851" tIns="54425" rIns="108851" bIns="54425" anchor="ctr">
            <a:spAutoFit/>
          </a:bodyPr>
          <a:lstStyle/>
          <a:p>
            <a:r>
              <a:rPr lang="en-US" altLang="zh-CN" sz="3200" dirty="0" err="1">
                <a:solidFill>
                  <a:srgbClr val="000000"/>
                </a:solidFill>
                <a:latin typeface="UTM Androgyne" panose="02040603050506020204" pitchFamily="18" charset="0"/>
                <a:ea typeface="方正行楷简体" pitchFamily="65" charset="-122"/>
              </a:rPr>
              <a:t>Hồ</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Quý</a:t>
            </a:r>
            <a:r>
              <a:rPr lang="en-US" altLang="zh-CN" sz="3200" dirty="0">
                <a:solidFill>
                  <a:srgbClr val="000000"/>
                </a:solidFill>
                <a:latin typeface="UTM Androgyne" panose="02040603050506020204" pitchFamily="18" charset="0"/>
                <a:ea typeface="方正行楷简体" pitchFamily="65" charset="-122"/>
              </a:rPr>
              <a:t> Ly </a:t>
            </a:r>
            <a:r>
              <a:rPr lang="en-US" altLang="zh-CN" sz="3200" dirty="0" err="1">
                <a:solidFill>
                  <a:srgbClr val="000000"/>
                </a:solidFill>
                <a:latin typeface="UTM Androgyne" panose="02040603050506020204" pitchFamily="18" charset="0"/>
                <a:ea typeface="方正行楷简体" pitchFamily="65" charset="-122"/>
              </a:rPr>
              <a:t>không</a:t>
            </a:r>
            <a:r>
              <a:rPr lang="nl-NL" sz="3200" i="1" dirty="0">
                <a:latin typeface="UTM Androgyne" panose="02040603050506020204" pitchFamily="18" charset="0"/>
              </a:rPr>
              <a:t> </a:t>
            </a:r>
            <a:r>
              <a:rPr lang="nl-NL" sz="3200" dirty="0">
                <a:latin typeface="UTM Androgyne" panose="02040603050506020204" pitchFamily="18" charset="0"/>
              </a:rPr>
              <a:t>đoàn kết được toàn dân.</a:t>
            </a:r>
            <a:endParaRPr lang="en-US" sz="3200" dirty="0">
              <a:latin typeface="UTM Androgyne" panose="02040603050506020204" pitchFamily="18" charset="0"/>
            </a:endParaRPr>
          </a:p>
          <a:p>
            <a:r>
              <a:rPr lang="nl-NL" sz="3200" dirty="0">
                <a:latin typeface="UTM Androgyne" panose="02040603050506020204" pitchFamily="18" charset="0"/>
              </a:rPr>
              <a:t> </a:t>
            </a:r>
            <a:endParaRPr lang="en-US" sz="3200" dirty="0">
              <a:latin typeface="UTM Androgyne" panose="02040603050506020204" pitchFamily="18" charset="0"/>
            </a:endParaRPr>
          </a:p>
          <a:p>
            <a:pPr defTabSz="1087939">
              <a:lnSpc>
                <a:spcPct val="120000"/>
              </a:lnSpc>
            </a:pPr>
            <a:endParaRPr lang="zh-CN" altLang="en-US" sz="3200" dirty="0">
              <a:solidFill>
                <a:srgbClr val="000000"/>
              </a:solidFill>
              <a:latin typeface="UTM Androgyne" panose="02040603050506020204" pitchFamily="18" charset="0"/>
              <a:ea typeface="方正行楷简体" pitchFamily="65" charset="-122"/>
            </a:endParaRPr>
          </a:p>
        </p:txBody>
      </p:sp>
      <p:sp>
        <p:nvSpPr>
          <p:cNvPr id="10" name="Rectangle 53"/>
          <p:cNvSpPr>
            <a:spLocks noChangeArrowheads="1"/>
          </p:cNvSpPr>
          <p:nvPr/>
        </p:nvSpPr>
        <p:spPr bwMode="auto">
          <a:xfrm>
            <a:off x="4265639" y="3116540"/>
            <a:ext cx="7757460" cy="62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08851" tIns="54425" rIns="108851" bIns="54425" anchor="ctr">
            <a:spAutoFit/>
          </a:bodyPr>
          <a:lstStyle/>
          <a:p>
            <a:pPr defTabSz="1087939">
              <a:lnSpc>
                <a:spcPct val="120000"/>
              </a:lnSpc>
            </a:pPr>
            <a:r>
              <a:rPr lang="en-US" altLang="zh-CN" sz="3200" dirty="0" err="1">
                <a:solidFill>
                  <a:srgbClr val="000000"/>
                </a:solidFill>
                <a:latin typeface="UTM Androgyne" panose="02040603050506020204" pitchFamily="18" charset="0"/>
                <a:ea typeface="方正行楷简体" pitchFamily="65" charset="-122"/>
              </a:rPr>
              <a:t>Chỉ</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dựa</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vào</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sức</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mạnh</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của</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quân</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đội</a:t>
            </a:r>
            <a:endParaRPr lang="zh-CN" altLang="en-US" sz="3200" dirty="0">
              <a:solidFill>
                <a:srgbClr val="000000"/>
              </a:solidFill>
              <a:latin typeface="UTM Androgyne" panose="02040603050506020204" pitchFamily="18" charset="0"/>
              <a:ea typeface="方正行楷简体" pitchFamily="65" charset="-122"/>
            </a:endParaRPr>
          </a:p>
        </p:txBody>
      </p:sp>
      <p:sp>
        <p:nvSpPr>
          <p:cNvPr id="11" name="Rectangle 54"/>
          <p:cNvSpPr>
            <a:spLocks noChangeArrowheads="1"/>
          </p:cNvSpPr>
          <p:nvPr/>
        </p:nvSpPr>
        <p:spPr bwMode="auto">
          <a:xfrm>
            <a:off x="4265639" y="4145753"/>
            <a:ext cx="7651348" cy="62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08851" tIns="54425" rIns="108851" bIns="54425" anchor="ctr">
            <a:spAutoFit/>
          </a:bodyPr>
          <a:lstStyle/>
          <a:p>
            <a:pPr defTabSz="1087939">
              <a:lnSpc>
                <a:spcPct val="120000"/>
              </a:lnSpc>
            </a:pPr>
            <a:r>
              <a:rPr lang="en-US" altLang="zh-CN" sz="3200" dirty="0" err="1">
                <a:solidFill>
                  <a:srgbClr val="000000"/>
                </a:solidFill>
                <a:latin typeface="UTM Androgyne" panose="02040603050506020204" pitchFamily="18" charset="0"/>
                <a:ea typeface="方正行楷简体" pitchFamily="65" charset="-122"/>
              </a:rPr>
              <a:t>Kết</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quả</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Cuộc</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kháng</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chiến</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thất</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bại</a:t>
            </a:r>
            <a:endParaRPr lang="zh-CN" altLang="en-US" sz="3200" dirty="0">
              <a:solidFill>
                <a:srgbClr val="000000"/>
              </a:solidFill>
              <a:latin typeface="UTM Androgyne" panose="02040603050506020204" pitchFamily="18" charset="0"/>
              <a:ea typeface="方正行楷简体" pitchFamily="65" charset="-122"/>
            </a:endParaRPr>
          </a:p>
        </p:txBody>
      </p:sp>
      <p:pic>
        <p:nvPicPr>
          <p:cNvPr id="12" name="Picture 55" descr="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1197" y="5773979"/>
            <a:ext cx="5241205" cy="46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6"/>
          <p:cNvSpPr>
            <a:spLocks noChangeArrowheads="1"/>
          </p:cNvSpPr>
          <p:nvPr/>
        </p:nvSpPr>
        <p:spPr bwMode="auto">
          <a:xfrm>
            <a:off x="4822984" y="5185063"/>
            <a:ext cx="5834334" cy="62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08851" tIns="54425" rIns="108851" bIns="54425" anchor="ctr">
            <a:spAutoFit/>
          </a:bodyPr>
          <a:lstStyle/>
          <a:p>
            <a:pPr defTabSz="1087939">
              <a:lnSpc>
                <a:spcPct val="120000"/>
              </a:lnSpc>
            </a:pPr>
            <a:r>
              <a:rPr lang="en-US" altLang="zh-CN" sz="3200" dirty="0" err="1">
                <a:solidFill>
                  <a:srgbClr val="000000"/>
                </a:solidFill>
                <a:latin typeface="UTM Androgyne" panose="02040603050506020204" pitchFamily="18" charset="0"/>
                <a:ea typeface="方正行楷简体" pitchFamily="65" charset="-122"/>
              </a:rPr>
              <a:t>Nước</a:t>
            </a:r>
            <a:r>
              <a:rPr lang="en-US" altLang="zh-CN" sz="3200" dirty="0">
                <a:solidFill>
                  <a:srgbClr val="000000"/>
                </a:solidFill>
                <a:latin typeface="UTM Androgyne" panose="02040603050506020204" pitchFamily="18" charset="0"/>
                <a:ea typeface="方正行楷简体" pitchFamily="65" charset="-122"/>
              </a:rPr>
              <a:t> ta </a:t>
            </a:r>
            <a:r>
              <a:rPr lang="en-US" altLang="zh-CN" sz="3200" dirty="0" err="1">
                <a:solidFill>
                  <a:srgbClr val="000000"/>
                </a:solidFill>
                <a:latin typeface="UTM Androgyne" panose="02040603050506020204" pitchFamily="18" charset="0"/>
                <a:ea typeface="方正行楷简体" pitchFamily="65" charset="-122"/>
              </a:rPr>
              <a:t>bị</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nhà</a:t>
            </a:r>
            <a:r>
              <a:rPr lang="en-US" altLang="zh-CN" sz="3200" dirty="0">
                <a:solidFill>
                  <a:srgbClr val="000000"/>
                </a:solidFill>
                <a:latin typeface="UTM Androgyne" panose="02040603050506020204" pitchFamily="18" charset="0"/>
                <a:ea typeface="方正行楷简体" pitchFamily="65" charset="-122"/>
              </a:rPr>
              <a:t> Minh </a:t>
            </a:r>
            <a:r>
              <a:rPr lang="en-US" altLang="zh-CN" sz="3200" dirty="0" err="1">
                <a:solidFill>
                  <a:srgbClr val="000000"/>
                </a:solidFill>
                <a:latin typeface="UTM Androgyne" panose="02040603050506020204" pitchFamily="18" charset="0"/>
                <a:ea typeface="方正行楷简体" pitchFamily="65" charset="-122"/>
              </a:rPr>
              <a:t>đô</a:t>
            </a:r>
            <a:r>
              <a:rPr lang="en-US" altLang="zh-CN" sz="3200" dirty="0">
                <a:solidFill>
                  <a:srgbClr val="000000"/>
                </a:solidFill>
                <a:latin typeface="UTM Androgyne" panose="02040603050506020204" pitchFamily="18" charset="0"/>
                <a:ea typeface="方正行楷简体" pitchFamily="65" charset="-122"/>
              </a:rPr>
              <a:t> </a:t>
            </a:r>
            <a:r>
              <a:rPr lang="en-US" altLang="zh-CN" sz="3200" dirty="0" err="1">
                <a:solidFill>
                  <a:srgbClr val="000000"/>
                </a:solidFill>
                <a:latin typeface="UTM Androgyne" panose="02040603050506020204" pitchFamily="18" charset="0"/>
                <a:ea typeface="方正行楷简体" pitchFamily="65" charset="-122"/>
              </a:rPr>
              <a:t>hộ</a:t>
            </a:r>
            <a:r>
              <a:rPr lang="en-US" altLang="zh-CN" sz="3200" dirty="0">
                <a:solidFill>
                  <a:srgbClr val="000000"/>
                </a:solidFill>
                <a:latin typeface="UTM Androgyne" panose="02040603050506020204" pitchFamily="18" charset="0"/>
                <a:ea typeface="方正行楷简体" pitchFamily="65" charset="-122"/>
              </a:rPr>
              <a:t>.</a:t>
            </a:r>
            <a:endParaRPr lang="zh-CN" altLang="en-US" sz="3200" dirty="0">
              <a:solidFill>
                <a:srgbClr val="000000"/>
              </a:solidFill>
              <a:latin typeface="UTM Androgyne" panose="02040603050506020204" pitchFamily="18" charset="0"/>
              <a:ea typeface="方正行楷简体" pitchFamily="65" charset="-122"/>
            </a:endParaRPr>
          </a:p>
        </p:txBody>
      </p:sp>
    </p:spTree>
    <p:extLst>
      <p:ext uri="{BB962C8B-B14F-4D97-AF65-F5344CB8AC3E}">
        <p14:creationId xmlns:p14="http://schemas.microsoft.com/office/powerpoint/2010/main" val="753508752"/>
      </p:ext>
    </p:extLst>
  </p:cSld>
  <p:clrMapOvr>
    <a:masterClrMapping/>
  </p:clrMapOvr>
  <mc:AlternateContent xmlns:mc="http://schemas.openxmlformats.org/markup-compatibility/2006" xmlns:p14="http://schemas.microsoft.com/office/powerpoint/2010/main">
    <mc:Choice Requires="p14">
      <p:transition spd="slow" p14:dur="590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ppt_x</p:attrName>
                                        </p:attrNameLst>
                                      </p:cBhvr>
                                      <p:tavLst>
                                        <p:tav tm="0">
                                          <p:val>
                                            <p:strVal val="#ppt_x-.2"/>
                                          </p:val>
                                        </p:tav>
                                        <p:tav tm="100000">
                                          <p:val>
                                            <p:strVal val="#ppt_x"/>
                                          </p:val>
                                        </p:tav>
                                      </p:tavLst>
                                    </p:anim>
                                    <p:anim calcmode="lin" valueType="num">
                                      <p:cBhvr>
                                        <p:cTn id="1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ppt_w</p:attrName>
                                        </p:attrNameLst>
                                      </p:cBhvr>
                                      <p:tavLst>
                                        <p:tav tm="0" fmla="#ppt_w*sin(2.5*pi*$)">
                                          <p:val>
                                            <p:fltVal val="0"/>
                                          </p:val>
                                        </p:tav>
                                        <p:tav tm="100000">
                                          <p:val>
                                            <p:fltVal val="1"/>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childTnLst>
                                </p:cTn>
                              </p:par>
                            </p:childTnLst>
                          </p:cTn>
                        </p:par>
                        <p:par>
                          <p:cTn id="21" fill="hold">
                            <p:stCondLst>
                              <p:cond delay="4000"/>
                            </p:stCondLst>
                            <p:childTnLst>
                              <p:par>
                                <p:cTn id="22" presetID="29"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ppt_x</p:attrName>
                                        </p:attrNameLst>
                                      </p:cBhvr>
                                      <p:tavLst>
                                        <p:tav tm="0">
                                          <p:val>
                                            <p:strVal val="#ppt_x-.2"/>
                                          </p:val>
                                        </p:tav>
                                        <p:tav tm="100000">
                                          <p:val>
                                            <p:strVal val="#ppt_x"/>
                                          </p:val>
                                        </p:tav>
                                      </p:tavLst>
                                    </p:anim>
                                    <p:anim calcmode="lin" valueType="num">
                                      <p:cBhvr>
                                        <p:cTn id="2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nodeType="clickEffect">
                                  <p:stCondLst>
                                    <p:cond delay="0"/>
                                  </p:stCondLst>
                                  <p:iterate type="lt">
                                    <p:tmPct val="10000"/>
                                  </p:iterate>
                                  <p:childTnLst>
                                    <p:set>
                                      <p:cBhvr>
                                        <p:cTn id="30" dur="1" fill="hold">
                                          <p:stCondLst>
                                            <p:cond delay="0"/>
                                          </p:stCondLst>
                                        </p:cTn>
                                        <p:tgtEl>
                                          <p:spTgt spid="10">
                                            <p:txEl>
                                              <p:pRg st="0" end="0"/>
                                            </p:txEl>
                                          </p:spTgt>
                                        </p:tgtEl>
                                        <p:attrNameLst>
                                          <p:attrName>style.visibility</p:attrName>
                                        </p:attrNameLst>
                                      </p:cBhvr>
                                      <p:to>
                                        <p:strVal val="visible"/>
                                      </p:to>
                                    </p:set>
                                    <p:animEffect transition="in" filter="fade">
                                      <p:cBhvr>
                                        <p:cTn id="31" dur="1000"/>
                                        <p:tgtEl>
                                          <p:spTgt spid="10">
                                            <p:txEl>
                                              <p:pRg st="0" end="0"/>
                                            </p:txEl>
                                          </p:spTgt>
                                        </p:tgtEl>
                                      </p:cBhvr>
                                    </p:animEffect>
                                    <p:anim calcmode="lin" valueType="num">
                                      <p:cBhvr>
                                        <p:cTn id="32" dur="1000" fill="hold"/>
                                        <p:tgtEl>
                                          <p:spTgt spid="10">
                                            <p:txEl>
                                              <p:pRg st="0" end="0"/>
                                            </p:txEl>
                                          </p:spTgt>
                                        </p:tgtEl>
                                        <p:attrNameLst>
                                          <p:attrName>ppt_w</p:attrName>
                                        </p:attrNameLst>
                                      </p:cBhvr>
                                      <p:tavLst>
                                        <p:tav tm="0" fmla="#ppt_w*sin(2.5*pi*$)">
                                          <p:val>
                                            <p:fltVal val="0"/>
                                          </p:val>
                                        </p:tav>
                                        <p:tav tm="100000">
                                          <p:val>
                                            <p:fltVal val="1"/>
                                          </p:val>
                                        </p:tav>
                                      </p:tavLst>
                                    </p:anim>
                                    <p:anim calcmode="lin" valueType="num">
                                      <p:cBhvr>
                                        <p:cTn id="33" dur="1000" fill="hold"/>
                                        <p:tgtEl>
                                          <p:spTgt spid="10">
                                            <p:txEl>
                                              <p:pRg st="0" end="0"/>
                                            </p:txEl>
                                          </p:spTgt>
                                        </p:tgtEl>
                                        <p:attrNameLst>
                                          <p:attrName>ppt_h</p:attrName>
                                        </p:attrNameLst>
                                      </p:cBhvr>
                                      <p:tavLst>
                                        <p:tav tm="0">
                                          <p:val>
                                            <p:strVal val="#ppt_h"/>
                                          </p:val>
                                        </p:tav>
                                        <p:tav tm="100000">
                                          <p:val>
                                            <p:strVal val="#ppt_h"/>
                                          </p:val>
                                        </p:tav>
                                      </p:tavLst>
                                    </p:anim>
                                  </p:childTnLst>
                                </p:cTn>
                              </p:par>
                            </p:childTnLst>
                          </p:cTn>
                        </p:par>
                        <p:par>
                          <p:cTn id="34" fill="hold">
                            <p:stCondLst>
                              <p:cond delay="3500"/>
                            </p:stCondLst>
                            <p:childTnLst>
                              <p:par>
                                <p:cTn id="35" presetID="29"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ppt_x</p:attrName>
                                        </p:attrNameLst>
                                      </p:cBhvr>
                                      <p:tavLst>
                                        <p:tav tm="0">
                                          <p:val>
                                            <p:strVal val="#ppt_x-.2"/>
                                          </p:val>
                                        </p:tav>
                                        <p:tav tm="100000">
                                          <p:val>
                                            <p:strVal val="#ppt_x"/>
                                          </p:val>
                                        </p:tav>
                                      </p:tavLst>
                                    </p:anim>
                                    <p:anim calcmode="lin" valueType="num">
                                      <p:cBhvr>
                                        <p:cTn id="3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9" dur="10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xit" presetSubtype="4" fill="hold" nodeType="clickEffect">
                                  <p:stCondLst>
                                    <p:cond delay="0"/>
                                  </p:stCondLst>
                                  <p:childTnLst>
                                    <p:animEffect transition="out" filter="wipe(down)">
                                      <p:cBhvr>
                                        <p:cTn id="43" dur="500"/>
                                        <p:tgtEl>
                                          <p:spTgt spid="2"/>
                                        </p:tgtEl>
                                      </p:cBhvr>
                                    </p:animEffect>
                                    <p:set>
                                      <p:cBhvr>
                                        <p:cTn id="44" dur="1" fill="hold">
                                          <p:stCondLst>
                                            <p:cond delay="499"/>
                                          </p:stCondLst>
                                        </p:cTn>
                                        <p:tgtEl>
                                          <p:spTgt spid="2"/>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iterate type="lt">
                                    <p:tmPct val="10000"/>
                                  </p:iterate>
                                  <p:childTnLst>
                                    <p:set>
                                      <p:cBhvr>
                                        <p:cTn id="48" dur="1" fill="hold">
                                          <p:stCondLst>
                                            <p:cond delay="0"/>
                                          </p:stCondLst>
                                        </p:cTn>
                                        <p:tgtEl>
                                          <p:spTgt spid="11">
                                            <p:txEl>
                                              <p:pRg st="0" end="0"/>
                                            </p:txEl>
                                          </p:spTgt>
                                        </p:tgtEl>
                                        <p:attrNameLst>
                                          <p:attrName>style.visibility</p:attrName>
                                        </p:attrNameLst>
                                      </p:cBhvr>
                                      <p:to>
                                        <p:strVal val="visible"/>
                                      </p:to>
                                    </p:set>
                                    <p:animEffect transition="in" filter="fade">
                                      <p:cBhvr>
                                        <p:cTn id="49" dur="1000"/>
                                        <p:tgtEl>
                                          <p:spTgt spid="11">
                                            <p:txEl>
                                              <p:pRg st="0" end="0"/>
                                            </p:txEl>
                                          </p:spTgt>
                                        </p:tgtEl>
                                      </p:cBhvr>
                                    </p:animEffect>
                                    <p:anim calcmode="lin" valueType="num">
                                      <p:cBhvr>
                                        <p:cTn id="50" dur="1000" fill="hold"/>
                                        <p:tgtEl>
                                          <p:spTgt spid="11">
                                            <p:txEl>
                                              <p:pRg st="0" end="0"/>
                                            </p:txEl>
                                          </p:spTgt>
                                        </p:tgtEl>
                                        <p:attrNameLst>
                                          <p:attrName>ppt_w</p:attrName>
                                        </p:attrNameLst>
                                      </p:cBhvr>
                                      <p:tavLst>
                                        <p:tav tm="0" fmla="#ppt_w*sin(2.5*pi*$)">
                                          <p:val>
                                            <p:fltVal val="0"/>
                                          </p:val>
                                        </p:tav>
                                        <p:tav tm="100000">
                                          <p:val>
                                            <p:fltVal val="1"/>
                                          </p:val>
                                        </p:tav>
                                      </p:tavLst>
                                    </p:anim>
                                    <p:anim calcmode="lin" valueType="num">
                                      <p:cBhvr>
                                        <p:cTn id="51" dur="1000" fill="hold"/>
                                        <p:tgtEl>
                                          <p:spTgt spid="11">
                                            <p:txEl>
                                              <p:pRg st="0" end="0"/>
                                            </p:txEl>
                                          </p:spTgt>
                                        </p:tgtEl>
                                        <p:attrNameLst>
                                          <p:attrName>ppt_h</p:attrName>
                                        </p:attrNameLst>
                                      </p:cBhvr>
                                      <p:tavLst>
                                        <p:tav tm="0">
                                          <p:val>
                                            <p:strVal val="#ppt_h"/>
                                          </p:val>
                                        </p:tav>
                                        <p:tav tm="100000">
                                          <p:val>
                                            <p:strVal val="#ppt_h"/>
                                          </p:val>
                                        </p:tav>
                                      </p:tavLst>
                                    </p:anim>
                                  </p:childTnLst>
                                </p:cTn>
                              </p:par>
                            </p:childTnLst>
                          </p:cTn>
                        </p:par>
                        <p:par>
                          <p:cTn id="52" fill="hold">
                            <p:stCondLst>
                              <p:cond delay="3700"/>
                            </p:stCondLst>
                            <p:childTnLst>
                              <p:par>
                                <p:cTn id="53" presetID="29" presetClass="entr" presetSubtype="0"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1000" fill="hold"/>
                                        <p:tgtEl>
                                          <p:spTgt spid="12"/>
                                        </p:tgtEl>
                                        <p:attrNameLst>
                                          <p:attrName>ppt_x</p:attrName>
                                        </p:attrNameLst>
                                      </p:cBhvr>
                                      <p:tavLst>
                                        <p:tav tm="0">
                                          <p:val>
                                            <p:strVal val="#ppt_x-.2"/>
                                          </p:val>
                                        </p:tav>
                                        <p:tav tm="100000">
                                          <p:val>
                                            <p:strVal val="#ppt_x"/>
                                          </p:val>
                                        </p:tav>
                                      </p:tavLst>
                                    </p:anim>
                                    <p:anim calcmode="lin" valueType="num">
                                      <p:cBhvr>
                                        <p:cTn id="56"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57" dur="10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45" presetClass="entr" presetSubtype="0" fill="hold" nodeType="clickEffect">
                                  <p:stCondLst>
                                    <p:cond delay="0"/>
                                  </p:stCondLst>
                                  <p:iterate type="lt">
                                    <p:tmPct val="10000"/>
                                  </p:iterate>
                                  <p:childTnLst>
                                    <p:set>
                                      <p:cBhvr>
                                        <p:cTn id="61" dur="1" fill="hold">
                                          <p:stCondLst>
                                            <p:cond delay="0"/>
                                          </p:stCondLst>
                                        </p:cTn>
                                        <p:tgtEl>
                                          <p:spTgt spid="13">
                                            <p:txEl>
                                              <p:pRg st="0" end="0"/>
                                            </p:txEl>
                                          </p:spTgt>
                                        </p:tgtEl>
                                        <p:attrNameLst>
                                          <p:attrName>style.visibility</p:attrName>
                                        </p:attrNameLst>
                                      </p:cBhvr>
                                      <p:to>
                                        <p:strVal val="visible"/>
                                      </p:to>
                                    </p:set>
                                    <p:animEffect transition="in" filter="fade">
                                      <p:cBhvr>
                                        <p:cTn id="62" dur="1000"/>
                                        <p:tgtEl>
                                          <p:spTgt spid="13">
                                            <p:txEl>
                                              <p:pRg st="0" end="0"/>
                                            </p:txEl>
                                          </p:spTgt>
                                        </p:tgtEl>
                                      </p:cBhvr>
                                    </p:animEffect>
                                    <p:anim calcmode="lin" valueType="num">
                                      <p:cBhvr>
                                        <p:cTn id="63"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64"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32"/>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442763" y="1249341"/>
            <a:ext cx="4712556" cy="425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888424" y="2357179"/>
            <a:ext cx="2050181" cy="1477328"/>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srgbClr val="FF0000"/>
                </a:solidFill>
                <a:effectLst/>
                <a:uLnTx/>
                <a:uFillTx/>
                <a:latin typeface="UTM Ong Do Gia" panose="02040603050506020204" pitchFamily="18" charset="0"/>
              </a:rPr>
              <a:t>KẾT LUẬN</a:t>
            </a:r>
          </a:p>
        </p:txBody>
      </p:sp>
      <p:sp>
        <p:nvSpPr>
          <p:cNvPr id="7" name="Rectangle 6"/>
          <p:cNvSpPr/>
          <p:nvPr/>
        </p:nvSpPr>
        <p:spPr>
          <a:xfrm>
            <a:off x="3475180" y="1271720"/>
            <a:ext cx="8075596" cy="2062103"/>
          </a:xfrm>
          <a:prstGeom prst="rect">
            <a:avLst/>
          </a:prstGeom>
        </p:spPr>
        <p:txBody>
          <a:bodyPr wrap="square">
            <a:spAutoFit/>
          </a:bodyPr>
          <a:lstStyle/>
          <a:p>
            <a:pPr lvl="0" algn="just"/>
            <a:r>
              <a:rPr kumimoji="0" lang="en-US" altLang="en-US" sz="3200" b="1" u="none" strike="noStrike" kern="1200" cap="none" spc="0" normalizeH="0" baseline="0" noProof="0" dirty="0">
                <a:ln>
                  <a:noFill/>
                </a:ln>
                <a:solidFill>
                  <a:prstClr val="black"/>
                </a:solidFill>
                <a:effectLst/>
                <a:uLnTx/>
                <a:uFillTx/>
                <a:latin typeface="UTM Androgyne" panose="02040603050506020204" pitchFamily="18" charset="0"/>
              </a:rPr>
              <a:t>- </a:t>
            </a:r>
            <a:r>
              <a:rPr lang="nl-NL" sz="3200" dirty="0">
                <a:latin typeface="UTM Androgyne" panose="02040603050506020204" pitchFamily="18" charset="0"/>
              </a:rPr>
              <a:t>Năm 1400, Hồ Quý Ly truất ngôi vua Trần, lập nên nhà Hồ đã tiến hành nhiều cải cách tiến bộ đưa đất nước thoát khỏi tình trạng khó khăn. </a:t>
            </a:r>
            <a:endParaRPr kumimoji="0" lang="en-US" altLang="en-US" sz="3200" b="1" u="none" strike="noStrike" kern="1200" cap="none" spc="0" normalizeH="0" baseline="0" noProof="0" dirty="0">
              <a:ln>
                <a:noFill/>
              </a:ln>
              <a:solidFill>
                <a:prstClr val="white"/>
              </a:solidFill>
              <a:effectLst/>
              <a:uLnTx/>
              <a:uFillTx/>
              <a:latin typeface="UTM Androgyne" panose="02040603050506020204" pitchFamily="18" charset="0"/>
            </a:endParaRPr>
          </a:p>
        </p:txBody>
      </p:sp>
      <p:sp>
        <p:nvSpPr>
          <p:cNvPr id="8" name="Rectangle 7"/>
          <p:cNvSpPr/>
          <p:nvPr/>
        </p:nvSpPr>
        <p:spPr>
          <a:xfrm>
            <a:off x="3475180" y="4036450"/>
            <a:ext cx="8469314" cy="2554545"/>
          </a:xfrm>
          <a:prstGeom prst="rect">
            <a:avLst/>
          </a:prstGeom>
        </p:spPr>
        <p:txBody>
          <a:bodyPr wrap="square">
            <a:spAutoFit/>
          </a:bodyPr>
          <a:lstStyle/>
          <a:p>
            <a:pPr lvl="0" algn="just"/>
            <a:r>
              <a:rPr kumimoji="0" lang="en-US" sz="3200" b="1" u="none" strike="noStrike" kern="1200" cap="none" spc="0" normalizeH="0" baseline="0" noProof="0" dirty="0">
                <a:ln>
                  <a:noFill/>
                </a:ln>
                <a:solidFill>
                  <a:prstClr val="black"/>
                </a:solidFill>
                <a:effectLst/>
                <a:uLnTx/>
                <a:uFillTx/>
                <a:latin typeface="UTM Androgyne" panose="02040603050506020204" pitchFamily="18" charset="0"/>
              </a:rPr>
              <a:t>- </a:t>
            </a:r>
            <a:r>
              <a:rPr lang="nl-NL" sz="3200" dirty="0">
                <a:latin typeface="UTM Androgyne" panose="02040603050506020204" pitchFamily="18" charset="0"/>
              </a:rPr>
              <a:t>Tuy nhiên, do chưa đủ thời gian đoàn kết được nhân dân nên nhà Hồ đã thất bại trong cuộc kháng chiến chống quan Minh xâm lược. Nhà Hồ sụp đổ, nước ta rơi vào ách đô hộ của nhà Minh. </a:t>
            </a:r>
            <a:endParaRPr kumimoji="0" lang="en-US" sz="3200" b="1" u="none" strike="noStrike" kern="1200" cap="none" spc="0" normalizeH="0" baseline="0" noProof="0" dirty="0">
              <a:ln>
                <a:noFill/>
              </a:ln>
              <a:solidFill>
                <a:prstClr val="black"/>
              </a:solidFill>
              <a:effectLst/>
              <a:uLnTx/>
              <a:uFillTx/>
              <a:latin typeface="UTM Androgyne" panose="02040603050506020204" pitchFamily="18" charset="0"/>
            </a:endParaRPr>
          </a:p>
        </p:txBody>
      </p:sp>
    </p:spTree>
    <p:extLst>
      <p:ext uri="{BB962C8B-B14F-4D97-AF65-F5344CB8AC3E}">
        <p14:creationId xmlns:p14="http://schemas.microsoft.com/office/powerpoint/2010/main" val="4003784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6"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heel(1)">
                                      <p:cBhvr>
                                        <p:cTn id="30" dur="2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Effect transition="in" filter="circle(in)">
                                      <p:cBhvr>
                                        <p:cTn id="35"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9" descr="01副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52"/>
            <a:ext cx="12258553" cy="689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镂空边框"/>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 y="-14816"/>
            <a:ext cx="12188768" cy="1109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屋角"/>
          <p:cNvPicPr>
            <a:picLocks noChangeAspect="1" noChangeArrowheads="1"/>
          </p:cNvPicPr>
          <p:nvPr/>
        </p:nvPicPr>
        <p:blipFill>
          <a:blip r:embed="rId4">
            <a:extLst>
              <a:ext uri="{28A0092B-C50C-407E-A947-70E740481C1C}">
                <a14:useLocalDpi xmlns:a14="http://schemas.microsoft.com/office/drawing/2010/main" val="0"/>
              </a:ext>
            </a:extLst>
          </a:blip>
          <a:srcRect l="15999"/>
          <a:stretch>
            <a:fillRect/>
          </a:stretch>
        </p:blipFill>
        <p:spPr bwMode="auto">
          <a:xfrm>
            <a:off x="9346038" y="1"/>
            <a:ext cx="3655996" cy="3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8" descr="镂空边框"/>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 y="5767473"/>
            <a:ext cx="12188768" cy="110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2" descr="松树枝"/>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015" y="3889064"/>
            <a:ext cx="5832462" cy="283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046066" y="3579808"/>
            <a:ext cx="8820749" cy="1938992"/>
          </a:xfrm>
          <a:prstGeom prst="rect">
            <a:avLst/>
          </a:prstGeom>
        </p:spPr>
        <p:txBody>
          <a:bodyPr wrap="square">
            <a:spAutoFit/>
          </a:bodyPr>
          <a:lstStyle/>
          <a:p>
            <a:pPr algn="ctr"/>
            <a:r>
              <a:rPr lang="nl-NL" altLang="en-US" sz="3000" dirty="0">
                <a:latin typeface="UTM Androgyne" panose="02040603050506020204" pitchFamily="18" charset="0"/>
                <a:cs typeface="Times New Roman" panose="02020603050405020304" pitchFamily="18" charset="0"/>
              </a:rPr>
              <a:t>Năm 1400, Hồ Quý Ly nhân cơ hội đó đã truất ngôi vua Trần, lập nên nhà Hồ. Không chống nổi quân xâm lược, nhà Hồ sụp đổ. Đất nước ta bị nhà Minh đô hộ. </a:t>
            </a:r>
            <a:endParaRPr lang="en-US" sz="3000" dirty="0">
              <a:latin typeface="UTM Androgyne" panose="02040603050506020204" pitchFamily="18" charset="0"/>
            </a:endParaRPr>
          </a:p>
        </p:txBody>
      </p:sp>
      <p:sp>
        <p:nvSpPr>
          <p:cNvPr id="3" name="Rectangle 2"/>
          <p:cNvSpPr/>
          <p:nvPr/>
        </p:nvSpPr>
        <p:spPr>
          <a:xfrm>
            <a:off x="1800351" y="1390298"/>
            <a:ext cx="8800699" cy="1477328"/>
          </a:xfrm>
          <a:prstGeom prst="rect">
            <a:avLst/>
          </a:prstGeom>
        </p:spPr>
        <p:txBody>
          <a:bodyPr wrap="square">
            <a:spAutoFit/>
          </a:bodyPr>
          <a:lstStyle/>
          <a:p>
            <a:pPr algn="ctr"/>
            <a:r>
              <a:rPr lang="en-US" sz="3000" dirty="0" err="1">
                <a:latin typeface="UTM Androgyne" panose="02040603050506020204" pitchFamily="18" charset="0"/>
              </a:rPr>
              <a:t>Từ</a:t>
            </a:r>
            <a:r>
              <a:rPr lang="en-US" sz="3000" dirty="0">
                <a:latin typeface="UTM Androgyne" panose="02040603050506020204" pitchFamily="18" charset="0"/>
              </a:rPr>
              <a:t> </a:t>
            </a:r>
            <a:r>
              <a:rPr lang="en-US" sz="3000" dirty="0" err="1">
                <a:latin typeface="UTM Androgyne" panose="02040603050506020204" pitchFamily="18" charset="0"/>
              </a:rPr>
              <a:t>giữa</a:t>
            </a:r>
            <a:r>
              <a:rPr lang="en-US" sz="3000" dirty="0">
                <a:latin typeface="UTM Androgyne" panose="02040603050506020204" pitchFamily="18" charset="0"/>
              </a:rPr>
              <a:t> </a:t>
            </a:r>
            <a:r>
              <a:rPr lang="en-US" sz="3000" dirty="0" err="1">
                <a:latin typeface="UTM Androgyne" panose="02040603050506020204" pitchFamily="18" charset="0"/>
              </a:rPr>
              <a:t>thế</a:t>
            </a:r>
            <a:r>
              <a:rPr lang="en-US" sz="3000" dirty="0">
                <a:latin typeface="UTM Androgyne" panose="02040603050506020204" pitchFamily="18" charset="0"/>
              </a:rPr>
              <a:t> </a:t>
            </a:r>
            <a:r>
              <a:rPr lang="en-US" sz="3000" dirty="0" err="1">
                <a:latin typeface="UTM Androgyne" panose="02040603050506020204" pitchFamily="18" charset="0"/>
              </a:rPr>
              <a:t>kỉ</a:t>
            </a:r>
            <a:r>
              <a:rPr lang="en-US" sz="3000" dirty="0">
                <a:latin typeface="UTM Androgyne" panose="02040603050506020204" pitchFamily="18" charset="0"/>
              </a:rPr>
              <a:t> XIV, </a:t>
            </a:r>
            <a:r>
              <a:rPr lang="en-US" sz="3000" dirty="0" err="1">
                <a:latin typeface="UTM Androgyne" panose="02040603050506020204" pitchFamily="18" charset="0"/>
              </a:rPr>
              <a:t>nhà</a:t>
            </a:r>
            <a:r>
              <a:rPr lang="en-US" sz="3000" dirty="0">
                <a:latin typeface="UTM Androgyne" panose="02040603050506020204" pitchFamily="18" charset="0"/>
              </a:rPr>
              <a:t> </a:t>
            </a:r>
            <a:r>
              <a:rPr lang="en-US" sz="3000" dirty="0" err="1">
                <a:latin typeface="UTM Androgyne" panose="02040603050506020204" pitchFamily="18" charset="0"/>
              </a:rPr>
              <a:t>Trần</a:t>
            </a:r>
            <a:r>
              <a:rPr lang="en-US" sz="3000" dirty="0">
                <a:latin typeface="UTM Androgyne" panose="02040603050506020204" pitchFamily="18" charset="0"/>
              </a:rPr>
              <a:t> </a:t>
            </a:r>
            <a:r>
              <a:rPr lang="en-US" sz="3000" dirty="0" err="1">
                <a:latin typeface="UTM Androgyne" panose="02040603050506020204" pitchFamily="18" charset="0"/>
              </a:rPr>
              <a:t>bước</a:t>
            </a:r>
            <a:r>
              <a:rPr lang="en-US" sz="3000" dirty="0">
                <a:latin typeface="UTM Androgyne" panose="02040603050506020204" pitchFamily="18" charset="0"/>
              </a:rPr>
              <a:t> </a:t>
            </a:r>
            <a:r>
              <a:rPr lang="en-US" sz="3000" dirty="0" err="1">
                <a:latin typeface="UTM Androgyne" panose="02040603050506020204" pitchFamily="18" charset="0"/>
              </a:rPr>
              <a:t>vào</a:t>
            </a:r>
            <a:r>
              <a:rPr lang="en-US" sz="3000" dirty="0">
                <a:latin typeface="UTM Androgyne" panose="02040603050506020204" pitchFamily="18" charset="0"/>
              </a:rPr>
              <a:t> </a:t>
            </a:r>
            <a:r>
              <a:rPr lang="en-US" sz="3000" dirty="0" err="1">
                <a:latin typeface="UTM Androgyne" panose="02040603050506020204" pitchFamily="18" charset="0"/>
              </a:rPr>
              <a:t>thời</a:t>
            </a:r>
            <a:r>
              <a:rPr lang="en-US" sz="3000" dirty="0">
                <a:latin typeface="UTM Androgyne" panose="02040603050506020204" pitchFamily="18" charset="0"/>
              </a:rPr>
              <a:t> </a:t>
            </a:r>
            <a:r>
              <a:rPr lang="en-US" sz="3000" dirty="0" err="1">
                <a:latin typeface="UTM Androgyne" panose="02040603050506020204" pitchFamily="18" charset="0"/>
              </a:rPr>
              <a:t>kì</a:t>
            </a:r>
            <a:r>
              <a:rPr lang="en-US" sz="3000" dirty="0">
                <a:latin typeface="UTM Androgyne" panose="02040603050506020204" pitchFamily="18" charset="0"/>
              </a:rPr>
              <a:t> </a:t>
            </a:r>
            <a:r>
              <a:rPr lang="en-US" sz="3000" dirty="0" err="1">
                <a:latin typeface="UTM Androgyne" panose="02040603050506020204" pitchFamily="18" charset="0"/>
              </a:rPr>
              <a:t>suy</a:t>
            </a:r>
            <a:r>
              <a:rPr lang="en-US" sz="3000" dirty="0">
                <a:latin typeface="UTM Androgyne" panose="02040603050506020204" pitchFamily="18" charset="0"/>
              </a:rPr>
              <a:t> </a:t>
            </a:r>
            <a:r>
              <a:rPr lang="en-US" sz="3000" dirty="0" err="1">
                <a:latin typeface="UTM Androgyne" panose="02040603050506020204" pitchFamily="18" charset="0"/>
              </a:rPr>
              <a:t>yếu</a:t>
            </a:r>
            <a:r>
              <a:rPr lang="en-US" sz="3000" dirty="0">
                <a:latin typeface="UTM Androgyne" panose="02040603050506020204" pitchFamily="18" charset="0"/>
              </a:rPr>
              <a:t>. </a:t>
            </a:r>
            <a:r>
              <a:rPr lang="en-US" sz="3000" dirty="0" err="1">
                <a:latin typeface="UTM Androgyne" panose="02040603050506020204" pitchFamily="18" charset="0"/>
              </a:rPr>
              <a:t>Vua</a:t>
            </a:r>
            <a:r>
              <a:rPr lang="en-US" sz="3000" dirty="0">
                <a:latin typeface="UTM Androgyne" panose="02040603050506020204" pitchFamily="18" charset="0"/>
              </a:rPr>
              <a:t> </a:t>
            </a:r>
            <a:r>
              <a:rPr lang="en-US" sz="3000" dirty="0" err="1">
                <a:latin typeface="UTM Androgyne" panose="02040603050506020204" pitchFamily="18" charset="0"/>
              </a:rPr>
              <a:t>quan</a:t>
            </a:r>
            <a:r>
              <a:rPr lang="en-US" sz="3000" dirty="0">
                <a:latin typeface="UTM Androgyne" panose="02040603050506020204" pitchFamily="18" charset="0"/>
              </a:rPr>
              <a:t> </a:t>
            </a:r>
            <a:r>
              <a:rPr lang="en-US" sz="3000" dirty="0" err="1">
                <a:latin typeface="UTM Androgyne" panose="02040603050506020204" pitchFamily="18" charset="0"/>
              </a:rPr>
              <a:t>không</a:t>
            </a:r>
            <a:r>
              <a:rPr lang="en-US" sz="3000" dirty="0">
                <a:latin typeface="UTM Androgyne" panose="02040603050506020204" pitchFamily="18" charset="0"/>
              </a:rPr>
              <a:t> </a:t>
            </a:r>
            <a:r>
              <a:rPr lang="en-US" sz="3000" dirty="0" err="1">
                <a:latin typeface="UTM Androgyne" panose="02040603050506020204" pitchFamily="18" charset="0"/>
              </a:rPr>
              <a:t>quan</a:t>
            </a:r>
            <a:r>
              <a:rPr lang="en-US" sz="3000" dirty="0">
                <a:latin typeface="UTM Androgyne" panose="02040603050506020204" pitchFamily="18" charset="0"/>
              </a:rPr>
              <a:t> </a:t>
            </a:r>
            <a:r>
              <a:rPr lang="en-US" sz="3000" dirty="0" err="1">
                <a:latin typeface="UTM Androgyne" panose="02040603050506020204" pitchFamily="18" charset="0"/>
              </a:rPr>
              <a:t>tâm</a:t>
            </a:r>
            <a:r>
              <a:rPr lang="en-US" sz="3000" dirty="0">
                <a:latin typeface="UTM Androgyne" panose="02040603050506020204" pitchFamily="18" charset="0"/>
              </a:rPr>
              <a:t> </a:t>
            </a:r>
            <a:r>
              <a:rPr lang="en-US" sz="3000" dirty="0" err="1">
                <a:latin typeface="UTM Androgyne" panose="02040603050506020204" pitchFamily="18" charset="0"/>
              </a:rPr>
              <a:t>tới</a:t>
            </a:r>
            <a:r>
              <a:rPr lang="en-US" sz="3000" dirty="0">
                <a:latin typeface="UTM Androgyne" panose="02040603050506020204" pitchFamily="18" charset="0"/>
              </a:rPr>
              <a:t> </a:t>
            </a:r>
            <a:r>
              <a:rPr lang="en-US" sz="3000" dirty="0" err="1">
                <a:latin typeface="UTM Androgyne" panose="02040603050506020204" pitchFamily="18" charset="0"/>
              </a:rPr>
              <a:t>dân</a:t>
            </a:r>
            <a:r>
              <a:rPr lang="en-US" sz="3000" dirty="0">
                <a:latin typeface="UTM Androgyne" panose="02040603050506020204" pitchFamily="18" charset="0"/>
              </a:rPr>
              <a:t>. </a:t>
            </a:r>
            <a:r>
              <a:rPr lang="en-US" sz="3000" dirty="0" err="1">
                <a:latin typeface="UTM Androgyne" panose="02040603050506020204" pitchFamily="18" charset="0"/>
              </a:rPr>
              <a:t>Dân</a:t>
            </a:r>
            <a:r>
              <a:rPr lang="en-US" sz="3000" dirty="0">
                <a:latin typeface="UTM Androgyne" panose="02040603050506020204" pitchFamily="18" charset="0"/>
              </a:rPr>
              <a:t> </a:t>
            </a:r>
            <a:r>
              <a:rPr lang="en-US" sz="3000" dirty="0" err="1">
                <a:latin typeface="UTM Androgyne" panose="02040603050506020204" pitchFamily="18" charset="0"/>
              </a:rPr>
              <a:t>oán</a:t>
            </a:r>
            <a:r>
              <a:rPr lang="en-US" sz="3000" dirty="0">
                <a:latin typeface="UTM Androgyne" panose="02040603050506020204" pitchFamily="18" charset="0"/>
              </a:rPr>
              <a:t> </a:t>
            </a:r>
            <a:r>
              <a:rPr lang="en-US" sz="3000" dirty="0" err="1">
                <a:latin typeface="UTM Androgyne" panose="02040603050506020204" pitchFamily="18" charset="0"/>
              </a:rPr>
              <a:t>hận</a:t>
            </a:r>
            <a:r>
              <a:rPr lang="en-US" sz="3000" dirty="0">
                <a:latin typeface="UTM Androgyne" panose="02040603050506020204" pitchFamily="18" charset="0"/>
              </a:rPr>
              <a:t>, </a:t>
            </a:r>
            <a:r>
              <a:rPr lang="en-US" sz="3000" dirty="0" err="1">
                <a:latin typeface="UTM Androgyne" panose="02040603050506020204" pitchFamily="18" charset="0"/>
              </a:rPr>
              <a:t>nổi</a:t>
            </a:r>
            <a:r>
              <a:rPr lang="en-US" sz="3000" dirty="0">
                <a:latin typeface="UTM Androgyne" panose="02040603050506020204" pitchFamily="18" charset="0"/>
              </a:rPr>
              <a:t> </a:t>
            </a:r>
            <a:r>
              <a:rPr lang="en-US" sz="3000" dirty="0" err="1">
                <a:latin typeface="UTM Androgyne" panose="02040603050506020204" pitchFamily="18" charset="0"/>
              </a:rPr>
              <a:t>dậy</a:t>
            </a:r>
            <a:r>
              <a:rPr lang="en-US" sz="3000" dirty="0">
                <a:latin typeface="UTM Androgyne" panose="02040603050506020204" pitchFamily="18" charset="0"/>
              </a:rPr>
              <a:t> </a:t>
            </a:r>
            <a:r>
              <a:rPr lang="en-US" sz="3000" dirty="0" err="1">
                <a:latin typeface="UTM Androgyne" panose="02040603050506020204" pitchFamily="18" charset="0"/>
              </a:rPr>
              <a:t>khởi</a:t>
            </a:r>
            <a:r>
              <a:rPr lang="en-US" sz="3000" dirty="0">
                <a:latin typeface="UTM Androgyne" panose="02040603050506020204" pitchFamily="18" charset="0"/>
              </a:rPr>
              <a:t> </a:t>
            </a:r>
            <a:r>
              <a:rPr lang="en-US" sz="3000" dirty="0" err="1">
                <a:latin typeface="UTM Androgyne" panose="02040603050506020204" pitchFamily="18" charset="0"/>
              </a:rPr>
              <a:t>nghĩa</a:t>
            </a:r>
            <a:r>
              <a:rPr lang="en-US" sz="3000" dirty="0">
                <a:latin typeface="UTM Androgyne" panose="02040603050506020204" pitchFamily="18" charset="0"/>
              </a:rPr>
              <a:t>.</a:t>
            </a:r>
          </a:p>
        </p:txBody>
      </p:sp>
      <p:grpSp>
        <p:nvGrpSpPr>
          <p:cNvPr id="20" name="组合 4"/>
          <p:cNvGrpSpPr/>
          <p:nvPr/>
        </p:nvGrpSpPr>
        <p:grpSpPr>
          <a:xfrm>
            <a:off x="-191682" y="2223436"/>
            <a:ext cx="2427783" cy="2614872"/>
            <a:chOff x="766638" y="2683835"/>
            <a:chExt cx="1671764" cy="1688114"/>
          </a:xfrm>
        </p:grpSpPr>
        <p:pic>
          <p:nvPicPr>
            <p:cNvPr id="21" name="Picture 20" descr="D:\png\0101000028865661_0001_图层-2-副本-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6638" y="2683835"/>
              <a:ext cx="1239716" cy="161610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D:\png\0101000028865661_0001_图层-2-副本-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0800000">
              <a:off x="1198686" y="2755843"/>
              <a:ext cx="1239716" cy="1616106"/>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p:cNvSpPr txBox="1"/>
          <p:nvPr/>
        </p:nvSpPr>
        <p:spPr>
          <a:xfrm>
            <a:off x="361907" y="2648321"/>
            <a:ext cx="1313631" cy="1938992"/>
          </a:xfrm>
          <a:prstGeom prst="rect">
            <a:avLst/>
          </a:prstGeom>
          <a:noFill/>
        </p:spPr>
        <p:txBody>
          <a:bodyPr wrap="square" rtlCol="0">
            <a:spAutoFit/>
          </a:bodyPr>
          <a:lstStyle/>
          <a:p>
            <a:pPr algn="ctr"/>
            <a:r>
              <a:rPr lang="en-US" sz="4000" b="1" dirty="0">
                <a:solidFill>
                  <a:srgbClr val="002060"/>
                </a:solidFill>
                <a:latin typeface="UTM Ong Do Gia" panose="02040603050506020204" pitchFamily="18" charset="0"/>
              </a:rPr>
              <a:t>EM CẦN NHỚ</a:t>
            </a:r>
          </a:p>
        </p:txBody>
      </p:sp>
      <p:sp>
        <p:nvSpPr>
          <p:cNvPr id="23" name="Flowchart: Terminator 22"/>
          <p:cNvSpPr/>
          <p:nvPr/>
        </p:nvSpPr>
        <p:spPr>
          <a:xfrm>
            <a:off x="1469887" y="1206717"/>
            <a:ext cx="9388565" cy="1844491"/>
          </a:xfrm>
          <a:prstGeom prst="flowChartTerminator">
            <a:avLst/>
          </a:prstGeom>
          <a:noFill/>
          <a:ln w="28575">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3000" dirty="0">
              <a:solidFill>
                <a:srgbClr val="002060"/>
              </a:solidFill>
              <a:latin typeface="UTM Androgyne" panose="02040603050506020204" pitchFamily="18" charset="0"/>
              <a:cs typeface="Times New Roman" panose="02020603050405020304" pitchFamily="18" charset="0"/>
            </a:endParaRPr>
          </a:p>
        </p:txBody>
      </p:sp>
      <p:sp>
        <p:nvSpPr>
          <p:cNvPr id="24" name="Flowchart: Terminator 23"/>
          <p:cNvSpPr/>
          <p:nvPr/>
        </p:nvSpPr>
        <p:spPr>
          <a:xfrm>
            <a:off x="2762159" y="3461716"/>
            <a:ext cx="9388565" cy="2013817"/>
          </a:xfrm>
          <a:prstGeom prst="flowChartTerminator">
            <a:avLst/>
          </a:prstGeom>
          <a:noFill/>
          <a:ln w="28575">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3000" b="1" dirty="0">
              <a:solidFill>
                <a:srgbClr val="002060"/>
              </a:solidFill>
              <a:latin typeface="UTM Androgyne"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121347988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2"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right)">
                                      <p:cBhvr>
                                        <p:cTn id="10" dur="500"/>
                                        <p:tgtEl>
                                          <p:spTgt spid="15"/>
                                        </p:tgtEl>
                                      </p:cBhvr>
                                    </p:animEffect>
                                  </p:childTnLst>
                                </p:cTn>
                              </p:par>
                              <p:par>
                                <p:cTn id="11" presetID="47" presetClass="entr" presetSubtype="0" fill="hold"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2000"/>
                                        <p:tgtEl>
                                          <p:spTgt spid="19"/>
                                        </p:tgtEl>
                                      </p:cBhvr>
                                    </p:animEffect>
                                  </p:childTnLst>
                                </p:cTn>
                              </p:par>
                            </p:childTnLst>
                          </p:cTn>
                        </p:par>
                        <p:par>
                          <p:cTn id="19" fill="hold">
                            <p:stCondLst>
                              <p:cond delay="2000"/>
                            </p:stCondLst>
                            <p:childTnLst>
                              <p:par>
                                <p:cTn id="20" presetID="21" presetClass="entr" presetSubtype="1"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heel(1)">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80">
                                          <p:stCondLst>
                                            <p:cond delay="0"/>
                                          </p:stCondLst>
                                        </p:cTn>
                                        <p:tgtEl>
                                          <p:spTgt spid="4"/>
                                        </p:tgtEl>
                                      </p:cBhvr>
                                    </p:animEffect>
                                    <p:anim calcmode="lin" valueType="num">
                                      <p:cBhvr>
                                        <p:cTn id="2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3" dur="26">
                                          <p:stCondLst>
                                            <p:cond delay="650"/>
                                          </p:stCondLst>
                                        </p:cTn>
                                        <p:tgtEl>
                                          <p:spTgt spid="4"/>
                                        </p:tgtEl>
                                      </p:cBhvr>
                                      <p:to x="100000" y="60000"/>
                                    </p:animScale>
                                    <p:animScale>
                                      <p:cBhvr>
                                        <p:cTn id="34" dur="166" decel="50000">
                                          <p:stCondLst>
                                            <p:cond delay="676"/>
                                          </p:stCondLst>
                                        </p:cTn>
                                        <p:tgtEl>
                                          <p:spTgt spid="4"/>
                                        </p:tgtEl>
                                      </p:cBhvr>
                                      <p:to x="100000" y="100000"/>
                                    </p:animScale>
                                    <p:animScale>
                                      <p:cBhvr>
                                        <p:cTn id="35" dur="26">
                                          <p:stCondLst>
                                            <p:cond delay="1312"/>
                                          </p:stCondLst>
                                        </p:cTn>
                                        <p:tgtEl>
                                          <p:spTgt spid="4"/>
                                        </p:tgtEl>
                                      </p:cBhvr>
                                      <p:to x="100000" y="80000"/>
                                    </p:animScale>
                                    <p:animScale>
                                      <p:cBhvr>
                                        <p:cTn id="36" dur="166" decel="50000">
                                          <p:stCondLst>
                                            <p:cond delay="1338"/>
                                          </p:stCondLst>
                                        </p:cTn>
                                        <p:tgtEl>
                                          <p:spTgt spid="4"/>
                                        </p:tgtEl>
                                      </p:cBhvr>
                                      <p:to x="100000" y="100000"/>
                                    </p:animScale>
                                    <p:animScale>
                                      <p:cBhvr>
                                        <p:cTn id="37" dur="26">
                                          <p:stCondLst>
                                            <p:cond delay="1642"/>
                                          </p:stCondLst>
                                        </p:cTn>
                                        <p:tgtEl>
                                          <p:spTgt spid="4"/>
                                        </p:tgtEl>
                                      </p:cBhvr>
                                      <p:to x="100000" y="90000"/>
                                    </p:animScale>
                                    <p:animScale>
                                      <p:cBhvr>
                                        <p:cTn id="38" dur="166" decel="50000">
                                          <p:stCondLst>
                                            <p:cond delay="1668"/>
                                          </p:stCondLst>
                                        </p:cTn>
                                        <p:tgtEl>
                                          <p:spTgt spid="4"/>
                                        </p:tgtEl>
                                      </p:cBhvr>
                                      <p:to x="100000" y="100000"/>
                                    </p:animScale>
                                    <p:animScale>
                                      <p:cBhvr>
                                        <p:cTn id="39" dur="26">
                                          <p:stCondLst>
                                            <p:cond delay="1808"/>
                                          </p:stCondLst>
                                        </p:cTn>
                                        <p:tgtEl>
                                          <p:spTgt spid="4"/>
                                        </p:tgtEl>
                                      </p:cBhvr>
                                      <p:to x="100000" y="95000"/>
                                    </p:animScale>
                                    <p:animScale>
                                      <p:cBhvr>
                                        <p:cTn id="40" dur="166" decel="50000">
                                          <p:stCondLst>
                                            <p:cond delay="1834"/>
                                          </p:stCondLst>
                                        </p:cTn>
                                        <p:tgtEl>
                                          <p:spTgt spid="4"/>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circle(in)">
                                      <p:cBhvr>
                                        <p:cTn id="45" dur="20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1000"/>
                                        <p:tgtEl>
                                          <p:spTgt spid="3"/>
                                        </p:tgtEl>
                                      </p:cBhvr>
                                    </p:animEffect>
                                    <p:anim calcmode="lin" valueType="num">
                                      <p:cBhvr>
                                        <p:cTn id="51" dur="1000" fill="hold"/>
                                        <p:tgtEl>
                                          <p:spTgt spid="3"/>
                                        </p:tgtEl>
                                        <p:attrNameLst>
                                          <p:attrName>ppt_x</p:attrName>
                                        </p:attrNameLst>
                                      </p:cBhvr>
                                      <p:tavLst>
                                        <p:tav tm="0">
                                          <p:val>
                                            <p:strVal val="#ppt_x"/>
                                          </p:val>
                                        </p:tav>
                                        <p:tav tm="100000">
                                          <p:val>
                                            <p:strVal val="#ppt_x"/>
                                          </p:val>
                                        </p:tav>
                                      </p:tavLst>
                                    </p:anim>
                                    <p:anim calcmode="lin" valueType="num">
                                      <p:cBhvr>
                                        <p:cTn id="5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circle(in)">
                                      <p:cBhvr>
                                        <p:cTn id="57" dur="20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1000"/>
                                        <p:tgtEl>
                                          <p:spTgt spid="2"/>
                                        </p:tgtEl>
                                      </p:cBhvr>
                                    </p:animEffect>
                                    <p:anim calcmode="lin" valueType="num">
                                      <p:cBhvr>
                                        <p:cTn id="63" dur="1000" fill="hold"/>
                                        <p:tgtEl>
                                          <p:spTgt spid="2"/>
                                        </p:tgtEl>
                                        <p:attrNameLst>
                                          <p:attrName>ppt_x</p:attrName>
                                        </p:attrNameLst>
                                      </p:cBhvr>
                                      <p:tavLst>
                                        <p:tav tm="0">
                                          <p:val>
                                            <p:strVal val="#ppt_x"/>
                                          </p:val>
                                        </p:tav>
                                        <p:tav tm="100000">
                                          <p:val>
                                            <p:strVal val="#ppt_x"/>
                                          </p:val>
                                        </p:tav>
                                      </p:tavLst>
                                    </p:anim>
                                    <p:anim calcmode="lin" valueType="num">
                                      <p:cBhvr>
                                        <p:cTn id="6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23"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9" descr="01副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 y="0"/>
            <a:ext cx="1218876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镂空边框"/>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 y="-14816"/>
            <a:ext cx="12188768" cy="1109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屋角"/>
          <p:cNvPicPr>
            <a:picLocks noChangeAspect="1" noChangeArrowheads="1"/>
          </p:cNvPicPr>
          <p:nvPr/>
        </p:nvPicPr>
        <p:blipFill>
          <a:blip r:embed="rId4">
            <a:extLst>
              <a:ext uri="{28A0092B-C50C-407E-A947-70E740481C1C}">
                <a14:useLocalDpi xmlns:a14="http://schemas.microsoft.com/office/drawing/2010/main" val="0"/>
              </a:ext>
            </a:extLst>
          </a:blip>
          <a:srcRect l="15999"/>
          <a:stretch>
            <a:fillRect/>
          </a:stretch>
        </p:blipFill>
        <p:spPr bwMode="auto">
          <a:xfrm>
            <a:off x="9346038" y="1"/>
            <a:ext cx="3655996" cy="3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8" descr="镂空边框"/>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 y="5767473"/>
            <a:ext cx="12188768" cy="110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9" descr="框"/>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1783" y="1500602"/>
            <a:ext cx="9616031" cy="380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p:cNvSpPr>
            <a:spLocks noChangeArrowheads="1"/>
          </p:cNvSpPr>
          <p:nvPr/>
        </p:nvSpPr>
        <p:spPr bwMode="auto">
          <a:xfrm>
            <a:off x="3303492" y="2558823"/>
            <a:ext cx="6397992" cy="1689029"/>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17" tIns="54408" rIns="108817" bIns="54408" anchor="ctr">
            <a:spAutoFit/>
          </a:bodyPr>
          <a:lstStyle>
            <a:lvl1pPr defTabSz="815975" eaLnBrk="0" hangingPunct="0">
              <a:defRPr sz="1600" baseline="-25000">
                <a:solidFill>
                  <a:schemeClr val="tx1"/>
                </a:solidFill>
                <a:latin typeface="Arial" panose="020B0604020202020204" pitchFamily="34" charset="0"/>
                <a:ea typeface="宋体" panose="02010600030101010101" pitchFamily="2" charset="-122"/>
              </a:defRPr>
            </a:lvl1pPr>
            <a:lvl2pPr marL="742950" indent="-285750" defTabSz="815975" eaLnBrk="0" hangingPunct="0">
              <a:defRPr sz="1600" baseline="-25000">
                <a:solidFill>
                  <a:schemeClr val="tx1"/>
                </a:solidFill>
                <a:latin typeface="Arial" panose="020B0604020202020204" pitchFamily="34" charset="0"/>
                <a:ea typeface="宋体" panose="02010600030101010101" pitchFamily="2" charset="-122"/>
              </a:defRPr>
            </a:lvl2pPr>
            <a:lvl3pPr marL="1143000" indent="-228600" defTabSz="815975" eaLnBrk="0" hangingPunct="0">
              <a:defRPr sz="1600" baseline="-25000">
                <a:solidFill>
                  <a:schemeClr val="tx1"/>
                </a:solidFill>
                <a:latin typeface="Arial" panose="020B0604020202020204" pitchFamily="34" charset="0"/>
                <a:ea typeface="宋体" panose="02010600030101010101" pitchFamily="2" charset="-122"/>
              </a:defRPr>
            </a:lvl3pPr>
            <a:lvl4pPr marL="1600200" indent="-228600" defTabSz="815975" eaLnBrk="0" hangingPunct="0">
              <a:defRPr sz="1600" baseline="-25000">
                <a:solidFill>
                  <a:schemeClr val="tx1"/>
                </a:solidFill>
                <a:latin typeface="Arial" panose="020B0604020202020204" pitchFamily="34" charset="0"/>
                <a:ea typeface="宋体" panose="02010600030101010101" pitchFamily="2" charset="-122"/>
              </a:defRPr>
            </a:lvl4pPr>
            <a:lvl5pPr marL="2057400" indent="-228600" defTabSz="815975" eaLnBrk="0" hangingPunct="0">
              <a:defRPr sz="1600" baseline="-25000">
                <a:solidFill>
                  <a:schemeClr val="tx1"/>
                </a:solidFill>
                <a:latin typeface="Arial" panose="020B0604020202020204" pitchFamily="34" charset="0"/>
                <a:ea typeface="宋体" panose="02010600030101010101" pitchFamily="2" charset="-122"/>
              </a:defRPr>
            </a:lvl5pPr>
            <a:lvl6pPr marL="25146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6pPr>
            <a:lvl7pPr marL="29718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7pPr>
            <a:lvl8pPr marL="34290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8pPr>
            <a:lvl9pPr marL="3886200" indent="-228600" algn="ctr" defTabSz="815975" eaLnBrk="0" fontAlgn="base" hangingPunct="0">
              <a:spcBef>
                <a:spcPct val="0"/>
              </a:spcBef>
              <a:spcAft>
                <a:spcPct val="0"/>
              </a:spcAft>
              <a:defRPr sz="1600" baseline="-25000">
                <a:solidFill>
                  <a:schemeClr val="tx1"/>
                </a:solidFill>
                <a:latin typeface="Arial" panose="020B0604020202020204" pitchFamily="34" charset="0"/>
                <a:ea typeface="宋体" panose="02010600030101010101" pitchFamily="2" charset="-122"/>
              </a:defRPr>
            </a:lvl9pPr>
          </a:lstStyle>
          <a:p>
            <a:pPr marL="0" marR="0" lvl="0" indent="0" algn="l" defTabSz="815975" rtl="0" eaLnBrk="1" fontAlgn="auto" latinLnBrk="0" hangingPunct="1">
              <a:lnSpc>
                <a:spcPct val="120000"/>
              </a:lnSpc>
              <a:spcBef>
                <a:spcPts val="0"/>
              </a:spcBef>
              <a:spcAft>
                <a:spcPts val="0"/>
              </a:spcAft>
              <a:buClrTx/>
              <a:buSzTx/>
              <a:buFontTx/>
              <a:buNone/>
              <a:tabLst/>
              <a:defRPr/>
            </a:pPr>
            <a:r>
              <a:rPr kumimoji="1" lang="en-US" altLang="zh-CN" sz="9000" b="1" i="0" u="none" strike="noStrike" kern="1200" cap="none" spc="0" normalizeH="0" baseline="0" noProof="0" dirty="0">
                <a:ln>
                  <a:noFill/>
                </a:ln>
                <a:solidFill>
                  <a:prstClr val="black"/>
                </a:solidFill>
                <a:effectLst/>
                <a:uLnTx/>
                <a:uFillTx/>
                <a:latin typeface="UTM Arruba KT" panose="02040603050506020204" pitchFamily="18" charset="0"/>
                <a:ea typeface="楷体" panose="02010609060101010101" pitchFamily="49" charset="-122"/>
                <a:cs typeface="+mn-cs"/>
              </a:rPr>
              <a:t>CỦNG CỐ</a:t>
            </a:r>
          </a:p>
        </p:txBody>
      </p:sp>
      <p:pic>
        <p:nvPicPr>
          <p:cNvPr id="19" name="Picture 22" descr="松树枝"/>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6287" y="3113377"/>
            <a:ext cx="6095442" cy="296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1829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2"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right)">
                                      <p:cBhvr>
                                        <p:cTn id="10" dur="500"/>
                                        <p:tgtEl>
                                          <p:spTgt spid="15"/>
                                        </p:tgtEl>
                                      </p:cBhvr>
                                    </p:animEffect>
                                  </p:childTnLst>
                                </p:cTn>
                              </p:par>
                              <p:par>
                                <p:cTn id="11" presetID="47"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par>
                                <p:cTn id="16" presetID="17" presetClass="entr" presetSubtype="1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1000" fill="hold"/>
                                        <p:tgtEl>
                                          <p:spTgt spid="16"/>
                                        </p:tgtEl>
                                        <p:attrNameLst>
                                          <p:attrName>ppt_w</p:attrName>
                                        </p:attrNameLst>
                                      </p:cBhvr>
                                      <p:tavLst>
                                        <p:tav tm="0">
                                          <p:val>
                                            <p:fltVal val="0"/>
                                          </p:val>
                                        </p:tav>
                                        <p:tav tm="100000">
                                          <p:val>
                                            <p:strVal val="#ppt_w"/>
                                          </p:val>
                                        </p:tav>
                                      </p:tavLst>
                                    </p:anim>
                                    <p:anim calcmode="lin" valueType="num">
                                      <p:cBhvr>
                                        <p:cTn id="19" dur="1000" fill="hold"/>
                                        <p:tgtEl>
                                          <p:spTgt spid="16"/>
                                        </p:tgtEl>
                                        <p:attrNameLst>
                                          <p:attrName>ppt_h</p:attrName>
                                        </p:attrNameLst>
                                      </p:cBhvr>
                                      <p:tavLst>
                                        <p:tav tm="0">
                                          <p:val>
                                            <p:strVal val="#ppt_h"/>
                                          </p:val>
                                        </p:tav>
                                        <p:tav tm="100000">
                                          <p:val>
                                            <p:strVal val="#ppt_h"/>
                                          </p:val>
                                        </p:tav>
                                      </p:tavLst>
                                    </p:anim>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2000"/>
                                        <p:tgtEl>
                                          <p:spTgt spid="1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9" name="4">
            <a:extLst>
              <a:ext uri="{FF2B5EF4-FFF2-40B4-BE49-F238E27FC236}">
                <a16:creationId xmlns:a16="http://schemas.microsoft.com/office/drawing/2014/main" id="{99D2260B-F90F-44DC-A77E-F735122B7A33}"/>
              </a:ext>
            </a:extLst>
          </p:cNvPr>
          <p:cNvPicPr>
            <a:picLocks noChangeAspect="1"/>
          </p:cNvPicPr>
          <p:nvPr/>
        </p:nvPicPr>
        <p:blipFill>
          <a:blip r:embed="rId5"/>
          <a:stretch>
            <a:fillRect/>
          </a:stretch>
        </p:blipFill>
        <p:spPr>
          <a:xfrm rot="5400000">
            <a:off x="8570911" y="3907543"/>
            <a:ext cx="981142" cy="381317"/>
          </a:xfrm>
          <a:prstGeom prst="rect">
            <a:avLst/>
          </a:prstGeom>
        </p:spPr>
      </p:pic>
      <p:pic>
        <p:nvPicPr>
          <p:cNvPr id="10" name="3">
            <a:extLst>
              <a:ext uri="{FF2B5EF4-FFF2-40B4-BE49-F238E27FC236}">
                <a16:creationId xmlns:a16="http://schemas.microsoft.com/office/drawing/2014/main" id="{46439FB1-7642-41C3-B701-F4EC7D1D0A18}"/>
              </a:ext>
            </a:extLst>
          </p:cNvPr>
          <p:cNvPicPr>
            <a:picLocks noChangeAspect="1"/>
          </p:cNvPicPr>
          <p:nvPr/>
        </p:nvPicPr>
        <p:blipFill>
          <a:blip r:embed="rId6"/>
          <a:stretch>
            <a:fillRect/>
          </a:stretch>
        </p:blipFill>
        <p:spPr>
          <a:xfrm>
            <a:off x="8737085" y="3326273"/>
            <a:ext cx="807314" cy="313759"/>
          </a:xfrm>
          <a:prstGeom prst="rect">
            <a:avLst/>
          </a:prstGeom>
        </p:spPr>
      </p:pic>
      <p:pic>
        <p:nvPicPr>
          <p:cNvPr id="11" name="2">
            <a:extLst>
              <a:ext uri="{FF2B5EF4-FFF2-40B4-BE49-F238E27FC236}">
                <a16:creationId xmlns:a16="http://schemas.microsoft.com/office/drawing/2014/main" id="{689876F3-23D2-4F2E-BFF0-34B990B73AEA}"/>
              </a:ext>
            </a:extLst>
          </p:cNvPr>
          <p:cNvPicPr>
            <a:picLocks noChangeAspect="1"/>
          </p:cNvPicPr>
          <p:nvPr/>
        </p:nvPicPr>
        <p:blipFill>
          <a:blip r:embed="rId7"/>
          <a:stretch>
            <a:fillRect/>
          </a:stretch>
        </p:blipFill>
        <p:spPr>
          <a:xfrm rot="16200000">
            <a:off x="8177111" y="3352324"/>
            <a:ext cx="909453" cy="353455"/>
          </a:xfrm>
          <a:prstGeom prst="rect">
            <a:avLst/>
          </a:prstGeom>
        </p:spPr>
      </p:pic>
      <p:pic>
        <p:nvPicPr>
          <p:cNvPr id="12" name="1">
            <a:extLst>
              <a:ext uri="{FF2B5EF4-FFF2-40B4-BE49-F238E27FC236}">
                <a16:creationId xmlns:a16="http://schemas.microsoft.com/office/drawing/2014/main" id="{6707A293-903E-4B64-8304-9CF89CB5C037}"/>
              </a:ext>
            </a:extLst>
          </p:cNvPr>
          <p:cNvPicPr>
            <a:picLocks noChangeAspect="1"/>
          </p:cNvPicPr>
          <p:nvPr/>
        </p:nvPicPr>
        <p:blipFill>
          <a:blip r:embed="rId8"/>
          <a:stretch>
            <a:fillRect/>
          </a:stretch>
        </p:blipFill>
        <p:spPr>
          <a:xfrm rot="19650527">
            <a:off x="9121837" y="3584801"/>
            <a:ext cx="845125" cy="328454"/>
          </a:xfrm>
          <a:prstGeom prst="rect">
            <a:avLst/>
          </a:prstGeom>
        </p:spPr>
      </p:pic>
      <p:sp>
        <p:nvSpPr>
          <p:cNvPr id="42" name="TextBox 41">
            <a:extLst>
              <a:ext uri="{FF2B5EF4-FFF2-40B4-BE49-F238E27FC236}">
                <a16:creationId xmlns:a16="http://schemas.microsoft.com/office/drawing/2014/main" id="{C8624134-3E86-45B2-8853-06D14D26D64B}"/>
              </a:ext>
            </a:extLst>
          </p:cNvPr>
          <p:cNvSpPr txBox="1"/>
          <p:nvPr/>
        </p:nvSpPr>
        <p:spPr>
          <a:xfrm>
            <a:off x="5811153" y="2034679"/>
            <a:ext cx="5942826" cy="923210"/>
          </a:xfrm>
          <a:prstGeom prst="rect">
            <a:avLst/>
          </a:prstGeom>
          <a:noFill/>
        </p:spPr>
        <p:txBody>
          <a:bodyPr wrap="square" rtlCol="0">
            <a:spAutoFit/>
          </a:bodyPr>
          <a:lstStyle/>
          <a:p>
            <a:pPr algn="ctr" defTabSz="914309">
              <a:defRPr/>
            </a:pPr>
            <a:r>
              <a:rPr lang="en-US" sz="5399" b="1">
                <a:ln w="38100">
                  <a:solidFill>
                    <a:srgbClr val="475D6B"/>
                  </a:solidFill>
                  <a:prstDash val="solid"/>
                </a:ln>
                <a:noFill/>
                <a:latin typeface="Tahoma" panose="020B0604030504040204" pitchFamily="34" charset="0"/>
                <a:ea typeface="Tahoma" panose="020B0604030504040204" pitchFamily="34" charset="0"/>
                <a:cs typeface="Tahoma" panose="020B0604030504040204" pitchFamily="34" charset="0"/>
              </a:rPr>
              <a:t>TÌM MẬT MÃ</a:t>
            </a:r>
          </a:p>
        </p:txBody>
      </p:sp>
      <p:pic>
        <p:nvPicPr>
          <p:cNvPr id="3" name="Picture 2">
            <a:extLst>
              <a:ext uri="{FF2B5EF4-FFF2-40B4-BE49-F238E27FC236}">
                <a16:creationId xmlns:a16="http://schemas.microsoft.com/office/drawing/2014/main" id="{96670446-3115-44F6-9B45-557A634D5A5B}"/>
              </a:ext>
            </a:extLst>
          </p:cNvPr>
          <p:cNvPicPr>
            <a:picLocks noChangeAspect="1"/>
          </p:cNvPicPr>
          <p:nvPr/>
        </p:nvPicPr>
        <p:blipFill>
          <a:blip r:embed="rId9"/>
          <a:stretch>
            <a:fillRect/>
          </a:stretch>
        </p:blipFill>
        <p:spPr>
          <a:xfrm>
            <a:off x="1676269" y="3345120"/>
            <a:ext cx="1961853" cy="1901651"/>
          </a:xfrm>
          <a:prstGeom prst="rect">
            <a:avLst/>
          </a:prstGeom>
        </p:spPr>
      </p:pic>
      <p:sp>
        <p:nvSpPr>
          <p:cNvPr id="23" name="TextBox 22">
            <a:extLst>
              <a:ext uri="{FF2B5EF4-FFF2-40B4-BE49-F238E27FC236}">
                <a16:creationId xmlns:a16="http://schemas.microsoft.com/office/drawing/2014/main" id="{B8AEFFDF-FA5D-49E5-94E8-1A555B06B25D}"/>
              </a:ext>
            </a:extLst>
          </p:cNvPr>
          <p:cNvSpPr txBox="1"/>
          <p:nvPr/>
        </p:nvSpPr>
        <p:spPr>
          <a:xfrm>
            <a:off x="7040891" y="1183837"/>
            <a:ext cx="4671910" cy="861774"/>
          </a:xfrm>
          <a:prstGeom prst="rect">
            <a:avLst/>
          </a:prstGeom>
          <a:noFill/>
        </p:spPr>
        <p:txBody>
          <a:bodyPr wrap="square" rtlCol="0">
            <a:spAutoFit/>
          </a:bodyPr>
          <a:lstStyle/>
          <a:p>
            <a:pPr defTabSz="914309">
              <a:defRPr/>
            </a:pPr>
            <a:r>
              <a:rPr lang="en-US" sz="5000" b="1" dirty="0">
                <a:ln w="28575">
                  <a:solidFill>
                    <a:srgbClr val="C79668"/>
                  </a:solidFill>
                  <a:prstDash val="solid"/>
                </a:ln>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TRÒ CH</a:t>
            </a:r>
            <a:r>
              <a:rPr lang="vi-VN" sz="5000" b="1" dirty="0">
                <a:ln w="28575">
                  <a:solidFill>
                    <a:srgbClr val="C79668"/>
                  </a:solidFill>
                  <a:prstDash val="solid"/>
                </a:ln>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Ơ</a:t>
            </a:r>
            <a:r>
              <a:rPr lang="en-US" sz="5000" b="1" dirty="0">
                <a:ln w="28575">
                  <a:solidFill>
                    <a:srgbClr val="C79668"/>
                  </a:solidFill>
                  <a:prstDash val="solid"/>
                </a:ln>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I</a:t>
            </a:r>
          </a:p>
        </p:txBody>
      </p:sp>
      <p:pic>
        <p:nvPicPr>
          <p:cNvPr id="2" name="Jigsaw Puzzle">
            <a:hlinkClick r:id="" action="ppaction://media"/>
            <a:extLst>
              <a:ext uri="{FF2B5EF4-FFF2-40B4-BE49-F238E27FC236}">
                <a16:creationId xmlns:a16="http://schemas.microsoft.com/office/drawing/2014/main" id="{5B1A47EF-09C9-4AF1-84E6-7C6CB7FB5B9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537166" y="6163472"/>
            <a:ext cx="487300" cy="487300"/>
          </a:xfrm>
          <a:prstGeom prst="rect">
            <a:avLst/>
          </a:prstGeom>
        </p:spPr>
      </p:pic>
      <p:pic>
        <p:nvPicPr>
          <p:cNvPr id="17" name="Picture 16">
            <a:extLst>
              <a:ext uri="{FF2B5EF4-FFF2-40B4-BE49-F238E27FC236}">
                <a16:creationId xmlns:a16="http://schemas.microsoft.com/office/drawing/2014/main" id="{70A34BE6-ED42-41DF-897F-F731B27F184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69831" y="3485848"/>
            <a:ext cx="961049" cy="1901650"/>
          </a:xfrm>
          <a:prstGeom prst="rect">
            <a:avLst/>
          </a:prstGeom>
        </p:spPr>
      </p:pic>
      <p:pic>
        <p:nvPicPr>
          <p:cNvPr id="21" name="Picture 20">
            <a:extLst>
              <a:ext uri="{FF2B5EF4-FFF2-40B4-BE49-F238E27FC236}">
                <a16:creationId xmlns:a16="http://schemas.microsoft.com/office/drawing/2014/main" id="{813E1AE1-7643-4785-BA16-F7C6737746D2}"/>
              </a:ext>
            </a:extLst>
          </p:cNvPr>
          <p:cNvPicPr>
            <a:picLocks noChangeAspect="1"/>
          </p:cNvPicPr>
          <p:nvPr/>
        </p:nvPicPr>
        <p:blipFill>
          <a:blip r:embed="rId12"/>
          <a:stretch>
            <a:fillRect/>
          </a:stretch>
        </p:blipFill>
        <p:spPr>
          <a:xfrm>
            <a:off x="6104695" y="1683301"/>
            <a:ext cx="1956731" cy="1956731"/>
          </a:xfrm>
          <a:prstGeom prst="rect">
            <a:avLst/>
          </a:prstGeom>
        </p:spPr>
      </p:pic>
      <p:pic>
        <p:nvPicPr>
          <p:cNvPr id="24" name="Picture 23" descr="A close up of a logo&#10;&#10;Description automatically generated">
            <a:extLst>
              <a:ext uri="{FF2B5EF4-FFF2-40B4-BE49-F238E27FC236}">
                <a16:creationId xmlns:a16="http://schemas.microsoft.com/office/drawing/2014/main" id="{B1BC13BA-A5F8-483D-8360-44343CD2F58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713048">
            <a:off x="3036096" y="2444096"/>
            <a:ext cx="536478" cy="435143"/>
          </a:xfrm>
          <a:prstGeom prst="rect">
            <a:avLst/>
          </a:prstGeom>
        </p:spPr>
      </p:pic>
      <p:pic>
        <p:nvPicPr>
          <p:cNvPr id="43" name="Picture 42" descr="A picture containing yellow&#10;&#10;Description automatically generated">
            <a:extLst>
              <a:ext uri="{FF2B5EF4-FFF2-40B4-BE49-F238E27FC236}">
                <a16:creationId xmlns:a16="http://schemas.microsoft.com/office/drawing/2014/main" id="{315D7AC1-BBF4-4FDA-B68C-206CDCBECAB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199731" y="2005249"/>
            <a:ext cx="3047603" cy="3047603"/>
          </a:xfrm>
          <a:prstGeom prst="rect">
            <a:avLst/>
          </a:prstGeom>
        </p:spPr>
      </p:pic>
      <p:pic>
        <p:nvPicPr>
          <p:cNvPr id="53" name="Picture 52">
            <a:extLst>
              <a:ext uri="{FF2B5EF4-FFF2-40B4-BE49-F238E27FC236}">
                <a16:creationId xmlns:a16="http://schemas.microsoft.com/office/drawing/2014/main" id="{23659039-4F72-4787-86D5-CFF51CFD64FA}"/>
              </a:ext>
            </a:extLst>
          </p:cNvPr>
          <p:cNvPicPr>
            <a:picLocks noChangeAspect="1"/>
          </p:cNvPicPr>
          <p:nvPr/>
        </p:nvPicPr>
        <p:blipFill>
          <a:blip r:embed="rId15">
            <a:duotone>
              <a:prstClr val="black"/>
              <a:schemeClr val="tx2">
                <a:tint val="45000"/>
                <a:satMod val="400000"/>
              </a:schemeClr>
            </a:duotone>
          </a:blip>
          <a:stretch>
            <a:fillRect/>
          </a:stretch>
        </p:blipFill>
        <p:spPr>
          <a:xfrm>
            <a:off x="10275141" y="3429794"/>
            <a:ext cx="1168565" cy="1168565"/>
          </a:xfrm>
          <a:prstGeom prst="rect">
            <a:avLst/>
          </a:prstGeom>
        </p:spPr>
      </p:pic>
      <p:pic>
        <p:nvPicPr>
          <p:cNvPr id="61" name="Picture 60" descr="A close up of a logo&#10;&#10;Description automatically generated">
            <a:extLst>
              <a:ext uri="{FF2B5EF4-FFF2-40B4-BE49-F238E27FC236}">
                <a16:creationId xmlns:a16="http://schemas.microsoft.com/office/drawing/2014/main" id="{74319678-FE85-4B26-8107-D247CF332EC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025656" y="458381"/>
            <a:ext cx="312545" cy="253551"/>
          </a:xfrm>
          <a:prstGeom prst="rect">
            <a:avLst/>
          </a:prstGeom>
        </p:spPr>
      </p:pic>
      <p:pic>
        <p:nvPicPr>
          <p:cNvPr id="64" name="Picture 63">
            <a:extLst>
              <a:ext uri="{FF2B5EF4-FFF2-40B4-BE49-F238E27FC236}">
                <a16:creationId xmlns:a16="http://schemas.microsoft.com/office/drawing/2014/main" id="{43CEEA26-AC31-4299-A07C-D7A664B69A29}"/>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flipH="1">
            <a:off x="9679206" y="1279451"/>
            <a:ext cx="601800" cy="446335"/>
          </a:xfrm>
          <a:prstGeom prst="rect">
            <a:avLst/>
          </a:prstGeom>
        </p:spPr>
      </p:pic>
      <p:sp>
        <p:nvSpPr>
          <p:cNvPr id="4" name="TextBox 3">
            <a:extLst>
              <a:ext uri="{FF2B5EF4-FFF2-40B4-BE49-F238E27FC236}">
                <a16:creationId xmlns:a16="http://schemas.microsoft.com/office/drawing/2014/main" id="{F0FBA157-C684-4B43-86AF-7AA55958D3B7}"/>
              </a:ext>
            </a:extLst>
          </p:cNvPr>
          <p:cNvSpPr txBox="1"/>
          <p:nvPr/>
        </p:nvSpPr>
        <p:spPr>
          <a:xfrm>
            <a:off x="6104695" y="140559"/>
            <a:ext cx="184707" cy="369284"/>
          </a:xfrm>
          <a:prstGeom prst="rect">
            <a:avLst/>
          </a:prstGeom>
          <a:noFill/>
        </p:spPr>
        <p:txBody>
          <a:bodyPr wrap="none" rtlCol="0">
            <a:spAutoFit/>
          </a:bodyPr>
          <a:lstStyle/>
          <a:p>
            <a:pPr defTabSz="914309"/>
            <a:endParaRPr lang="en-US">
              <a:solidFill>
                <a:prstClr val="black"/>
              </a:solidFill>
              <a:latin typeface="Calibri"/>
            </a:endParaRPr>
          </a:p>
        </p:txBody>
      </p:sp>
      <p:pic>
        <p:nvPicPr>
          <p:cNvPr id="19" name="Picture 18"/>
          <p:cNvPicPr>
            <a:picLocks noChangeAspect="1"/>
          </p:cNvPicPr>
          <p:nvPr/>
        </p:nvPicPr>
        <p:blipFill>
          <a:blip r:embed="rId18" cstate="print">
            <a:extLst>
              <a:ext uri="{BEBA8EAE-BF5A-486C-A8C5-ECC9F3942E4B}">
                <a14:imgProps xmlns:a14="http://schemas.microsoft.com/office/drawing/2010/main">
                  <a14:imgLayer r:embed="rId19">
                    <a14:imgEffect>
                      <a14:backgroundRemoval t="10000" b="90000" l="0" r="100000">
                        <a14:foregroundMark x1="11094" y1="66719" x2="17344" y2="80000"/>
                        <a14:foregroundMark x1="89844" y1="23281" x2="82031" y2="32031"/>
                      </a14:backgroundRemoval>
                    </a14:imgEffect>
                  </a14:imgLayer>
                </a14:imgProps>
              </a:ext>
              <a:ext uri="{28A0092B-C50C-407E-A947-70E740481C1C}">
                <a14:useLocalDpi xmlns:a14="http://schemas.microsoft.com/office/drawing/2010/main" val="0"/>
              </a:ext>
            </a:extLst>
          </a:blip>
          <a:stretch>
            <a:fillRect/>
          </a:stretch>
        </p:blipFill>
        <p:spPr>
          <a:xfrm rot="20407234">
            <a:off x="97499" y="2063428"/>
            <a:ext cx="1629804" cy="122794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0" name="TextBox 19"/>
          <p:cNvSpPr txBox="1"/>
          <p:nvPr/>
        </p:nvSpPr>
        <p:spPr>
          <a:xfrm rot="20406847">
            <a:off x="295224" y="2438828"/>
            <a:ext cx="1686038" cy="369332"/>
          </a:xfrm>
          <a:prstGeom prst="rect">
            <a:avLst/>
          </a:prstGeom>
          <a:noFill/>
        </p:spPr>
        <p:txBody>
          <a:bodyPr wrap="square" rtlCol="0">
            <a:spAutoFit/>
          </a:bodyPr>
          <a:lstStyle/>
          <a:p>
            <a:r>
              <a:rPr lang="en-US" dirty="0">
                <a:solidFill>
                  <a:srgbClr val="FF6699"/>
                </a:solidFill>
                <a:latin typeface="UTM Androgyne" panose="02040603050506020204" pitchFamily="18" charset="0"/>
              </a:rPr>
              <a:t>MĂNGNON</a:t>
            </a:r>
          </a:p>
        </p:txBody>
      </p:sp>
      <p:sp>
        <p:nvSpPr>
          <p:cNvPr id="7" name="Rounded Rectangle 6"/>
          <p:cNvSpPr/>
          <p:nvPr/>
        </p:nvSpPr>
        <p:spPr>
          <a:xfrm>
            <a:off x="2076065" y="3544888"/>
            <a:ext cx="1100666" cy="45188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0072650" y="4446872"/>
            <a:ext cx="1448789" cy="313152"/>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224375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7848" fill="hold"/>
                                        <p:tgtEl>
                                          <p:spTgt spid="2"/>
                                        </p:tgtEl>
                                      </p:cBhvr>
                                    </p:cmd>
                                  </p:childTnLst>
                                </p:cTn>
                              </p:par>
                              <p:par>
                                <p:cTn id="7" presetID="63" presetClass="path" presetSubtype="0" repeatCount="indefinite" accel="50000" decel="50000" autoRev="1" fill="hold" nodeType="withEffect">
                                  <p:stCondLst>
                                    <p:cond delay="0"/>
                                  </p:stCondLst>
                                  <p:childTnLst>
                                    <p:animMotion origin="layout" path="M 4.16667E-7 -2.96296E-6 L 0.31589 -0.00301 " pathEditMode="relative" rAng="0" ptsTypes="AA">
                                      <p:cBhvr>
                                        <p:cTn id="8" dur="4000" fill="hold"/>
                                        <p:tgtEl>
                                          <p:spTgt spid="21"/>
                                        </p:tgtEl>
                                        <p:attrNameLst>
                                          <p:attrName>ppt_x</p:attrName>
                                          <p:attrName>ppt_y</p:attrName>
                                        </p:attrNameLst>
                                      </p:cBhvr>
                                      <p:rCtr x="15794" y="-162"/>
                                    </p:animMotion>
                                  </p:childTnLst>
                                </p:cTn>
                              </p:par>
                              <p:par>
                                <p:cTn id="9" presetID="26" presetClass="emph" presetSubtype="0" repeatCount="indefinite" fill="hold" nodeType="withEffect">
                                  <p:stCondLst>
                                    <p:cond delay="0"/>
                                  </p:stCondLst>
                                  <p:endCondLst>
                                    <p:cond evt="onNext" delay="0">
                                      <p:tgtEl>
                                        <p:sldTgt/>
                                      </p:tgtEl>
                                    </p:cond>
                                  </p:endCondLst>
                                  <p:childTnLst>
                                    <p:animEffect transition="out" filter="fade">
                                      <p:cBhvr>
                                        <p:cTn id="10" dur="500" tmFilter="0, 0; .2, .5; .8, .5; 1, 0"/>
                                        <p:tgtEl>
                                          <p:spTgt spid="53"/>
                                        </p:tgtEl>
                                      </p:cBhvr>
                                    </p:animEffect>
                                    <p:animScale>
                                      <p:cBhvr>
                                        <p:cTn id="11" dur="250" autoRev="1" fill="hold"/>
                                        <p:tgtEl>
                                          <p:spTgt spid="5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pic>
        <p:nvPicPr>
          <p:cNvPr id="61" name="Picture 60" descr="A close up of a logo&#10;&#10;Description automatically generated">
            <a:extLst>
              <a:ext uri="{FF2B5EF4-FFF2-40B4-BE49-F238E27FC236}">
                <a16:creationId xmlns:a16="http://schemas.microsoft.com/office/drawing/2014/main" id="{F00FF06E-DBE0-484E-BD9B-941BEFC0863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713048">
            <a:off x="3036096" y="2444096"/>
            <a:ext cx="536478" cy="435143"/>
          </a:xfrm>
          <a:prstGeom prst="rect">
            <a:avLst/>
          </a:prstGeom>
        </p:spPr>
      </p:pic>
      <p:sp>
        <p:nvSpPr>
          <p:cNvPr id="42" name="TextBox 41">
            <a:extLst>
              <a:ext uri="{FF2B5EF4-FFF2-40B4-BE49-F238E27FC236}">
                <a16:creationId xmlns:a16="http://schemas.microsoft.com/office/drawing/2014/main" id="{C8624134-3E86-45B2-8853-06D14D26D64B}"/>
              </a:ext>
            </a:extLst>
          </p:cNvPr>
          <p:cNvSpPr txBox="1"/>
          <p:nvPr/>
        </p:nvSpPr>
        <p:spPr>
          <a:xfrm>
            <a:off x="5571067" y="890997"/>
            <a:ext cx="6183973" cy="892552"/>
          </a:xfrm>
          <a:prstGeom prst="rect">
            <a:avLst/>
          </a:prstGeom>
          <a:noFill/>
        </p:spPr>
        <p:txBody>
          <a:bodyPr wrap="square" rtlCol="0">
            <a:spAutoFit/>
          </a:bodyPr>
          <a:lstStyle/>
          <a:p>
            <a:pPr algn="ctr" defTabSz="914309">
              <a:defRPr/>
            </a:pPr>
            <a:r>
              <a:rPr lang="en-US" sz="26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Câu</a:t>
            </a:r>
            <a:r>
              <a:rPr lang="en-US" sz="2600" b="1" dirty="0">
                <a:solidFill>
                  <a:srgbClr val="002060"/>
                </a:solidFill>
                <a:latin typeface="UTM Androgyne" panose="02040603050506020204" pitchFamily="18" charset="0"/>
                <a:ea typeface="Tahoma" panose="020B0604030504040204" pitchFamily="34" charset="0"/>
                <a:cs typeface="Tahoma" panose="020B0604030504040204" pitchFamily="34" charset="0"/>
              </a:rPr>
              <a:t> 1: </a:t>
            </a:r>
            <a:r>
              <a:rPr lang="en-US" sz="2600" b="1" dirty="0">
                <a:solidFill>
                  <a:srgbClr val="002060"/>
                </a:solidFill>
                <a:latin typeface="UTM Androgyne" panose="02040603050506020204" pitchFamily="18" charset="0"/>
                <a:cs typeface="Times New Roman" pitchFamily="18" charset="0"/>
              </a:rPr>
              <a:t>Ai </a:t>
            </a:r>
            <a:r>
              <a:rPr lang="en-US" sz="2600" b="1" dirty="0" err="1">
                <a:solidFill>
                  <a:srgbClr val="002060"/>
                </a:solidFill>
                <a:latin typeface="UTM Androgyne" panose="02040603050506020204" pitchFamily="18" charset="0"/>
                <a:cs typeface="Times New Roman" pitchFamily="18" charset="0"/>
              </a:rPr>
              <a:t>là</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người</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đã</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dâng</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sớ</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xin</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chém</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bảy</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tên</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quan</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đã</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lấn</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át</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quyền</a:t>
            </a:r>
            <a:r>
              <a:rPr lang="en-US" sz="2600" b="1" dirty="0">
                <a:solidFill>
                  <a:srgbClr val="002060"/>
                </a:solidFill>
                <a:latin typeface="UTM Androgyne" panose="02040603050506020204" pitchFamily="18" charset="0"/>
                <a:cs typeface="Times New Roman" pitchFamily="18" charset="0"/>
              </a:rPr>
              <a:t> </a:t>
            </a:r>
            <a:r>
              <a:rPr lang="en-US" sz="2600" b="1" dirty="0" err="1">
                <a:solidFill>
                  <a:srgbClr val="002060"/>
                </a:solidFill>
                <a:latin typeface="UTM Androgyne" panose="02040603050506020204" pitchFamily="18" charset="0"/>
                <a:cs typeface="Times New Roman" pitchFamily="18" charset="0"/>
              </a:rPr>
              <a:t>vua</a:t>
            </a:r>
            <a:r>
              <a:rPr lang="en-US" sz="2600" b="1" dirty="0">
                <a:solidFill>
                  <a:srgbClr val="002060"/>
                </a:solidFill>
                <a:latin typeface="UTM Androgyne" panose="02040603050506020204" pitchFamily="18" charset="0"/>
                <a:cs typeface="Times New Roman" pitchFamily="18" charset="0"/>
              </a:rPr>
              <a:t> ? </a:t>
            </a:r>
            <a:endParaRPr lang="en-US" sz="2600" b="1" dirty="0">
              <a:solidFill>
                <a:srgbClr val="002060"/>
              </a:solidFill>
              <a:latin typeface="UTM Androgyne" panose="02040603050506020204" pitchFamily="18" charset="0"/>
              <a:ea typeface="Tahoma" panose="020B0604030504040204" pitchFamily="34" charset="0"/>
              <a:cs typeface="Tahoma" panose="020B0604030504040204" pitchFamily="34" charset="0"/>
            </a:endParaRPr>
          </a:p>
        </p:txBody>
      </p:sp>
      <p:sp>
        <p:nvSpPr>
          <p:cNvPr id="48" name="TextBox 47">
            <a:extLst>
              <a:ext uri="{FF2B5EF4-FFF2-40B4-BE49-F238E27FC236}">
                <a16:creationId xmlns:a16="http://schemas.microsoft.com/office/drawing/2014/main" id="{5548E7CF-D360-4144-AF33-65AED6B91676}"/>
              </a:ext>
            </a:extLst>
          </p:cNvPr>
          <p:cNvSpPr txBox="1"/>
          <p:nvPr/>
        </p:nvSpPr>
        <p:spPr>
          <a:xfrm>
            <a:off x="7604559" y="3111262"/>
            <a:ext cx="2063385" cy="492443"/>
          </a:xfrm>
          <a:prstGeom prst="rect">
            <a:avLst/>
          </a:prstGeom>
          <a:noFill/>
        </p:spPr>
        <p:txBody>
          <a:bodyPr wrap="none" rtlCol="0">
            <a:spAutoFit/>
          </a:bodyPr>
          <a:lstStyle/>
          <a:p>
            <a:pPr defTabSz="914309">
              <a:defRPr/>
            </a:pPr>
            <a:r>
              <a:rPr lang="en-US" sz="2600" dirty="0">
                <a:solidFill>
                  <a:srgbClr val="C00000"/>
                </a:solidFill>
                <a:latin typeface="UTM Androgyne" panose="02040603050506020204" pitchFamily="18" charset="0"/>
              </a:rPr>
              <a:t> Chu </a:t>
            </a:r>
            <a:r>
              <a:rPr lang="en-US" sz="2600" dirty="0" err="1">
                <a:solidFill>
                  <a:srgbClr val="C00000"/>
                </a:solidFill>
                <a:latin typeface="UTM Androgyne" panose="02040603050506020204" pitchFamily="18" charset="0"/>
              </a:rPr>
              <a:t>Văn</a:t>
            </a:r>
            <a:r>
              <a:rPr lang="en-US" sz="2600" dirty="0">
                <a:solidFill>
                  <a:srgbClr val="C00000"/>
                </a:solidFill>
                <a:latin typeface="UTM Androgyne" panose="02040603050506020204" pitchFamily="18" charset="0"/>
              </a:rPr>
              <a:t> An</a:t>
            </a:r>
          </a:p>
        </p:txBody>
      </p:sp>
      <p:sp>
        <p:nvSpPr>
          <p:cNvPr id="49" name="TextBox 48">
            <a:extLst>
              <a:ext uri="{FF2B5EF4-FFF2-40B4-BE49-F238E27FC236}">
                <a16:creationId xmlns:a16="http://schemas.microsoft.com/office/drawing/2014/main" id="{D7A6994F-0630-4713-8748-399C79D2DD9F}"/>
              </a:ext>
            </a:extLst>
          </p:cNvPr>
          <p:cNvSpPr txBox="1"/>
          <p:nvPr/>
        </p:nvSpPr>
        <p:spPr>
          <a:xfrm>
            <a:off x="7604559" y="3917666"/>
            <a:ext cx="1982209" cy="492443"/>
          </a:xfrm>
          <a:prstGeom prst="rect">
            <a:avLst/>
          </a:prstGeom>
          <a:noFill/>
        </p:spPr>
        <p:txBody>
          <a:bodyPr wrap="none" rtlCol="0">
            <a:spAutoFit/>
          </a:bodyPr>
          <a:lstStyle/>
          <a:p>
            <a:pPr defTabSz="914309">
              <a:defRPr/>
            </a:pPr>
            <a:r>
              <a:rPr lang="en-US" sz="2600" dirty="0" err="1">
                <a:solidFill>
                  <a:srgbClr val="C00000"/>
                </a:solidFill>
                <a:latin typeface="UTM Androgyne" panose="02040603050506020204" pitchFamily="18" charset="0"/>
              </a:rPr>
              <a:t>Trần</a:t>
            </a:r>
            <a:r>
              <a:rPr lang="en-US" sz="2600" dirty="0">
                <a:solidFill>
                  <a:srgbClr val="C00000"/>
                </a:solidFill>
                <a:latin typeface="UTM Androgyne" panose="02040603050506020204" pitchFamily="18" charset="0"/>
              </a:rPr>
              <a:t> </a:t>
            </a:r>
            <a:r>
              <a:rPr lang="en-US" sz="2600" dirty="0" err="1">
                <a:solidFill>
                  <a:srgbClr val="C00000"/>
                </a:solidFill>
                <a:latin typeface="UTM Androgyne" panose="02040603050506020204" pitchFamily="18" charset="0"/>
              </a:rPr>
              <a:t>Thủ</a:t>
            </a:r>
            <a:r>
              <a:rPr lang="en-US" sz="2600" dirty="0">
                <a:solidFill>
                  <a:srgbClr val="C00000"/>
                </a:solidFill>
                <a:latin typeface="UTM Androgyne" panose="02040603050506020204" pitchFamily="18" charset="0"/>
              </a:rPr>
              <a:t> </a:t>
            </a:r>
            <a:r>
              <a:rPr lang="en-US" sz="2600" dirty="0" err="1">
                <a:solidFill>
                  <a:srgbClr val="C00000"/>
                </a:solidFill>
                <a:latin typeface="UTM Androgyne" panose="02040603050506020204" pitchFamily="18" charset="0"/>
              </a:rPr>
              <a:t>Độ</a:t>
            </a:r>
            <a:endParaRPr lang="en-US" sz="2600" dirty="0">
              <a:solidFill>
                <a:srgbClr val="C00000"/>
              </a:solidFill>
              <a:latin typeface="UTM Androgyne" panose="02040603050506020204" pitchFamily="18" charset="0"/>
            </a:endParaRPr>
          </a:p>
        </p:txBody>
      </p:sp>
      <p:sp>
        <p:nvSpPr>
          <p:cNvPr id="50" name="TextBox 49">
            <a:extLst>
              <a:ext uri="{FF2B5EF4-FFF2-40B4-BE49-F238E27FC236}">
                <a16:creationId xmlns:a16="http://schemas.microsoft.com/office/drawing/2014/main" id="{301BFAFA-D38F-44D0-AA98-393BAFBBEA3F}"/>
              </a:ext>
            </a:extLst>
          </p:cNvPr>
          <p:cNvSpPr txBox="1"/>
          <p:nvPr/>
        </p:nvSpPr>
        <p:spPr>
          <a:xfrm>
            <a:off x="10199569" y="3083976"/>
            <a:ext cx="1425390" cy="492443"/>
          </a:xfrm>
          <a:prstGeom prst="rect">
            <a:avLst/>
          </a:prstGeom>
          <a:noFill/>
        </p:spPr>
        <p:txBody>
          <a:bodyPr wrap="none" rtlCol="0">
            <a:spAutoFit/>
          </a:bodyPr>
          <a:lstStyle/>
          <a:p>
            <a:pPr defTabSz="914309">
              <a:defRPr/>
            </a:pPr>
            <a:r>
              <a:rPr lang="en-US" sz="2600" dirty="0" err="1">
                <a:solidFill>
                  <a:srgbClr val="C00000"/>
                </a:solidFill>
                <a:latin typeface="UTM Androgyne" panose="02040603050506020204" pitchFamily="18" charset="0"/>
              </a:rPr>
              <a:t>Yết</a:t>
            </a:r>
            <a:r>
              <a:rPr lang="en-US" sz="2600" dirty="0">
                <a:solidFill>
                  <a:srgbClr val="C00000"/>
                </a:solidFill>
                <a:latin typeface="UTM Androgyne" panose="02040603050506020204" pitchFamily="18" charset="0"/>
              </a:rPr>
              <a:t> </a:t>
            </a:r>
            <a:r>
              <a:rPr lang="en-US" sz="2600" dirty="0" err="1">
                <a:solidFill>
                  <a:srgbClr val="C00000"/>
                </a:solidFill>
                <a:latin typeface="UTM Androgyne" panose="02040603050506020204" pitchFamily="18" charset="0"/>
              </a:rPr>
              <a:t>Kiêu</a:t>
            </a:r>
            <a:endParaRPr lang="en-US" sz="2600" dirty="0">
              <a:solidFill>
                <a:srgbClr val="C00000"/>
              </a:solidFill>
              <a:latin typeface="UTM Androgyne" panose="02040603050506020204" pitchFamily="18" charset="0"/>
            </a:endParaRPr>
          </a:p>
        </p:txBody>
      </p:sp>
      <p:sp>
        <p:nvSpPr>
          <p:cNvPr id="51" name="TextBox 50">
            <a:extLst>
              <a:ext uri="{FF2B5EF4-FFF2-40B4-BE49-F238E27FC236}">
                <a16:creationId xmlns:a16="http://schemas.microsoft.com/office/drawing/2014/main" id="{B6B0843E-F541-4888-BD4B-46E0AF2BF2D3}"/>
              </a:ext>
            </a:extLst>
          </p:cNvPr>
          <p:cNvSpPr txBox="1"/>
          <p:nvPr/>
        </p:nvSpPr>
        <p:spPr>
          <a:xfrm>
            <a:off x="10196748" y="3917666"/>
            <a:ext cx="1716496" cy="492443"/>
          </a:xfrm>
          <a:prstGeom prst="rect">
            <a:avLst/>
          </a:prstGeom>
          <a:noFill/>
        </p:spPr>
        <p:txBody>
          <a:bodyPr wrap="none" rtlCol="0">
            <a:spAutoFit/>
          </a:bodyPr>
          <a:lstStyle/>
          <a:p>
            <a:pPr defTabSz="914309">
              <a:defRPr/>
            </a:pPr>
            <a:r>
              <a:rPr lang="en-US" sz="2600" dirty="0" err="1">
                <a:solidFill>
                  <a:srgbClr val="C00000"/>
                </a:solidFill>
                <a:latin typeface="UTM Androgyne" panose="02040603050506020204" pitchFamily="18" charset="0"/>
              </a:rPr>
              <a:t>Hồ</a:t>
            </a:r>
            <a:r>
              <a:rPr lang="en-US" sz="2600" dirty="0">
                <a:solidFill>
                  <a:srgbClr val="C00000"/>
                </a:solidFill>
                <a:latin typeface="UTM Androgyne" panose="02040603050506020204" pitchFamily="18" charset="0"/>
              </a:rPr>
              <a:t> </a:t>
            </a:r>
            <a:r>
              <a:rPr lang="en-US" sz="2600" dirty="0" err="1">
                <a:solidFill>
                  <a:srgbClr val="C00000"/>
                </a:solidFill>
                <a:latin typeface="UTM Androgyne" panose="02040603050506020204" pitchFamily="18" charset="0"/>
              </a:rPr>
              <a:t>Quý</a:t>
            </a:r>
            <a:r>
              <a:rPr lang="en-US" sz="2600" dirty="0">
                <a:solidFill>
                  <a:srgbClr val="C00000"/>
                </a:solidFill>
                <a:latin typeface="UTM Androgyne" panose="02040603050506020204" pitchFamily="18" charset="0"/>
              </a:rPr>
              <a:t> Ly</a:t>
            </a:r>
          </a:p>
        </p:txBody>
      </p:sp>
      <p:pic>
        <p:nvPicPr>
          <p:cNvPr id="4" name="Picture 3">
            <a:extLst>
              <a:ext uri="{FF2B5EF4-FFF2-40B4-BE49-F238E27FC236}">
                <a16:creationId xmlns:a16="http://schemas.microsoft.com/office/drawing/2014/main" id="{FFEBB429-0DF6-432D-9419-9B40A21B09C7}"/>
              </a:ext>
            </a:extLst>
          </p:cNvPr>
          <p:cNvPicPr>
            <a:picLocks noChangeAspect="1"/>
          </p:cNvPicPr>
          <p:nvPr/>
        </p:nvPicPr>
        <p:blipFill>
          <a:blip r:embed="rId12"/>
          <a:stretch>
            <a:fillRect/>
          </a:stretch>
        </p:blipFill>
        <p:spPr>
          <a:xfrm>
            <a:off x="1676270" y="2806850"/>
            <a:ext cx="1968935" cy="2439920"/>
          </a:xfrm>
          <a:prstGeom prst="rect">
            <a:avLst/>
          </a:prstGeom>
        </p:spPr>
      </p:pic>
      <p:pic>
        <p:nvPicPr>
          <p:cNvPr id="3" name="Picture 2">
            <a:extLst>
              <a:ext uri="{FF2B5EF4-FFF2-40B4-BE49-F238E27FC236}">
                <a16:creationId xmlns:a16="http://schemas.microsoft.com/office/drawing/2014/main" id="{96670446-3115-44F6-9B45-557A634D5A5B}"/>
              </a:ext>
            </a:extLst>
          </p:cNvPr>
          <p:cNvPicPr>
            <a:picLocks noChangeAspect="1"/>
          </p:cNvPicPr>
          <p:nvPr/>
        </p:nvPicPr>
        <p:blipFill>
          <a:blip r:embed="rId13"/>
          <a:stretch>
            <a:fillRect/>
          </a:stretch>
        </p:blipFill>
        <p:spPr>
          <a:xfrm>
            <a:off x="1676269" y="3345120"/>
            <a:ext cx="1961853" cy="1901651"/>
          </a:xfrm>
          <a:prstGeom prst="rect">
            <a:avLst/>
          </a:prstGeom>
        </p:spPr>
      </p:pic>
      <p:pic>
        <p:nvPicPr>
          <p:cNvPr id="9" name="4">
            <a:extLst>
              <a:ext uri="{FF2B5EF4-FFF2-40B4-BE49-F238E27FC236}">
                <a16:creationId xmlns:a16="http://schemas.microsoft.com/office/drawing/2014/main" id="{99D2260B-F90F-44DC-A77E-F735122B7A33}"/>
              </a:ext>
            </a:extLst>
          </p:cNvPr>
          <p:cNvPicPr>
            <a:picLocks noChangeAspect="1"/>
          </p:cNvPicPr>
          <p:nvPr/>
        </p:nvPicPr>
        <p:blipFill>
          <a:blip r:embed="rId14"/>
          <a:stretch>
            <a:fillRect/>
          </a:stretch>
        </p:blipFill>
        <p:spPr>
          <a:xfrm>
            <a:off x="4766721" y="5902883"/>
            <a:ext cx="1395923" cy="542520"/>
          </a:xfrm>
          <a:prstGeom prst="rect">
            <a:avLst/>
          </a:prstGeom>
        </p:spPr>
      </p:pic>
      <p:pic>
        <p:nvPicPr>
          <p:cNvPr id="10" name="3">
            <a:extLst>
              <a:ext uri="{FF2B5EF4-FFF2-40B4-BE49-F238E27FC236}">
                <a16:creationId xmlns:a16="http://schemas.microsoft.com/office/drawing/2014/main" id="{46439FB1-7642-41C3-B701-F4EC7D1D0A18}"/>
              </a:ext>
            </a:extLst>
          </p:cNvPr>
          <p:cNvPicPr>
            <a:picLocks noChangeAspect="1"/>
          </p:cNvPicPr>
          <p:nvPr/>
        </p:nvPicPr>
        <p:blipFill>
          <a:blip r:embed="rId15"/>
          <a:stretch>
            <a:fillRect/>
          </a:stretch>
        </p:blipFill>
        <p:spPr>
          <a:xfrm>
            <a:off x="3262407" y="5902883"/>
            <a:ext cx="1395923" cy="542520"/>
          </a:xfrm>
          <a:prstGeom prst="rect">
            <a:avLst/>
          </a:prstGeom>
        </p:spPr>
      </p:pic>
      <p:pic>
        <p:nvPicPr>
          <p:cNvPr id="11" name="2">
            <a:extLst>
              <a:ext uri="{FF2B5EF4-FFF2-40B4-BE49-F238E27FC236}">
                <a16:creationId xmlns:a16="http://schemas.microsoft.com/office/drawing/2014/main" id="{689876F3-23D2-4F2E-BFF0-34B990B73AEA}"/>
              </a:ext>
            </a:extLst>
          </p:cNvPr>
          <p:cNvPicPr>
            <a:picLocks noChangeAspect="1"/>
          </p:cNvPicPr>
          <p:nvPr/>
        </p:nvPicPr>
        <p:blipFill>
          <a:blip r:embed="rId16"/>
          <a:stretch>
            <a:fillRect/>
          </a:stretch>
        </p:blipFill>
        <p:spPr>
          <a:xfrm>
            <a:off x="1758092" y="5902883"/>
            <a:ext cx="1395923" cy="542520"/>
          </a:xfrm>
          <a:prstGeom prst="rect">
            <a:avLst/>
          </a:prstGeom>
        </p:spPr>
      </p:pic>
      <p:pic>
        <p:nvPicPr>
          <p:cNvPr id="14" name="Picture 13">
            <a:extLst>
              <a:ext uri="{FF2B5EF4-FFF2-40B4-BE49-F238E27FC236}">
                <a16:creationId xmlns:a16="http://schemas.microsoft.com/office/drawing/2014/main" id="{3638472D-1DB4-4C08-846B-A7E60A2DC2D2}"/>
              </a:ext>
            </a:extLst>
          </p:cNvPr>
          <p:cNvPicPr>
            <a:picLocks noChangeAspect="1"/>
          </p:cNvPicPr>
          <p:nvPr/>
        </p:nvPicPr>
        <p:blipFill>
          <a:blip r:embed="rId17"/>
          <a:stretch>
            <a:fillRect/>
          </a:stretch>
        </p:blipFill>
        <p:spPr>
          <a:xfrm>
            <a:off x="653518" y="5155693"/>
            <a:ext cx="914360" cy="914360"/>
          </a:xfrm>
          <a:prstGeom prst="rect">
            <a:avLst/>
          </a:prstGeom>
        </p:spPr>
      </p:pic>
      <p:pic>
        <p:nvPicPr>
          <p:cNvPr id="19" name="Magic sound effect">
            <a:hlinkClick r:id="" action="ppaction://media"/>
            <a:extLst>
              <a:ext uri="{FF2B5EF4-FFF2-40B4-BE49-F238E27FC236}">
                <a16:creationId xmlns:a16="http://schemas.microsoft.com/office/drawing/2014/main" id="{E56DA454-0B95-400A-A86B-160928009588}"/>
              </a:ext>
            </a:extLst>
          </p:cNvPr>
          <p:cNvPicPr>
            <a:picLocks noChangeAspect="1"/>
          </p:cNvPicPr>
          <p:nvPr>
            <a:audioFile r:link="rId1"/>
            <p:extLst>
              <p:ext uri="{DAA4B4D4-6D71-4841-9C94-3DE7FCFB9230}">
                <p14:media xmlns:p14="http://schemas.microsoft.com/office/powerpoint/2010/main" r:embed="rId2">
                  <p14:trim st="2016"/>
                </p14:media>
              </p:ext>
            </p:extLst>
          </p:nvPr>
        </p:nvPicPr>
        <p:blipFill>
          <a:blip r:embed="rId18"/>
          <a:stretch>
            <a:fillRect/>
          </a:stretch>
        </p:blipFill>
        <p:spPr>
          <a:xfrm>
            <a:off x="12510670" y="4430671"/>
            <a:ext cx="487300" cy="487300"/>
          </a:xfrm>
          <a:prstGeom prst="rect">
            <a:avLst/>
          </a:prstGeom>
        </p:spPr>
      </p:pic>
      <p:pic>
        <p:nvPicPr>
          <p:cNvPr id="25" name="Picture 24" descr="A close up of a logo&#10;&#10;Description automatically generated">
            <a:extLst>
              <a:ext uri="{FF2B5EF4-FFF2-40B4-BE49-F238E27FC236}">
                <a16:creationId xmlns:a16="http://schemas.microsoft.com/office/drawing/2014/main" id="{B1334589-9074-49BA-B231-2FD5E0824E6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626589" y="-3207613"/>
            <a:ext cx="4937235" cy="2770897"/>
          </a:xfrm>
          <a:prstGeom prst="rect">
            <a:avLst/>
          </a:prstGeom>
        </p:spPr>
      </p:pic>
      <p:pic>
        <p:nvPicPr>
          <p:cNvPr id="31" name="Picture 30">
            <a:extLst>
              <a:ext uri="{FF2B5EF4-FFF2-40B4-BE49-F238E27FC236}">
                <a16:creationId xmlns:a16="http://schemas.microsoft.com/office/drawing/2014/main" id="{DC510AF4-FDAB-4D21-8224-9C0B089ED103}"/>
              </a:ext>
            </a:extLst>
          </p:cNvPr>
          <p:cNvPicPr>
            <a:picLocks noChangeAspect="1"/>
          </p:cNvPicPr>
          <p:nvPr/>
        </p:nvPicPr>
        <p:blipFill>
          <a:blip r:embed="rId20" cstate="print">
            <a:biLevel thresh="25000"/>
            <a:extLst>
              <a:ext uri="{28A0092B-C50C-407E-A947-70E740481C1C}">
                <a14:useLocalDpi xmlns:a14="http://schemas.microsoft.com/office/drawing/2010/main" val="0"/>
              </a:ext>
            </a:extLst>
          </a:blip>
          <a:stretch>
            <a:fillRect/>
          </a:stretch>
        </p:blipFill>
        <p:spPr>
          <a:xfrm>
            <a:off x="1464787" y="2361588"/>
            <a:ext cx="2359421" cy="2183345"/>
          </a:xfrm>
          <a:prstGeom prst="rect">
            <a:avLst/>
          </a:prstGeom>
        </p:spPr>
      </p:pic>
      <p:pic>
        <p:nvPicPr>
          <p:cNvPr id="40" name="Picture 39">
            <a:extLst>
              <a:ext uri="{FF2B5EF4-FFF2-40B4-BE49-F238E27FC236}">
                <a16:creationId xmlns:a16="http://schemas.microsoft.com/office/drawing/2014/main" id="{7351ADC6-20B3-4CCF-9DF8-8EA4AC622084}"/>
              </a:ext>
            </a:extLst>
          </p:cNvPr>
          <p:cNvPicPr>
            <a:picLocks noChangeAspect="1"/>
          </p:cNvPicPr>
          <p:nvPr/>
        </p:nvPicPr>
        <p:blipFill>
          <a:blip r:embed="rId21"/>
          <a:stretch>
            <a:fillRect/>
          </a:stretch>
        </p:blipFill>
        <p:spPr>
          <a:xfrm>
            <a:off x="7005256" y="3045980"/>
            <a:ext cx="536424" cy="499850"/>
          </a:xfrm>
          <a:prstGeom prst="rect">
            <a:avLst/>
          </a:prstGeom>
        </p:spPr>
      </p:pic>
      <p:pic>
        <p:nvPicPr>
          <p:cNvPr id="41" name="Picture 40">
            <a:extLst>
              <a:ext uri="{FF2B5EF4-FFF2-40B4-BE49-F238E27FC236}">
                <a16:creationId xmlns:a16="http://schemas.microsoft.com/office/drawing/2014/main" id="{F1052473-D994-457E-AB27-BD41BE79A8A3}"/>
              </a:ext>
            </a:extLst>
          </p:cNvPr>
          <p:cNvPicPr>
            <a:picLocks noChangeAspect="1"/>
          </p:cNvPicPr>
          <p:nvPr/>
        </p:nvPicPr>
        <p:blipFill>
          <a:blip r:embed="rId22"/>
          <a:stretch>
            <a:fillRect/>
          </a:stretch>
        </p:blipFill>
        <p:spPr>
          <a:xfrm>
            <a:off x="7005256" y="3852384"/>
            <a:ext cx="536424" cy="499850"/>
          </a:xfrm>
          <a:prstGeom prst="rect">
            <a:avLst/>
          </a:prstGeom>
        </p:spPr>
      </p:pic>
      <p:pic>
        <p:nvPicPr>
          <p:cNvPr id="43" name="Picture 42">
            <a:extLst>
              <a:ext uri="{FF2B5EF4-FFF2-40B4-BE49-F238E27FC236}">
                <a16:creationId xmlns:a16="http://schemas.microsoft.com/office/drawing/2014/main" id="{05A3363A-AC58-4D37-8194-5A9B4BB15277}"/>
              </a:ext>
            </a:extLst>
          </p:cNvPr>
          <p:cNvPicPr>
            <a:picLocks noChangeAspect="1"/>
          </p:cNvPicPr>
          <p:nvPr/>
        </p:nvPicPr>
        <p:blipFill>
          <a:blip r:embed="rId23"/>
          <a:stretch>
            <a:fillRect/>
          </a:stretch>
        </p:blipFill>
        <p:spPr>
          <a:xfrm>
            <a:off x="9798712" y="3080272"/>
            <a:ext cx="536424" cy="499850"/>
          </a:xfrm>
          <a:prstGeom prst="rect">
            <a:avLst/>
          </a:prstGeom>
        </p:spPr>
      </p:pic>
      <p:pic>
        <p:nvPicPr>
          <p:cNvPr id="45" name="Picture 44">
            <a:extLst>
              <a:ext uri="{FF2B5EF4-FFF2-40B4-BE49-F238E27FC236}">
                <a16:creationId xmlns:a16="http://schemas.microsoft.com/office/drawing/2014/main" id="{27D23464-1C39-48E0-A01B-636B156BDD35}"/>
              </a:ext>
            </a:extLst>
          </p:cNvPr>
          <p:cNvPicPr>
            <a:picLocks noChangeAspect="1"/>
          </p:cNvPicPr>
          <p:nvPr/>
        </p:nvPicPr>
        <p:blipFill>
          <a:blip r:embed="rId24"/>
          <a:stretch>
            <a:fillRect/>
          </a:stretch>
        </p:blipFill>
        <p:spPr>
          <a:xfrm>
            <a:off x="9687500" y="3874688"/>
            <a:ext cx="536424" cy="499850"/>
          </a:xfrm>
          <a:prstGeom prst="rect">
            <a:avLst/>
          </a:prstGeom>
        </p:spPr>
      </p:pic>
      <p:pic>
        <p:nvPicPr>
          <p:cNvPr id="47" name="Picture 46">
            <a:extLst>
              <a:ext uri="{FF2B5EF4-FFF2-40B4-BE49-F238E27FC236}">
                <a16:creationId xmlns:a16="http://schemas.microsoft.com/office/drawing/2014/main" id="{F237EE6E-08B3-4C0C-A022-57AC16576CCC}"/>
              </a:ext>
            </a:extLst>
          </p:cNvPr>
          <p:cNvPicPr>
            <a:picLocks noChangeAspect="1"/>
          </p:cNvPicPr>
          <p:nvPr/>
        </p:nvPicPr>
        <p:blipFill>
          <a:blip r:embed="rId25"/>
          <a:stretch>
            <a:fillRect/>
          </a:stretch>
        </p:blipFill>
        <p:spPr>
          <a:xfrm>
            <a:off x="6730735" y="2953514"/>
            <a:ext cx="908265" cy="908265"/>
          </a:xfrm>
          <a:prstGeom prst="rect">
            <a:avLst/>
          </a:prstGeom>
        </p:spPr>
      </p:pic>
      <p:pic>
        <p:nvPicPr>
          <p:cNvPr id="12" name="1">
            <a:extLst>
              <a:ext uri="{FF2B5EF4-FFF2-40B4-BE49-F238E27FC236}">
                <a16:creationId xmlns:a16="http://schemas.microsoft.com/office/drawing/2014/main" id="{6707A293-903E-4B64-8304-9CF89CB5C037}"/>
              </a:ext>
            </a:extLst>
          </p:cNvPr>
          <p:cNvPicPr>
            <a:picLocks noChangeAspect="1"/>
          </p:cNvPicPr>
          <p:nvPr/>
        </p:nvPicPr>
        <p:blipFill>
          <a:blip r:embed="rId26"/>
          <a:stretch>
            <a:fillRect/>
          </a:stretch>
        </p:blipFill>
        <p:spPr>
          <a:xfrm>
            <a:off x="253778" y="5902883"/>
            <a:ext cx="1395923" cy="542520"/>
          </a:xfrm>
          <a:prstGeom prst="rect">
            <a:avLst/>
          </a:prstGeom>
        </p:spPr>
      </p:pic>
      <p:pic>
        <p:nvPicPr>
          <p:cNvPr id="15" name="Picture 14">
            <a:extLst>
              <a:ext uri="{FF2B5EF4-FFF2-40B4-BE49-F238E27FC236}">
                <a16:creationId xmlns:a16="http://schemas.microsoft.com/office/drawing/2014/main" id="{FEB7FC6F-C70F-4469-B6D6-83FF1C41AB5C}"/>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510693" y="4295086"/>
            <a:ext cx="236920" cy="400510"/>
          </a:xfrm>
          <a:prstGeom prst="rect">
            <a:avLst/>
          </a:prstGeom>
        </p:spPr>
      </p:pic>
      <p:pic>
        <p:nvPicPr>
          <p:cNvPr id="27" name="Picture 26"/>
          <p:cNvPicPr>
            <a:picLocks noChangeAspect="1"/>
          </p:cNvPicPr>
          <p:nvPr/>
        </p:nvPicPr>
        <p:blipFill>
          <a:blip r:embed="rId28" cstate="print">
            <a:extLst>
              <a:ext uri="{BEBA8EAE-BF5A-486C-A8C5-ECC9F3942E4B}">
                <a14:imgProps xmlns:a14="http://schemas.microsoft.com/office/drawing/2010/main">
                  <a14:imgLayer r:embed="rId29">
                    <a14:imgEffect>
                      <a14:backgroundRemoval t="10000" b="90000" l="0" r="100000">
                        <a14:foregroundMark x1="11094" y1="66719" x2="17344" y2="80000"/>
                        <a14:foregroundMark x1="89844" y1="23281" x2="82031" y2="32031"/>
                      </a14:backgroundRemoval>
                    </a14:imgEffect>
                  </a14:imgLayer>
                </a14:imgProps>
              </a:ext>
              <a:ext uri="{28A0092B-C50C-407E-A947-70E740481C1C}">
                <a14:useLocalDpi xmlns:a14="http://schemas.microsoft.com/office/drawing/2010/main" val="0"/>
              </a:ext>
            </a:extLst>
          </a:blip>
          <a:stretch>
            <a:fillRect/>
          </a:stretch>
        </p:blipFill>
        <p:spPr>
          <a:xfrm rot="20407234">
            <a:off x="97499" y="2063428"/>
            <a:ext cx="1629804" cy="122794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TextBox 1"/>
          <p:cNvSpPr txBox="1"/>
          <p:nvPr/>
        </p:nvSpPr>
        <p:spPr>
          <a:xfrm rot="20406847">
            <a:off x="295224" y="2438828"/>
            <a:ext cx="1686038" cy="369332"/>
          </a:xfrm>
          <a:prstGeom prst="rect">
            <a:avLst/>
          </a:prstGeom>
          <a:noFill/>
        </p:spPr>
        <p:txBody>
          <a:bodyPr wrap="square" rtlCol="0">
            <a:spAutoFit/>
          </a:bodyPr>
          <a:lstStyle/>
          <a:p>
            <a:r>
              <a:rPr lang="en-US" dirty="0">
                <a:solidFill>
                  <a:srgbClr val="FF6699"/>
                </a:solidFill>
                <a:latin typeface="UTM Androgyne" panose="02040603050506020204" pitchFamily="18" charset="0"/>
              </a:rPr>
              <a:t>MĂNGNON</a:t>
            </a:r>
          </a:p>
        </p:txBody>
      </p:sp>
      <p:sp>
        <p:nvSpPr>
          <p:cNvPr id="29" name="Rounded Rectangle 28"/>
          <p:cNvSpPr/>
          <p:nvPr/>
        </p:nvSpPr>
        <p:spPr>
          <a:xfrm>
            <a:off x="2076065" y="3544888"/>
            <a:ext cx="1100666" cy="45188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2076065" y="2929179"/>
            <a:ext cx="1100666" cy="45188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8B8EDFF5-DC0F-49F4-9C3D-795EAC2AF4B2}"/>
              </a:ext>
            </a:extLst>
          </p:cNvPr>
          <p:cNvGrpSpPr/>
          <p:nvPr/>
        </p:nvGrpSpPr>
        <p:grpSpPr>
          <a:xfrm>
            <a:off x="1861688" y="2736471"/>
            <a:ext cx="1585384" cy="1585382"/>
            <a:chOff x="1740753" y="2562737"/>
            <a:chExt cx="1833577" cy="1833577"/>
          </a:xfrm>
        </p:grpSpPr>
        <p:pic>
          <p:nvPicPr>
            <p:cNvPr id="8" name="Picture 7" descr="A picture containing invertebrate, animal&#10;&#10;Description automatically generated">
              <a:extLst>
                <a:ext uri="{FF2B5EF4-FFF2-40B4-BE49-F238E27FC236}">
                  <a16:creationId xmlns:a16="http://schemas.microsoft.com/office/drawing/2014/main" id="{BD256619-9050-494C-92FF-07090FE92261}"/>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740753" y="2562737"/>
              <a:ext cx="1833577" cy="1833577"/>
            </a:xfrm>
            <a:prstGeom prst="rect">
              <a:avLst/>
            </a:prstGeom>
          </p:spPr>
        </p:pic>
        <p:sp>
          <p:nvSpPr>
            <p:cNvPr id="17" name="Rectangle 16">
              <a:extLst>
                <a:ext uri="{FF2B5EF4-FFF2-40B4-BE49-F238E27FC236}">
                  <a16:creationId xmlns:a16="http://schemas.microsoft.com/office/drawing/2014/main" id="{07BE3BC8-6F94-4508-B5F3-94435B1CCB90}"/>
                </a:ext>
              </a:extLst>
            </p:cNvPr>
            <p:cNvSpPr/>
            <p:nvPr/>
          </p:nvSpPr>
          <p:spPr>
            <a:xfrm>
              <a:off x="1860959" y="3141365"/>
              <a:ext cx="1593167" cy="676323"/>
            </a:xfrm>
            <a:prstGeom prst="rect">
              <a:avLst/>
            </a:prstGeom>
          </p:spPr>
          <p:txBody>
            <a:bodyPr wrap="square" anchor="ctr">
              <a:spAutoFit/>
            </a:bodyPr>
            <a:lstStyle/>
            <a:p>
              <a:pPr algn="ctr" defTabSz="914309">
                <a:defRPr/>
              </a:pP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Dân</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ta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phải</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biết</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sử</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ta</a:t>
              </a:r>
            </a:p>
          </p:txBody>
        </p:sp>
      </p:grpSp>
      <p:sp>
        <p:nvSpPr>
          <p:cNvPr id="32" name="Rounded Rectangle 31"/>
          <p:cNvSpPr/>
          <p:nvPr/>
        </p:nvSpPr>
        <p:spPr>
          <a:xfrm>
            <a:off x="10072650" y="4446872"/>
            <a:ext cx="1448789" cy="313152"/>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039031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nodeType="clickEffect">
                                  <p:stCondLst>
                                    <p:cond delay="0"/>
                                  </p:stCondLst>
                                  <p:childTnLst>
                                    <p:anim calcmode="discrete" valueType="str">
                                      <p:cBhvr>
                                        <p:cTn id="6" dur="500" fill="hold"/>
                                        <p:tgtEl>
                                          <p:spTgt spid="12"/>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5"/>
                                            </p:cond>
                                          </p:stCondLst>
                                          <p:endCondLst>
                                            <p:cond evt="onStopAudio" delay="0">
                                              <p:tgtEl>
                                                <p:sldTgt/>
                                              </p:tgtEl>
                                            </p:cond>
                                          </p:endCondLst>
                                        </p:cTn>
                                        <p:tgtEl>
                                          <p:sndTgt r:embed="rId4" name="CLICK.WAV"/>
                                        </p:tgtEl>
                                      </p:cMediaNode>
                                    </p:audio>
                                  </p:subTnLst>
                                </p:cTn>
                              </p:par>
                            </p:childTnLst>
                          </p:cTn>
                        </p:par>
                        <p:par>
                          <p:cTn id="7" fill="hold">
                            <p:stCondLst>
                              <p:cond delay="500"/>
                            </p:stCondLst>
                            <p:childTnLst>
                              <p:par>
                                <p:cTn id="8" presetID="35" presetClass="emph" presetSubtype="0" fill="hold" nodeType="afterEffect">
                                  <p:stCondLst>
                                    <p:cond delay="0"/>
                                  </p:stCondLst>
                                  <p:childTnLst>
                                    <p:anim calcmode="discrete" valueType="str">
                                      <p:cBhvr>
                                        <p:cTn id="9" dur="500" fill="hold"/>
                                        <p:tgtEl>
                                          <p:spTgt spid="11"/>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8"/>
                                            </p:cond>
                                          </p:stCondLst>
                                          <p:endCondLst>
                                            <p:cond evt="onStopAudio" delay="0">
                                              <p:tgtEl>
                                                <p:sldTgt/>
                                              </p:tgtEl>
                                            </p:cond>
                                          </p:endCondLst>
                                        </p:cTn>
                                        <p:tgtEl>
                                          <p:sndTgt r:embed="rId4" name="CLICK.WAV"/>
                                        </p:tgtEl>
                                      </p:cMediaNode>
                                    </p:audio>
                                  </p:subTnLst>
                                </p:cTn>
                              </p:par>
                            </p:childTnLst>
                          </p:cTn>
                        </p:par>
                        <p:par>
                          <p:cTn id="10" fill="hold">
                            <p:stCondLst>
                              <p:cond delay="1000"/>
                            </p:stCondLst>
                            <p:childTnLst>
                              <p:par>
                                <p:cTn id="11" presetID="35" presetClass="emph" presetSubtype="0" fill="hold" nodeType="afterEffect">
                                  <p:stCondLst>
                                    <p:cond delay="0"/>
                                  </p:stCondLst>
                                  <p:childTnLst>
                                    <p:anim calcmode="discrete" valueType="str">
                                      <p:cBhvr>
                                        <p:cTn id="12" dur="500" fill="hold"/>
                                        <p:tgtEl>
                                          <p:spTgt spid="10"/>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1"/>
                                            </p:cond>
                                          </p:stCondLst>
                                          <p:endCondLst>
                                            <p:cond evt="onStopAudio" delay="0">
                                              <p:tgtEl>
                                                <p:sldTgt/>
                                              </p:tgtEl>
                                            </p:cond>
                                          </p:endCondLst>
                                        </p:cTn>
                                        <p:tgtEl>
                                          <p:sndTgt r:embed="rId4" name="CLICK.WAV"/>
                                        </p:tgtEl>
                                      </p:cMediaNode>
                                    </p:audio>
                                  </p:subTnLst>
                                </p:cTn>
                              </p:par>
                            </p:childTnLst>
                          </p:cTn>
                        </p:par>
                        <p:par>
                          <p:cTn id="13" fill="hold">
                            <p:stCondLst>
                              <p:cond delay="1500"/>
                            </p:stCondLst>
                            <p:childTnLst>
                              <p:par>
                                <p:cTn id="14" presetID="35" presetClass="emph" presetSubtype="0" fill="hold" nodeType="afterEffect">
                                  <p:stCondLst>
                                    <p:cond delay="0"/>
                                  </p:stCondLst>
                                  <p:childTnLst>
                                    <p:anim calcmode="discrete" valueType="str">
                                      <p:cBhvr>
                                        <p:cTn id="15" dur="500" fill="hold"/>
                                        <p:tgtEl>
                                          <p:spTgt spid="9"/>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4"/>
                                            </p:cond>
                                          </p:stCondLst>
                                          <p:endCondLst>
                                            <p:cond evt="onStopAudio" delay="0">
                                              <p:tgtEl>
                                                <p:sldTgt/>
                                              </p:tgtEl>
                                            </p:cond>
                                          </p:endCondLst>
                                        </p:cTn>
                                        <p:tgtEl>
                                          <p:sndTgt r:embed="rId4" name="CLICK.WAV"/>
                                        </p:tgtEl>
                                      </p:cMediaNode>
                                    </p:audio>
                                  </p:subTnLst>
                                </p:cTn>
                              </p:par>
                            </p:childTnLst>
                          </p:cTn>
                        </p:par>
                        <p:par>
                          <p:cTn id="16" fill="hold">
                            <p:stCondLst>
                              <p:cond delay="2000"/>
                            </p:stCondLst>
                            <p:childTnLst>
                              <p:par>
                                <p:cTn id="17" presetID="35" presetClass="emph" presetSubtype="0" fill="hold" nodeType="afterEffect">
                                  <p:stCondLst>
                                    <p:cond delay="0"/>
                                  </p:stCondLst>
                                  <p:childTnLst>
                                    <p:anim calcmode="discrete" valueType="str">
                                      <p:cBhvr>
                                        <p:cTn id="18" dur="500" fill="hold"/>
                                        <p:tgtEl>
                                          <p:spTgt spid="10"/>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7"/>
                                            </p:cond>
                                          </p:stCondLst>
                                          <p:endCondLst>
                                            <p:cond evt="onStopAudio" delay="0">
                                              <p:tgtEl>
                                                <p:sldTgt/>
                                              </p:tgtEl>
                                            </p:cond>
                                          </p:endCondLst>
                                        </p:cTn>
                                        <p:tgtEl>
                                          <p:sndTgt r:embed="rId4" name="CLICK.WAV"/>
                                        </p:tgtEl>
                                      </p:cMediaNode>
                                    </p:audio>
                                  </p:subTnLst>
                                </p:cTn>
                              </p:par>
                            </p:childTnLst>
                          </p:cTn>
                        </p:par>
                        <p:par>
                          <p:cTn id="19" fill="hold">
                            <p:stCondLst>
                              <p:cond delay="2500"/>
                            </p:stCondLst>
                            <p:childTnLst>
                              <p:par>
                                <p:cTn id="20" presetID="35" presetClass="emph" presetSubtype="0" fill="hold" nodeType="afterEffect">
                                  <p:stCondLst>
                                    <p:cond delay="0"/>
                                  </p:stCondLst>
                                  <p:childTnLst>
                                    <p:anim calcmode="discrete" valueType="str">
                                      <p:cBhvr>
                                        <p:cTn id="21" dur="500" fill="hold"/>
                                        <p:tgtEl>
                                          <p:spTgt spid="9"/>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0"/>
                                            </p:cond>
                                          </p:stCondLst>
                                          <p:endCondLst>
                                            <p:cond evt="onStopAudio" delay="0">
                                              <p:tgtEl>
                                                <p:sldTgt/>
                                              </p:tgtEl>
                                            </p:cond>
                                          </p:endCondLst>
                                        </p:cTn>
                                        <p:tgtEl>
                                          <p:sndTgt r:embed="rId4" name="CLICK.WAV"/>
                                        </p:tgtEl>
                                      </p:cMediaNode>
                                    </p:audio>
                                  </p:subTnLst>
                                </p:cTn>
                              </p:par>
                            </p:childTnLst>
                          </p:cTn>
                        </p:par>
                        <p:par>
                          <p:cTn id="22" fill="hold">
                            <p:stCondLst>
                              <p:cond delay="3000"/>
                            </p:stCondLst>
                            <p:childTnLst>
                              <p:par>
                                <p:cTn id="23" presetID="35" presetClass="emph" presetSubtype="0" fill="hold" nodeType="afterEffect">
                                  <p:stCondLst>
                                    <p:cond delay="0"/>
                                  </p:stCondLst>
                                  <p:childTnLst>
                                    <p:anim calcmode="discrete" valueType="str">
                                      <p:cBhvr>
                                        <p:cTn id="24" dur="500" fill="hold"/>
                                        <p:tgtEl>
                                          <p:spTgt spid="12"/>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3"/>
                                            </p:cond>
                                          </p:stCondLst>
                                          <p:endCondLst>
                                            <p:cond evt="onStopAudio" delay="0">
                                              <p:tgtEl>
                                                <p:sldTgt/>
                                              </p:tgtEl>
                                            </p:cond>
                                          </p:endCondLst>
                                        </p:cTn>
                                        <p:tgtEl>
                                          <p:sndTgt r:embed="rId4" name="CLICK.WAV"/>
                                        </p:tgtEl>
                                      </p:cMediaNode>
                                    </p:audio>
                                  </p:subTnLst>
                                </p:cTn>
                              </p:par>
                            </p:childTnLst>
                          </p:cTn>
                        </p:par>
                        <p:par>
                          <p:cTn id="25" fill="hold">
                            <p:stCondLst>
                              <p:cond delay="3500"/>
                            </p:stCondLst>
                            <p:childTnLst>
                              <p:par>
                                <p:cTn id="26" presetID="35" presetClass="emph" presetSubtype="0" fill="hold" nodeType="afterEffect">
                                  <p:stCondLst>
                                    <p:cond delay="0"/>
                                  </p:stCondLst>
                                  <p:childTnLst>
                                    <p:anim calcmode="discrete" valueType="str">
                                      <p:cBhvr>
                                        <p:cTn id="27" dur="500" fill="hold"/>
                                        <p:tgtEl>
                                          <p:spTgt spid="11"/>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6"/>
                                            </p:cond>
                                          </p:stCondLst>
                                          <p:endCondLst>
                                            <p:cond evt="onStopAudio" delay="0">
                                              <p:tgtEl>
                                                <p:sldTgt/>
                                              </p:tgtEl>
                                            </p:cond>
                                          </p:endCondLst>
                                        </p:cTn>
                                        <p:tgtEl>
                                          <p:sndTgt r:embed="rId4" name="CLICK.WAV"/>
                                        </p:tgtEl>
                                      </p:cMediaNode>
                                    </p:audio>
                                  </p:subTnLst>
                                </p:cTn>
                              </p:par>
                            </p:childTnLst>
                          </p:cTn>
                        </p:par>
                        <p:par>
                          <p:cTn id="28" fill="hold">
                            <p:stCondLst>
                              <p:cond delay="4000"/>
                            </p:stCondLst>
                            <p:childTnLst>
                              <p:par>
                                <p:cTn id="29" presetID="32" presetClass="emph" presetSubtype="0" fill="hold" nodeType="afterEffect">
                                  <p:stCondLst>
                                    <p:cond delay="0"/>
                                  </p:stCondLst>
                                  <p:childTnLst>
                                    <p:animRot by="120000">
                                      <p:cBhvr>
                                        <p:cTn id="30" dur="100" fill="hold">
                                          <p:stCondLst>
                                            <p:cond delay="0"/>
                                          </p:stCondLst>
                                        </p:cTn>
                                        <p:tgtEl>
                                          <p:spTgt spid="12"/>
                                        </p:tgtEl>
                                        <p:attrNameLst>
                                          <p:attrName>r</p:attrName>
                                        </p:attrNameLst>
                                      </p:cBhvr>
                                    </p:animRot>
                                    <p:animRot by="-240000">
                                      <p:cBhvr>
                                        <p:cTn id="31" dur="200" fill="hold">
                                          <p:stCondLst>
                                            <p:cond delay="200"/>
                                          </p:stCondLst>
                                        </p:cTn>
                                        <p:tgtEl>
                                          <p:spTgt spid="12"/>
                                        </p:tgtEl>
                                        <p:attrNameLst>
                                          <p:attrName>r</p:attrName>
                                        </p:attrNameLst>
                                      </p:cBhvr>
                                    </p:animRot>
                                    <p:animRot by="240000">
                                      <p:cBhvr>
                                        <p:cTn id="32" dur="200" fill="hold">
                                          <p:stCondLst>
                                            <p:cond delay="400"/>
                                          </p:stCondLst>
                                        </p:cTn>
                                        <p:tgtEl>
                                          <p:spTgt spid="12"/>
                                        </p:tgtEl>
                                        <p:attrNameLst>
                                          <p:attrName>r</p:attrName>
                                        </p:attrNameLst>
                                      </p:cBhvr>
                                    </p:animRot>
                                    <p:animRot by="-240000">
                                      <p:cBhvr>
                                        <p:cTn id="33" dur="200" fill="hold">
                                          <p:stCondLst>
                                            <p:cond delay="600"/>
                                          </p:stCondLst>
                                        </p:cTn>
                                        <p:tgtEl>
                                          <p:spTgt spid="12"/>
                                        </p:tgtEl>
                                        <p:attrNameLst>
                                          <p:attrName>r</p:attrName>
                                        </p:attrNameLst>
                                      </p:cBhvr>
                                    </p:animRot>
                                    <p:animRot by="120000">
                                      <p:cBhvr>
                                        <p:cTn id="34" dur="200" fill="hold">
                                          <p:stCondLst>
                                            <p:cond delay="800"/>
                                          </p:stCondLst>
                                        </p:cTn>
                                        <p:tgtEl>
                                          <p:spTgt spid="12"/>
                                        </p:tgtEl>
                                        <p:attrNameLst>
                                          <p:attrName>r</p:attrName>
                                        </p:attrNameLst>
                                      </p:cBhvr>
                                    </p:animRot>
                                  </p:childTnLst>
                                  <p:subTnLst>
                                    <p:audio>
                                      <p:cMediaNode>
                                        <p:cTn display="0" masterRel="sameClick">
                                          <p:stCondLst>
                                            <p:cond evt="begin" delay="0">
                                              <p:tn val="29"/>
                                            </p:cond>
                                          </p:stCondLst>
                                          <p:endCondLst>
                                            <p:cond evt="onStopAudio" delay="0">
                                              <p:tgtEl>
                                                <p:sldTgt/>
                                              </p:tgtEl>
                                            </p:cond>
                                          </p:endCondLst>
                                        </p:cTn>
                                        <p:tgtEl>
                                          <p:sndTgt r:embed="rId5" name="Check mark.wav"/>
                                        </p:tgtEl>
                                      </p:cMediaNode>
                                    </p:audio>
                                  </p:sub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2" presetClass="entr" presetSubtype="4" fill="hold"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1" presetClass="exit" presetSubtype="0" fill="hold" nodeType="withEffect">
                                  <p:stCondLst>
                                    <p:cond delay="1000"/>
                                  </p:stCondLst>
                                  <p:childTnLst>
                                    <p:set>
                                      <p:cBhvr>
                                        <p:cTn id="42" dur="1" fill="hold">
                                          <p:stCondLst>
                                            <p:cond delay="0"/>
                                          </p:stCondLst>
                                        </p:cTn>
                                        <p:tgtEl>
                                          <p:spTgt spid="14"/>
                                        </p:tgtEl>
                                        <p:attrNameLst>
                                          <p:attrName>style.visibility</p:attrName>
                                        </p:attrNameLst>
                                      </p:cBhvr>
                                      <p:to>
                                        <p:strVal val="hidden"/>
                                      </p:to>
                                    </p:set>
                                  </p:childTnLst>
                                </p:cTn>
                              </p:par>
                              <p:par>
                                <p:cTn id="43" presetID="10" presetClass="exit" presetSubtype="0" fill="hold" nodeType="withEffect">
                                  <p:stCondLst>
                                    <p:cond delay="1000"/>
                                  </p:stCondLst>
                                  <p:childTnLst>
                                    <p:animEffect transition="out" filter="fade">
                                      <p:cBhvr>
                                        <p:cTn id="44" dur="500"/>
                                        <p:tgtEl>
                                          <p:spTgt spid="11"/>
                                        </p:tgtEl>
                                      </p:cBhvr>
                                    </p:animEffect>
                                    <p:set>
                                      <p:cBhvr>
                                        <p:cTn id="45" dur="1" fill="hold">
                                          <p:stCondLst>
                                            <p:cond delay="499"/>
                                          </p:stCondLst>
                                        </p:cTn>
                                        <p:tgtEl>
                                          <p:spTgt spid="11"/>
                                        </p:tgtEl>
                                        <p:attrNameLst>
                                          <p:attrName>style.visibility</p:attrName>
                                        </p:attrNameLst>
                                      </p:cBhvr>
                                      <p:to>
                                        <p:strVal val="hidden"/>
                                      </p:to>
                                    </p:set>
                                  </p:childTnLst>
                                </p:cTn>
                              </p:par>
                              <p:par>
                                <p:cTn id="46" presetID="10" presetClass="exit" presetSubtype="0" fill="hold" nodeType="withEffect">
                                  <p:stCondLst>
                                    <p:cond delay="1000"/>
                                  </p:stCondLst>
                                  <p:childTnLst>
                                    <p:animEffect transition="out" filter="fade">
                                      <p:cBhvr>
                                        <p:cTn id="47" dur="500"/>
                                        <p:tgtEl>
                                          <p:spTgt spid="10"/>
                                        </p:tgtEl>
                                      </p:cBhvr>
                                    </p:animEffect>
                                    <p:set>
                                      <p:cBhvr>
                                        <p:cTn id="48" dur="1" fill="hold">
                                          <p:stCondLst>
                                            <p:cond delay="499"/>
                                          </p:stCondLst>
                                        </p:cTn>
                                        <p:tgtEl>
                                          <p:spTgt spid="10"/>
                                        </p:tgtEl>
                                        <p:attrNameLst>
                                          <p:attrName>style.visibility</p:attrName>
                                        </p:attrNameLst>
                                      </p:cBhvr>
                                      <p:to>
                                        <p:strVal val="hidden"/>
                                      </p:to>
                                    </p:set>
                                  </p:childTnLst>
                                </p:cTn>
                              </p:par>
                              <p:par>
                                <p:cTn id="49" presetID="10" presetClass="exit" presetSubtype="0" fill="hold" nodeType="withEffect">
                                  <p:stCondLst>
                                    <p:cond delay="1000"/>
                                  </p:stCondLst>
                                  <p:childTnLst>
                                    <p:animEffect transition="out" filter="fade">
                                      <p:cBhvr>
                                        <p:cTn id="50" dur="500"/>
                                        <p:tgtEl>
                                          <p:spTgt spid="9"/>
                                        </p:tgtEl>
                                      </p:cBhvr>
                                    </p:animEffect>
                                    <p:set>
                                      <p:cBhvr>
                                        <p:cTn id="51" dur="1" fill="hold">
                                          <p:stCondLst>
                                            <p:cond delay="499"/>
                                          </p:stCondLst>
                                        </p:cTn>
                                        <p:tgtEl>
                                          <p:spTgt spid="9"/>
                                        </p:tgtEl>
                                        <p:attrNameLst>
                                          <p:attrName>style.visibility</p:attrName>
                                        </p:attrNameLst>
                                      </p:cBhvr>
                                      <p:to>
                                        <p:strVal val="hidden"/>
                                      </p:to>
                                    </p:set>
                                  </p:childTnLst>
                                </p:cTn>
                              </p:par>
                            </p:childTnLst>
                          </p:cTn>
                        </p:par>
                        <p:par>
                          <p:cTn id="52" fill="hold">
                            <p:stCondLst>
                              <p:cond delay="5500"/>
                            </p:stCondLst>
                            <p:childTnLst>
                              <p:par>
                                <p:cTn id="53" presetID="64" presetClass="path" presetSubtype="0" accel="50000" decel="50000" fill="hold" nodeType="afterEffect">
                                  <p:stCondLst>
                                    <p:cond delay="0"/>
                                  </p:stCondLst>
                                  <p:childTnLst>
                                    <p:animMotion origin="layout" path="M -4.79167E-6 -1.48148E-6 L 0.39623 -0.50324 " pathEditMode="relative" rAng="0" ptsTypes="AA">
                                      <p:cBhvr>
                                        <p:cTn id="54" dur="2000" fill="hold"/>
                                        <p:tgtEl>
                                          <p:spTgt spid="12"/>
                                        </p:tgtEl>
                                        <p:attrNameLst>
                                          <p:attrName>ppt_x</p:attrName>
                                          <p:attrName>ppt_y</p:attrName>
                                        </p:attrNameLst>
                                      </p:cBhvr>
                                      <p:rCtr x="19805" y="-25162"/>
                                    </p:animMotion>
                                  </p:childTnLst>
                                  <p:subTnLst>
                                    <p:audio>
                                      <p:cMediaNode>
                                        <p:cTn display="0" masterRel="sameClick">
                                          <p:stCondLst>
                                            <p:cond evt="begin" delay="0">
                                              <p:tn val="53"/>
                                            </p:cond>
                                          </p:stCondLst>
                                          <p:endCondLst>
                                            <p:cond evt="onStopAudio" delay="0">
                                              <p:tgtEl>
                                                <p:sldTgt/>
                                              </p:tgtEl>
                                            </p:cond>
                                          </p:endCondLst>
                                        </p:cTn>
                                        <p:tgtEl>
                                          <p:sndTgt r:embed="rId6" name="CHIMES.WAV"/>
                                        </p:tgtEl>
                                      </p:cMediaNode>
                                    </p:audio>
                                  </p:subTnLst>
                                </p:cTn>
                              </p:par>
                            </p:childTnLst>
                          </p:cTn>
                        </p:par>
                        <p:par>
                          <p:cTn id="55" fill="hold">
                            <p:stCondLst>
                              <p:cond delay="7500"/>
                            </p:stCondLst>
                            <p:childTnLst>
                              <p:par>
                                <p:cTn id="56" presetID="6" presetClass="emph" presetSubtype="0" fill="hold" nodeType="afterEffect">
                                  <p:stCondLst>
                                    <p:cond delay="0"/>
                                  </p:stCondLst>
                                  <p:childTnLst>
                                    <p:animScale>
                                      <p:cBhvr>
                                        <p:cTn id="57" dur="1000" fill="hold"/>
                                        <p:tgtEl>
                                          <p:spTgt spid="12"/>
                                        </p:tgtEl>
                                      </p:cBhvr>
                                      <p:by x="300000" y="300000"/>
                                    </p:animScale>
                                  </p:childTnLst>
                                </p:cTn>
                              </p:par>
                              <p:par>
                                <p:cTn id="58" presetID="8" presetClass="emph" presetSubtype="0" fill="hold" nodeType="withEffect">
                                  <p:stCondLst>
                                    <p:cond delay="0"/>
                                  </p:stCondLst>
                                  <p:childTnLst>
                                    <p:animRot by="21600000">
                                      <p:cBhvr>
                                        <p:cTn id="59" dur="4000" fill="hold"/>
                                        <p:tgtEl>
                                          <p:spTgt spid="12"/>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7" name="APPLAUSE.WAV"/>
                                        </p:tgtEl>
                                      </p:cMediaNode>
                                    </p:audio>
                                  </p:subTnLst>
                                </p:cTn>
                              </p:par>
                            </p:childTnLst>
                          </p:cTn>
                        </p:par>
                        <p:par>
                          <p:cTn id="60" fill="hold">
                            <p:stCondLst>
                              <p:cond delay="11500"/>
                            </p:stCondLst>
                            <p:childTnLst>
                              <p:par>
                                <p:cTn id="61" presetID="42" presetClass="path" presetSubtype="0" accel="50000" decel="50000" fill="hold" nodeType="afterEffect">
                                  <p:stCondLst>
                                    <p:cond delay="0"/>
                                  </p:stCondLst>
                                  <p:childTnLst>
                                    <p:animMotion origin="layout" path="M 0.39623 -0.50324 L 0.13894 -0.24722 " pathEditMode="relative" rAng="0" ptsTypes="AA">
                                      <p:cBhvr>
                                        <p:cTn id="62" dur="2000" fill="hold"/>
                                        <p:tgtEl>
                                          <p:spTgt spid="12"/>
                                        </p:tgtEl>
                                        <p:attrNameLst>
                                          <p:attrName>ppt_x</p:attrName>
                                          <p:attrName>ppt_y</p:attrName>
                                        </p:attrNameLst>
                                      </p:cBhvr>
                                      <p:rCtr x="-12865" y="12801"/>
                                    </p:animMotion>
                                  </p:childTnLst>
                                  <p:subTnLst>
                                    <p:audio>
                                      <p:cMediaNode>
                                        <p:cTn display="0" masterRel="sameClick">
                                          <p:stCondLst>
                                            <p:cond evt="begin" delay="0">
                                              <p:tn val="61"/>
                                            </p:cond>
                                          </p:stCondLst>
                                          <p:endCondLst>
                                            <p:cond evt="onStopAudio" delay="0">
                                              <p:tgtEl>
                                                <p:sldTgt/>
                                              </p:tgtEl>
                                            </p:cond>
                                          </p:endCondLst>
                                        </p:cTn>
                                        <p:tgtEl>
                                          <p:sndTgt r:embed="rId6" name="CHIMES.WAV"/>
                                        </p:tgtEl>
                                      </p:cMediaNode>
                                    </p:audio>
                                  </p:subTnLst>
                                </p:cTn>
                              </p:par>
                              <p:par>
                                <p:cTn id="63" presetID="6" presetClass="emph" presetSubtype="0" fill="hold" nodeType="withEffect">
                                  <p:stCondLst>
                                    <p:cond delay="0"/>
                                  </p:stCondLst>
                                  <p:childTnLst>
                                    <p:animScale>
                                      <p:cBhvr>
                                        <p:cTn id="64" dur="2000" fill="hold"/>
                                        <p:tgtEl>
                                          <p:spTgt spid="12"/>
                                        </p:tgtEl>
                                      </p:cBhvr>
                                      <p:by x="20000" y="20000"/>
                                    </p:animScale>
                                  </p:childTnLst>
                                </p:cTn>
                              </p:par>
                              <p:par>
                                <p:cTn id="65" presetID="8" presetClass="emph" presetSubtype="0" fill="hold" nodeType="withEffect">
                                  <p:stCondLst>
                                    <p:cond delay="0"/>
                                  </p:stCondLst>
                                  <p:childTnLst>
                                    <p:animRot by="-1800000">
                                      <p:cBhvr>
                                        <p:cTn id="66" dur="2000" fill="hold"/>
                                        <p:tgtEl>
                                          <p:spTgt spid="12"/>
                                        </p:tgtEl>
                                        <p:attrNameLst>
                                          <p:attrName>r</p:attrName>
                                        </p:attrNameLst>
                                      </p:cBhvr>
                                    </p:animRot>
                                  </p:childTnLst>
                                </p:cTn>
                              </p:par>
                              <p:par>
                                <p:cTn id="67" presetID="22" presetClass="exit" presetSubtype="8" fill="hold" nodeType="withEffect">
                                  <p:stCondLst>
                                    <p:cond delay="1750"/>
                                  </p:stCondLst>
                                  <p:childTnLst>
                                    <p:animEffect transition="out" filter="wipe(left)">
                                      <p:cBhvr>
                                        <p:cTn id="68" dur="250"/>
                                        <p:tgtEl>
                                          <p:spTgt spid="12"/>
                                        </p:tgtEl>
                                      </p:cBhvr>
                                    </p:animEffect>
                                    <p:set>
                                      <p:cBhvr>
                                        <p:cTn id="69" dur="1" fill="hold">
                                          <p:stCondLst>
                                            <p:cond delay="249"/>
                                          </p:stCondLst>
                                        </p:cTn>
                                        <p:tgtEl>
                                          <p:spTgt spid="12"/>
                                        </p:tgtEl>
                                        <p:attrNameLst>
                                          <p:attrName>style.visibility</p:attrName>
                                        </p:attrNameLst>
                                      </p:cBhvr>
                                      <p:to>
                                        <p:strVal val="hidden"/>
                                      </p:to>
                                    </p:set>
                                  </p:childTnLst>
                                </p:cTn>
                              </p:par>
                              <p:par>
                                <p:cTn id="70" presetID="53" presetClass="exit" presetSubtype="32" fill="hold" nodeType="withEffect">
                                  <p:stCondLst>
                                    <p:cond delay="1750"/>
                                  </p:stCondLst>
                                  <p:childTnLst>
                                    <p:anim calcmode="lin" valueType="num">
                                      <p:cBhvr>
                                        <p:cTn id="71" dur="250"/>
                                        <p:tgtEl>
                                          <p:spTgt spid="12"/>
                                        </p:tgtEl>
                                        <p:attrNameLst>
                                          <p:attrName>ppt_w</p:attrName>
                                        </p:attrNameLst>
                                      </p:cBhvr>
                                      <p:tavLst>
                                        <p:tav tm="0">
                                          <p:val>
                                            <p:strVal val="ppt_w"/>
                                          </p:val>
                                        </p:tav>
                                        <p:tav tm="100000">
                                          <p:val>
                                            <p:fltVal val="0"/>
                                          </p:val>
                                        </p:tav>
                                      </p:tavLst>
                                    </p:anim>
                                    <p:anim calcmode="lin" valueType="num">
                                      <p:cBhvr>
                                        <p:cTn id="72" dur="250"/>
                                        <p:tgtEl>
                                          <p:spTgt spid="12"/>
                                        </p:tgtEl>
                                        <p:attrNameLst>
                                          <p:attrName>ppt_h</p:attrName>
                                        </p:attrNameLst>
                                      </p:cBhvr>
                                      <p:tavLst>
                                        <p:tav tm="0">
                                          <p:val>
                                            <p:strVal val="ppt_h"/>
                                          </p:val>
                                        </p:tav>
                                        <p:tav tm="100000">
                                          <p:val>
                                            <p:fltVal val="0"/>
                                          </p:val>
                                        </p:tav>
                                      </p:tavLst>
                                    </p:anim>
                                    <p:animEffect transition="out" filter="fade">
                                      <p:cBhvr>
                                        <p:cTn id="73" dur="250"/>
                                        <p:tgtEl>
                                          <p:spTgt spid="12"/>
                                        </p:tgtEl>
                                      </p:cBhvr>
                                    </p:animEffect>
                                    <p:set>
                                      <p:cBhvr>
                                        <p:cTn id="74" dur="1" fill="hold">
                                          <p:stCondLst>
                                            <p:cond delay="249"/>
                                          </p:stCondLst>
                                        </p:cTn>
                                        <p:tgtEl>
                                          <p:spTgt spid="12"/>
                                        </p:tgtEl>
                                        <p:attrNameLst>
                                          <p:attrName>style.visibility</p:attrName>
                                        </p:attrNameLst>
                                      </p:cBhvr>
                                      <p:to>
                                        <p:strVal val="hidden"/>
                                      </p:to>
                                    </p:set>
                                  </p:childTnLst>
                                </p:cTn>
                              </p:par>
                              <p:par>
                                <p:cTn id="75" presetID="55" presetClass="entr" presetSubtype="0" fill="hold" nodeType="withEffect">
                                  <p:stCondLst>
                                    <p:cond delay="1800"/>
                                  </p:stCondLst>
                                  <p:childTnLst>
                                    <p:set>
                                      <p:cBhvr>
                                        <p:cTn id="76" dur="1" fill="hold">
                                          <p:stCondLst>
                                            <p:cond delay="0"/>
                                          </p:stCondLst>
                                        </p:cTn>
                                        <p:tgtEl>
                                          <p:spTgt spid="15"/>
                                        </p:tgtEl>
                                        <p:attrNameLst>
                                          <p:attrName>style.visibility</p:attrName>
                                        </p:attrNameLst>
                                      </p:cBhvr>
                                      <p:to>
                                        <p:strVal val="visible"/>
                                      </p:to>
                                    </p:set>
                                    <p:anim calcmode="lin" valueType="num">
                                      <p:cBhvr>
                                        <p:cTn id="77" dur="250" fill="hold"/>
                                        <p:tgtEl>
                                          <p:spTgt spid="15"/>
                                        </p:tgtEl>
                                        <p:attrNameLst>
                                          <p:attrName>ppt_w</p:attrName>
                                        </p:attrNameLst>
                                      </p:cBhvr>
                                      <p:tavLst>
                                        <p:tav tm="0">
                                          <p:val>
                                            <p:strVal val="#ppt_w*0.70"/>
                                          </p:val>
                                        </p:tav>
                                        <p:tav tm="100000">
                                          <p:val>
                                            <p:strVal val="#ppt_w"/>
                                          </p:val>
                                        </p:tav>
                                      </p:tavLst>
                                    </p:anim>
                                    <p:anim calcmode="lin" valueType="num">
                                      <p:cBhvr>
                                        <p:cTn id="78" dur="250" fill="hold"/>
                                        <p:tgtEl>
                                          <p:spTgt spid="15"/>
                                        </p:tgtEl>
                                        <p:attrNameLst>
                                          <p:attrName>ppt_h</p:attrName>
                                        </p:attrNameLst>
                                      </p:cBhvr>
                                      <p:tavLst>
                                        <p:tav tm="0">
                                          <p:val>
                                            <p:strVal val="#ppt_h"/>
                                          </p:val>
                                        </p:tav>
                                        <p:tav tm="100000">
                                          <p:val>
                                            <p:strVal val="#ppt_h"/>
                                          </p:val>
                                        </p:tav>
                                      </p:tavLst>
                                    </p:anim>
                                    <p:animEffect transition="in" filter="fade">
                                      <p:cBhvr>
                                        <p:cTn id="79" dur="250"/>
                                        <p:tgtEl>
                                          <p:spTgt spid="15"/>
                                        </p:tgtEl>
                                      </p:cBhvr>
                                    </p:animEffect>
                                  </p:childTnLst>
                                  <p:subTnLst>
                                    <p:audio>
                                      <p:cMediaNode>
                                        <p:cTn display="0" masterRel="sameClick">
                                          <p:stCondLst>
                                            <p:cond evt="begin" delay="0">
                                              <p:tn val="75"/>
                                            </p:cond>
                                          </p:stCondLst>
                                          <p:endCondLst>
                                            <p:cond evt="onStopAudio" delay="0">
                                              <p:tgtEl>
                                                <p:sldTgt/>
                                              </p:tgtEl>
                                            </p:cond>
                                          </p:endCondLst>
                                        </p:cTn>
                                        <p:tgtEl>
                                          <p:sndTgt r:embed="rId8" name="CASHREG.WAV"/>
                                        </p:tgtEl>
                                      </p:cMediaNode>
                                    </p:audio>
                                  </p:subTnLst>
                                </p:cTn>
                              </p:par>
                              <p:par>
                                <p:cTn id="80" presetID="8" presetClass="emph" presetSubtype="0" fill="hold" nodeType="withEffect">
                                  <p:stCondLst>
                                    <p:cond delay="3000"/>
                                  </p:stCondLst>
                                  <p:childTnLst>
                                    <p:animRot by="21600000">
                                      <p:cBhvr>
                                        <p:cTn id="81" dur="4000" fill="hold"/>
                                        <p:tgtEl>
                                          <p:spTgt spid="15"/>
                                        </p:tgtEl>
                                        <p:attrNameLst>
                                          <p:attrName>r</p:attrName>
                                        </p:attrNameLst>
                                      </p:cBhvr>
                                    </p:animRot>
                                  </p:childTnLst>
                                  <p:subTnLst>
                                    <p:audio>
                                      <p:cMediaNode>
                                        <p:cTn display="0" masterRel="sameClick">
                                          <p:stCondLst>
                                            <p:cond evt="begin" delay="0">
                                              <p:tn val="80"/>
                                            </p:cond>
                                          </p:stCondLst>
                                          <p:endCondLst>
                                            <p:cond evt="onStopAudio" delay="0">
                                              <p:tgtEl>
                                                <p:sldTgt/>
                                              </p:tgtEl>
                                            </p:cond>
                                          </p:endCondLst>
                                        </p:cTn>
                                        <p:tgtEl>
                                          <p:sndTgt r:embed="rId9" name="wheelspin.wav"/>
                                        </p:tgtEl>
                                      </p:cMediaNode>
                                    </p:audio>
                                  </p:subTnLst>
                                </p:cTn>
                              </p:par>
                            </p:childTnLst>
                          </p:cTn>
                        </p:par>
                        <p:par>
                          <p:cTn id="82" fill="hold">
                            <p:stCondLst>
                              <p:cond delay="18500"/>
                            </p:stCondLst>
                            <p:childTnLst>
                              <p:par>
                                <p:cTn id="83" presetID="1" presetClass="exit" presetSubtype="0" fill="hold" nodeType="afterEffect">
                                  <p:stCondLst>
                                    <p:cond delay="0"/>
                                  </p:stCondLst>
                                  <p:childTnLst>
                                    <p:set>
                                      <p:cBhvr>
                                        <p:cTn id="84" dur="1" fill="hold">
                                          <p:stCondLst>
                                            <p:cond delay="0"/>
                                          </p:stCondLst>
                                        </p:cTn>
                                        <p:tgtEl>
                                          <p:spTgt spid="3"/>
                                        </p:tgtEl>
                                        <p:attrNameLst>
                                          <p:attrName>style.visibility</p:attrName>
                                        </p:attrNameLst>
                                      </p:cBhvr>
                                      <p:to>
                                        <p:strVal val="hidden"/>
                                      </p:to>
                                    </p:set>
                                  </p:childTnLst>
                                  <p:subTnLst>
                                    <p:audio>
                                      <p:cMediaNode>
                                        <p:cTn display="0" masterRel="sameClick">
                                          <p:stCondLst>
                                            <p:cond evt="begin" delay="0">
                                              <p:tn val="83"/>
                                            </p:cond>
                                          </p:stCondLst>
                                          <p:endCondLst>
                                            <p:cond evt="onStopAudio" delay="0">
                                              <p:tgtEl>
                                                <p:sldTgt/>
                                              </p:tgtEl>
                                            </p:cond>
                                          </p:endCondLst>
                                        </p:cTn>
                                        <p:tgtEl>
                                          <p:sndTgt r:embed="rId8" name="CASHREG.WAV"/>
                                        </p:tgtEl>
                                      </p:cMediaNode>
                                    </p:audio>
                                  </p:subTnLst>
                                </p:cTn>
                              </p:par>
                              <p:par>
                                <p:cTn id="85" presetID="1" presetClass="entr" presetSubtype="0" fill="hold" nodeType="withEffect">
                                  <p:stCondLst>
                                    <p:cond delay="0"/>
                                  </p:stCondLst>
                                  <p:childTnLst>
                                    <p:set>
                                      <p:cBhvr>
                                        <p:cTn id="86" dur="1" fill="hold">
                                          <p:stCondLst>
                                            <p:cond delay="0"/>
                                          </p:stCondLst>
                                        </p:cTn>
                                        <p:tgtEl>
                                          <p:spTgt spid="4"/>
                                        </p:tgtEl>
                                        <p:attrNameLst>
                                          <p:attrName>style.visibility</p:attrName>
                                        </p:attrNameLst>
                                      </p:cBhvr>
                                      <p:to>
                                        <p:strVal val="visible"/>
                                      </p:to>
                                    </p:set>
                                  </p:childTnLst>
                                </p:cTn>
                              </p:par>
                              <p:par>
                                <p:cTn id="87" presetID="10" presetClass="entr" presetSubtype="0" fill="hold" nodeType="with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500"/>
                                        <p:tgtEl>
                                          <p:spTgt spid="31"/>
                                        </p:tgtEl>
                                      </p:cBhvr>
                                    </p:animEffect>
                                  </p:childTnLst>
                                </p:cTn>
                              </p:par>
                            </p:childTnLst>
                          </p:cTn>
                        </p:par>
                        <p:par>
                          <p:cTn id="90" fill="hold">
                            <p:stCondLst>
                              <p:cond delay="19000"/>
                            </p:stCondLst>
                            <p:childTnLst>
                              <p:par>
                                <p:cTn id="91" presetID="22" presetClass="entr" presetSubtype="4" fill="hold" grpId="0"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wipe(down)">
                                      <p:cBhvr>
                                        <p:cTn id="93" dur="10"/>
                                        <p:tgtEl>
                                          <p:spTgt spid="30"/>
                                        </p:tgtEl>
                                      </p:cBhvr>
                                    </p:animEffect>
                                  </p:childTnLst>
                                </p:cTn>
                              </p:par>
                              <p:par>
                                <p:cTn id="94" presetID="42" presetClass="entr" presetSubtype="0" fill="hold" nodeType="withEffect">
                                  <p:stCondLst>
                                    <p:cond delay="2250"/>
                                  </p:stCondLst>
                                  <p:childTnLst>
                                    <p:set>
                                      <p:cBhvr>
                                        <p:cTn id="95" dur="1" fill="hold">
                                          <p:stCondLst>
                                            <p:cond delay="0"/>
                                          </p:stCondLst>
                                        </p:cTn>
                                        <p:tgtEl>
                                          <p:spTgt spid="18"/>
                                        </p:tgtEl>
                                        <p:attrNameLst>
                                          <p:attrName>style.visibility</p:attrName>
                                        </p:attrNameLst>
                                      </p:cBhvr>
                                      <p:to>
                                        <p:strVal val="visible"/>
                                      </p:to>
                                    </p:set>
                                    <p:animEffect transition="in" filter="fade">
                                      <p:cBhvr>
                                        <p:cTn id="96" dur="1000"/>
                                        <p:tgtEl>
                                          <p:spTgt spid="18"/>
                                        </p:tgtEl>
                                      </p:cBhvr>
                                    </p:animEffect>
                                    <p:anim calcmode="lin" valueType="num">
                                      <p:cBhvr>
                                        <p:cTn id="97" dur="1000" fill="hold"/>
                                        <p:tgtEl>
                                          <p:spTgt spid="18"/>
                                        </p:tgtEl>
                                        <p:attrNameLst>
                                          <p:attrName>ppt_x</p:attrName>
                                        </p:attrNameLst>
                                      </p:cBhvr>
                                      <p:tavLst>
                                        <p:tav tm="0">
                                          <p:val>
                                            <p:strVal val="#ppt_x"/>
                                          </p:val>
                                        </p:tav>
                                        <p:tav tm="100000">
                                          <p:val>
                                            <p:strVal val="#ppt_x"/>
                                          </p:val>
                                        </p:tav>
                                      </p:tavLst>
                                    </p:anim>
                                    <p:anim calcmode="lin" valueType="num">
                                      <p:cBhvr>
                                        <p:cTn id="98" dur="1000" fill="hold"/>
                                        <p:tgtEl>
                                          <p:spTgt spid="18"/>
                                        </p:tgtEl>
                                        <p:attrNameLst>
                                          <p:attrName>ppt_y</p:attrName>
                                        </p:attrNameLst>
                                      </p:cBhvr>
                                      <p:tavLst>
                                        <p:tav tm="0">
                                          <p:val>
                                            <p:strVal val="#ppt_y+.1"/>
                                          </p:val>
                                        </p:tav>
                                        <p:tav tm="100000">
                                          <p:val>
                                            <p:strVal val="#ppt_y"/>
                                          </p:val>
                                        </p:tav>
                                      </p:tavLst>
                                    </p:anim>
                                  </p:childTnLst>
                                </p:cTn>
                              </p:par>
                              <p:par>
                                <p:cTn id="99" presetID="12" presetClass="entr" presetSubtype="4" fill="hold" nodeType="withEffect">
                                  <p:stCondLst>
                                    <p:cond delay="2250"/>
                                  </p:stCondLst>
                                  <p:childTnLst>
                                    <p:set>
                                      <p:cBhvr>
                                        <p:cTn id="100" dur="1" fill="hold">
                                          <p:stCondLst>
                                            <p:cond delay="0"/>
                                          </p:stCondLst>
                                        </p:cTn>
                                        <p:tgtEl>
                                          <p:spTgt spid="18"/>
                                        </p:tgtEl>
                                        <p:attrNameLst>
                                          <p:attrName>style.visibility</p:attrName>
                                        </p:attrNameLst>
                                      </p:cBhvr>
                                      <p:to>
                                        <p:strVal val="visible"/>
                                      </p:to>
                                    </p:set>
                                    <p:anim calcmode="lin" valueType="num">
                                      <p:cBhvr additive="base">
                                        <p:cTn id="101" dur="500"/>
                                        <p:tgtEl>
                                          <p:spTgt spid="18"/>
                                        </p:tgtEl>
                                        <p:attrNameLst>
                                          <p:attrName>ppt_y</p:attrName>
                                        </p:attrNameLst>
                                      </p:cBhvr>
                                      <p:tavLst>
                                        <p:tav tm="0">
                                          <p:val>
                                            <p:strVal val="#ppt_y+#ppt_h*1.125000"/>
                                          </p:val>
                                        </p:tav>
                                        <p:tav tm="100000">
                                          <p:val>
                                            <p:strVal val="#ppt_y"/>
                                          </p:val>
                                        </p:tav>
                                      </p:tavLst>
                                    </p:anim>
                                    <p:animEffect transition="in" filter="wipe(up)">
                                      <p:cBhvr>
                                        <p:cTn id="102" dur="500"/>
                                        <p:tgtEl>
                                          <p:spTgt spid="18"/>
                                        </p:tgtEl>
                                      </p:cBhvr>
                                    </p:animEffect>
                                  </p:childTnLst>
                                </p:cTn>
                              </p:par>
                              <p:par>
                                <p:cTn id="103" presetID="64" presetClass="path" presetSubtype="0" repeatCount="indefinite" accel="50000" decel="50000" autoRev="1" fill="hold" nodeType="withEffect">
                                  <p:stCondLst>
                                    <p:cond delay="2250"/>
                                  </p:stCondLst>
                                  <p:childTnLst>
                                    <p:animMotion origin="layout" path="M 3.31554E-6 -4.24439E-6 L 3.31554E-6 -0.01944 " pathEditMode="relative" rAng="0" ptsTypes="AA">
                                      <p:cBhvr>
                                        <p:cTn id="104" dur="1000" fill="hold"/>
                                        <p:tgtEl>
                                          <p:spTgt spid="18"/>
                                        </p:tgtEl>
                                        <p:attrNameLst>
                                          <p:attrName>ppt_x</p:attrName>
                                          <p:attrName>ppt_y</p:attrName>
                                        </p:attrNameLst>
                                      </p:cBhvr>
                                      <p:rCtr x="0" y="-972"/>
                                    </p:animMotion>
                                  </p:childTnLst>
                                </p:cTn>
                              </p:par>
                              <p:par>
                                <p:cTn id="105" presetID="1" presetClass="mediacall" presetSubtype="0" fill="hold" nodeType="withEffect">
                                  <p:stCondLst>
                                    <p:cond delay="2250"/>
                                  </p:stCondLst>
                                  <p:childTnLst>
                                    <p:cmd type="call" cmd="playFrom(0.0)">
                                      <p:cBhvr>
                                        <p:cTn id="10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7" fill="hold" display="0">
                  <p:stCondLst>
                    <p:cond delay="indefinite"/>
                  </p:stCondLst>
                  <p:endCondLst>
                    <p:cond evt="onStopAudio" delay="0">
                      <p:tgtEl>
                        <p:sldTgt/>
                      </p:tgtEl>
                    </p:cond>
                  </p:endCondLst>
                </p:cTn>
                <p:tgtEl>
                  <p:spTgt spid="19"/>
                </p:tgtEl>
              </p:cMediaNode>
            </p:audio>
          </p:childTnLst>
        </p:cTn>
      </p:par>
    </p:tnLst>
    <p:bldLst>
      <p:bldP spid="3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pic>
        <p:nvPicPr>
          <p:cNvPr id="61" name="Picture 60" descr="A close up of a logo&#10;&#10;Description automatically generated">
            <a:extLst>
              <a:ext uri="{FF2B5EF4-FFF2-40B4-BE49-F238E27FC236}">
                <a16:creationId xmlns:a16="http://schemas.microsoft.com/office/drawing/2014/main" id="{F00FF06E-DBE0-484E-BD9B-941BEFC0863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713048">
            <a:off x="3036096" y="2444096"/>
            <a:ext cx="536478" cy="435143"/>
          </a:xfrm>
          <a:prstGeom prst="rect">
            <a:avLst/>
          </a:prstGeom>
        </p:spPr>
      </p:pic>
      <p:sp>
        <p:nvSpPr>
          <p:cNvPr id="42" name="TextBox 41">
            <a:extLst>
              <a:ext uri="{FF2B5EF4-FFF2-40B4-BE49-F238E27FC236}">
                <a16:creationId xmlns:a16="http://schemas.microsoft.com/office/drawing/2014/main" id="{C8624134-3E86-45B2-8853-06D14D26D64B}"/>
              </a:ext>
            </a:extLst>
          </p:cNvPr>
          <p:cNvSpPr txBox="1"/>
          <p:nvPr/>
        </p:nvSpPr>
        <p:spPr>
          <a:xfrm>
            <a:off x="5710614" y="827483"/>
            <a:ext cx="5942826" cy="1846659"/>
          </a:xfrm>
          <a:prstGeom prst="rect">
            <a:avLst/>
          </a:prstGeom>
          <a:noFill/>
        </p:spPr>
        <p:txBody>
          <a:bodyPr wrap="square" rtlCol="0">
            <a:spAutoFit/>
          </a:bodyPr>
          <a:lstStyle/>
          <a:p>
            <a:pPr algn="ctr" defTabSz="914309">
              <a:defRPr/>
            </a:pPr>
            <a:r>
              <a:rPr lang="en-US" sz="3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Câu</a:t>
            </a:r>
            <a:r>
              <a:rPr lang="en-US" sz="3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2: </a:t>
            </a:r>
            <a:r>
              <a:rPr lang="en-US" sz="3800" b="1" dirty="0" err="1">
                <a:solidFill>
                  <a:srgbClr val="002060"/>
                </a:solidFill>
                <a:latin typeface="UTM Androgyne" panose="02040603050506020204" pitchFamily="18" charset="0"/>
              </a:rPr>
              <a:t>Nhà</a:t>
            </a:r>
            <a:r>
              <a:rPr lang="en-US" sz="3800" b="1" dirty="0">
                <a:solidFill>
                  <a:srgbClr val="002060"/>
                </a:solidFill>
                <a:latin typeface="UTM Androgyne" panose="02040603050506020204" pitchFamily="18" charset="0"/>
              </a:rPr>
              <a:t> </a:t>
            </a:r>
            <a:r>
              <a:rPr lang="en-US" sz="3800" b="1" dirty="0" err="1">
                <a:solidFill>
                  <a:srgbClr val="002060"/>
                </a:solidFill>
                <a:latin typeface="UTM Androgyne" panose="02040603050506020204" pitchFamily="18" charset="0"/>
              </a:rPr>
              <a:t>Hồ</a:t>
            </a:r>
            <a:r>
              <a:rPr lang="en-US" sz="3800" b="1" dirty="0">
                <a:solidFill>
                  <a:srgbClr val="002060"/>
                </a:solidFill>
                <a:latin typeface="UTM Androgyne" panose="02040603050506020204" pitchFamily="18" charset="0"/>
              </a:rPr>
              <a:t> </a:t>
            </a:r>
            <a:r>
              <a:rPr lang="en-US" sz="3800" b="1" dirty="0" err="1">
                <a:solidFill>
                  <a:srgbClr val="002060"/>
                </a:solidFill>
                <a:latin typeface="UTM Androgyne" panose="02040603050506020204" pitchFamily="18" charset="0"/>
              </a:rPr>
              <a:t>ra</a:t>
            </a:r>
            <a:r>
              <a:rPr lang="en-US" sz="3800" b="1" dirty="0">
                <a:solidFill>
                  <a:srgbClr val="002060"/>
                </a:solidFill>
                <a:latin typeface="UTM Androgyne" panose="02040603050506020204" pitchFamily="18" charset="0"/>
              </a:rPr>
              <a:t> </a:t>
            </a:r>
            <a:r>
              <a:rPr lang="en-US" sz="3800" b="1" dirty="0" err="1">
                <a:solidFill>
                  <a:srgbClr val="002060"/>
                </a:solidFill>
                <a:latin typeface="UTM Androgyne" panose="02040603050506020204" pitchFamily="18" charset="0"/>
              </a:rPr>
              <a:t>đời</a:t>
            </a:r>
            <a:r>
              <a:rPr lang="en-US" sz="3800" b="1" dirty="0">
                <a:solidFill>
                  <a:srgbClr val="002060"/>
                </a:solidFill>
                <a:latin typeface="UTM Androgyne" panose="02040603050506020204" pitchFamily="18" charset="0"/>
              </a:rPr>
              <a:t> </a:t>
            </a:r>
            <a:r>
              <a:rPr lang="en-US" sz="3800" b="1" dirty="0" err="1">
                <a:solidFill>
                  <a:srgbClr val="002060"/>
                </a:solidFill>
                <a:latin typeface="UTM Androgyne" panose="02040603050506020204" pitchFamily="18" charset="0"/>
              </a:rPr>
              <a:t>vào</a:t>
            </a:r>
            <a:r>
              <a:rPr lang="en-US" sz="3800" b="1" dirty="0">
                <a:solidFill>
                  <a:srgbClr val="002060"/>
                </a:solidFill>
                <a:latin typeface="UTM Androgyne" panose="02040603050506020204" pitchFamily="18" charset="0"/>
              </a:rPr>
              <a:t> </a:t>
            </a:r>
            <a:r>
              <a:rPr lang="en-US" sz="3800" b="1" dirty="0" err="1">
                <a:solidFill>
                  <a:srgbClr val="002060"/>
                </a:solidFill>
                <a:latin typeface="UTM Androgyne" panose="02040603050506020204" pitchFamily="18" charset="0"/>
              </a:rPr>
              <a:t>năm</a:t>
            </a:r>
            <a:r>
              <a:rPr lang="en-US" sz="3800" b="1" dirty="0">
                <a:solidFill>
                  <a:srgbClr val="002060"/>
                </a:solidFill>
                <a:latin typeface="UTM Androgyne" panose="02040603050506020204" pitchFamily="18" charset="0"/>
              </a:rPr>
              <a:t> </a:t>
            </a:r>
            <a:r>
              <a:rPr lang="en-US" sz="3800" b="1" dirty="0" err="1">
                <a:solidFill>
                  <a:srgbClr val="002060"/>
                </a:solidFill>
                <a:latin typeface="UTM Androgyne" panose="02040603050506020204" pitchFamily="18" charset="0"/>
              </a:rPr>
              <a:t>nào</a:t>
            </a:r>
            <a:r>
              <a:rPr lang="en-US" sz="3800" b="1" dirty="0">
                <a:solidFill>
                  <a:srgbClr val="002060"/>
                </a:solidFill>
                <a:latin typeface="UTM Androgyne" panose="02040603050506020204" pitchFamily="18" charset="0"/>
              </a:rPr>
              <a:t>?</a:t>
            </a:r>
          </a:p>
          <a:p>
            <a:pPr algn="ctr" defTabSz="914309">
              <a:defRPr/>
            </a:pPr>
            <a:r>
              <a:rPr lang="en-US" sz="3800" dirty="0">
                <a:solidFill>
                  <a:srgbClr val="002060"/>
                </a:solidFill>
                <a:latin typeface="UTM Androgyne" panose="02040603050506020204" pitchFamily="18" charset="0"/>
                <a:ea typeface="Tahoma" panose="020B0604030504040204" pitchFamily="34" charset="0"/>
                <a:cs typeface="Tahoma" panose="020B0604030504040204" pitchFamily="34" charset="0"/>
              </a:rPr>
              <a:t> </a:t>
            </a:r>
          </a:p>
        </p:txBody>
      </p:sp>
      <p:sp>
        <p:nvSpPr>
          <p:cNvPr id="48" name="TextBox 47">
            <a:extLst>
              <a:ext uri="{FF2B5EF4-FFF2-40B4-BE49-F238E27FC236}">
                <a16:creationId xmlns:a16="http://schemas.microsoft.com/office/drawing/2014/main" id="{5548E7CF-D360-4144-AF33-65AED6B91676}"/>
              </a:ext>
            </a:extLst>
          </p:cNvPr>
          <p:cNvSpPr txBox="1"/>
          <p:nvPr/>
        </p:nvSpPr>
        <p:spPr>
          <a:xfrm>
            <a:off x="7604559" y="3111262"/>
            <a:ext cx="1784463" cy="492443"/>
          </a:xfrm>
          <a:prstGeom prst="rect">
            <a:avLst/>
          </a:prstGeom>
          <a:noFill/>
        </p:spPr>
        <p:txBody>
          <a:bodyPr wrap="none" rtlCol="0">
            <a:spAutoFit/>
          </a:bodyPr>
          <a:lstStyle/>
          <a:p>
            <a:pPr defTabSz="914309">
              <a:defRPr/>
            </a:pPr>
            <a:r>
              <a:rPr lang="en-US" sz="2600" dirty="0" err="1">
                <a:solidFill>
                  <a:srgbClr val="C00000"/>
                </a:solidFill>
                <a:latin typeface="UTM Androgyne" panose="02040603050506020204" pitchFamily="18" charset="0"/>
              </a:rPr>
              <a:t>Năm</a:t>
            </a:r>
            <a:r>
              <a:rPr lang="en-US" sz="2600" dirty="0">
                <a:solidFill>
                  <a:srgbClr val="C00000"/>
                </a:solidFill>
                <a:latin typeface="UTM Androgyne" panose="02040603050506020204" pitchFamily="18" charset="0"/>
              </a:rPr>
              <a:t> 1406</a:t>
            </a:r>
          </a:p>
        </p:txBody>
      </p:sp>
      <p:sp>
        <p:nvSpPr>
          <p:cNvPr id="49" name="TextBox 48">
            <a:extLst>
              <a:ext uri="{FF2B5EF4-FFF2-40B4-BE49-F238E27FC236}">
                <a16:creationId xmlns:a16="http://schemas.microsoft.com/office/drawing/2014/main" id="{D7A6994F-0630-4713-8748-399C79D2DD9F}"/>
              </a:ext>
            </a:extLst>
          </p:cNvPr>
          <p:cNvSpPr txBox="1"/>
          <p:nvPr/>
        </p:nvSpPr>
        <p:spPr>
          <a:xfrm>
            <a:off x="7604559" y="3917666"/>
            <a:ext cx="1875835" cy="492443"/>
          </a:xfrm>
          <a:prstGeom prst="rect">
            <a:avLst/>
          </a:prstGeom>
          <a:noFill/>
        </p:spPr>
        <p:txBody>
          <a:bodyPr wrap="none" rtlCol="0">
            <a:spAutoFit/>
          </a:bodyPr>
          <a:lstStyle/>
          <a:p>
            <a:pPr defTabSz="914309">
              <a:defRPr/>
            </a:pPr>
            <a:r>
              <a:rPr lang="en-US" sz="2600" dirty="0" err="1">
                <a:solidFill>
                  <a:srgbClr val="C00000"/>
                </a:solidFill>
                <a:latin typeface="UTM Androgyne" panose="02040603050506020204" pitchFamily="18" charset="0"/>
              </a:rPr>
              <a:t>Năm</a:t>
            </a:r>
            <a:r>
              <a:rPr lang="en-US" sz="2600" dirty="0">
                <a:solidFill>
                  <a:srgbClr val="C00000"/>
                </a:solidFill>
                <a:latin typeface="UTM Androgyne" panose="02040603050506020204" pitchFamily="18" charset="0"/>
              </a:rPr>
              <a:t> 1400 </a:t>
            </a:r>
          </a:p>
        </p:txBody>
      </p:sp>
      <p:sp>
        <p:nvSpPr>
          <p:cNvPr id="50" name="TextBox 49">
            <a:extLst>
              <a:ext uri="{FF2B5EF4-FFF2-40B4-BE49-F238E27FC236}">
                <a16:creationId xmlns:a16="http://schemas.microsoft.com/office/drawing/2014/main" id="{301BFAFA-D38F-44D0-AA98-393BAFBBEA3F}"/>
              </a:ext>
            </a:extLst>
          </p:cNvPr>
          <p:cNvSpPr txBox="1"/>
          <p:nvPr/>
        </p:nvSpPr>
        <p:spPr>
          <a:xfrm>
            <a:off x="10044368" y="3113442"/>
            <a:ext cx="1733167" cy="492443"/>
          </a:xfrm>
          <a:prstGeom prst="rect">
            <a:avLst/>
          </a:prstGeom>
          <a:noFill/>
        </p:spPr>
        <p:txBody>
          <a:bodyPr wrap="none" rtlCol="0">
            <a:spAutoFit/>
          </a:bodyPr>
          <a:lstStyle/>
          <a:p>
            <a:pPr defTabSz="914309">
              <a:defRPr/>
            </a:pPr>
            <a:r>
              <a:rPr lang="en-US" sz="2600" dirty="0" err="1">
                <a:solidFill>
                  <a:srgbClr val="C00000"/>
                </a:solidFill>
                <a:latin typeface="UTM Androgyne" panose="02040603050506020204" pitchFamily="18" charset="0"/>
              </a:rPr>
              <a:t>Năm</a:t>
            </a:r>
            <a:r>
              <a:rPr lang="en-US" sz="2600" dirty="0">
                <a:solidFill>
                  <a:srgbClr val="C00000"/>
                </a:solidFill>
                <a:latin typeface="UTM Androgyne" panose="02040603050506020204" pitchFamily="18" charset="0"/>
              </a:rPr>
              <a:t> 1370</a:t>
            </a:r>
          </a:p>
        </p:txBody>
      </p:sp>
      <p:sp>
        <p:nvSpPr>
          <p:cNvPr id="51" name="TextBox 50">
            <a:extLst>
              <a:ext uri="{FF2B5EF4-FFF2-40B4-BE49-F238E27FC236}">
                <a16:creationId xmlns:a16="http://schemas.microsoft.com/office/drawing/2014/main" id="{B6B0843E-F541-4888-BD4B-46E0AF2BF2D3}"/>
              </a:ext>
            </a:extLst>
          </p:cNvPr>
          <p:cNvSpPr txBox="1"/>
          <p:nvPr/>
        </p:nvSpPr>
        <p:spPr>
          <a:xfrm>
            <a:off x="10046717" y="3884366"/>
            <a:ext cx="1765227" cy="492443"/>
          </a:xfrm>
          <a:prstGeom prst="rect">
            <a:avLst/>
          </a:prstGeom>
          <a:noFill/>
        </p:spPr>
        <p:txBody>
          <a:bodyPr wrap="none" rtlCol="0">
            <a:spAutoFit/>
          </a:bodyPr>
          <a:lstStyle/>
          <a:p>
            <a:pPr defTabSz="914309">
              <a:defRPr/>
            </a:pPr>
            <a:r>
              <a:rPr lang="en-US" sz="2600" dirty="0" err="1">
                <a:solidFill>
                  <a:srgbClr val="C00000"/>
                </a:solidFill>
                <a:latin typeface="UTM Androgyne" panose="02040603050506020204" pitchFamily="18" charset="0"/>
              </a:rPr>
              <a:t>Năm</a:t>
            </a:r>
            <a:r>
              <a:rPr lang="en-US" sz="2600" dirty="0">
                <a:solidFill>
                  <a:srgbClr val="C00000"/>
                </a:solidFill>
                <a:latin typeface="UTM Androgyne" panose="02040603050506020204" pitchFamily="18" charset="0"/>
              </a:rPr>
              <a:t> 1336</a:t>
            </a:r>
          </a:p>
        </p:txBody>
      </p:sp>
      <p:pic>
        <p:nvPicPr>
          <p:cNvPr id="4" name="Picture 3">
            <a:extLst>
              <a:ext uri="{FF2B5EF4-FFF2-40B4-BE49-F238E27FC236}">
                <a16:creationId xmlns:a16="http://schemas.microsoft.com/office/drawing/2014/main" id="{FFEBB429-0DF6-432D-9419-9B40A21B09C7}"/>
              </a:ext>
            </a:extLst>
          </p:cNvPr>
          <p:cNvPicPr>
            <a:picLocks noChangeAspect="1"/>
          </p:cNvPicPr>
          <p:nvPr/>
        </p:nvPicPr>
        <p:blipFill>
          <a:blip r:embed="rId12"/>
          <a:stretch>
            <a:fillRect/>
          </a:stretch>
        </p:blipFill>
        <p:spPr>
          <a:xfrm>
            <a:off x="1676270" y="2806850"/>
            <a:ext cx="1968935" cy="2439920"/>
          </a:xfrm>
          <a:prstGeom prst="rect">
            <a:avLst/>
          </a:prstGeom>
        </p:spPr>
      </p:pic>
      <p:pic>
        <p:nvPicPr>
          <p:cNvPr id="3" name="Picture 2">
            <a:extLst>
              <a:ext uri="{FF2B5EF4-FFF2-40B4-BE49-F238E27FC236}">
                <a16:creationId xmlns:a16="http://schemas.microsoft.com/office/drawing/2014/main" id="{96670446-3115-44F6-9B45-557A634D5A5B}"/>
              </a:ext>
            </a:extLst>
          </p:cNvPr>
          <p:cNvPicPr>
            <a:picLocks noChangeAspect="1"/>
          </p:cNvPicPr>
          <p:nvPr/>
        </p:nvPicPr>
        <p:blipFill>
          <a:blip r:embed="rId13"/>
          <a:stretch>
            <a:fillRect/>
          </a:stretch>
        </p:blipFill>
        <p:spPr>
          <a:xfrm>
            <a:off x="1676269" y="3345120"/>
            <a:ext cx="1961853" cy="1901651"/>
          </a:xfrm>
          <a:prstGeom prst="rect">
            <a:avLst/>
          </a:prstGeom>
        </p:spPr>
      </p:pic>
      <p:pic>
        <p:nvPicPr>
          <p:cNvPr id="19" name="Magic sound effect">
            <a:hlinkClick r:id="" action="ppaction://media"/>
            <a:extLst>
              <a:ext uri="{FF2B5EF4-FFF2-40B4-BE49-F238E27FC236}">
                <a16:creationId xmlns:a16="http://schemas.microsoft.com/office/drawing/2014/main" id="{E56DA454-0B95-400A-A86B-160928009588}"/>
              </a:ext>
            </a:extLst>
          </p:cNvPr>
          <p:cNvPicPr>
            <a:picLocks noChangeAspect="1"/>
          </p:cNvPicPr>
          <p:nvPr>
            <a:audioFile r:link="rId1"/>
            <p:extLst>
              <p:ext uri="{DAA4B4D4-6D71-4841-9C94-3DE7FCFB9230}">
                <p14:media xmlns:p14="http://schemas.microsoft.com/office/powerpoint/2010/main" r:embed="rId2">
                  <p14:trim st="2016"/>
                </p14:media>
              </p:ext>
            </p:extLst>
          </p:nvPr>
        </p:nvPicPr>
        <p:blipFill>
          <a:blip r:embed="rId14"/>
          <a:stretch>
            <a:fillRect/>
          </a:stretch>
        </p:blipFill>
        <p:spPr>
          <a:xfrm>
            <a:off x="12510670" y="4430671"/>
            <a:ext cx="487300" cy="487300"/>
          </a:xfrm>
          <a:prstGeom prst="rect">
            <a:avLst/>
          </a:prstGeom>
        </p:spPr>
      </p:pic>
      <p:pic>
        <p:nvPicPr>
          <p:cNvPr id="25" name="Picture 24" descr="A close up of a logo&#10;&#10;Description automatically generated">
            <a:extLst>
              <a:ext uri="{FF2B5EF4-FFF2-40B4-BE49-F238E27FC236}">
                <a16:creationId xmlns:a16="http://schemas.microsoft.com/office/drawing/2014/main" id="{B1334589-9074-49BA-B231-2FD5E0824E6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626589" y="-3207613"/>
            <a:ext cx="4937235" cy="2770897"/>
          </a:xfrm>
          <a:prstGeom prst="rect">
            <a:avLst/>
          </a:prstGeom>
        </p:spPr>
      </p:pic>
      <p:pic>
        <p:nvPicPr>
          <p:cNvPr id="31" name="Picture 30">
            <a:extLst>
              <a:ext uri="{FF2B5EF4-FFF2-40B4-BE49-F238E27FC236}">
                <a16:creationId xmlns:a16="http://schemas.microsoft.com/office/drawing/2014/main" id="{DC510AF4-FDAB-4D21-8224-9C0B089ED103}"/>
              </a:ext>
            </a:extLst>
          </p:cNvPr>
          <p:cNvPicPr>
            <a:picLocks noChangeAspect="1"/>
          </p:cNvPicPr>
          <p:nvPr/>
        </p:nvPicPr>
        <p:blipFill>
          <a:blip r:embed="rId16" cstate="print">
            <a:biLevel thresh="25000"/>
            <a:extLst>
              <a:ext uri="{28A0092B-C50C-407E-A947-70E740481C1C}">
                <a14:useLocalDpi xmlns:a14="http://schemas.microsoft.com/office/drawing/2010/main" val="0"/>
              </a:ext>
            </a:extLst>
          </a:blip>
          <a:stretch>
            <a:fillRect/>
          </a:stretch>
        </p:blipFill>
        <p:spPr>
          <a:xfrm>
            <a:off x="1464787" y="2361588"/>
            <a:ext cx="2359421" cy="2183345"/>
          </a:xfrm>
          <a:prstGeom prst="rect">
            <a:avLst/>
          </a:prstGeom>
        </p:spPr>
      </p:pic>
      <p:pic>
        <p:nvPicPr>
          <p:cNvPr id="40" name="Picture 39">
            <a:extLst>
              <a:ext uri="{FF2B5EF4-FFF2-40B4-BE49-F238E27FC236}">
                <a16:creationId xmlns:a16="http://schemas.microsoft.com/office/drawing/2014/main" id="{7351ADC6-20B3-4CCF-9DF8-8EA4AC622084}"/>
              </a:ext>
            </a:extLst>
          </p:cNvPr>
          <p:cNvPicPr>
            <a:picLocks noChangeAspect="1"/>
          </p:cNvPicPr>
          <p:nvPr/>
        </p:nvPicPr>
        <p:blipFill>
          <a:blip r:embed="rId17"/>
          <a:stretch>
            <a:fillRect/>
          </a:stretch>
        </p:blipFill>
        <p:spPr>
          <a:xfrm>
            <a:off x="7005256" y="3045980"/>
            <a:ext cx="536424" cy="499850"/>
          </a:xfrm>
          <a:prstGeom prst="rect">
            <a:avLst/>
          </a:prstGeom>
        </p:spPr>
      </p:pic>
      <p:pic>
        <p:nvPicPr>
          <p:cNvPr id="41" name="Picture 40">
            <a:extLst>
              <a:ext uri="{FF2B5EF4-FFF2-40B4-BE49-F238E27FC236}">
                <a16:creationId xmlns:a16="http://schemas.microsoft.com/office/drawing/2014/main" id="{F1052473-D994-457E-AB27-BD41BE79A8A3}"/>
              </a:ext>
            </a:extLst>
          </p:cNvPr>
          <p:cNvPicPr>
            <a:picLocks noChangeAspect="1"/>
          </p:cNvPicPr>
          <p:nvPr/>
        </p:nvPicPr>
        <p:blipFill>
          <a:blip r:embed="rId18"/>
          <a:stretch>
            <a:fillRect/>
          </a:stretch>
        </p:blipFill>
        <p:spPr>
          <a:xfrm>
            <a:off x="7005256" y="3852384"/>
            <a:ext cx="536424" cy="499850"/>
          </a:xfrm>
          <a:prstGeom prst="rect">
            <a:avLst/>
          </a:prstGeom>
        </p:spPr>
      </p:pic>
      <p:pic>
        <p:nvPicPr>
          <p:cNvPr id="43" name="Picture 42">
            <a:extLst>
              <a:ext uri="{FF2B5EF4-FFF2-40B4-BE49-F238E27FC236}">
                <a16:creationId xmlns:a16="http://schemas.microsoft.com/office/drawing/2014/main" id="{05A3363A-AC58-4D37-8194-5A9B4BB15277}"/>
              </a:ext>
            </a:extLst>
          </p:cNvPr>
          <p:cNvPicPr>
            <a:picLocks noChangeAspect="1"/>
          </p:cNvPicPr>
          <p:nvPr/>
        </p:nvPicPr>
        <p:blipFill>
          <a:blip r:embed="rId19"/>
          <a:stretch>
            <a:fillRect/>
          </a:stretch>
        </p:blipFill>
        <p:spPr>
          <a:xfrm>
            <a:off x="9660324" y="3055233"/>
            <a:ext cx="536424" cy="499850"/>
          </a:xfrm>
          <a:prstGeom prst="rect">
            <a:avLst/>
          </a:prstGeom>
        </p:spPr>
      </p:pic>
      <p:pic>
        <p:nvPicPr>
          <p:cNvPr id="45" name="Picture 44">
            <a:extLst>
              <a:ext uri="{FF2B5EF4-FFF2-40B4-BE49-F238E27FC236}">
                <a16:creationId xmlns:a16="http://schemas.microsoft.com/office/drawing/2014/main" id="{27D23464-1C39-48E0-A01B-636B156BDD35}"/>
              </a:ext>
            </a:extLst>
          </p:cNvPr>
          <p:cNvPicPr>
            <a:picLocks noChangeAspect="1"/>
          </p:cNvPicPr>
          <p:nvPr/>
        </p:nvPicPr>
        <p:blipFill>
          <a:blip r:embed="rId20"/>
          <a:stretch>
            <a:fillRect/>
          </a:stretch>
        </p:blipFill>
        <p:spPr>
          <a:xfrm>
            <a:off x="9660324" y="3852384"/>
            <a:ext cx="536424" cy="499850"/>
          </a:xfrm>
          <a:prstGeom prst="rect">
            <a:avLst/>
          </a:prstGeom>
        </p:spPr>
      </p:pic>
      <p:pic>
        <p:nvPicPr>
          <p:cNvPr id="47" name="Picture 46">
            <a:extLst>
              <a:ext uri="{FF2B5EF4-FFF2-40B4-BE49-F238E27FC236}">
                <a16:creationId xmlns:a16="http://schemas.microsoft.com/office/drawing/2014/main" id="{F237EE6E-08B3-4C0C-A022-57AC16576CCC}"/>
              </a:ext>
            </a:extLst>
          </p:cNvPr>
          <p:cNvPicPr>
            <a:picLocks noChangeAspect="1"/>
          </p:cNvPicPr>
          <p:nvPr/>
        </p:nvPicPr>
        <p:blipFill>
          <a:blip r:embed="rId21"/>
          <a:stretch>
            <a:fillRect/>
          </a:stretch>
        </p:blipFill>
        <p:spPr>
          <a:xfrm>
            <a:off x="6707878" y="3783986"/>
            <a:ext cx="908265" cy="908265"/>
          </a:xfrm>
          <a:prstGeom prst="rect">
            <a:avLst/>
          </a:prstGeom>
        </p:spPr>
      </p:pic>
      <p:pic>
        <p:nvPicPr>
          <p:cNvPr id="30" name="1">
            <a:extLst>
              <a:ext uri="{FF2B5EF4-FFF2-40B4-BE49-F238E27FC236}">
                <a16:creationId xmlns:a16="http://schemas.microsoft.com/office/drawing/2014/main" id="{09DD6665-D3B7-4B16-8A54-AB836C4816E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56292" y="5902883"/>
            <a:ext cx="1389828" cy="542520"/>
          </a:xfrm>
          <a:prstGeom prst="rect">
            <a:avLst/>
          </a:prstGeom>
        </p:spPr>
      </p:pic>
      <p:pic>
        <p:nvPicPr>
          <p:cNvPr id="9" name="4">
            <a:extLst>
              <a:ext uri="{FF2B5EF4-FFF2-40B4-BE49-F238E27FC236}">
                <a16:creationId xmlns:a16="http://schemas.microsoft.com/office/drawing/2014/main" id="{99D2260B-F90F-44DC-A77E-F735122B7A33}"/>
              </a:ext>
            </a:extLst>
          </p:cNvPr>
          <p:cNvPicPr>
            <a:picLocks noChangeAspect="1"/>
          </p:cNvPicPr>
          <p:nvPr/>
        </p:nvPicPr>
        <p:blipFill>
          <a:blip r:embed="rId23"/>
          <a:stretch>
            <a:fillRect/>
          </a:stretch>
        </p:blipFill>
        <p:spPr>
          <a:xfrm>
            <a:off x="4766721" y="5902883"/>
            <a:ext cx="1395923" cy="542520"/>
          </a:xfrm>
          <a:prstGeom prst="rect">
            <a:avLst/>
          </a:prstGeom>
        </p:spPr>
      </p:pic>
      <p:pic>
        <p:nvPicPr>
          <p:cNvPr id="10" name="3">
            <a:extLst>
              <a:ext uri="{FF2B5EF4-FFF2-40B4-BE49-F238E27FC236}">
                <a16:creationId xmlns:a16="http://schemas.microsoft.com/office/drawing/2014/main" id="{46439FB1-7642-41C3-B701-F4EC7D1D0A18}"/>
              </a:ext>
            </a:extLst>
          </p:cNvPr>
          <p:cNvPicPr>
            <a:picLocks noChangeAspect="1"/>
          </p:cNvPicPr>
          <p:nvPr/>
        </p:nvPicPr>
        <p:blipFill>
          <a:blip r:embed="rId24"/>
          <a:stretch>
            <a:fillRect/>
          </a:stretch>
        </p:blipFill>
        <p:spPr>
          <a:xfrm>
            <a:off x="3262407" y="5902883"/>
            <a:ext cx="1395923" cy="542520"/>
          </a:xfrm>
          <a:prstGeom prst="rect">
            <a:avLst/>
          </a:prstGeom>
        </p:spPr>
      </p:pic>
      <p:pic>
        <p:nvPicPr>
          <p:cNvPr id="12" name="2">
            <a:extLst>
              <a:ext uri="{FF2B5EF4-FFF2-40B4-BE49-F238E27FC236}">
                <a16:creationId xmlns:a16="http://schemas.microsoft.com/office/drawing/2014/main" id="{6707A293-903E-4B64-8304-9CF89CB5C037}"/>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761140" y="5902883"/>
            <a:ext cx="1389828" cy="542520"/>
          </a:xfrm>
          <a:prstGeom prst="rect">
            <a:avLst/>
          </a:prstGeom>
        </p:spPr>
      </p:pic>
      <p:pic>
        <p:nvPicPr>
          <p:cNvPr id="14" name="Picture 13">
            <a:extLst>
              <a:ext uri="{FF2B5EF4-FFF2-40B4-BE49-F238E27FC236}">
                <a16:creationId xmlns:a16="http://schemas.microsoft.com/office/drawing/2014/main" id="{3638472D-1DB4-4C08-846B-A7E60A2DC2D2}"/>
              </a:ext>
            </a:extLst>
          </p:cNvPr>
          <p:cNvPicPr>
            <a:picLocks noChangeAspect="1"/>
          </p:cNvPicPr>
          <p:nvPr/>
        </p:nvPicPr>
        <p:blipFill>
          <a:blip r:embed="rId26"/>
          <a:stretch>
            <a:fillRect/>
          </a:stretch>
        </p:blipFill>
        <p:spPr>
          <a:xfrm>
            <a:off x="2171972" y="5201045"/>
            <a:ext cx="914360" cy="914360"/>
          </a:xfrm>
          <a:prstGeom prst="rect">
            <a:avLst/>
          </a:prstGeom>
        </p:spPr>
      </p:pic>
      <p:pic>
        <p:nvPicPr>
          <p:cNvPr id="15" name="Picture 14">
            <a:extLst>
              <a:ext uri="{FF2B5EF4-FFF2-40B4-BE49-F238E27FC236}">
                <a16:creationId xmlns:a16="http://schemas.microsoft.com/office/drawing/2014/main" id="{FEB7FC6F-C70F-4469-B6D6-83FF1C41AB5C}"/>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510693" y="4295086"/>
            <a:ext cx="236920" cy="400510"/>
          </a:xfrm>
          <a:prstGeom prst="rect">
            <a:avLst/>
          </a:prstGeom>
        </p:spPr>
      </p:pic>
      <p:pic>
        <p:nvPicPr>
          <p:cNvPr id="27" name="Picture 26"/>
          <p:cNvPicPr>
            <a:picLocks noChangeAspect="1"/>
          </p:cNvPicPr>
          <p:nvPr/>
        </p:nvPicPr>
        <p:blipFill>
          <a:blip r:embed="rId28" cstate="print">
            <a:extLst>
              <a:ext uri="{BEBA8EAE-BF5A-486C-A8C5-ECC9F3942E4B}">
                <a14:imgProps xmlns:a14="http://schemas.microsoft.com/office/drawing/2010/main">
                  <a14:imgLayer r:embed="rId29">
                    <a14:imgEffect>
                      <a14:backgroundRemoval t="10000" b="90000" l="0" r="100000">
                        <a14:foregroundMark x1="11094" y1="66719" x2="17344" y2="80000"/>
                        <a14:foregroundMark x1="89844" y1="23281" x2="82031" y2="32031"/>
                      </a14:backgroundRemoval>
                    </a14:imgEffect>
                  </a14:imgLayer>
                </a14:imgProps>
              </a:ext>
              <a:ext uri="{28A0092B-C50C-407E-A947-70E740481C1C}">
                <a14:useLocalDpi xmlns:a14="http://schemas.microsoft.com/office/drawing/2010/main" val="0"/>
              </a:ext>
            </a:extLst>
          </a:blip>
          <a:stretch>
            <a:fillRect/>
          </a:stretch>
        </p:blipFill>
        <p:spPr>
          <a:xfrm rot="20407234">
            <a:off x="97499" y="2063428"/>
            <a:ext cx="1629804" cy="122794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8" name="TextBox 27"/>
          <p:cNvSpPr txBox="1"/>
          <p:nvPr/>
        </p:nvSpPr>
        <p:spPr>
          <a:xfrm rot="20406847">
            <a:off x="295224" y="2438828"/>
            <a:ext cx="1686038" cy="369332"/>
          </a:xfrm>
          <a:prstGeom prst="rect">
            <a:avLst/>
          </a:prstGeom>
          <a:noFill/>
        </p:spPr>
        <p:txBody>
          <a:bodyPr wrap="square" rtlCol="0">
            <a:spAutoFit/>
          </a:bodyPr>
          <a:lstStyle/>
          <a:p>
            <a:r>
              <a:rPr lang="en-US" dirty="0">
                <a:solidFill>
                  <a:srgbClr val="FF6699"/>
                </a:solidFill>
                <a:latin typeface="UTM Androgyne" panose="02040603050506020204" pitchFamily="18" charset="0"/>
              </a:rPr>
              <a:t>MĂNGNON</a:t>
            </a:r>
          </a:p>
        </p:txBody>
      </p:sp>
      <p:sp>
        <p:nvSpPr>
          <p:cNvPr id="29" name="Rounded Rectangle 28"/>
          <p:cNvSpPr/>
          <p:nvPr/>
        </p:nvSpPr>
        <p:spPr>
          <a:xfrm>
            <a:off x="2046173" y="3030221"/>
            <a:ext cx="1100666" cy="45188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2059053" y="3535670"/>
            <a:ext cx="1100666" cy="45188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8B8EDFF5-DC0F-49F4-9C3D-795EAC2AF4B2}"/>
              </a:ext>
            </a:extLst>
          </p:cNvPr>
          <p:cNvGrpSpPr/>
          <p:nvPr/>
        </p:nvGrpSpPr>
        <p:grpSpPr>
          <a:xfrm>
            <a:off x="1816694" y="2829479"/>
            <a:ext cx="1585384" cy="1585382"/>
            <a:chOff x="2378490" y="2574847"/>
            <a:chExt cx="1833577" cy="1833577"/>
          </a:xfrm>
        </p:grpSpPr>
        <p:pic>
          <p:nvPicPr>
            <p:cNvPr id="8" name="Picture 7" descr="A picture containing invertebrate, animal&#10;&#10;Description automatically generated">
              <a:extLst>
                <a:ext uri="{FF2B5EF4-FFF2-40B4-BE49-F238E27FC236}">
                  <a16:creationId xmlns:a16="http://schemas.microsoft.com/office/drawing/2014/main" id="{BD256619-9050-494C-92FF-07090FE92261}"/>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2378490" y="2574847"/>
              <a:ext cx="1833577" cy="1833577"/>
            </a:xfrm>
            <a:prstGeom prst="rect">
              <a:avLst/>
            </a:prstGeom>
          </p:spPr>
        </p:pic>
        <p:sp>
          <p:nvSpPr>
            <p:cNvPr id="17" name="Rectangle 16">
              <a:extLst>
                <a:ext uri="{FF2B5EF4-FFF2-40B4-BE49-F238E27FC236}">
                  <a16:creationId xmlns:a16="http://schemas.microsoft.com/office/drawing/2014/main" id="{07BE3BC8-6F94-4508-B5F3-94435B1CCB90}"/>
                </a:ext>
              </a:extLst>
            </p:cNvPr>
            <p:cNvSpPr/>
            <p:nvPr/>
          </p:nvSpPr>
          <p:spPr>
            <a:xfrm>
              <a:off x="2467909" y="3100574"/>
              <a:ext cx="1593167" cy="854303"/>
            </a:xfrm>
            <a:prstGeom prst="rect">
              <a:avLst/>
            </a:prstGeom>
          </p:spPr>
          <p:txBody>
            <a:bodyPr wrap="square" anchor="ctr">
              <a:spAutoFit/>
            </a:bodyPr>
            <a:lstStyle/>
            <a:p>
              <a:pPr algn="ctr" defTabSz="914309">
                <a:defRPr/>
              </a:pPr>
              <a:r>
                <a:rPr lang="en-US" sz="1400" dirty="0">
                  <a:solidFill>
                    <a:prstClr val="white"/>
                  </a:solidFill>
                  <a:latin typeface="Tahoma" panose="020B0604030504040204" pitchFamily="34" charset="0"/>
                  <a:ea typeface="Tahoma" panose="020B0604030504040204" pitchFamily="34" charset="0"/>
                  <a:cs typeface="Tahoma" panose="020B0604030504040204" pitchFamily="34" charset="0"/>
                </a:rPr>
                <a:t>Tri </a:t>
              </a:r>
              <a:r>
                <a:rPr lang="en-US" sz="1400" dirty="0" err="1">
                  <a:solidFill>
                    <a:prstClr val="white"/>
                  </a:solidFill>
                  <a:latin typeface="Tahoma" panose="020B0604030504040204" pitchFamily="34" charset="0"/>
                  <a:ea typeface="Tahoma" panose="020B0604030504040204" pitchFamily="34" charset="0"/>
                  <a:cs typeface="Tahoma" panose="020B0604030504040204" pitchFamily="34" charset="0"/>
                </a:rPr>
                <a:t>thức</a:t>
              </a:r>
              <a:r>
                <a:rPr lang="en-US" sz="14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prstClr val="white"/>
                  </a:solidFill>
                  <a:latin typeface="Tahoma" panose="020B0604030504040204" pitchFamily="34" charset="0"/>
                  <a:ea typeface="Tahoma" panose="020B0604030504040204" pitchFamily="34" charset="0"/>
                  <a:cs typeface="Tahoma" panose="020B0604030504040204" pitchFamily="34" charset="0"/>
                </a:rPr>
                <a:t>là</a:t>
              </a:r>
              <a:r>
                <a:rPr lang="en-US" sz="14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prstClr val="white"/>
                  </a:solidFill>
                  <a:latin typeface="Tahoma" panose="020B0604030504040204" pitchFamily="34" charset="0"/>
                  <a:ea typeface="Tahoma" panose="020B0604030504040204" pitchFamily="34" charset="0"/>
                  <a:cs typeface="Tahoma" panose="020B0604030504040204" pitchFamily="34" charset="0"/>
                </a:rPr>
                <a:t>kho</a:t>
              </a:r>
              <a:r>
                <a:rPr lang="en-US" sz="14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prstClr val="white"/>
                  </a:solidFill>
                  <a:latin typeface="Tahoma" panose="020B0604030504040204" pitchFamily="34" charset="0"/>
                  <a:ea typeface="Tahoma" panose="020B0604030504040204" pitchFamily="34" charset="0"/>
                  <a:cs typeface="Tahoma" panose="020B0604030504040204" pitchFamily="34" charset="0"/>
                </a:rPr>
                <a:t>báu</a:t>
              </a:r>
              <a:r>
                <a:rPr lang="en-US" sz="14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prstClr val="white"/>
                  </a:solidFill>
                  <a:latin typeface="Tahoma" panose="020B0604030504040204" pitchFamily="34" charset="0"/>
                  <a:ea typeface="Tahoma" panose="020B0604030504040204" pitchFamily="34" charset="0"/>
                  <a:cs typeface="Tahoma" panose="020B0604030504040204" pitchFamily="34" charset="0"/>
                </a:rPr>
                <a:t>quý</a:t>
              </a:r>
              <a:r>
                <a:rPr lang="en-US" sz="14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prstClr val="white"/>
                  </a:solidFill>
                  <a:latin typeface="Tahoma" panose="020B0604030504040204" pitchFamily="34" charset="0"/>
                  <a:ea typeface="Tahoma" panose="020B0604030504040204" pitchFamily="34" charset="0"/>
                  <a:cs typeface="Tahoma" panose="020B0604030504040204" pitchFamily="34" charset="0"/>
                </a:rPr>
                <a:t>giá</a:t>
              </a:r>
              <a:r>
                <a:rPr lang="en-US" sz="14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400" dirty="0" err="1">
                  <a:solidFill>
                    <a:prstClr val="white"/>
                  </a:solidFill>
                  <a:latin typeface="Tahoma" panose="020B0604030504040204" pitchFamily="34" charset="0"/>
                  <a:ea typeface="Tahoma" panose="020B0604030504040204" pitchFamily="34" charset="0"/>
                  <a:cs typeface="Tahoma" panose="020B0604030504040204" pitchFamily="34" charset="0"/>
                </a:rPr>
                <a:t>nhất</a:t>
              </a:r>
              <a:endParaRPr lang="en-US" sz="14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grpSp>
      <p:sp>
        <p:nvSpPr>
          <p:cNvPr id="33" name="Rounded Rectangle 32"/>
          <p:cNvSpPr/>
          <p:nvPr/>
        </p:nvSpPr>
        <p:spPr>
          <a:xfrm>
            <a:off x="10072650" y="4446872"/>
            <a:ext cx="1448789" cy="313152"/>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761506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nodeType="clickEffect">
                                  <p:stCondLst>
                                    <p:cond delay="0"/>
                                  </p:stCondLst>
                                  <p:childTnLst>
                                    <p:anim calcmode="discrete" valueType="str">
                                      <p:cBhvr>
                                        <p:cTn id="6" dur="500" fill="hold"/>
                                        <p:tgtEl>
                                          <p:spTgt spid="30"/>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5"/>
                                            </p:cond>
                                          </p:stCondLst>
                                          <p:endCondLst>
                                            <p:cond evt="onStopAudio" delay="0">
                                              <p:tgtEl>
                                                <p:sldTgt/>
                                              </p:tgtEl>
                                            </p:cond>
                                          </p:endCondLst>
                                        </p:cTn>
                                        <p:tgtEl>
                                          <p:sndTgt r:embed="rId4" name="CLICK.WAV"/>
                                        </p:tgtEl>
                                      </p:cMediaNode>
                                    </p:audio>
                                  </p:subTnLst>
                                </p:cTn>
                              </p:par>
                            </p:childTnLst>
                          </p:cTn>
                        </p:par>
                        <p:par>
                          <p:cTn id="7" fill="hold">
                            <p:stCondLst>
                              <p:cond delay="500"/>
                            </p:stCondLst>
                            <p:childTnLst>
                              <p:par>
                                <p:cTn id="8" presetID="35" presetClass="emph" presetSubtype="0" fill="hold" nodeType="afterEffect">
                                  <p:stCondLst>
                                    <p:cond delay="0"/>
                                  </p:stCondLst>
                                  <p:childTnLst>
                                    <p:anim calcmode="discrete" valueType="str">
                                      <p:cBhvr>
                                        <p:cTn id="9" dur="500" fill="hold"/>
                                        <p:tgtEl>
                                          <p:spTgt spid="12"/>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8"/>
                                            </p:cond>
                                          </p:stCondLst>
                                          <p:endCondLst>
                                            <p:cond evt="onStopAudio" delay="0">
                                              <p:tgtEl>
                                                <p:sldTgt/>
                                              </p:tgtEl>
                                            </p:cond>
                                          </p:endCondLst>
                                        </p:cTn>
                                        <p:tgtEl>
                                          <p:sndTgt r:embed="rId4" name="CLICK.WAV"/>
                                        </p:tgtEl>
                                      </p:cMediaNode>
                                    </p:audio>
                                  </p:subTnLst>
                                </p:cTn>
                              </p:par>
                            </p:childTnLst>
                          </p:cTn>
                        </p:par>
                        <p:par>
                          <p:cTn id="10" fill="hold">
                            <p:stCondLst>
                              <p:cond delay="1000"/>
                            </p:stCondLst>
                            <p:childTnLst>
                              <p:par>
                                <p:cTn id="11" presetID="35" presetClass="emph" presetSubtype="0" fill="hold" nodeType="afterEffect">
                                  <p:stCondLst>
                                    <p:cond delay="0"/>
                                  </p:stCondLst>
                                  <p:childTnLst>
                                    <p:anim calcmode="discrete" valueType="str">
                                      <p:cBhvr>
                                        <p:cTn id="12" dur="500" fill="hold"/>
                                        <p:tgtEl>
                                          <p:spTgt spid="10"/>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1"/>
                                            </p:cond>
                                          </p:stCondLst>
                                          <p:endCondLst>
                                            <p:cond evt="onStopAudio" delay="0">
                                              <p:tgtEl>
                                                <p:sldTgt/>
                                              </p:tgtEl>
                                            </p:cond>
                                          </p:endCondLst>
                                        </p:cTn>
                                        <p:tgtEl>
                                          <p:sndTgt r:embed="rId4" name="CLICK.WAV"/>
                                        </p:tgtEl>
                                      </p:cMediaNode>
                                    </p:audio>
                                  </p:subTnLst>
                                </p:cTn>
                              </p:par>
                            </p:childTnLst>
                          </p:cTn>
                        </p:par>
                        <p:par>
                          <p:cTn id="13" fill="hold">
                            <p:stCondLst>
                              <p:cond delay="1500"/>
                            </p:stCondLst>
                            <p:childTnLst>
                              <p:par>
                                <p:cTn id="14" presetID="35" presetClass="emph" presetSubtype="0" fill="hold" nodeType="afterEffect">
                                  <p:stCondLst>
                                    <p:cond delay="0"/>
                                  </p:stCondLst>
                                  <p:childTnLst>
                                    <p:anim calcmode="discrete" valueType="str">
                                      <p:cBhvr>
                                        <p:cTn id="15" dur="500" fill="hold"/>
                                        <p:tgtEl>
                                          <p:spTgt spid="9"/>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4"/>
                                            </p:cond>
                                          </p:stCondLst>
                                          <p:endCondLst>
                                            <p:cond evt="onStopAudio" delay="0">
                                              <p:tgtEl>
                                                <p:sldTgt/>
                                              </p:tgtEl>
                                            </p:cond>
                                          </p:endCondLst>
                                        </p:cTn>
                                        <p:tgtEl>
                                          <p:sndTgt r:embed="rId4" name="CLICK.WAV"/>
                                        </p:tgtEl>
                                      </p:cMediaNode>
                                    </p:audio>
                                  </p:subTnLst>
                                </p:cTn>
                              </p:par>
                            </p:childTnLst>
                          </p:cTn>
                        </p:par>
                        <p:par>
                          <p:cTn id="16" fill="hold">
                            <p:stCondLst>
                              <p:cond delay="2000"/>
                            </p:stCondLst>
                            <p:childTnLst>
                              <p:par>
                                <p:cTn id="17" presetID="35" presetClass="emph" presetSubtype="0" fill="hold" nodeType="afterEffect">
                                  <p:stCondLst>
                                    <p:cond delay="0"/>
                                  </p:stCondLst>
                                  <p:childTnLst>
                                    <p:anim calcmode="discrete" valueType="str">
                                      <p:cBhvr>
                                        <p:cTn id="18" dur="500" fill="hold"/>
                                        <p:tgtEl>
                                          <p:spTgt spid="10"/>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7"/>
                                            </p:cond>
                                          </p:stCondLst>
                                          <p:endCondLst>
                                            <p:cond evt="onStopAudio" delay="0">
                                              <p:tgtEl>
                                                <p:sldTgt/>
                                              </p:tgtEl>
                                            </p:cond>
                                          </p:endCondLst>
                                        </p:cTn>
                                        <p:tgtEl>
                                          <p:sndTgt r:embed="rId4" name="CLICK.WAV"/>
                                        </p:tgtEl>
                                      </p:cMediaNode>
                                    </p:audio>
                                  </p:subTnLst>
                                </p:cTn>
                              </p:par>
                            </p:childTnLst>
                          </p:cTn>
                        </p:par>
                        <p:par>
                          <p:cTn id="19" fill="hold">
                            <p:stCondLst>
                              <p:cond delay="2500"/>
                            </p:stCondLst>
                            <p:childTnLst>
                              <p:par>
                                <p:cTn id="20" presetID="35" presetClass="emph" presetSubtype="0" fill="hold" nodeType="afterEffect">
                                  <p:stCondLst>
                                    <p:cond delay="0"/>
                                  </p:stCondLst>
                                  <p:childTnLst>
                                    <p:anim calcmode="discrete" valueType="str">
                                      <p:cBhvr>
                                        <p:cTn id="21" dur="500" fill="hold"/>
                                        <p:tgtEl>
                                          <p:spTgt spid="30"/>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0"/>
                                            </p:cond>
                                          </p:stCondLst>
                                          <p:endCondLst>
                                            <p:cond evt="onStopAudio" delay="0">
                                              <p:tgtEl>
                                                <p:sldTgt/>
                                              </p:tgtEl>
                                            </p:cond>
                                          </p:endCondLst>
                                        </p:cTn>
                                        <p:tgtEl>
                                          <p:sndTgt r:embed="rId4" name="CLICK.WAV"/>
                                        </p:tgtEl>
                                      </p:cMediaNode>
                                    </p:audio>
                                  </p:subTnLst>
                                </p:cTn>
                              </p:par>
                            </p:childTnLst>
                          </p:cTn>
                        </p:par>
                        <p:par>
                          <p:cTn id="22" fill="hold">
                            <p:stCondLst>
                              <p:cond delay="3000"/>
                            </p:stCondLst>
                            <p:childTnLst>
                              <p:par>
                                <p:cTn id="23" presetID="35" presetClass="emph" presetSubtype="0" fill="hold" nodeType="afterEffect">
                                  <p:stCondLst>
                                    <p:cond delay="0"/>
                                  </p:stCondLst>
                                  <p:childTnLst>
                                    <p:anim calcmode="discrete" valueType="str">
                                      <p:cBhvr>
                                        <p:cTn id="24" dur="500" fill="hold"/>
                                        <p:tgtEl>
                                          <p:spTgt spid="9"/>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3"/>
                                            </p:cond>
                                          </p:stCondLst>
                                          <p:endCondLst>
                                            <p:cond evt="onStopAudio" delay="0">
                                              <p:tgtEl>
                                                <p:sldTgt/>
                                              </p:tgtEl>
                                            </p:cond>
                                          </p:endCondLst>
                                        </p:cTn>
                                        <p:tgtEl>
                                          <p:sndTgt r:embed="rId4" name="CLICK.WAV"/>
                                        </p:tgtEl>
                                      </p:cMediaNode>
                                    </p:audio>
                                  </p:subTnLst>
                                </p:cTn>
                              </p:par>
                            </p:childTnLst>
                          </p:cTn>
                        </p:par>
                        <p:par>
                          <p:cTn id="25" fill="hold">
                            <p:stCondLst>
                              <p:cond delay="3500"/>
                            </p:stCondLst>
                            <p:childTnLst>
                              <p:par>
                                <p:cTn id="26" presetID="35" presetClass="emph" presetSubtype="0" fill="hold" nodeType="afterEffect">
                                  <p:stCondLst>
                                    <p:cond delay="0"/>
                                  </p:stCondLst>
                                  <p:childTnLst>
                                    <p:anim calcmode="discrete" valueType="str">
                                      <p:cBhvr>
                                        <p:cTn id="27" dur="500" fill="hold"/>
                                        <p:tgtEl>
                                          <p:spTgt spid="12"/>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6"/>
                                            </p:cond>
                                          </p:stCondLst>
                                          <p:endCondLst>
                                            <p:cond evt="onStopAudio" delay="0">
                                              <p:tgtEl>
                                                <p:sldTgt/>
                                              </p:tgtEl>
                                            </p:cond>
                                          </p:endCondLst>
                                        </p:cTn>
                                        <p:tgtEl>
                                          <p:sndTgt r:embed="rId4" name="CLICK.WAV"/>
                                        </p:tgtEl>
                                      </p:cMediaNode>
                                    </p:audio>
                                  </p:subTnLst>
                                </p:cTn>
                              </p:par>
                            </p:childTnLst>
                          </p:cTn>
                        </p:par>
                        <p:par>
                          <p:cTn id="28" fill="hold">
                            <p:stCondLst>
                              <p:cond delay="4000"/>
                            </p:stCondLst>
                            <p:childTnLst>
                              <p:par>
                                <p:cTn id="29" presetID="32" presetClass="emph" presetSubtype="0" fill="hold" nodeType="afterEffect">
                                  <p:stCondLst>
                                    <p:cond delay="0"/>
                                  </p:stCondLst>
                                  <p:childTnLst>
                                    <p:animRot by="120000">
                                      <p:cBhvr>
                                        <p:cTn id="30" dur="100" fill="hold">
                                          <p:stCondLst>
                                            <p:cond delay="0"/>
                                          </p:stCondLst>
                                        </p:cTn>
                                        <p:tgtEl>
                                          <p:spTgt spid="12"/>
                                        </p:tgtEl>
                                        <p:attrNameLst>
                                          <p:attrName>r</p:attrName>
                                        </p:attrNameLst>
                                      </p:cBhvr>
                                    </p:animRot>
                                    <p:animRot by="-240000">
                                      <p:cBhvr>
                                        <p:cTn id="31" dur="200" fill="hold">
                                          <p:stCondLst>
                                            <p:cond delay="200"/>
                                          </p:stCondLst>
                                        </p:cTn>
                                        <p:tgtEl>
                                          <p:spTgt spid="12"/>
                                        </p:tgtEl>
                                        <p:attrNameLst>
                                          <p:attrName>r</p:attrName>
                                        </p:attrNameLst>
                                      </p:cBhvr>
                                    </p:animRot>
                                    <p:animRot by="240000">
                                      <p:cBhvr>
                                        <p:cTn id="32" dur="200" fill="hold">
                                          <p:stCondLst>
                                            <p:cond delay="400"/>
                                          </p:stCondLst>
                                        </p:cTn>
                                        <p:tgtEl>
                                          <p:spTgt spid="12"/>
                                        </p:tgtEl>
                                        <p:attrNameLst>
                                          <p:attrName>r</p:attrName>
                                        </p:attrNameLst>
                                      </p:cBhvr>
                                    </p:animRot>
                                    <p:animRot by="-240000">
                                      <p:cBhvr>
                                        <p:cTn id="33" dur="200" fill="hold">
                                          <p:stCondLst>
                                            <p:cond delay="600"/>
                                          </p:stCondLst>
                                        </p:cTn>
                                        <p:tgtEl>
                                          <p:spTgt spid="12"/>
                                        </p:tgtEl>
                                        <p:attrNameLst>
                                          <p:attrName>r</p:attrName>
                                        </p:attrNameLst>
                                      </p:cBhvr>
                                    </p:animRot>
                                    <p:animRot by="120000">
                                      <p:cBhvr>
                                        <p:cTn id="34" dur="200" fill="hold">
                                          <p:stCondLst>
                                            <p:cond delay="800"/>
                                          </p:stCondLst>
                                        </p:cTn>
                                        <p:tgtEl>
                                          <p:spTgt spid="12"/>
                                        </p:tgtEl>
                                        <p:attrNameLst>
                                          <p:attrName>r</p:attrName>
                                        </p:attrNameLst>
                                      </p:cBhvr>
                                    </p:animRot>
                                  </p:childTnLst>
                                  <p:subTnLst>
                                    <p:audio>
                                      <p:cMediaNode>
                                        <p:cTn display="0" masterRel="sameClick">
                                          <p:stCondLst>
                                            <p:cond evt="begin" delay="0">
                                              <p:tn val="29"/>
                                            </p:cond>
                                          </p:stCondLst>
                                          <p:endCondLst>
                                            <p:cond evt="onStopAudio" delay="0">
                                              <p:tgtEl>
                                                <p:sldTgt/>
                                              </p:tgtEl>
                                            </p:cond>
                                          </p:endCondLst>
                                        </p:cTn>
                                        <p:tgtEl>
                                          <p:sndTgt r:embed="rId5" name="Check mark.wav"/>
                                        </p:tgtEl>
                                      </p:cMediaNode>
                                    </p:audio>
                                  </p:sub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2" presetClass="entr" presetSubtype="4" fill="hold"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1" presetClass="exit" presetSubtype="0" fill="hold" nodeType="withEffect">
                                  <p:stCondLst>
                                    <p:cond delay="1000"/>
                                  </p:stCondLst>
                                  <p:childTnLst>
                                    <p:set>
                                      <p:cBhvr>
                                        <p:cTn id="42" dur="1" fill="hold">
                                          <p:stCondLst>
                                            <p:cond delay="0"/>
                                          </p:stCondLst>
                                        </p:cTn>
                                        <p:tgtEl>
                                          <p:spTgt spid="14"/>
                                        </p:tgtEl>
                                        <p:attrNameLst>
                                          <p:attrName>style.visibility</p:attrName>
                                        </p:attrNameLst>
                                      </p:cBhvr>
                                      <p:to>
                                        <p:strVal val="hidden"/>
                                      </p:to>
                                    </p:set>
                                  </p:childTnLst>
                                </p:cTn>
                              </p:par>
                              <p:par>
                                <p:cTn id="43" presetID="10" presetClass="exit" presetSubtype="0" fill="hold" nodeType="withEffect">
                                  <p:stCondLst>
                                    <p:cond delay="1000"/>
                                  </p:stCondLst>
                                  <p:childTnLst>
                                    <p:animEffect transition="out" filter="fade">
                                      <p:cBhvr>
                                        <p:cTn id="44" dur="500"/>
                                        <p:tgtEl>
                                          <p:spTgt spid="30"/>
                                        </p:tgtEl>
                                      </p:cBhvr>
                                    </p:animEffect>
                                    <p:set>
                                      <p:cBhvr>
                                        <p:cTn id="45" dur="1" fill="hold">
                                          <p:stCondLst>
                                            <p:cond delay="499"/>
                                          </p:stCondLst>
                                        </p:cTn>
                                        <p:tgtEl>
                                          <p:spTgt spid="30"/>
                                        </p:tgtEl>
                                        <p:attrNameLst>
                                          <p:attrName>style.visibility</p:attrName>
                                        </p:attrNameLst>
                                      </p:cBhvr>
                                      <p:to>
                                        <p:strVal val="hidden"/>
                                      </p:to>
                                    </p:set>
                                  </p:childTnLst>
                                </p:cTn>
                              </p:par>
                              <p:par>
                                <p:cTn id="46" presetID="10" presetClass="exit" presetSubtype="0" fill="hold" nodeType="withEffect">
                                  <p:stCondLst>
                                    <p:cond delay="1000"/>
                                  </p:stCondLst>
                                  <p:childTnLst>
                                    <p:animEffect transition="out" filter="fade">
                                      <p:cBhvr>
                                        <p:cTn id="47" dur="500"/>
                                        <p:tgtEl>
                                          <p:spTgt spid="10"/>
                                        </p:tgtEl>
                                      </p:cBhvr>
                                    </p:animEffect>
                                    <p:set>
                                      <p:cBhvr>
                                        <p:cTn id="48" dur="1" fill="hold">
                                          <p:stCondLst>
                                            <p:cond delay="499"/>
                                          </p:stCondLst>
                                        </p:cTn>
                                        <p:tgtEl>
                                          <p:spTgt spid="10"/>
                                        </p:tgtEl>
                                        <p:attrNameLst>
                                          <p:attrName>style.visibility</p:attrName>
                                        </p:attrNameLst>
                                      </p:cBhvr>
                                      <p:to>
                                        <p:strVal val="hidden"/>
                                      </p:to>
                                    </p:set>
                                  </p:childTnLst>
                                </p:cTn>
                              </p:par>
                              <p:par>
                                <p:cTn id="49" presetID="10" presetClass="exit" presetSubtype="0" fill="hold" nodeType="withEffect">
                                  <p:stCondLst>
                                    <p:cond delay="1000"/>
                                  </p:stCondLst>
                                  <p:childTnLst>
                                    <p:animEffect transition="out" filter="fade">
                                      <p:cBhvr>
                                        <p:cTn id="50" dur="500"/>
                                        <p:tgtEl>
                                          <p:spTgt spid="9"/>
                                        </p:tgtEl>
                                      </p:cBhvr>
                                    </p:animEffect>
                                    <p:set>
                                      <p:cBhvr>
                                        <p:cTn id="51" dur="1" fill="hold">
                                          <p:stCondLst>
                                            <p:cond delay="499"/>
                                          </p:stCondLst>
                                        </p:cTn>
                                        <p:tgtEl>
                                          <p:spTgt spid="9"/>
                                        </p:tgtEl>
                                        <p:attrNameLst>
                                          <p:attrName>style.visibility</p:attrName>
                                        </p:attrNameLst>
                                      </p:cBhvr>
                                      <p:to>
                                        <p:strVal val="hidden"/>
                                      </p:to>
                                    </p:set>
                                  </p:childTnLst>
                                </p:cTn>
                              </p:par>
                            </p:childTnLst>
                          </p:cTn>
                        </p:par>
                        <p:par>
                          <p:cTn id="52" fill="hold">
                            <p:stCondLst>
                              <p:cond delay="5500"/>
                            </p:stCondLst>
                            <p:childTnLst>
                              <p:par>
                                <p:cTn id="53" presetID="64" presetClass="path" presetSubtype="0" accel="50000" decel="50000" fill="hold" nodeType="afterEffect">
                                  <p:stCondLst>
                                    <p:cond delay="0"/>
                                  </p:stCondLst>
                                  <p:childTnLst>
                                    <p:animMotion origin="layout" path="M -2.29167E-6 -1.48148E-6 L 0.2711 -0.50163 " pathEditMode="relative" rAng="0" ptsTypes="AA">
                                      <p:cBhvr>
                                        <p:cTn id="54" dur="2000" fill="hold"/>
                                        <p:tgtEl>
                                          <p:spTgt spid="12"/>
                                        </p:tgtEl>
                                        <p:attrNameLst>
                                          <p:attrName>ppt_x</p:attrName>
                                          <p:attrName>ppt_y</p:attrName>
                                        </p:attrNameLst>
                                      </p:cBhvr>
                                      <p:rCtr x="13568" y="-24907"/>
                                    </p:animMotion>
                                  </p:childTnLst>
                                  <p:subTnLst>
                                    <p:audio>
                                      <p:cMediaNode>
                                        <p:cTn display="0" masterRel="sameClick">
                                          <p:stCondLst>
                                            <p:cond evt="begin" delay="0">
                                              <p:tn val="53"/>
                                            </p:cond>
                                          </p:stCondLst>
                                          <p:endCondLst>
                                            <p:cond evt="onStopAudio" delay="0">
                                              <p:tgtEl>
                                                <p:sldTgt/>
                                              </p:tgtEl>
                                            </p:cond>
                                          </p:endCondLst>
                                        </p:cTn>
                                        <p:tgtEl>
                                          <p:sndTgt r:embed="rId6" name="CHIMES.WAV"/>
                                        </p:tgtEl>
                                      </p:cMediaNode>
                                    </p:audio>
                                  </p:subTnLst>
                                </p:cTn>
                              </p:par>
                            </p:childTnLst>
                          </p:cTn>
                        </p:par>
                        <p:par>
                          <p:cTn id="55" fill="hold">
                            <p:stCondLst>
                              <p:cond delay="7500"/>
                            </p:stCondLst>
                            <p:childTnLst>
                              <p:par>
                                <p:cTn id="56" presetID="6" presetClass="emph" presetSubtype="0" fill="hold" nodeType="afterEffect">
                                  <p:stCondLst>
                                    <p:cond delay="0"/>
                                  </p:stCondLst>
                                  <p:childTnLst>
                                    <p:animScale>
                                      <p:cBhvr>
                                        <p:cTn id="57" dur="1000" fill="hold"/>
                                        <p:tgtEl>
                                          <p:spTgt spid="12"/>
                                        </p:tgtEl>
                                      </p:cBhvr>
                                      <p:by x="300000" y="300000"/>
                                    </p:animScale>
                                  </p:childTnLst>
                                </p:cTn>
                              </p:par>
                              <p:par>
                                <p:cTn id="58" presetID="8" presetClass="emph" presetSubtype="0" fill="hold" nodeType="withEffect">
                                  <p:stCondLst>
                                    <p:cond delay="0"/>
                                  </p:stCondLst>
                                  <p:childTnLst>
                                    <p:animRot by="21600000">
                                      <p:cBhvr>
                                        <p:cTn id="59" dur="4000" fill="hold"/>
                                        <p:tgtEl>
                                          <p:spTgt spid="12"/>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7" name="APPLAUSE.WAV"/>
                                        </p:tgtEl>
                                      </p:cMediaNode>
                                    </p:audio>
                                  </p:subTnLst>
                                </p:cTn>
                              </p:par>
                            </p:childTnLst>
                          </p:cTn>
                        </p:par>
                        <p:par>
                          <p:cTn id="60" fill="hold">
                            <p:stCondLst>
                              <p:cond delay="11500"/>
                            </p:stCondLst>
                            <p:childTnLst>
                              <p:par>
                                <p:cTn id="61" presetID="42" presetClass="path" presetSubtype="0" accel="50000" decel="50000" fill="hold" nodeType="afterEffect">
                                  <p:stCondLst>
                                    <p:cond delay="0"/>
                                  </p:stCondLst>
                                  <p:childTnLst>
                                    <p:animMotion origin="layout" path="M 0.2711 -0.50162 L 0.01667 -0.25092 " pathEditMode="relative" rAng="0" ptsTypes="AA">
                                      <p:cBhvr>
                                        <p:cTn id="62" dur="2000" fill="hold"/>
                                        <p:tgtEl>
                                          <p:spTgt spid="12"/>
                                        </p:tgtEl>
                                        <p:attrNameLst>
                                          <p:attrName>ppt_x</p:attrName>
                                          <p:attrName>ppt_y</p:attrName>
                                        </p:attrNameLst>
                                      </p:cBhvr>
                                      <p:rCtr x="-12721" y="12523"/>
                                    </p:animMotion>
                                  </p:childTnLst>
                                  <p:subTnLst>
                                    <p:audio>
                                      <p:cMediaNode>
                                        <p:cTn display="0" masterRel="sameClick">
                                          <p:stCondLst>
                                            <p:cond evt="begin" delay="0">
                                              <p:tn val="61"/>
                                            </p:cond>
                                          </p:stCondLst>
                                          <p:endCondLst>
                                            <p:cond evt="onStopAudio" delay="0">
                                              <p:tgtEl>
                                                <p:sldTgt/>
                                              </p:tgtEl>
                                            </p:cond>
                                          </p:endCondLst>
                                        </p:cTn>
                                        <p:tgtEl>
                                          <p:sndTgt r:embed="rId6" name="CHIMES.WAV"/>
                                        </p:tgtEl>
                                      </p:cMediaNode>
                                    </p:audio>
                                  </p:subTnLst>
                                </p:cTn>
                              </p:par>
                              <p:par>
                                <p:cTn id="63" presetID="6" presetClass="emph" presetSubtype="0" fill="hold" nodeType="withEffect">
                                  <p:stCondLst>
                                    <p:cond delay="0"/>
                                  </p:stCondLst>
                                  <p:childTnLst>
                                    <p:animScale>
                                      <p:cBhvr>
                                        <p:cTn id="64" dur="2000" fill="hold"/>
                                        <p:tgtEl>
                                          <p:spTgt spid="12"/>
                                        </p:tgtEl>
                                      </p:cBhvr>
                                      <p:by x="20000" y="20000"/>
                                    </p:animScale>
                                  </p:childTnLst>
                                </p:cTn>
                              </p:par>
                              <p:par>
                                <p:cTn id="65" presetID="8" presetClass="emph" presetSubtype="0" fill="hold" nodeType="withEffect">
                                  <p:stCondLst>
                                    <p:cond delay="0"/>
                                  </p:stCondLst>
                                  <p:childTnLst>
                                    <p:animRot by="-1800000">
                                      <p:cBhvr>
                                        <p:cTn id="66" dur="2000" fill="hold"/>
                                        <p:tgtEl>
                                          <p:spTgt spid="12"/>
                                        </p:tgtEl>
                                        <p:attrNameLst>
                                          <p:attrName>r</p:attrName>
                                        </p:attrNameLst>
                                      </p:cBhvr>
                                    </p:animRot>
                                  </p:childTnLst>
                                </p:cTn>
                              </p:par>
                              <p:par>
                                <p:cTn id="67" presetID="22" presetClass="exit" presetSubtype="8" fill="hold" nodeType="withEffect">
                                  <p:stCondLst>
                                    <p:cond delay="1750"/>
                                  </p:stCondLst>
                                  <p:childTnLst>
                                    <p:animEffect transition="out" filter="wipe(left)">
                                      <p:cBhvr>
                                        <p:cTn id="68" dur="250"/>
                                        <p:tgtEl>
                                          <p:spTgt spid="12"/>
                                        </p:tgtEl>
                                      </p:cBhvr>
                                    </p:animEffect>
                                    <p:set>
                                      <p:cBhvr>
                                        <p:cTn id="69" dur="1" fill="hold">
                                          <p:stCondLst>
                                            <p:cond delay="249"/>
                                          </p:stCondLst>
                                        </p:cTn>
                                        <p:tgtEl>
                                          <p:spTgt spid="12"/>
                                        </p:tgtEl>
                                        <p:attrNameLst>
                                          <p:attrName>style.visibility</p:attrName>
                                        </p:attrNameLst>
                                      </p:cBhvr>
                                      <p:to>
                                        <p:strVal val="hidden"/>
                                      </p:to>
                                    </p:set>
                                  </p:childTnLst>
                                </p:cTn>
                              </p:par>
                              <p:par>
                                <p:cTn id="70" presetID="53" presetClass="exit" presetSubtype="32" fill="hold" nodeType="withEffect">
                                  <p:stCondLst>
                                    <p:cond delay="1750"/>
                                  </p:stCondLst>
                                  <p:childTnLst>
                                    <p:anim calcmode="lin" valueType="num">
                                      <p:cBhvr>
                                        <p:cTn id="71" dur="250"/>
                                        <p:tgtEl>
                                          <p:spTgt spid="12"/>
                                        </p:tgtEl>
                                        <p:attrNameLst>
                                          <p:attrName>ppt_w</p:attrName>
                                        </p:attrNameLst>
                                      </p:cBhvr>
                                      <p:tavLst>
                                        <p:tav tm="0">
                                          <p:val>
                                            <p:strVal val="ppt_w"/>
                                          </p:val>
                                        </p:tav>
                                        <p:tav tm="100000">
                                          <p:val>
                                            <p:fltVal val="0"/>
                                          </p:val>
                                        </p:tav>
                                      </p:tavLst>
                                    </p:anim>
                                    <p:anim calcmode="lin" valueType="num">
                                      <p:cBhvr>
                                        <p:cTn id="72" dur="250"/>
                                        <p:tgtEl>
                                          <p:spTgt spid="12"/>
                                        </p:tgtEl>
                                        <p:attrNameLst>
                                          <p:attrName>ppt_h</p:attrName>
                                        </p:attrNameLst>
                                      </p:cBhvr>
                                      <p:tavLst>
                                        <p:tav tm="0">
                                          <p:val>
                                            <p:strVal val="ppt_h"/>
                                          </p:val>
                                        </p:tav>
                                        <p:tav tm="100000">
                                          <p:val>
                                            <p:fltVal val="0"/>
                                          </p:val>
                                        </p:tav>
                                      </p:tavLst>
                                    </p:anim>
                                    <p:animEffect transition="out" filter="fade">
                                      <p:cBhvr>
                                        <p:cTn id="73" dur="250"/>
                                        <p:tgtEl>
                                          <p:spTgt spid="12"/>
                                        </p:tgtEl>
                                      </p:cBhvr>
                                    </p:animEffect>
                                    <p:set>
                                      <p:cBhvr>
                                        <p:cTn id="74" dur="1" fill="hold">
                                          <p:stCondLst>
                                            <p:cond delay="249"/>
                                          </p:stCondLst>
                                        </p:cTn>
                                        <p:tgtEl>
                                          <p:spTgt spid="12"/>
                                        </p:tgtEl>
                                        <p:attrNameLst>
                                          <p:attrName>style.visibility</p:attrName>
                                        </p:attrNameLst>
                                      </p:cBhvr>
                                      <p:to>
                                        <p:strVal val="hidden"/>
                                      </p:to>
                                    </p:set>
                                  </p:childTnLst>
                                </p:cTn>
                              </p:par>
                              <p:par>
                                <p:cTn id="75" presetID="55" presetClass="entr" presetSubtype="0" fill="hold" nodeType="withEffect">
                                  <p:stCondLst>
                                    <p:cond delay="1800"/>
                                  </p:stCondLst>
                                  <p:childTnLst>
                                    <p:set>
                                      <p:cBhvr>
                                        <p:cTn id="76" dur="1" fill="hold">
                                          <p:stCondLst>
                                            <p:cond delay="0"/>
                                          </p:stCondLst>
                                        </p:cTn>
                                        <p:tgtEl>
                                          <p:spTgt spid="15"/>
                                        </p:tgtEl>
                                        <p:attrNameLst>
                                          <p:attrName>style.visibility</p:attrName>
                                        </p:attrNameLst>
                                      </p:cBhvr>
                                      <p:to>
                                        <p:strVal val="visible"/>
                                      </p:to>
                                    </p:set>
                                    <p:anim calcmode="lin" valueType="num">
                                      <p:cBhvr>
                                        <p:cTn id="77" dur="250" fill="hold"/>
                                        <p:tgtEl>
                                          <p:spTgt spid="15"/>
                                        </p:tgtEl>
                                        <p:attrNameLst>
                                          <p:attrName>ppt_w</p:attrName>
                                        </p:attrNameLst>
                                      </p:cBhvr>
                                      <p:tavLst>
                                        <p:tav tm="0">
                                          <p:val>
                                            <p:strVal val="#ppt_w*0.70"/>
                                          </p:val>
                                        </p:tav>
                                        <p:tav tm="100000">
                                          <p:val>
                                            <p:strVal val="#ppt_w"/>
                                          </p:val>
                                        </p:tav>
                                      </p:tavLst>
                                    </p:anim>
                                    <p:anim calcmode="lin" valueType="num">
                                      <p:cBhvr>
                                        <p:cTn id="78" dur="250" fill="hold"/>
                                        <p:tgtEl>
                                          <p:spTgt spid="15"/>
                                        </p:tgtEl>
                                        <p:attrNameLst>
                                          <p:attrName>ppt_h</p:attrName>
                                        </p:attrNameLst>
                                      </p:cBhvr>
                                      <p:tavLst>
                                        <p:tav tm="0">
                                          <p:val>
                                            <p:strVal val="#ppt_h"/>
                                          </p:val>
                                        </p:tav>
                                        <p:tav tm="100000">
                                          <p:val>
                                            <p:strVal val="#ppt_h"/>
                                          </p:val>
                                        </p:tav>
                                      </p:tavLst>
                                    </p:anim>
                                    <p:animEffect transition="in" filter="fade">
                                      <p:cBhvr>
                                        <p:cTn id="79" dur="250"/>
                                        <p:tgtEl>
                                          <p:spTgt spid="15"/>
                                        </p:tgtEl>
                                      </p:cBhvr>
                                    </p:animEffect>
                                  </p:childTnLst>
                                  <p:subTnLst>
                                    <p:audio>
                                      <p:cMediaNode>
                                        <p:cTn display="0" masterRel="sameClick">
                                          <p:stCondLst>
                                            <p:cond evt="begin" delay="0">
                                              <p:tn val="75"/>
                                            </p:cond>
                                          </p:stCondLst>
                                          <p:endCondLst>
                                            <p:cond evt="onStopAudio" delay="0">
                                              <p:tgtEl>
                                                <p:sldTgt/>
                                              </p:tgtEl>
                                            </p:cond>
                                          </p:endCondLst>
                                        </p:cTn>
                                        <p:tgtEl>
                                          <p:sndTgt r:embed="rId8" name="CASHREG.WAV"/>
                                        </p:tgtEl>
                                      </p:cMediaNode>
                                    </p:audio>
                                  </p:subTnLst>
                                </p:cTn>
                              </p:par>
                              <p:par>
                                <p:cTn id="80" presetID="8" presetClass="emph" presetSubtype="0" fill="hold" nodeType="withEffect">
                                  <p:stCondLst>
                                    <p:cond delay="3000"/>
                                  </p:stCondLst>
                                  <p:childTnLst>
                                    <p:animRot by="21600000">
                                      <p:cBhvr>
                                        <p:cTn id="81" dur="4000" fill="hold"/>
                                        <p:tgtEl>
                                          <p:spTgt spid="15"/>
                                        </p:tgtEl>
                                        <p:attrNameLst>
                                          <p:attrName>r</p:attrName>
                                        </p:attrNameLst>
                                      </p:cBhvr>
                                    </p:animRot>
                                  </p:childTnLst>
                                  <p:subTnLst>
                                    <p:audio>
                                      <p:cMediaNode>
                                        <p:cTn display="0" masterRel="sameClick">
                                          <p:stCondLst>
                                            <p:cond evt="begin" delay="0">
                                              <p:tn val="80"/>
                                            </p:cond>
                                          </p:stCondLst>
                                          <p:endCondLst>
                                            <p:cond evt="onStopAudio" delay="0">
                                              <p:tgtEl>
                                                <p:sldTgt/>
                                              </p:tgtEl>
                                            </p:cond>
                                          </p:endCondLst>
                                        </p:cTn>
                                        <p:tgtEl>
                                          <p:sndTgt r:embed="rId9" name="wheelspin.wav"/>
                                        </p:tgtEl>
                                      </p:cMediaNode>
                                    </p:audio>
                                  </p:subTnLst>
                                </p:cTn>
                              </p:par>
                            </p:childTnLst>
                          </p:cTn>
                        </p:par>
                        <p:par>
                          <p:cTn id="82" fill="hold">
                            <p:stCondLst>
                              <p:cond delay="18500"/>
                            </p:stCondLst>
                            <p:childTnLst>
                              <p:par>
                                <p:cTn id="83" presetID="1" presetClass="exit" presetSubtype="0" fill="hold" nodeType="afterEffect">
                                  <p:stCondLst>
                                    <p:cond delay="0"/>
                                  </p:stCondLst>
                                  <p:childTnLst>
                                    <p:set>
                                      <p:cBhvr>
                                        <p:cTn id="84" dur="1" fill="hold">
                                          <p:stCondLst>
                                            <p:cond delay="0"/>
                                          </p:stCondLst>
                                        </p:cTn>
                                        <p:tgtEl>
                                          <p:spTgt spid="3"/>
                                        </p:tgtEl>
                                        <p:attrNameLst>
                                          <p:attrName>style.visibility</p:attrName>
                                        </p:attrNameLst>
                                      </p:cBhvr>
                                      <p:to>
                                        <p:strVal val="hidden"/>
                                      </p:to>
                                    </p:set>
                                  </p:childTnLst>
                                  <p:subTnLst>
                                    <p:audio>
                                      <p:cMediaNode>
                                        <p:cTn display="0" masterRel="sameClick">
                                          <p:stCondLst>
                                            <p:cond evt="begin" delay="0">
                                              <p:tn val="83"/>
                                            </p:cond>
                                          </p:stCondLst>
                                          <p:endCondLst>
                                            <p:cond evt="onStopAudio" delay="0">
                                              <p:tgtEl>
                                                <p:sldTgt/>
                                              </p:tgtEl>
                                            </p:cond>
                                          </p:endCondLst>
                                        </p:cTn>
                                        <p:tgtEl>
                                          <p:sndTgt r:embed="rId8" name="CASHREG.WAV"/>
                                        </p:tgtEl>
                                      </p:cMediaNode>
                                    </p:audio>
                                  </p:subTnLst>
                                </p:cTn>
                              </p:par>
                              <p:par>
                                <p:cTn id="85" presetID="1" presetClass="entr" presetSubtype="0" fill="hold" nodeType="withEffect">
                                  <p:stCondLst>
                                    <p:cond delay="0"/>
                                  </p:stCondLst>
                                  <p:childTnLst>
                                    <p:set>
                                      <p:cBhvr>
                                        <p:cTn id="86" dur="1" fill="hold">
                                          <p:stCondLst>
                                            <p:cond delay="0"/>
                                          </p:stCondLst>
                                        </p:cTn>
                                        <p:tgtEl>
                                          <p:spTgt spid="4"/>
                                        </p:tgtEl>
                                        <p:attrNameLst>
                                          <p:attrName>style.visibility</p:attrName>
                                        </p:attrNameLst>
                                      </p:cBhvr>
                                      <p:to>
                                        <p:strVal val="visible"/>
                                      </p:to>
                                    </p:set>
                                  </p:childTnLst>
                                </p:cTn>
                              </p:par>
                              <p:par>
                                <p:cTn id="87" presetID="10" presetClass="entr" presetSubtype="0" fill="hold" nodeType="with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500"/>
                                        <p:tgtEl>
                                          <p:spTgt spid="31"/>
                                        </p:tgtEl>
                                      </p:cBhvr>
                                    </p:animEffect>
                                  </p:childTnLst>
                                </p:cTn>
                              </p:par>
                            </p:childTnLst>
                          </p:cTn>
                        </p:par>
                        <p:par>
                          <p:cTn id="90" fill="hold">
                            <p:stCondLst>
                              <p:cond delay="19000"/>
                            </p:stCondLst>
                            <p:childTnLst>
                              <p:par>
                                <p:cTn id="91" presetID="22" presetClass="entr" presetSubtype="4"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down)">
                                      <p:cBhvr>
                                        <p:cTn id="93" dur="10"/>
                                        <p:tgtEl>
                                          <p:spTgt spid="29"/>
                                        </p:tgtEl>
                                      </p:cBhvr>
                                    </p:animEffect>
                                  </p:childTnLst>
                                </p:cTn>
                              </p:par>
                              <p:par>
                                <p:cTn id="94" presetID="42" presetClass="entr" presetSubtype="0" fill="hold" nodeType="withEffect">
                                  <p:stCondLst>
                                    <p:cond delay="2250"/>
                                  </p:stCondLst>
                                  <p:childTnLst>
                                    <p:set>
                                      <p:cBhvr>
                                        <p:cTn id="95" dur="1" fill="hold">
                                          <p:stCondLst>
                                            <p:cond delay="0"/>
                                          </p:stCondLst>
                                        </p:cTn>
                                        <p:tgtEl>
                                          <p:spTgt spid="18"/>
                                        </p:tgtEl>
                                        <p:attrNameLst>
                                          <p:attrName>style.visibility</p:attrName>
                                        </p:attrNameLst>
                                      </p:cBhvr>
                                      <p:to>
                                        <p:strVal val="visible"/>
                                      </p:to>
                                    </p:set>
                                    <p:animEffect transition="in" filter="fade">
                                      <p:cBhvr>
                                        <p:cTn id="96" dur="1000"/>
                                        <p:tgtEl>
                                          <p:spTgt spid="18"/>
                                        </p:tgtEl>
                                      </p:cBhvr>
                                    </p:animEffect>
                                    <p:anim calcmode="lin" valueType="num">
                                      <p:cBhvr>
                                        <p:cTn id="97" dur="1000" fill="hold"/>
                                        <p:tgtEl>
                                          <p:spTgt spid="18"/>
                                        </p:tgtEl>
                                        <p:attrNameLst>
                                          <p:attrName>ppt_x</p:attrName>
                                        </p:attrNameLst>
                                      </p:cBhvr>
                                      <p:tavLst>
                                        <p:tav tm="0">
                                          <p:val>
                                            <p:strVal val="#ppt_x"/>
                                          </p:val>
                                        </p:tav>
                                        <p:tav tm="100000">
                                          <p:val>
                                            <p:strVal val="#ppt_x"/>
                                          </p:val>
                                        </p:tav>
                                      </p:tavLst>
                                    </p:anim>
                                    <p:anim calcmode="lin" valueType="num">
                                      <p:cBhvr>
                                        <p:cTn id="98" dur="1000" fill="hold"/>
                                        <p:tgtEl>
                                          <p:spTgt spid="18"/>
                                        </p:tgtEl>
                                        <p:attrNameLst>
                                          <p:attrName>ppt_y</p:attrName>
                                        </p:attrNameLst>
                                      </p:cBhvr>
                                      <p:tavLst>
                                        <p:tav tm="0">
                                          <p:val>
                                            <p:strVal val="#ppt_y+.1"/>
                                          </p:val>
                                        </p:tav>
                                        <p:tav tm="100000">
                                          <p:val>
                                            <p:strVal val="#ppt_y"/>
                                          </p:val>
                                        </p:tav>
                                      </p:tavLst>
                                    </p:anim>
                                  </p:childTnLst>
                                </p:cTn>
                              </p:par>
                              <p:par>
                                <p:cTn id="99" presetID="12" presetClass="entr" presetSubtype="4" fill="hold" nodeType="withEffect">
                                  <p:stCondLst>
                                    <p:cond delay="2250"/>
                                  </p:stCondLst>
                                  <p:childTnLst>
                                    <p:set>
                                      <p:cBhvr>
                                        <p:cTn id="100" dur="1" fill="hold">
                                          <p:stCondLst>
                                            <p:cond delay="0"/>
                                          </p:stCondLst>
                                        </p:cTn>
                                        <p:tgtEl>
                                          <p:spTgt spid="18"/>
                                        </p:tgtEl>
                                        <p:attrNameLst>
                                          <p:attrName>style.visibility</p:attrName>
                                        </p:attrNameLst>
                                      </p:cBhvr>
                                      <p:to>
                                        <p:strVal val="visible"/>
                                      </p:to>
                                    </p:set>
                                    <p:anim calcmode="lin" valueType="num">
                                      <p:cBhvr additive="base">
                                        <p:cTn id="101" dur="500"/>
                                        <p:tgtEl>
                                          <p:spTgt spid="18"/>
                                        </p:tgtEl>
                                        <p:attrNameLst>
                                          <p:attrName>ppt_y</p:attrName>
                                        </p:attrNameLst>
                                      </p:cBhvr>
                                      <p:tavLst>
                                        <p:tav tm="0">
                                          <p:val>
                                            <p:strVal val="#ppt_y+#ppt_h*1.125000"/>
                                          </p:val>
                                        </p:tav>
                                        <p:tav tm="100000">
                                          <p:val>
                                            <p:strVal val="#ppt_y"/>
                                          </p:val>
                                        </p:tav>
                                      </p:tavLst>
                                    </p:anim>
                                    <p:animEffect transition="in" filter="wipe(up)">
                                      <p:cBhvr>
                                        <p:cTn id="102" dur="500"/>
                                        <p:tgtEl>
                                          <p:spTgt spid="18"/>
                                        </p:tgtEl>
                                      </p:cBhvr>
                                    </p:animEffect>
                                  </p:childTnLst>
                                </p:cTn>
                              </p:par>
                              <p:par>
                                <p:cTn id="103" presetID="64" presetClass="path" presetSubtype="0" repeatCount="indefinite" accel="50000" decel="50000" autoRev="1" fill="hold" nodeType="withEffect">
                                  <p:stCondLst>
                                    <p:cond delay="2250"/>
                                  </p:stCondLst>
                                  <p:childTnLst>
                                    <p:animMotion origin="layout" path="M -1.51061E-7 2.93682E-6 L -1.51061E-7 -0.01944 " pathEditMode="relative" rAng="0" ptsTypes="AA">
                                      <p:cBhvr>
                                        <p:cTn id="104" dur="1000" fill="hold"/>
                                        <p:tgtEl>
                                          <p:spTgt spid="18"/>
                                        </p:tgtEl>
                                        <p:attrNameLst>
                                          <p:attrName>ppt_x</p:attrName>
                                          <p:attrName>ppt_y</p:attrName>
                                        </p:attrNameLst>
                                      </p:cBhvr>
                                      <p:rCtr x="0" y="-972"/>
                                    </p:animMotion>
                                  </p:childTnLst>
                                </p:cTn>
                              </p:par>
                              <p:par>
                                <p:cTn id="105" presetID="1" presetClass="mediacall" presetSubtype="0" fill="hold" nodeType="withEffect">
                                  <p:stCondLst>
                                    <p:cond delay="2250"/>
                                  </p:stCondLst>
                                  <p:childTnLst>
                                    <p:cmd type="call" cmd="playFrom(0.0)">
                                      <p:cBhvr>
                                        <p:cTn id="10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7" fill="hold" display="0">
                  <p:stCondLst>
                    <p:cond delay="indefinite"/>
                  </p:stCondLst>
                  <p:endCondLst>
                    <p:cond evt="onStopAudio" delay="0">
                      <p:tgtEl>
                        <p:sldTgt/>
                      </p:tgtEl>
                    </p:cond>
                  </p:endCondLst>
                </p:cTn>
                <p:tgtEl>
                  <p:spTgt spid="19"/>
                </p:tgtEl>
              </p:cMediaNode>
            </p:audio>
          </p:childTnLst>
        </p:cTn>
      </p:par>
    </p:tnLst>
    <p:bldLst>
      <p:bldP spid="2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pic>
        <p:nvPicPr>
          <p:cNvPr id="61" name="Picture 60" descr="A close up of a logo&#10;&#10;Description automatically generated">
            <a:extLst>
              <a:ext uri="{FF2B5EF4-FFF2-40B4-BE49-F238E27FC236}">
                <a16:creationId xmlns:a16="http://schemas.microsoft.com/office/drawing/2014/main" id="{F00FF06E-DBE0-484E-BD9B-941BEFC0863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713048">
            <a:off x="3036096" y="2444096"/>
            <a:ext cx="536478" cy="435143"/>
          </a:xfrm>
          <a:prstGeom prst="rect">
            <a:avLst/>
          </a:prstGeom>
        </p:spPr>
      </p:pic>
      <p:sp>
        <p:nvSpPr>
          <p:cNvPr id="48" name="TextBox 47">
            <a:extLst>
              <a:ext uri="{FF2B5EF4-FFF2-40B4-BE49-F238E27FC236}">
                <a16:creationId xmlns:a16="http://schemas.microsoft.com/office/drawing/2014/main" id="{5548E7CF-D360-4144-AF33-65AED6B91676}"/>
              </a:ext>
            </a:extLst>
          </p:cNvPr>
          <p:cNvSpPr txBox="1"/>
          <p:nvPr/>
        </p:nvSpPr>
        <p:spPr>
          <a:xfrm>
            <a:off x="6931947" y="3185233"/>
            <a:ext cx="1359668" cy="400110"/>
          </a:xfrm>
          <a:prstGeom prst="rect">
            <a:avLst/>
          </a:prstGeom>
          <a:noFill/>
        </p:spPr>
        <p:txBody>
          <a:bodyPr wrap="none" rtlCol="0">
            <a:spAutoFit/>
          </a:bodyPr>
          <a:lstStyle/>
          <a:p>
            <a:pPr defTabSz="914309">
              <a:defRPr/>
            </a:pPr>
            <a:r>
              <a:rPr lang="en-US" sz="2000" dirty="0" err="1">
                <a:solidFill>
                  <a:srgbClr val="C00000"/>
                </a:solidFill>
                <a:latin typeface="UTM Androgyne" panose="02040603050506020204" pitchFamily="18" charset="0"/>
              </a:rPr>
              <a:t>Ninh</a:t>
            </a:r>
            <a:r>
              <a:rPr lang="en-US" sz="2000" dirty="0">
                <a:solidFill>
                  <a:srgbClr val="C00000"/>
                </a:solidFill>
                <a:latin typeface="UTM Androgyne" panose="02040603050506020204" pitchFamily="18" charset="0"/>
              </a:rPr>
              <a:t> </a:t>
            </a:r>
            <a:r>
              <a:rPr lang="en-US" sz="2000" dirty="0" err="1">
                <a:solidFill>
                  <a:srgbClr val="C00000"/>
                </a:solidFill>
                <a:latin typeface="UTM Androgyne" panose="02040603050506020204" pitchFamily="18" charset="0"/>
              </a:rPr>
              <a:t>Bình</a:t>
            </a:r>
            <a:endParaRPr lang="en-US" sz="2000" dirty="0">
              <a:solidFill>
                <a:srgbClr val="C00000"/>
              </a:solidFill>
              <a:latin typeface="UTM Androgyne" panose="02040603050506020204" pitchFamily="18" charset="0"/>
            </a:endParaRPr>
          </a:p>
        </p:txBody>
      </p:sp>
      <p:sp>
        <p:nvSpPr>
          <p:cNvPr id="49" name="TextBox 48">
            <a:extLst>
              <a:ext uri="{FF2B5EF4-FFF2-40B4-BE49-F238E27FC236}">
                <a16:creationId xmlns:a16="http://schemas.microsoft.com/office/drawing/2014/main" id="{D7A6994F-0630-4713-8748-399C79D2DD9F}"/>
              </a:ext>
            </a:extLst>
          </p:cNvPr>
          <p:cNvSpPr txBox="1"/>
          <p:nvPr/>
        </p:nvSpPr>
        <p:spPr>
          <a:xfrm>
            <a:off x="7166600" y="3864589"/>
            <a:ext cx="1808508" cy="461665"/>
          </a:xfrm>
          <a:prstGeom prst="rect">
            <a:avLst/>
          </a:prstGeom>
          <a:noFill/>
        </p:spPr>
        <p:txBody>
          <a:bodyPr wrap="none" rtlCol="0">
            <a:spAutoFit/>
          </a:bodyPr>
          <a:lstStyle/>
          <a:p>
            <a:pPr defTabSz="914309">
              <a:defRPr/>
            </a:pPr>
            <a:r>
              <a:rPr lang="en-US" sz="2400" dirty="0" err="1">
                <a:solidFill>
                  <a:srgbClr val="C00000"/>
                </a:solidFill>
                <a:latin typeface="UTM Androgyne" panose="02040603050506020204" pitchFamily="18" charset="0"/>
              </a:rPr>
              <a:t>Thăng</a:t>
            </a:r>
            <a:r>
              <a:rPr lang="en-US" sz="2400" dirty="0">
                <a:solidFill>
                  <a:srgbClr val="C00000"/>
                </a:solidFill>
                <a:latin typeface="UTM Androgyne" panose="02040603050506020204" pitchFamily="18" charset="0"/>
              </a:rPr>
              <a:t> Long</a:t>
            </a:r>
          </a:p>
        </p:txBody>
      </p:sp>
      <p:sp>
        <p:nvSpPr>
          <p:cNvPr id="50" name="TextBox 49">
            <a:extLst>
              <a:ext uri="{FF2B5EF4-FFF2-40B4-BE49-F238E27FC236}">
                <a16:creationId xmlns:a16="http://schemas.microsoft.com/office/drawing/2014/main" id="{301BFAFA-D38F-44D0-AA98-393BAFBBEA3F}"/>
              </a:ext>
            </a:extLst>
          </p:cNvPr>
          <p:cNvSpPr txBox="1"/>
          <p:nvPr/>
        </p:nvSpPr>
        <p:spPr>
          <a:xfrm>
            <a:off x="9928414" y="3111239"/>
            <a:ext cx="1558440" cy="430887"/>
          </a:xfrm>
          <a:prstGeom prst="rect">
            <a:avLst/>
          </a:prstGeom>
          <a:noFill/>
        </p:spPr>
        <p:txBody>
          <a:bodyPr wrap="none" rtlCol="0">
            <a:spAutoFit/>
          </a:bodyPr>
          <a:lstStyle/>
          <a:p>
            <a:pPr defTabSz="914309">
              <a:defRPr/>
            </a:pPr>
            <a:r>
              <a:rPr lang="en-US" sz="2200" dirty="0" err="1">
                <a:solidFill>
                  <a:srgbClr val="C00000"/>
                </a:solidFill>
                <a:latin typeface="UTM Androgyne" panose="02040603050506020204" pitchFamily="18" charset="0"/>
              </a:rPr>
              <a:t>Thanh</a:t>
            </a:r>
            <a:r>
              <a:rPr lang="en-US" sz="2200" dirty="0">
                <a:solidFill>
                  <a:srgbClr val="C00000"/>
                </a:solidFill>
                <a:latin typeface="UTM Androgyne" panose="02040603050506020204" pitchFamily="18" charset="0"/>
              </a:rPr>
              <a:t> </a:t>
            </a:r>
            <a:r>
              <a:rPr lang="en-US" sz="2200" dirty="0" err="1">
                <a:solidFill>
                  <a:srgbClr val="C00000"/>
                </a:solidFill>
                <a:latin typeface="UTM Androgyne" panose="02040603050506020204" pitchFamily="18" charset="0"/>
              </a:rPr>
              <a:t>Hóa</a:t>
            </a:r>
            <a:endParaRPr lang="en-US" sz="2200" dirty="0">
              <a:solidFill>
                <a:srgbClr val="C00000"/>
              </a:solidFill>
              <a:latin typeface="UTM Androgyne" panose="02040603050506020204" pitchFamily="18" charset="0"/>
            </a:endParaRPr>
          </a:p>
        </p:txBody>
      </p:sp>
      <p:sp>
        <p:nvSpPr>
          <p:cNvPr id="51" name="TextBox 50">
            <a:extLst>
              <a:ext uri="{FF2B5EF4-FFF2-40B4-BE49-F238E27FC236}">
                <a16:creationId xmlns:a16="http://schemas.microsoft.com/office/drawing/2014/main" id="{B6B0843E-F541-4888-BD4B-46E0AF2BF2D3}"/>
              </a:ext>
            </a:extLst>
          </p:cNvPr>
          <p:cNvSpPr txBox="1"/>
          <p:nvPr/>
        </p:nvSpPr>
        <p:spPr>
          <a:xfrm>
            <a:off x="10011636" y="3917666"/>
            <a:ext cx="1250663" cy="461665"/>
          </a:xfrm>
          <a:prstGeom prst="rect">
            <a:avLst/>
          </a:prstGeom>
          <a:noFill/>
        </p:spPr>
        <p:txBody>
          <a:bodyPr wrap="none" rtlCol="0">
            <a:spAutoFit/>
          </a:bodyPr>
          <a:lstStyle/>
          <a:p>
            <a:pPr defTabSz="914309">
              <a:defRPr/>
            </a:pPr>
            <a:r>
              <a:rPr lang="en-US" sz="2400" dirty="0" err="1">
                <a:solidFill>
                  <a:srgbClr val="C00000"/>
                </a:solidFill>
                <a:latin typeface="UTM Androgyne" panose="02040603050506020204" pitchFamily="18" charset="0"/>
              </a:rPr>
              <a:t>Hà</a:t>
            </a:r>
            <a:r>
              <a:rPr lang="en-US" sz="2400" dirty="0">
                <a:solidFill>
                  <a:srgbClr val="C00000"/>
                </a:solidFill>
                <a:latin typeface="UTM Androgyne" panose="02040603050506020204" pitchFamily="18" charset="0"/>
              </a:rPr>
              <a:t> </a:t>
            </a:r>
            <a:r>
              <a:rPr lang="en-US" sz="2400" dirty="0" err="1">
                <a:solidFill>
                  <a:srgbClr val="C00000"/>
                </a:solidFill>
                <a:latin typeface="UTM Androgyne" panose="02040603050506020204" pitchFamily="18" charset="0"/>
              </a:rPr>
              <a:t>Tĩnh</a:t>
            </a:r>
            <a:endParaRPr lang="en-US" sz="2400" dirty="0">
              <a:solidFill>
                <a:srgbClr val="C00000"/>
              </a:solidFill>
              <a:latin typeface="UTM Androgyne" panose="02040603050506020204" pitchFamily="18" charset="0"/>
            </a:endParaRPr>
          </a:p>
        </p:txBody>
      </p:sp>
      <p:pic>
        <p:nvPicPr>
          <p:cNvPr id="4" name="Picture 3">
            <a:extLst>
              <a:ext uri="{FF2B5EF4-FFF2-40B4-BE49-F238E27FC236}">
                <a16:creationId xmlns:a16="http://schemas.microsoft.com/office/drawing/2014/main" id="{FFEBB429-0DF6-432D-9419-9B40A21B09C7}"/>
              </a:ext>
            </a:extLst>
          </p:cNvPr>
          <p:cNvPicPr>
            <a:picLocks noChangeAspect="1"/>
          </p:cNvPicPr>
          <p:nvPr/>
        </p:nvPicPr>
        <p:blipFill>
          <a:blip r:embed="rId12"/>
          <a:stretch>
            <a:fillRect/>
          </a:stretch>
        </p:blipFill>
        <p:spPr>
          <a:xfrm>
            <a:off x="1676270" y="2806850"/>
            <a:ext cx="1968935" cy="2439920"/>
          </a:xfrm>
          <a:prstGeom prst="rect">
            <a:avLst/>
          </a:prstGeom>
        </p:spPr>
      </p:pic>
      <p:pic>
        <p:nvPicPr>
          <p:cNvPr id="3" name="Picture 2">
            <a:extLst>
              <a:ext uri="{FF2B5EF4-FFF2-40B4-BE49-F238E27FC236}">
                <a16:creationId xmlns:a16="http://schemas.microsoft.com/office/drawing/2014/main" id="{96670446-3115-44F6-9B45-557A634D5A5B}"/>
              </a:ext>
            </a:extLst>
          </p:cNvPr>
          <p:cNvPicPr>
            <a:picLocks noChangeAspect="1"/>
          </p:cNvPicPr>
          <p:nvPr/>
        </p:nvPicPr>
        <p:blipFill>
          <a:blip r:embed="rId13"/>
          <a:stretch>
            <a:fillRect/>
          </a:stretch>
        </p:blipFill>
        <p:spPr>
          <a:xfrm>
            <a:off x="1676269" y="3345120"/>
            <a:ext cx="1961853" cy="1901651"/>
          </a:xfrm>
          <a:prstGeom prst="rect">
            <a:avLst/>
          </a:prstGeom>
        </p:spPr>
      </p:pic>
      <p:pic>
        <p:nvPicPr>
          <p:cNvPr id="9" name="4">
            <a:extLst>
              <a:ext uri="{FF2B5EF4-FFF2-40B4-BE49-F238E27FC236}">
                <a16:creationId xmlns:a16="http://schemas.microsoft.com/office/drawing/2014/main" id="{99D2260B-F90F-44DC-A77E-F735122B7A33}"/>
              </a:ext>
            </a:extLst>
          </p:cNvPr>
          <p:cNvPicPr>
            <a:picLocks noChangeAspect="1"/>
          </p:cNvPicPr>
          <p:nvPr/>
        </p:nvPicPr>
        <p:blipFill>
          <a:blip r:embed="rId14"/>
          <a:stretch>
            <a:fillRect/>
          </a:stretch>
        </p:blipFill>
        <p:spPr>
          <a:xfrm>
            <a:off x="4766721" y="5902883"/>
            <a:ext cx="1395923" cy="542520"/>
          </a:xfrm>
          <a:prstGeom prst="rect">
            <a:avLst/>
          </a:prstGeom>
        </p:spPr>
      </p:pic>
      <p:pic>
        <p:nvPicPr>
          <p:cNvPr id="10" name="1">
            <a:extLst>
              <a:ext uri="{FF2B5EF4-FFF2-40B4-BE49-F238E27FC236}">
                <a16:creationId xmlns:a16="http://schemas.microsoft.com/office/drawing/2014/main" id="{46439FB1-7642-41C3-B701-F4EC7D1D0A1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6826" y="5902883"/>
            <a:ext cx="1389828" cy="542520"/>
          </a:xfrm>
          <a:prstGeom prst="rect">
            <a:avLst/>
          </a:prstGeom>
        </p:spPr>
      </p:pic>
      <p:pic>
        <p:nvPicPr>
          <p:cNvPr id="11" name="2">
            <a:extLst>
              <a:ext uri="{FF2B5EF4-FFF2-40B4-BE49-F238E27FC236}">
                <a16:creationId xmlns:a16="http://schemas.microsoft.com/office/drawing/2014/main" id="{689876F3-23D2-4F2E-BFF0-34B990B73AEA}"/>
              </a:ext>
            </a:extLst>
          </p:cNvPr>
          <p:cNvPicPr>
            <a:picLocks noChangeAspect="1"/>
          </p:cNvPicPr>
          <p:nvPr/>
        </p:nvPicPr>
        <p:blipFill>
          <a:blip r:embed="rId16"/>
          <a:stretch>
            <a:fillRect/>
          </a:stretch>
        </p:blipFill>
        <p:spPr>
          <a:xfrm>
            <a:off x="1758092" y="5902883"/>
            <a:ext cx="1395923" cy="542520"/>
          </a:xfrm>
          <a:prstGeom prst="rect">
            <a:avLst/>
          </a:prstGeom>
        </p:spPr>
      </p:pic>
      <p:pic>
        <p:nvPicPr>
          <p:cNvPr id="14" name="Picture 13">
            <a:extLst>
              <a:ext uri="{FF2B5EF4-FFF2-40B4-BE49-F238E27FC236}">
                <a16:creationId xmlns:a16="http://schemas.microsoft.com/office/drawing/2014/main" id="{3638472D-1DB4-4C08-846B-A7E60A2DC2D2}"/>
              </a:ext>
            </a:extLst>
          </p:cNvPr>
          <p:cNvPicPr>
            <a:picLocks noChangeAspect="1"/>
          </p:cNvPicPr>
          <p:nvPr/>
        </p:nvPicPr>
        <p:blipFill>
          <a:blip r:embed="rId17"/>
          <a:stretch>
            <a:fillRect/>
          </a:stretch>
        </p:blipFill>
        <p:spPr>
          <a:xfrm>
            <a:off x="3645205" y="5229511"/>
            <a:ext cx="914360" cy="914360"/>
          </a:xfrm>
          <a:prstGeom prst="rect">
            <a:avLst/>
          </a:prstGeom>
        </p:spPr>
      </p:pic>
      <p:pic>
        <p:nvPicPr>
          <p:cNvPr id="19" name="Magic sound effect">
            <a:hlinkClick r:id="" action="ppaction://media"/>
            <a:extLst>
              <a:ext uri="{FF2B5EF4-FFF2-40B4-BE49-F238E27FC236}">
                <a16:creationId xmlns:a16="http://schemas.microsoft.com/office/drawing/2014/main" id="{E56DA454-0B95-400A-A86B-160928009588}"/>
              </a:ext>
            </a:extLst>
          </p:cNvPr>
          <p:cNvPicPr>
            <a:picLocks noChangeAspect="1"/>
          </p:cNvPicPr>
          <p:nvPr>
            <a:audioFile r:link="rId1"/>
            <p:extLst>
              <p:ext uri="{DAA4B4D4-6D71-4841-9C94-3DE7FCFB9230}">
                <p14:media xmlns:p14="http://schemas.microsoft.com/office/powerpoint/2010/main" r:embed="rId2">
                  <p14:trim st="2016"/>
                </p14:media>
              </p:ext>
            </p:extLst>
          </p:nvPr>
        </p:nvPicPr>
        <p:blipFill>
          <a:blip r:embed="rId18"/>
          <a:stretch>
            <a:fillRect/>
          </a:stretch>
        </p:blipFill>
        <p:spPr>
          <a:xfrm>
            <a:off x="12510670" y="4430671"/>
            <a:ext cx="487300" cy="487300"/>
          </a:xfrm>
          <a:prstGeom prst="rect">
            <a:avLst/>
          </a:prstGeom>
        </p:spPr>
      </p:pic>
      <p:pic>
        <p:nvPicPr>
          <p:cNvPr id="25" name="Picture 24" descr="A close up of a logo&#10;&#10;Description automatically generated">
            <a:extLst>
              <a:ext uri="{FF2B5EF4-FFF2-40B4-BE49-F238E27FC236}">
                <a16:creationId xmlns:a16="http://schemas.microsoft.com/office/drawing/2014/main" id="{B1334589-9074-49BA-B231-2FD5E0824E6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626589" y="-3207613"/>
            <a:ext cx="4937235" cy="2770897"/>
          </a:xfrm>
          <a:prstGeom prst="rect">
            <a:avLst/>
          </a:prstGeom>
        </p:spPr>
      </p:pic>
      <p:pic>
        <p:nvPicPr>
          <p:cNvPr id="31" name="Picture 30">
            <a:extLst>
              <a:ext uri="{FF2B5EF4-FFF2-40B4-BE49-F238E27FC236}">
                <a16:creationId xmlns:a16="http://schemas.microsoft.com/office/drawing/2014/main" id="{DC510AF4-FDAB-4D21-8224-9C0B089ED103}"/>
              </a:ext>
            </a:extLst>
          </p:cNvPr>
          <p:cNvPicPr>
            <a:picLocks noChangeAspect="1"/>
          </p:cNvPicPr>
          <p:nvPr/>
        </p:nvPicPr>
        <p:blipFill>
          <a:blip r:embed="rId20" cstate="print">
            <a:biLevel thresh="25000"/>
            <a:extLst>
              <a:ext uri="{28A0092B-C50C-407E-A947-70E740481C1C}">
                <a14:useLocalDpi xmlns:a14="http://schemas.microsoft.com/office/drawing/2010/main" val="0"/>
              </a:ext>
            </a:extLst>
          </a:blip>
          <a:stretch>
            <a:fillRect/>
          </a:stretch>
        </p:blipFill>
        <p:spPr>
          <a:xfrm>
            <a:off x="1464787" y="2361588"/>
            <a:ext cx="2359421" cy="2183345"/>
          </a:xfrm>
          <a:prstGeom prst="rect">
            <a:avLst/>
          </a:prstGeom>
        </p:spPr>
      </p:pic>
      <p:pic>
        <p:nvPicPr>
          <p:cNvPr id="40" name="Picture 39">
            <a:extLst>
              <a:ext uri="{FF2B5EF4-FFF2-40B4-BE49-F238E27FC236}">
                <a16:creationId xmlns:a16="http://schemas.microsoft.com/office/drawing/2014/main" id="{7351ADC6-20B3-4CCF-9DF8-8EA4AC622084}"/>
              </a:ext>
            </a:extLst>
          </p:cNvPr>
          <p:cNvPicPr>
            <a:picLocks noChangeAspect="1"/>
          </p:cNvPicPr>
          <p:nvPr/>
        </p:nvPicPr>
        <p:blipFill>
          <a:blip r:embed="rId21"/>
          <a:stretch>
            <a:fillRect/>
          </a:stretch>
        </p:blipFill>
        <p:spPr>
          <a:xfrm>
            <a:off x="6596560" y="3163982"/>
            <a:ext cx="536424" cy="499850"/>
          </a:xfrm>
          <a:prstGeom prst="rect">
            <a:avLst/>
          </a:prstGeom>
        </p:spPr>
      </p:pic>
      <p:pic>
        <p:nvPicPr>
          <p:cNvPr id="41" name="Picture 40">
            <a:extLst>
              <a:ext uri="{FF2B5EF4-FFF2-40B4-BE49-F238E27FC236}">
                <a16:creationId xmlns:a16="http://schemas.microsoft.com/office/drawing/2014/main" id="{F1052473-D994-457E-AB27-BD41BE79A8A3}"/>
              </a:ext>
            </a:extLst>
          </p:cNvPr>
          <p:cNvPicPr>
            <a:picLocks noChangeAspect="1"/>
          </p:cNvPicPr>
          <p:nvPr/>
        </p:nvPicPr>
        <p:blipFill>
          <a:blip r:embed="rId22"/>
          <a:stretch>
            <a:fillRect/>
          </a:stretch>
        </p:blipFill>
        <p:spPr>
          <a:xfrm>
            <a:off x="6737671" y="3866990"/>
            <a:ext cx="536424" cy="499850"/>
          </a:xfrm>
          <a:prstGeom prst="rect">
            <a:avLst/>
          </a:prstGeom>
        </p:spPr>
      </p:pic>
      <p:pic>
        <p:nvPicPr>
          <p:cNvPr id="43" name="Picture 42">
            <a:extLst>
              <a:ext uri="{FF2B5EF4-FFF2-40B4-BE49-F238E27FC236}">
                <a16:creationId xmlns:a16="http://schemas.microsoft.com/office/drawing/2014/main" id="{05A3363A-AC58-4D37-8194-5A9B4BB15277}"/>
              </a:ext>
            </a:extLst>
          </p:cNvPr>
          <p:cNvPicPr>
            <a:picLocks noChangeAspect="1"/>
          </p:cNvPicPr>
          <p:nvPr/>
        </p:nvPicPr>
        <p:blipFill>
          <a:blip r:embed="rId23"/>
          <a:stretch>
            <a:fillRect/>
          </a:stretch>
        </p:blipFill>
        <p:spPr>
          <a:xfrm>
            <a:off x="9315637" y="3111262"/>
            <a:ext cx="536424" cy="499850"/>
          </a:xfrm>
          <a:prstGeom prst="rect">
            <a:avLst/>
          </a:prstGeom>
        </p:spPr>
      </p:pic>
      <p:pic>
        <p:nvPicPr>
          <p:cNvPr id="45" name="Picture 44">
            <a:extLst>
              <a:ext uri="{FF2B5EF4-FFF2-40B4-BE49-F238E27FC236}">
                <a16:creationId xmlns:a16="http://schemas.microsoft.com/office/drawing/2014/main" id="{27D23464-1C39-48E0-A01B-636B156BDD35}"/>
              </a:ext>
            </a:extLst>
          </p:cNvPr>
          <p:cNvPicPr>
            <a:picLocks noChangeAspect="1"/>
          </p:cNvPicPr>
          <p:nvPr/>
        </p:nvPicPr>
        <p:blipFill>
          <a:blip r:embed="rId24"/>
          <a:stretch>
            <a:fillRect/>
          </a:stretch>
        </p:blipFill>
        <p:spPr>
          <a:xfrm>
            <a:off x="9315637" y="3879481"/>
            <a:ext cx="536424" cy="499850"/>
          </a:xfrm>
          <a:prstGeom prst="rect">
            <a:avLst/>
          </a:prstGeom>
        </p:spPr>
      </p:pic>
      <p:pic>
        <p:nvPicPr>
          <p:cNvPr id="47" name="Picture 46">
            <a:extLst>
              <a:ext uri="{FF2B5EF4-FFF2-40B4-BE49-F238E27FC236}">
                <a16:creationId xmlns:a16="http://schemas.microsoft.com/office/drawing/2014/main" id="{F237EE6E-08B3-4C0C-A022-57AC16576CCC}"/>
              </a:ext>
            </a:extLst>
          </p:cNvPr>
          <p:cNvPicPr>
            <a:picLocks noChangeAspect="1"/>
          </p:cNvPicPr>
          <p:nvPr/>
        </p:nvPicPr>
        <p:blipFill>
          <a:blip r:embed="rId25"/>
          <a:stretch>
            <a:fillRect/>
          </a:stretch>
        </p:blipFill>
        <p:spPr>
          <a:xfrm>
            <a:off x="9020149" y="3026461"/>
            <a:ext cx="908265" cy="908265"/>
          </a:xfrm>
          <a:prstGeom prst="rect">
            <a:avLst/>
          </a:prstGeom>
        </p:spPr>
      </p:pic>
      <p:pic>
        <p:nvPicPr>
          <p:cNvPr id="12" name="3">
            <a:extLst>
              <a:ext uri="{FF2B5EF4-FFF2-40B4-BE49-F238E27FC236}">
                <a16:creationId xmlns:a16="http://schemas.microsoft.com/office/drawing/2014/main" id="{6707A293-903E-4B64-8304-9CF89CB5C037}"/>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265454" y="5902882"/>
            <a:ext cx="1389828" cy="542520"/>
          </a:xfrm>
          <a:prstGeom prst="rect">
            <a:avLst/>
          </a:prstGeom>
        </p:spPr>
      </p:pic>
      <p:pic>
        <p:nvPicPr>
          <p:cNvPr id="15" name="Picture 14">
            <a:extLst>
              <a:ext uri="{FF2B5EF4-FFF2-40B4-BE49-F238E27FC236}">
                <a16:creationId xmlns:a16="http://schemas.microsoft.com/office/drawing/2014/main" id="{FEB7FC6F-C70F-4469-B6D6-83FF1C41AB5C}"/>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510693" y="4295086"/>
            <a:ext cx="236920" cy="400510"/>
          </a:xfrm>
          <a:prstGeom prst="rect">
            <a:avLst/>
          </a:prstGeom>
        </p:spPr>
      </p:pic>
      <p:sp>
        <p:nvSpPr>
          <p:cNvPr id="26" name="TextBox 25">
            <a:extLst>
              <a:ext uri="{FF2B5EF4-FFF2-40B4-BE49-F238E27FC236}">
                <a16:creationId xmlns:a16="http://schemas.microsoft.com/office/drawing/2014/main" id="{C8624134-3E86-45B2-8853-06D14D26D64B}"/>
              </a:ext>
            </a:extLst>
          </p:cNvPr>
          <p:cNvSpPr txBox="1"/>
          <p:nvPr/>
        </p:nvSpPr>
        <p:spPr>
          <a:xfrm>
            <a:off x="5704803" y="1089695"/>
            <a:ext cx="5942826" cy="1077218"/>
          </a:xfrm>
          <a:prstGeom prst="rect">
            <a:avLst/>
          </a:prstGeom>
          <a:noFill/>
        </p:spPr>
        <p:txBody>
          <a:bodyPr wrap="square" rtlCol="0">
            <a:spAutoFit/>
          </a:bodyPr>
          <a:lstStyle/>
          <a:p>
            <a:pPr algn="ctr" defTabSz="914309">
              <a:defRPr/>
            </a:pPr>
            <a:r>
              <a:rPr lang="en-US" sz="32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Câu</a:t>
            </a:r>
            <a:r>
              <a:rPr lang="en-US" sz="3200" b="1" dirty="0">
                <a:solidFill>
                  <a:srgbClr val="002060"/>
                </a:solidFill>
                <a:latin typeface="UTM Androgyne" panose="02040603050506020204" pitchFamily="18" charset="0"/>
                <a:ea typeface="Tahoma" panose="020B0604030504040204" pitchFamily="34" charset="0"/>
                <a:cs typeface="Tahoma" panose="020B0604030504040204" pitchFamily="34" charset="0"/>
              </a:rPr>
              <a:t> 3: </a:t>
            </a:r>
            <a:r>
              <a:rPr lang="en-US" sz="3200" b="1" dirty="0" err="1">
                <a:solidFill>
                  <a:srgbClr val="002060"/>
                </a:solidFill>
                <a:latin typeface="UTM Androgyne" panose="02040603050506020204" pitchFamily="18" charset="0"/>
                <a:cs typeface="Times New Roman" pitchFamily="18" charset="0"/>
              </a:rPr>
              <a:t>Thành</a:t>
            </a:r>
            <a:r>
              <a:rPr lang="en-US" sz="3200" b="1" dirty="0">
                <a:solidFill>
                  <a:srgbClr val="002060"/>
                </a:solidFill>
                <a:latin typeface="UTM Androgyne" panose="02040603050506020204" pitchFamily="18" charset="0"/>
                <a:cs typeface="Times New Roman" pitchFamily="18" charset="0"/>
              </a:rPr>
              <a:t> </a:t>
            </a:r>
            <a:r>
              <a:rPr lang="en-US" sz="3200" b="1" dirty="0" err="1">
                <a:solidFill>
                  <a:srgbClr val="002060"/>
                </a:solidFill>
                <a:latin typeface="UTM Androgyne" panose="02040603050506020204" pitchFamily="18" charset="0"/>
                <a:cs typeface="Times New Roman" pitchFamily="18" charset="0"/>
              </a:rPr>
              <a:t>Tây</a:t>
            </a:r>
            <a:r>
              <a:rPr lang="en-US" sz="3200" b="1" dirty="0">
                <a:solidFill>
                  <a:srgbClr val="002060"/>
                </a:solidFill>
                <a:latin typeface="UTM Androgyne" panose="02040603050506020204" pitchFamily="18" charset="0"/>
                <a:cs typeface="Times New Roman" pitchFamily="18" charset="0"/>
              </a:rPr>
              <a:t> </a:t>
            </a:r>
            <a:r>
              <a:rPr lang="en-US" sz="3200" b="1" dirty="0" err="1">
                <a:solidFill>
                  <a:srgbClr val="002060"/>
                </a:solidFill>
                <a:latin typeface="UTM Androgyne" panose="02040603050506020204" pitchFamily="18" charset="0"/>
                <a:cs typeface="Times New Roman" pitchFamily="18" charset="0"/>
              </a:rPr>
              <a:t>Đô</a:t>
            </a:r>
            <a:r>
              <a:rPr lang="en-US" sz="3200" b="1" dirty="0">
                <a:solidFill>
                  <a:srgbClr val="002060"/>
                </a:solidFill>
                <a:latin typeface="UTM Androgyne" panose="02040603050506020204" pitchFamily="18" charset="0"/>
                <a:cs typeface="Times New Roman" pitchFamily="18" charset="0"/>
              </a:rPr>
              <a:t> </a:t>
            </a:r>
            <a:r>
              <a:rPr lang="en-US" sz="3200" b="1" dirty="0" err="1">
                <a:solidFill>
                  <a:srgbClr val="002060"/>
                </a:solidFill>
                <a:latin typeface="UTM Androgyne" panose="02040603050506020204" pitchFamily="18" charset="0"/>
                <a:cs typeface="Times New Roman" pitchFamily="18" charset="0"/>
              </a:rPr>
              <a:t>được</a:t>
            </a:r>
            <a:r>
              <a:rPr lang="en-US" sz="3200" b="1" dirty="0">
                <a:solidFill>
                  <a:srgbClr val="002060"/>
                </a:solidFill>
                <a:latin typeface="UTM Androgyne" panose="02040603050506020204" pitchFamily="18" charset="0"/>
                <a:cs typeface="Times New Roman" pitchFamily="18" charset="0"/>
              </a:rPr>
              <a:t> </a:t>
            </a:r>
            <a:r>
              <a:rPr lang="en-US" sz="3200" b="1" dirty="0" err="1">
                <a:solidFill>
                  <a:srgbClr val="002060"/>
                </a:solidFill>
                <a:latin typeface="UTM Androgyne" panose="02040603050506020204" pitchFamily="18" charset="0"/>
                <a:cs typeface="Times New Roman" pitchFamily="18" charset="0"/>
              </a:rPr>
              <a:t>xây</a:t>
            </a:r>
            <a:r>
              <a:rPr lang="en-US" sz="3200" b="1" dirty="0">
                <a:solidFill>
                  <a:srgbClr val="002060"/>
                </a:solidFill>
                <a:latin typeface="UTM Androgyne" panose="02040603050506020204" pitchFamily="18" charset="0"/>
                <a:cs typeface="Times New Roman" pitchFamily="18" charset="0"/>
              </a:rPr>
              <a:t> </a:t>
            </a:r>
            <a:r>
              <a:rPr lang="en-US" sz="3200" b="1" dirty="0" err="1">
                <a:solidFill>
                  <a:srgbClr val="002060"/>
                </a:solidFill>
                <a:latin typeface="UTM Androgyne" panose="02040603050506020204" pitchFamily="18" charset="0"/>
                <a:cs typeface="Times New Roman" pitchFamily="18" charset="0"/>
              </a:rPr>
              <a:t>dựng</a:t>
            </a:r>
            <a:r>
              <a:rPr lang="en-US" sz="3200" b="1" dirty="0">
                <a:solidFill>
                  <a:srgbClr val="002060"/>
                </a:solidFill>
                <a:latin typeface="UTM Androgyne" panose="02040603050506020204" pitchFamily="18" charset="0"/>
                <a:cs typeface="Times New Roman" pitchFamily="18" charset="0"/>
              </a:rPr>
              <a:t> ở </a:t>
            </a:r>
            <a:r>
              <a:rPr lang="en-US" sz="3200" b="1" dirty="0" err="1">
                <a:solidFill>
                  <a:srgbClr val="002060"/>
                </a:solidFill>
                <a:latin typeface="UTM Androgyne" panose="02040603050506020204" pitchFamily="18" charset="0"/>
                <a:cs typeface="Times New Roman" pitchFamily="18" charset="0"/>
              </a:rPr>
              <a:t>đâu</a:t>
            </a:r>
            <a:r>
              <a:rPr lang="en-US" sz="3200" b="1" dirty="0">
                <a:solidFill>
                  <a:srgbClr val="002060"/>
                </a:solidFill>
                <a:latin typeface="UTM Androgyne" panose="02040603050506020204" pitchFamily="18" charset="0"/>
                <a:cs typeface="Times New Roman" pitchFamily="18" charset="0"/>
              </a:rPr>
              <a:t>? </a:t>
            </a:r>
            <a:endParaRPr lang="en-US" sz="3200" b="1" dirty="0">
              <a:solidFill>
                <a:srgbClr val="002060"/>
              </a:solidFill>
              <a:latin typeface="UTM Androgyne" panose="02040603050506020204" pitchFamily="18" charset="0"/>
              <a:ea typeface="Tahoma" panose="020B0604030504040204" pitchFamily="34" charset="0"/>
              <a:cs typeface="Tahoma" panose="020B0604030504040204" pitchFamily="34" charset="0"/>
            </a:endParaRPr>
          </a:p>
        </p:txBody>
      </p:sp>
      <p:sp>
        <p:nvSpPr>
          <p:cNvPr id="2" name="TextBox 1"/>
          <p:cNvSpPr txBox="1"/>
          <p:nvPr/>
        </p:nvSpPr>
        <p:spPr>
          <a:xfrm>
            <a:off x="6057900" y="1718733"/>
            <a:ext cx="5422900" cy="646331"/>
          </a:xfrm>
          <a:prstGeom prst="rect">
            <a:avLst/>
          </a:prstGeom>
          <a:noFill/>
        </p:spPr>
        <p:txBody>
          <a:bodyPr wrap="square" rtlCol="0">
            <a:spAutoFit/>
          </a:bodyPr>
          <a:lstStyle/>
          <a:p>
            <a:endParaRPr lang="nl-NL" dirty="0">
              <a:latin typeface="UTM Androgyne" panose="02040603050506020204" pitchFamily="18" charset="0"/>
            </a:endParaRPr>
          </a:p>
          <a:p>
            <a:endParaRPr lang="en-US" dirty="0"/>
          </a:p>
        </p:txBody>
      </p:sp>
      <p:pic>
        <p:nvPicPr>
          <p:cNvPr id="30" name="Picture 29"/>
          <p:cNvPicPr>
            <a:picLocks noChangeAspect="1"/>
          </p:cNvPicPr>
          <p:nvPr/>
        </p:nvPicPr>
        <p:blipFill>
          <a:blip r:embed="rId28" cstate="print">
            <a:extLst>
              <a:ext uri="{BEBA8EAE-BF5A-486C-A8C5-ECC9F3942E4B}">
                <a14:imgProps xmlns:a14="http://schemas.microsoft.com/office/drawing/2010/main">
                  <a14:imgLayer r:embed="rId29">
                    <a14:imgEffect>
                      <a14:backgroundRemoval t="10000" b="90000" l="0" r="100000">
                        <a14:foregroundMark x1="11094" y1="66719" x2="17344" y2="80000"/>
                        <a14:foregroundMark x1="89844" y1="23281" x2="82031" y2="32031"/>
                      </a14:backgroundRemoval>
                    </a14:imgEffect>
                  </a14:imgLayer>
                </a14:imgProps>
              </a:ext>
              <a:ext uri="{28A0092B-C50C-407E-A947-70E740481C1C}">
                <a14:useLocalDpi xmlns:a14="http://schemas.microsoft.com/office/drawing/2010/main" val="0"/>
              </a:ext>
            </a:extLst>
          </a:blip>
          <a:stretch>
            <a:fillRect/>
          </a:stretch>
        </p:blipFill>
        <p:spPr>
          <a:xfrm rot="20407234">
            <a:off x="97499" y="2063428"/>
            <a:ext cx="1629804" cy="122794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2" name="TextBox 31"/>
          <p:cNvSpPr txBox="1"/>
          <p:nvPr/>
        </p:nvSpPr>
        <p:spPr>
          <a:xfrm rot="20406847">
            <a:off x="295224" y="2438828"/>
            <a:ext cx="1686038" cy="369332"/>
          </a:xfrm>
          <a:prstGeom prst="rect">
            <a:avLst/>
          </a:prstGeom>
          <a:noFill/>
        </p:spPr>
        <p:txBody>
          <a:bodyPr wrap="square" rtlCol="0">
            <a:spAutoFit/>
          </a:bodyPr>
          <a:lstStyle/>
          <a:p>
            <a:r>
              <a:rPr lang="en-US" dirty="0">
                <a:solidFill>
                  <a:srgbClr val="FF6699"/>
                </a:solidFill>
                <a:latin typeface="UTM Androgyne" panose="02040603050506020204" pitchFamily="18" charset="0"/>
              </a:rPr>
              <a:t>MĂNGNON</a:t>
            </a:r>
          </a:p>
        </p:txBody>
      </p:sp>
      <p:sp>
        <p:nvSpPr>
          <p:cNvPr id="33" name="Rounded Rectangle 32"/>
          <p:cNvSpPr/>
          <p:nvPr/>
        </p:nvSpPr>
        <p:spPr>
          <a:xfrm>
            <a:off x="2059053" y="3535670"/>
            <a:ext cx="1100666" cy="45188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8B8EDFF5-DC0F-49F4-9C3D-795EAC2AF4B2}"/>
              </a:ext>
            </a:extLst>
          </p:cNvPr>
          <p:cNvGrpSpPr/>
          <p:nvPr/>
        </p:nvGrpSpPr>
        <p:grpSpPr>
          <a:xfrm>
            <a:off x="1864776" y="2806849"/>
            <a:ext cx="1585384" cy="1585382"/>
            <a:chOff x="1740753" y="2562737"/>
            <a:chExt cx="1833577" cy="1833577"/>
          </a:xfrm>
        </p:grpSpPr>
        <p:pic>
          <p:nvPicPr>
            <p:cNvPr id="8" name="Picture 7" descr="A picture containing invertebrate, animal&#10;&#10;Description automatically generated">
              <a:extLst>
                <a:ext uri="{FF2B5EF4-FFF2-40B4-BE49-F238E27FC236}">
                  <a16:creationId xmlns:a16="http://schemas.microsoft.com/office/drawing/2014/main" id="{BD256619-9050-494C-92FF-07090FE92261}"/>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740753" y="2562737"/>
              <a:ext cx="1833577" cy="1833577"/>
            </a:xfrm>
            <a:prstGeom prst="rect">
              <a:avLst/>
            </a:prstGeom>
          </p:spPr>
        </p:pic>
        <p:sp>
          <p:nvSpPr>
            <p:cNvPr id="17" name="Rectangle 16">
              <a:extLst>
                <a:ext uri="{FF2B5EF4-FFF2-40B4-BE49-F238E27FC236}">
                  <a16:creationId xmlns:a16="http://schemas.microsoft.com/office/drawing/2014/main" id="{07BE3BC8-6F94-4508-B5F3-94435B1CCB90}"/>
                </a:ext>
              </a:extLst>
            </p:cNvPr>
            <p:cNvSpPr/>
            <p:nvPr/>
          </p:nvSpPr>
          <p:spPr>
            <a:xfrm>
              <a:off x="1860959" y="3283774"/>
              <a:ext cx="1593167" cy="391504"/>
            </a:xfrm>
            <a:prstGeom prst="rect">
              <a:avLst/>
            </a:prstGeom>
          </p:spPr>
          <p:txBody>
            <a:bodyPr wrap="square" anchor="ctr">
              <a:spAutoFit/>
            </a:bodyPr>
            <a:lstStyle/>
            <a:p>
              <a:pPr algn="ctr" defTabSz="914309">
                <a:defRPr/>
              </a:pP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grpSp>
      <p:sp>
        <p:nvSpPr>
          <p:cNvPr id="28" name="Rectangle 27">
            <a:extLst>
              <a:ext uri="{FF2B5EF4-FFF2-40B4-BE49-F238E27FC236}">
                <a16:creationId xmlns:a16="http://schemas.microsoft.com/office/drawing/2014/main" id="{07BE3BC8-6F94-4508-B5F3-94435B1CCB90}"/>
              </a:ext>
            </a:extLst>
          </p:cNvPr>
          <p:cNvSpPr/>
          <p:nvPr/>
        </p:nvSpPr>
        <p:spPr>
          <a:xfrm>
            <a:off x="1920628" y="3249738"/>
            <a:ext cx="1377516" cy="584775"/>
          </a:xfrm>
          <a:prstGeom prst="rect">
            <a:avLst/>
          </a:prstGeom>
        </p:spPr>
        <p:txBody>
          <a:bodyPr wrap="square" anchor="ctr">
            <a:spAutoFit/>
          </a:bodyPr>
          <a:lstStyle/>
          <a:p>
            <a:pPr algn="ctr" defTabSz="914309">
              <a:defRPr/>
            </a:pP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Học</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học</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nữa</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học</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mãi</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p>
        </p:txBody>
      </p:sp>
      <p:sp>
        <p:nvSpPr>
          <p:cNvPr id="34" name="Rounded Rectangle 33"/>
          <p:cNvSpPr/>
          <p:nvPr/>
        </p:nvSpPr>
        <p:spPr>
          <a:xfrm>
            <a:off x="10072650" y="4446872"/>
            <a:ext cx="1448789" cy="313152"/>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51959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nodeType="clickEffect">
                                  <p:stCondLst>
                                    <p:cond delay="0"/>
                                  </p:stCondLst>
                                  <p:childTnLst>
                                    <p:anim calcmode="discrete" valueType="str">
                                      <p:cBhvr>
                                        <p:cTn id="6" dur="500" fill="hold"/>
                                        <p:tgtEl>
                                          <p:spTgt spid="10"/>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5"/>
                                            </p:cond>
                                          </p:stCondLst>
                                          <p:endCondLst>
                                            <p:cond evt="onStopAudio" delay="0">
                                              <p:tgtEl>
                                                <p:sldTgt/>
                                              </p:tgtEl>
                                            </p:cond>
                                          </p:endCondLst>
                                        </p:cTn>
                                        <p:tgtEl>
                                          <p:sndTgt r:embed="rId4" name="CLICK.WAV"/>
                                        </p:tgtEl>
                                      </p:cMediaNode>
                                    </p:audio>
                                  </p:subTnLst>
                                </p:cTn>
                              </p:par>
                            </p:childTnLst>
                          </p:cTn>
                        </p:par>
                        <p:par>
                          <p:cTn id="7" fill="hold">
                            <p:stCondLst>
                              <p:cond delay="500"/>
                            </p:stCondLst>
                            <p:childTnLst>
                              <p:par>
                                <p:cTn id="8" presetID="35" presetClass="emph" presetSubtype="0" fill="hold" nodeType="afterEffect">
                                  <p:stCondLst>
                                    <p:cond delay="0"/>
                                  </p:stCondLst>
                                  <p:childTnLst>
                                    <p:anim calcmode="discrete" valueType="str">
                                      <p:cBhvr>
                                        <p:cTn id="9" dur="500" fill="hold"/>
                                        <p:tgtEl>
                                          <p:spTgt spid="11"/>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8"/>
                                            </p:cond>
                                          </p:stCondLst>
                                          <p:endCondLst>
                                            <p:cond evt="onStopAudio" delay="0">
                                              <p:tgtEl>
                                                <p:sldTgt/>
                                              </p:tgtEl>
                                            </p:cond>
                                          </p:endCondLst>
                                        </p:cTn>
                                        <p:tgtEl>
                                          <p:sndTgt r:embed="rId4" name="CLICK.WAV"/>
                                        </p:tgtEl>
                                      </p:cMediaNode>
                                    </p:audio>
                                  </p:subTnLst>
                                </p:cTn>
                              </p:par>
                            </p:childTnLst>
                          </p:cTn>
                        </p:par>
                        <p:par>
                          <p:cTn id="10" fill="hold">
                            <p:stCondLst>
                              <p:cond delay="1000"/>
                            </p:stCondLst>
                            <p:childTnLst>
                              <p:par>
                                <p:cTn id="11" presetID="35" presetClass="emph" presetSubtype="0" fill="hold" nodeType="afterEffect">
                                  <p:stCondLst>
                                    <p:cond delay="0"/>
                                  </p:stCondLst>
                                  <p:childTnLst>
                                    <p:anim calcmode="discrete" valueType="str">
                                      <p:cBhvr>
                                        <p:cTn id="12" dur="500" fill="hold"/>
                                        <p:tgtEl>
                                          <p:spTgt spid="12"/>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1"/>
                                            </p:cond>
                                          </p:stCondLst>
                                          <p:endCondLst>
                                            <p:cond evt="onStopAudio" delay="0">
                                              <p:tgtEl>
                                                <p:sldTgt/>
                                              </p:tgtEl>
                                            </p:cond>
                                          </p:endCondLst>
                                        </p:cTn>
                                        <p:tgtEl>
                                          <p:sndTgt r:embed="rId4" name="CLICK.WAV"/>
                                        </p:tgtEl>
                                      </p:cMediaNode>
                                    </p:audio>
                                  </p:subTnLst>
                                </p:cTn>
                              </p:par>
                            </p:childTnLst>
                          </p:cTn>
                        </p:par>
                        <p:par>
                          <p:cTn id="13" fill="hold">
                            <p:stCondLst>
                              <p:cond delay="1500"/>
                            </p:stCondLst>
                            <p:childTnLst>
                              <p:par>
                                <p:cTn id="14" presetID="35" presetClass="emph" presetSubtype="0" fill="hold" nodeType="afterEffect">
                                  <p:stCondLst>
                                    <p:cond delay="0"/>
                                  </p:stCondLst>
                                  <p:childTnLst>
                                    <p:anim calcmode="discrete" valueType="str">
                                      <p:cBhvr>
                                        <p:cTn id="15" dur="500" fill="hold"/>
                                        <p:tgtEl>
                                          <p:spTgt spid="9"/>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4"/>
                                            </p:cond>
                                          </p:stCondLst>
                                          <p:endCondLst>
                                            <p:cond evt="onStopAudio" delay="0">
                                              <p:tgtEl>
                                                <p:sldTgt/>
                                              </p:tgtEl>
                                            </p:cond>
                                          </p:endCondLst>
                                        </p:cTn>
                                        <p:tgtEl>
                                          <p:sndTgt r:embed="rId4" name="CLICK.WAV"/>
                                        </p:tgtEl>
                                      </p:cMediaNode>
                                    </p:audio>
                                  </p:subTnLst>
                                </p:cTn>
                              </p:par>
                            </p:childTnLst>
                          </p:cTn>
                        </p:par>
                        <p:par>
                          <p:cTn id="16" fill="hold">
                            <p:stCondLst>
                              <p:cond delay="2000"/>
                            </p:stCondLst>
                            <p:childTnLst>
                              <p:par>
                                <p:cTn id="17" presetID="35" presetClass="emph" presetSubtype="0" fill="hold" nodeType="afterEffect">
                                  <p:stCondLst>
                                    <p:cond delay="0"/>
                                  </p:stCondLst>
                                  <p:childTnLst>
                                    <p:anim calcmode="discrete" valueType="str">
                                      <p:cBhvr>
                                        <p:cTn id="18" dur="500" fill="hold"/>
                                        <p:tgtEl>
                                          <p:spTgt spid="10"/>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7"/>
                                            </p:cond>
                                          </p:stCondLst>
                                          <p:endCondLst>
                                            <p:cond evt="onStopAudio" delay="0">
                                              <p:tgtEl>
                                                <p:sldTgt/>
                                              </p:tgtEl>
                                            </p:cond>
                                          </p:endCondLst>
                                        </p:cTn>
                                        <p:tgtEl>
                                          <p:sndTgt r:embed="rId4" name="CLICK.WAV"/>
                                        </p:tgtEl>
                                      </p:cMediaNode>
                                    </p:audio>
                                  </p:subTnLst>
                                </p:cTn>
                              </p:par>
                            </p:childTnLst>
                          </p:cTn>
                        </p:par>
                        <p:par>
                          <p:cTn id="19" fill="hold">
                            <p:stCondLst>
                              <p:cond delay="2500"/>
                            </p:stCondLst>
                            <p:childTnLst>
                              <p:par>
                                <p:cTn id="20" presetID="35" presetClass="emph" presetSubtype="0" fill="hold" nodeType="afterEffect">
                                  <p:stCondLst>
                                    <p:cond delay="0"/>
                                  </p:stCondLst>
                                  <p:childTnLst>
                                    <p:anim calcmode="discrete" valueType="str">
                                      <p:cBhvr>
                                        <p:cTn id="21" dur="500" fill="hold"/>
                                        <p:tgtEl>
                                          <p:spTgt spid="9"/>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0"/>
                                            </p:cond>
                                          </p:stCondLst>
                                          <p:endCondLst>
                                            <p:cond evt="onStopAudio" delay="0">
                                              <p:tgtEl>
                                                <p:sldTgt/>
                                              </p:tgtEl>
                                            </p:cond>
                                          </p:endCondLst>
                                        </p:cTn>
                                        <p:tgtEl>
                                          <p:sndTgt r:embed="rId4" name="CLICK.WAV"/>
                                        </p:tgtEl>
                                      </p:cMediaNode>
                                    </p:audio>
                                  </p:subTnLst>
                                </p:cTn>
                              </p:par>
                            </p:childTnLst>
                          </p:cTn>
                        </p:par>
                        <p:par>
                          <p:cTn id="22" fill="hold">
                            <p:stCondLst>
                              <p:cond delay="3000"/>
                            </p:stCondLst>
                            <p:childTnLst>
                              <p:par>
                                <p:cTn id="23" presetID="35" presetClass="emph" presetSubtype="0" fill="hold" nodeType="afterEffect">
                                  <p:stCondLst>
                                    <p:cond delay="0"/>
                                  </p:stCondLst>
                                  <p:childTnLst>
                                    <p:anim calcmode="discrete" valueType="str">
                                      <p:cBhvr>
                                        <p:cTn id="24" dur="500" fill="hold"/>
                                        <p:tgtEl>
                                          <p:spTgt spid="12"/>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3"/>
                                            </p:cond>
                                          </p:stCondLst>
                                          <p:endCondLst>
                                            <p:cond evt="onStopAudio" delay="0">
                                              <p:tgtEl>
                                                <p:sldTgt/>
                                              </p:tgtEl>
                                            </p:cond>
                                          </p:endCondLst>
                                        </p:cTn>
                                        <p:tgtEl>
                                          <p:sndTgt r:embed="rId4" name="CLICK.WAV"/>
                                        </p:tgtEl>
                                      </p:cMediaNode>
                                    </p:audio>
                                  </p:subTnLst>
                                </p:cTn>
                              </p:par>
                            </p:childTnLst>
                          </p:cTn>
                        </p:par>
                        <p:par>
                          <p:cTn id="25" fill="hold">
                            <p:stCondLst>
                              <p:cond delay="3500"/>
                            </p:stCondLst>
                            <p:childTnLst>
                              <p:par>
                                <p:cTn id="26" presetID="35" presetClass="emph" presetSubtype="0" fill="hold" nodeType="afterEffect">
                                  <p:stCondLst>
                                    <p:cond delay="0"/>
                                  </p:stCondLst>
                                  <p:childTnLst>
                                    <p:anim calcmode="discrete" valueType="str">
                                      <p:cBhvr>
                                        <p:cTn id="27" dur="500" fill="hold"/>
                                        <p:tgtEl>
                                          <p:spTgt spid="11"/>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6"/>
                                            </p:cond>
                                          </p:stCondLst>
                                          <p:endCondLst>
                                            <p:cond evt="onStopAudio" delay="0">
                                              <p:tgtEl>
                                                <p:sldTgt/>
                                              </p:tgtEl>
                                            </p:cond>
                                          </p:endCondLst>
                                        </p:cTn>
                                        <p:tgtEl>
                                          <p:sndTgt r:embed="rId4" name="CLICK.WAV"/>
                                        </p:tgtEl>
                                      </p:cMediaNode>
                                    </p:audio>
                                  </p:subTnLst>
                                </p:cTn>
                              </p:par>
                            </p:childTnLst>
                          </p:cTn>
                        </p:par>
                        <p:par>
                          <p:cTn id="28" fill="hold">
                            <p:stCondLst>
                              <p:cond delay="4000"/>
                            </p:stCondLst>
                            <p:childTnLst>
                              <p:par>
                                <p:cTn id="29" presetID="32" presetClass="emph" presetSubtype="0" fill="hold" nodeType="afterEffect">
                                  <p:stCondLst>
                                    <p:cond delay="0"/>
                                  </p:stCondLst>
                                  <p:childTnLst>
                                    <p:animRot by="120000">
                                      <p:cBhvr>
                                        <p:cTn id="30" dur="100" fill="hold">
                                          <p:stCondLst>
                                            <p:cond delay="0"/>
                                          </p:stCondLst>
                                        </p:cTn>
                                        <p:tgtEl>
                                          <p:spTgt spid="12"/>
                                        </p:tgtEl>
                                        <p:attrNameLst>
                                          <p:attrName>r</p:attrName>
                                        </p:attrNameLst>
                                      </p:cBhvr>
                                    </p:animRot>
                                    <p:animRot by="-240000">
                                      <p:cBhvr>
                                        <p:cTn id="31" dur="200" fill="hold">
                                          <p:stCondLst>
                                            <p:cond delay="200"/>
                                          </p:stCondLst>
                                        </p:cTn>
                                        <p:tgtEl>
                                          <p:spTgt spid="12"/>
                                        </p:tgtEl>
                                        <p:attrNameLst>
                                          <p:attrName>r</p:attrName>
                                        </p:attrNameLst>
                                      </p:cBhvr>
                                    </p:animRot>
                                    <p:animRot by="240000">
                                      <p:cBhvr>
                                        <p:cTn id="32" dur="200" fill="hold">
                                          <p:stCondLst>
                                            <p:cond delay="400"/>
                                          </p:stCondLst>
                                        </p:cTn>
                                        <p:tgtEl>
                                          <p:spTgt spid="12"/>
                                        </p:tgtEl>
                                        <p:attrNameLst>
                                          <p:attrName>r</p:attrName>
                                        </p:attrNameLst>
                                      </p:cBhvr>
                                    </p:animRot>
                                    <p:animRot by="-240000">
                                      <p:cBhvr>
                                        <p:cTn id="33" dur="200" fill="hold">
                                          <p:stCondLst>
                                            <p:cond delay="600"/>
                                          </p:stCondLst>
                                        </p:cTn>
                                        <p:tgtEl>
                                          <p:spTgt spid="12"/>
                                        </p:tgtEl>
                                        <p:attrNameLst>
                                          <p:attrName>r</p:attrName>
                                        </p:attrNameLst>
                                      </p:cBhvr>
                                    </p:animRot>
                                    <p:animRot by="120000">
                                      <p:cBhvr>
                                        <p:cTn id="34" dur="200" fill="hold">
                                          <p:stCondLst>
                                            <p:cond delay="800"/>
                                          </p:stCondLst>
                                        </p:cTn>
                                        <p:tgtEl>
                                          <p:spTgt spid="12"/>
                                        </p:tgtEl>
                                        <p:attrNameLst>
                                          <p:attrName>r</p:attrName>
                                        </p:attrNameLst>
                                      </p:cBhvr>
                                    </p:animRot>
                                  </p:childTnLst>
                                  <p:subTnLst>
                                    <p:audio>
                                      <p:cMediaNode>
                                        <p:cTn display="0" masterRel="sameClick">
                                          <p:stCondLst>
                                            <p:cond evt="begin" delay="0">
                                              <p:tn val="29"/>
                                            </p:cond>
                                          </p:stCondLst>
                                          <p:endCondLst>
                                            <p:cond evt="onStopAudio" delay="0">
                                              <p:tgtEl>
                                                <p:sldTgt/>
                                              </p:tgtEl>
                                            </p:cond>
                                          </p:endCondLst>
                                        </p:cTn>
                                        <p:tgtEl>
                                          <p:sndTgt r:embed="rId5" name="Check mark.wav"/>
                                        </p:tgtEl>
                                      </p:cMediaNode>
                                    </p:audio>
                                  </p:sub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2" presetClass="entr" presetSubtype="4" fill="hold"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1" presetClass="exit" presetSubtype="0" fill="hold" nodeType="withEffect">
                                  <p:stCondLst>
                                    <p:cond delay="1000"/>
                                  </p:stCondLst>
                                  <p:childTnLst>
                                    <p:set>
                                      <p:cBhvr>
                                        <p:cTn id="42" dur="1" fill="hold">
                                          <p:stCondLst>
                                            <p:cond delay="0"/>
                                          </p:stCondLst>
                                        </p:cTn>
                                        <p:tgtEl>
                                          <p:spTgt spid="14"/>
                                        </p:tgtEl>
                                        <p:attrNameLst>
                                          <p:attrName>style.visibility</p:attrName>
                                        </p:attrNameLst>
                                      </p:cBhvr>
                                      <p:to>
                                        <p:strVal val="hidden"/>
                                      </p:to>
                                    </p:set>
                                  </p:childTnLst>
                                </p:cTn>
                              </p:par>
                              <p:par>
                                <p:cTn id="43" presetID="10" presetClass="exit" presetSubtype="0" fill="hold" nodeType="withEffect">
                                  <p:stCondLst>
                                    <p:cond delay="1000"/>
                                  </p:stCondLst>
                                  <p:childTnLst>
                                    <p:animEffect transition="out" filter="fade">
                                      <p:cBhvr>
                                        <p:cTn id="44" dur="500"/>
                                        <p:tgtEl>
                                          <p:spTgt spid="10"/>
                                        </p:tgtEl>
                                      </p:cBhvr>
                                    </p:animEffect>
                                    <p:set>
                                      <p:cBhvr>
                                        <p:cTn id="45" dur="1" fill="hold">
                                          <p:stCondLst>
                                            <p:cond delay="499"/>
                                          </p:stCondLst>
                                        </p:cTn>
                                        <p:tgtEl>
                                          <p:spTgt spid="10"/>
                                        </p:tgtEl>
                                        <p:attrNameLst>
                                          <p:attrName>style.visibility</p:attrName>
                                        </p:attrNameLst>
                                      </p:cBhvr>
                                      <p:to>
                                        <p:strVal val="hidden"/>
                                      </p:to>
                                    </p:set>
                                  </p:childTnLst>
                                </p:cTn>
                              </p:par>
                              <p:par>
                                <p:cTn id="46" presetID="10" presetClass="exit" presetSubtype="0" fill="hold" nodeType="withEffect">
                                  <p:stCondLst>
                                    <p:cond delay="1000"/>
                                  </p:stCondLst>
                                  <p:childTnLst>
                                    <p:animEffect transition="out" filter="fade">
                                      <p:cBhvr>
                                        <p:cTn id="47" dur="500"/>
                                        <p:tgtEl>
                                          <p:spTgt spid="11"/>
                                        </p:tgtEl>
                                      </p:cBhvr>
                                    </p:animEffect>
                                    <p:set>
                                      <p:cBhvr>
                                        <p:cTn id="48" dur="1" fill="hold">
                                          <p:stCondLst>
                                            <p:cond delay="499"/>
                                          </p:stCondLst>
                                        </p:cTn>
                                        <p:tgtEl>
                                          <p:spTgt spid="11"/>
                                        </p:tgtEl>
                                        <p:attrNameLst>
                                          <p:attrName>style.visibility</p:attrName>
                                        </p:attrNameLst>
                                      </p:cBhvr>
                                      <p:to>
                                        <p:strVal val="hidden"/>
                                      </p:to>
                                    </p:set>
                                  </p:childTnLst>
                                </p:cTn>
                              </p:par>
                              <p:par>
                                <p:cTn id="49" presetID="10" presetClass="exit" presetSubtype="0" fill="hold" nodeType="withEffect">
                                  <p:stCondLst>
                                    <p:cond delay="1000"/>
                                  </p:stCondLst>
                                  <p:childTnLst>
                                    <p:animEffect transition="out" filter="fade">
                                      <p:cBhvr>
                                        <p:cTn id="50" dur="500"/>
                                        <p:tgtEl>
                                          <p:spTgt spid="9"/>
                                        </p:tgtEl>
                                      </p:cBhvr>
                                    </p:animEffect>
                                    <p:set>
                                      <p:cBhvr>
                                        <p:cTn id="51" dur="1" fill="hold">
                                          <p:stCondLst>
                                            <p:cond delay="499"/>
                                          </p:stCondLst>
                                        </p:cTn>
                                        <p:tgtEl>
                                          <p:spTgt spid="9"/>
                                        </p:tgtEl>
                                        <p:attrNameLst>
                                          <p:attrName>style.visibility</p:attrName>
                                        </p:attrNameLst>
                                      </p:cBhvr>
                                      <p:to>
                                        <p:strVal val="hidden"/>
                                      </p:to>
                                    </p:set>
                                  </p:childTnLst>
                                </p:cTn>
                              </p:par>
                            </p:childTnLst>
                          </p:cTn>
                        </p:par>
                        <p:par>
                          <p:cTn id="52" fill="hold">
                            <p:stCondLst>
                              <p:cond delay="5500"/>
                            </p:stCondLst>
                            <p:childTnLst>
                              <p:par>
                                <p:cTn id="53" presetID="64" presetClass="path" presetSubtype="0" accel="50000" decel="50000" fill="hold" nodeType="afterEffect">
                                  <p:stCondLst>
                                    <p:cond delay="0"/>
                                  </p:stCondLst>
                                  <p:childTnLst>
                                    <p:animMotion origin="layout" path="M 2.08333E-7 -1.48148E-6 L 0.1474 -0.50208 " pathEditMode="relative" rAng="0" ptsTypes="AA">
                                      <p:cBhvr>
                                        <p:cTn id="54" dur="2000" fill="hold"/>
                                        <p:tgtEl>
                                          <p:spTgt spid="12"/>
                                        </p:tgtEl>
                                        <p:attrNameLst>
                                          <p:attrName>ppt_x</p:attrName>
                                          <p:attrName>ppt_y</p:attrName>
                                        </p:attrNameLst>
                                      </p:cBhvr>
                                      <p:rCtr x="7370" y="-25116"/>
                                    </p:animMotion>
                                  </p:childTnLst>
                                  <p:subTnLst>
                                    <p:audio>
                                      <p:cMediaNode>
                                        <p:cTn display="0" masterRel="sameClick">
                                          <p:stCondLst>
                                            <p:cond evt="begin" delay="0">
                                              <p:tn val="53"/>
                                            </p:cond>
                                          </p:stCondLst>
                                          <p:endCondLst>
                                            <p:cond evt="onStopAudio" delay="0">
                                              <p:tgtEl>
                                                <p:sldTgt/>
                                              </p:tgtEl>
                                            </p:cond>
                                          </p:endCondLst>
                                        </p:cTn>
                                        <p:tgtEl>
                                          <p:sndTgt r:embed="rId6" name="CHIMES.WAV"/>
                                        </p:tgtEl>
                                      </p:cMediaNode>
                                    </p:audio>
                                  </p:subTnLst>
                                </p:cTn>
                              </p:par>
                            </p:childTnLst>
                          </p:cTn>
                        </p:par>
                        <p:par>
                          <p:cTn id="55" fill="hold">
                            <p:stCondLst>
                              <p:cond delay="7500"/>
                            </p:stCondLst>
                            <p:childTnLst>
                              <p:par>
                                <p:cTn id="56" presetID="6" presetClass="emph" presetSubtype="0" fill="hold" nodeType="afterEffect">
                                  <p:stCondLst>
                                    <p:cond delay="0"/>
                                  </p:stCondLst>
                                  <p:childTnLst>
                                    <p:animScale>
                                      <p:cBhvr>
                                        <p:cTn id="57" dur="1000" fill="hold"/>
                                        <p:tgtEl>
                                          <p:spTgt spid="12"/>
                                        </p:tgtEl>
                                      </p:cBhvr>
                                      <p:by x="300000" y="300000"/>
                                    </p:animScale>
                                  </p:childTnLst>
                                </p:cTn>
                              </p:par>
                              <p:par>
                                <p:cTn id="58" presetID="8" presetClass="emph" presetSubtype="0" fill="hold" nodeType="withEffect">
                                  <p:stCondLst>
                                    <p:cond delay="0"/>
                                  </p:stCondLst>
                                  <p:childTnLst>
                                    <p:animRot by="21600000">
                                      <p:cBhvr>
                                        <p:cTn id="59" dur="4000" fill="hold"/>
                                        <p:tgtEl>
                                          <p:spTgt spid="12"/>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7" name="APPLAUSE.WAV"/>
                                        </p:tgtEl>
                                      </p:cMediaNode>
                                    </p:audio>
                                  </p:subTnLst>
                                </p:cTn>
                              </p:par>
                            </p:childTnLst>
                          </p:cTn>
                        </p:par>
                        <p:par>
                          <p:cTn id="60" fill="hold">
                            <p:stCondLst>
                              <p:cond delay="11500"/>
                            </p:stCondLst>
                            <p:childTnLst>
                              <p:par>
                                <p:cTn id="61" presetID="42" presetClass="path" presetSubtype="0" accel="50000" decel="50000" fill="hold" nodeType="afterEffect">
                                  <p:stCondLst>
                                    <p:cond delay="0"/>
                                  </p:stCondLst>
                                  <p:childTnLst>
                                    <p:animMotion origin="layout" path="M 0.1474 -0.50208 L -0.10794 -0.25092 " pathEditMode="relative" rAng="0" ptsTypes="AA">
                                      <p:cBhvr>
                                        <p:cTn id="62" dur="2000" fill="hold"/>
                                        <p:tgtEl>
                                          <p:spTgt spid="12"/>
                                        </p:tgtEl>
                                        <p:attrNameLst>
                                          <p:attrName>ppt_x</p:attrName>
                                          <p:attrName>ppt_y</p:attrName>
                                        </p:attrNameLst>
                                      </p:cBhvr>
                                      <p:rCtr x="-12773" y="12546"/>
                                    </p:animMotion>
                                  </p:childTnLst>
                                  <p:subTnLst>
                                    <p:audio>
                                      <p:cMediaNode>
                                        <p:cTn display="0" masterRel="sameClick">
                                          <p:stCondLst>
                                            <p:cond evt="begin" delay="0">
                                              <p:tn val="61"/>
                                            </p:cond>
                                          </p:stCondLst>
                                          <p:endCondLst>
                                            <p:cond evt="onStopAudio" delay="0">
                                              <p:tgtEl>
                                                <p:sldTgt/>
                                              </p:tgtEl>
                                            </p:cond>
                                          </p:endCondLst>
                                        </p:cTn>
                                        <p:tgtEl>
                                          <p:sndTgt r:embed="rId6" name="CHIMES.WAV"/>
                                        </p:tgtEl>
                                      </p:cMediaNode>
                                    </p:audio>
                                  </p:subTnLst>
                                </p:cTn>
                              </p:par>
                              <p:par>
                                <p:cTn id="63" presetID="6" presetClass="emph" presetSubtype="0" fill="hold" nodeType="withEffect">
                                  <p:stCondLst>
                                    <p:cond delay="0"/>
                                  </p:stCondLst>
                                  <p:childTnLst>
                                    <p:animScale>
                                      <p:cBhvr>
                                        <p:cTn id="64" dur="2000" fill="hold"/>
                                        <p:tgtEl>
                                          <p:spTgt spid="12"/>
                                        </p:tgtEl>
                                      </p:cBhvr>
                                      <p:by x="20000" y="20000"/>
                                    </p:animScale>
                                  </p:childTnLst>
                                </p:cTn>
                              </p:par>
                              <p:par>
                                <p:cTn id="65" presetID="8" presetClass="emph" presetSubtype="0" fill="hold" nodeType="withEffect">
                                  <p:stCondLst>
                                    <p:cond delay="0"/>
                                  </p:stCondLst>
                                  <p:childTnLst>
                                    <p:animRot by="-1800000">
                                      <p:cBhvr>
                                        <p:cTn id="66" dur="2000" fill="hold"/>
                                        <p:tgtEl>
                                          <p:spTgt spid="12"/>
                                        </p:tgtEl>
                                        <p:attrNameLst>
                                          <p:attrName>r</p:attrName>
                                        </p:attrNameLst>
                                      </p:cBhvr>
                                    </p:animRot>
                                  </p:childTnLst>
                                </p:cTn>
                              </p:par>
                              <p:par>
                                <p:cTn id="67" presetID="22" presetClass="exit" presetSubtype="8" fill="hold" nodeType="withEffect">
                                  <p:stCondLst>
                                    <p:cond delay="1750"/>
                                  </p:stCondLst>
                                  <p:childTnLst>
                                    <p:animEffect transition="out" filter="wipe(left)">
                                      <p:cBhvr>
                                        <p:cTn id="68" dur="250"/>
                                        <p:tgtEl>
                                          <p:spTgt spid="12"/>
                                        </p:tgtEl>
                                      </p:cBhvr>
                                    </p:animEffect>
                                    <p:set>
                                      <p:cBhvr>
                                        <p:cTn id="69" dur="1" fill="hold">
                                          <p:stCondLst>
                                            <p:cond delay="249"/>
                                          </p:stCondLst>
                                        </p:cTn>
                                        <p:tgtEl>
                                          <p:spTgt spid="12"/>
                                        </p:tgtEl>
                                        <p:attrNameLst>
                                          <p:attrName>style.visibility</p:attrName>
                                        </p:attrNameLst>
                                      </p:cBhvr>
                                      <p:to>
                                        <p:strVal val="hidden"/>
                                      </p:to>
                                    </p:set>
                                  </p:childTnLst>
                                </p:cTn>
                              </p:par>
                              <p:par>
                                <p:cTn id="70" presetID="53" presetClass="exit" presetSubtype="32" fill="hold" nodeType="withEffect">
                                  <p:stCondLst>
                                    <p:cond delay="1750"/>
                                  </p:stCondLst>
                                  <p:childTnLst>
                                    <p:anim calcmode="lin" valueType="num">
                                      <p:cBhvr>
                                        <p:cTn id="71" dur="250"/>
                                        <p:tgtEl>
                                          <p:spTgt spid="12"/>
                                        </p:tgtEl>
                                        <p:attrNameLst>
                                          <p:attrName>ppt_w</p:attrName>
                                        </p:attrNameLst>
                                      </p:cBhvr>
                                      <p:tavLst>
                                        <p:tav tm="0">
                                          <p:val>
                                            <p:strVal val="ppt_w"/>
                                          </p:val>
                                        </p:tav>
                                        <p:tav tm="100000">
                                          <p:val>
                                            <p:fltVal val="0"/>
                                          </p:val>
                                        </p:tav>
                                      </p:tavLst>
                                    </p:anim>
                                    <p:anim calcmode="lin" valueType="num">
                                      <p:cBhvr>
                                        <p:cTn id="72" dur="250"/>
                                        <p:tgtEl>
                                          <p:spTgt spid="12"/>
                                        </p:tgtEl>
                                        <p:attrNameLst>
                                          <p:attrName>ppt_h</p:attrName>
                                        </p:attrNameLst>
                                      </p:cBhvr>
                                      <p:tavLst>
                                        <p:tav tm="0">
                                          <p:val>
                                            <p:strVal val="ppt_h"/>
                                          </p:val>
                                        </p:tav>
                                        <p:tav tm="100000">
                                          <p:val>
                                            <p:fltVal val="0"/>
                                          </p:val>
                                        </p:tav>
                                      </p:tavLst>
                                    </p:anim>
                                    <p:animEffect transition="out" filter="fade">
                                      <p:cBhvr>
                                        <p:cTn id="73" dur="250"/>
                                        <p:tgtEl>
                                          <p:spTgt spid="12"/>
                                        </p:tgtEl>
                                      </p:cBhvr>
                                    </p:animEffect>
                                    <p:set>
                                      <p:cBhvr>
                                        <p:cTn id="74" dur="1" fill="hold">
                                          <p:stCondLst>
                                            <p:cond delay="249"/>
                                          </p:stCondLst>
                                        </p:cTn>
                                        <p:tgtEl>
                                          <p:spTgt spid="12"/>
                                        </p:tgtEl>
                                        <p:attrNameLst>
                                          <p:attrName>style.visibility</p:attrName>
                                        </p:attrNameLst>
                                      </p:cBhvr>
                                      <p:to>
                                        <p:strVal val="hidden"/>
                                      </p:to>
                                    </p:set>
                                  </p:childTnLst>
                                </p:cTn>
                              </p:par>
                              <p:par>
                                <p:cTn id="75" presetID="55" presetClass="entr" presetSubtype="0" fill="hold" nodeType="withEffect">
                                  <p:stCondLst>
                                    <p:cond delay="1800"/>
                                  </p:stCondLst>
                                  <p:childTnLst>
                                    <p:set>
                                      <p:cBhvr>
                                        <p:cTn id="76" dur="1" fill="hold">
                                          <p:stCondLst>
                                            <p:cond delay="0"/>
                                          </p:stCondLst>
                                        </p:cTn>
                                        <p:tgtEl>
                                          <p:spTgt spid="15"/>
                                        </p:tgtEl>
                                        <p:attrNameLst>
                                          <p:attrName>style.visibility</p:attrName>
                                        </p:attrNameLst>
                                      </p:cBhvr>
                                      <p:to>
                                        <p:strVal val="visible"/>
                                      </p:to>
                                    </p:set>
                                    <p:anim calcmode="lin" valueType="num">
                                      <p:cBhvr>
                                        <p:cTn id="77" dur="250" fill="hold"/>
                                        <p:tgtEl>
                                          <p:spTgt spid="15"/>
                                        </p:tgtEl>
                                        <p:attrNameLst>
                                          <p:attrName>ppt_w</p:attrName>
                                        </p:attrNameLst>
                                      </p:cBhvr>
                                      <p:tavLst>
                                        <p:tav tm="0">
                                          <p:val>
                                            <p:strVal val="#ppt_w*0.70"/>
                                          </p:val>
                                        </p:tav>
                                        <p:tav tm="100000">
                                          <p:val>
                                            <p:strVal val="#ppt_w"/>
                                          </p:val>
                                        </p:tav>
                                      </p:tavLst>
                                    </p:anim>
                                    <p:anim calcmode="lin" valueType="num">
                                      <p:cBhvr>
                                        <p:cTn id="78" dur="250" fill="hold"/>
                                        <p:tgtEl>
                                          <p:spTgt spid="15"/>
                                        </p:tgtEl>
                                        <p:attrNameLst>
                                          <p:attrName>ppt_h</p:attrName>
                                        </p:attrNameLst>
                                      </p:cBhvr>
                                      <p:tavLst>
                                        <p:tav tm="0">
                                          <p:val>
                                            <p:strVal val="#ppt_h"/>
                                          </p:val>
                                        </p:tav>
                                        <p:tav tm="100000">
                                          <p:val>
                                            <p:strVal val="#ppt_h"/>
                                          </p:val>
                                        </p:tav>
                                      </p:tavLst>
                                    </p:anim>
                                    <p:animEffect transition="in" filter="fade">
                                      <p:cBhvr>
                                        <p:cTn id="79" dur="250"/>
                                        <p:tgtEl>
                                          <p:spTgt spid="15"/>
                                        </p:tgtEl>
                                      </p:cBhvr>
                                    </p:animEffect>
                                  </p:childTnLst>
                                  <p:subTnLst>
                                    <p:audio>
                                      <p:cMediaNode>
                                        <p:cTn display="0" masterRel="sameClick">
                                          <p:stCondLst>
                                            <p:cond evt="begin" delay="0">
                                              <p:tn val="75"/>
                                            </p:cond>
                                          </p:stCondLst>
                                          <p:endCondLst>
                                            <p:cond evt="onStopAudio" delay="0">
                                              <p:tgtEl>
                                                <p:sldTgt/>
                                              </p:tgtEl>
                                            </p:cond>
                                          </p:endCondLst>
                                        </p:cTn>
                                        <p:tgtEl>
                                          <p:sndTgt r:embed="rId8" name="CASHREG.WAV"/>
                                        </p:tgtEl>
                                      </p:cMediaNode>
                                    </p:audio>
                                  </p:subTnLst>
                                </p:cTn>
                              </p:par>
                              <p:par>
                                <p:cTn id="80" presetID="8" presetClass="emph" presetSubtype="0" fill="hold" nodeType="withEffect">
                                  <p:stCondLst>
                                    <p:cond delay="3000"/>
                                  </p:stCondLst>
                                  <p:childTnLst>
                                    <p:animRot by="21600000">
                                      <p:cBhvr>
                                        <p:cTn id="81" dur="4000" fill="hold"/>
                                        <p:tgtEl>
                                          <p:spTgt spid="15"/>
                                        </p:tgtEl>
                                        <p:attrNameLst>
                                          <p:attrName>r</p:attrName>
                                        </p:attrNameLst>
                                      </p:cBhvr>
                                    </p:animRot>
                                  </p:childTnLst>
                                  <p:subTnLst>
                                    <p:audio>
                                      <p:cMediaNode>
                                        <p:cTn display="0" masterRel="sameClick">
                                          <p:stCondLst>
                                            <p:cond evt="begin" delay="0">
                                              <p:tn val="80"/>
                                            </p:cond>
                                          </p:stCondLst>
                                          <p:endCondLst>
                                            <p:cond evt="onStopAudio" delay="0">
                                              <p:tgtEl>
                                                <p:sldTgt/>
                                              </p:tgtEl>
                                            </p:cond>
                                          </p:endCondLst>
                                        </p:cTn>
                                        <p:tgtEl>
                                          <p:sndTgt r:embed="rId9" name="wheelspin.wav"/>
                                        </p:tgtEl>
                                      </p:cMediaNode>
                                    </p:audio>
                                  </p:subTnLst>
                                </p:cTn>
                              </p:par>
                            </p:childTnLst>
                          </p:cTn>
                        </p:par>
                        <p:par>
                          <p:cTn id="82" fill="hold">
                            <p:stCondLst>
                              <p:cond delay="18500"/>
                            </p:stCondLst>
                            <p:childTnLst>
                              <p:par>
                                <p:cTn id="83" presetID="1" presetClass="exit" presetSubtype="0" fill="hold" nodeType="afterEffect">
                                  <p:stCondLst>
                                    <p:cond delay="0"/>
                                  </p:stCondLst>
                                  <p:childTnLst>
                                    <p:set>
                                      <p:cBhvr>
                                        <p:cTn id="84" dur="1" fill="hold">
                                          <p:stCondLst>
                                            <p:cond delay="0"/>
                                          </p:stCondLst>
                                        </p:cTn>
                                        <p:tgtEl>
                                          <p:spTgt spid="3"/>
                                        </p:tgtEl>
                                        <p:attrNameLst>
                                          <p:attrName>style.visibility</p:attrName>
                                        </p:attrNameLst>
                                      </p:cBhvr>
                                      <p:to>
                                        <p:strVal val="hidden"/>
                                      </p:to>
                                    </p:set>
                                  </p:childTnLst>
                                  <p:subTnLst>
                                    <p:audio>
                                      <p:cMediaNode>
                                        <p:cTn display="0" masterRel="sameClick">
                                          <p:stCondLst>
                                            <p:cond evt="begin" delay="0">
                                              <p:tn val="83"/>
                                            </p:cond>
                                          </p:stCondLst>
                                          <p:endCondLst>
                                            <p:cond evt="onStopAudio" delay="0">
                                              <p:tgtEl>
                                                <p:sldTgt/>
                                              </p:tgtEl>
                                            </p:cond>
                                          </p:endCondLst>
                                        </p:cTn>
                                        <p:tgtEl>
                                          <p:sndTgt r:embed="rId8" name="CASHREG.WAV"/>
                                        </p:tgtEl>
                                      </p:cMediaNode>
                                    </p:audio>
                                  </p:subTnLst>
                                </p:cTn>
                              </p:par>
                              <p:par>
                                <p:cTn id="85" presetID="1" presetClass="entr" presetSubtype="0" fill="hold" nodeType="withEffect">
                                  <p:stCondLst>
                                    <p:cond delay="0"/>
                                  </p:stCondLst>
                                  <p:childTnLst>
                                    <p:set>
                                      <p:cBhvr>
                                        <p:cTn id="86" dur="1" fill="hold">
                                          <p:stCondLst>
                                            <p:cond delay="0"/>
                                          </p:stCondLst>
                                        </p:cTn>
                                        <p:tgtEl>
                                          <p:spTgt spid="4"/>
                                        </p:tgtEl>
                                        <p:attrNameLst>
                                          <p:attrName>style.visibility</p:attrName>
                                        </p:attrNameLst>
                                      </p:cBhvr>
                                      <p:to>
                                        <p:strVal val="visible"/>
                                      </p:to>
                                    </p:set>
                                  </p:childTnLst>
                                </p:cTn>
                              </p:par>
                              <p:par>
                                <p:cTn id="87" presetID="10" presetClass="entr" presetSubtype="0" fill="hold" nodeType="with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500"/>
                                        <p:tgtEl>
                                          <p:spTgt spid="31"/>
                                        </p:tgtEl>
                                      </p:cBhvr>
                                    </p:animEffect>
                                  </p:childTnLst>
                                </p:cTn>
                              </p:par>
                              <p:par>
                                <p:cTn id="90" presetID="42" presetClass="entr" presetSubtype="0" fill="hold" nodeType="withEffect">
                                  <p:stCondLst>
                                    <p:cond delay="2250"/>
                                  </p:stCondLst>
                                  <p:childTnLst>
                                    <p:set>
                                      <p:cBhvr>
                                        <p:cTn id="91" dur="1" fill="hold">
                                          <p:stCondLst>
                                            <p:cond delay="0"/>
                                          </p:stCondLst>
                                        </p:cTn>
                                        <p:tgtEl>
                                          <p:spTgt spid="18"/>
                                        </p:tgtEl>
                                        <p:attrNameLst>
                                          <p:attrName>style.visibility</p:attrName>
                                        </p:attrNameLst>
                                      </p:cBhvr>
                                      <p:to>
                                        <p:strVal val="visible"/>
                                      </p:to>
                                    </p:set>
                                    <p:animEffect transition="in" filter="fade">
                                      <p:cBhvr>
                                        <p:cTn id="92" dur="1000"/>
                                        <p:tgtEl>
                                          <p:spTgt spid="18"/>
                                        </p:tgtEl>
                                      </p:cBhvr>
                                    </p:animEffect>
                                    <p:anim calcmode="lin" valueType="num">
                                      <p:cBhvr>
                                        <p:cTn id="93" dur="1000" fill="hold"/>
                                        <p:tgtEl>
                                          <p:spTgt spid="18"/>
                                        </p:tgtEl>
                                        <p:attrNameLst>
                                          <p:attrName>ppt_x</p:attrName>
                                        </p:attrNameLst>
                                      </p:cBhvr>
                                      <p:tavLst>
                                        <p:tav tm="0">
                                          <p:val>
                                            <p:strVal val="#ppt_x"/>
                                          </p:val>
                                        </p:tav>
                                        <p:tav tm="100000">
                                          <p:val>
                                            <p:strVal val="#ppt_x"/>
                                          </p:val>
                                        </p:tav>
                                      </p:tavLst>
                                    </p:anim>
                                    <p:anim calcmode="lin" valueType="num">
                                      <p:cBhvr>
                                        <p:cTn id="94" dur="1000" fill="hold"/>
                                        <p:tgtEl>
                                          <p:spTgt spid="18"/>
                                        </p:tgtEl>
                                        <p:attrNameLst>
                                          <p:attrName>ppt_y</p:attrName>
                                        </p:attrNameLst>
                                      </p:cBhvr>
                                      <p:tavLst>
                                        <p:tav tm="0">
                                          <p:val>
                                            <p:strVal val="#ppt_y+.1"/>
                                          </p:val>
                                        </p:tav>
                                        <p:tav tm="100000">
                                          <p:val>
                                            <p:strVal val="#ppt_y"/>
                                          </p:val>
                                        </p:tav>
                                      </p:tavLst>
                                    </p:anim>
                                  </p:childTnLst>
                                </p:cTn>
                              </p:par>
                              <p:par>
                                <p:cTn id="95" presetID="12" presetClass="entr" presetSubtype="4" fill="hold" nodeType="withEffect">
                                  <p:stCondLst>
                                    <p:cond delay="225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00"/>
                                        <p:tgtEl>
                                          <p:spTgt spid="18"/>
                                        </p:tgtEl>
                                        <p:attrNameLst>
                                          <p:attrName>ppt_y</p:attrName>
                                        </p:attrNameLst>
                                      </p:cBhvr>
                                      <p:tavLst>
                                        <p:tav tm="0">
                                          <p:val>
                                            <p:strVal val="#ppt_y+#ppt_h*1.125000"/>
                                          </p:val>
                                        </p:tav>
                                        <p:tav tm="100000">
                                          <p:val>
                                            <p:strVal val="#ppt_y"/>
                                          </p:val>
                                        </p:tav>
                                      </p:tavLst>
                                    </p:anim>
                                    <p:animEffect transition="in" filter="wipe(up)">
                                      <p:cBhvr>
                                        <p:cTn id="98" dur="500"/>
                                        <p:tgtEl>
                                          <p:spTgt spid="18"/>
                                        </p:tgtEl>
                                      </p:cBhvr>
                                    </p:animEffect>
                                  </p:childTnLst>
                                </p:cTn>
                              </p:par>
                              <p:par>
                                <p:cTn id="99" presetID="64" presetClass="path" presetSubtype="0" repeatCount="indefinite" accel="50000" decel="50000" autoRev="1" fill="hold" nodeType="withEffect">
                                  <p:stCondLst>
                                    <p:cond delay="2250"/>
                                  </p:stCondLst>
                                  <p:childTnLst>
                                    <p:animMotion origin="layout" path="M 2.86496E-6 2.92756E-6 L 2.86496E-6 -0.01944 " pathEditMode="relative" rAng="0" ptsTypes="AA">
                                      <p:cBhvr>
                                        <p:cTn id="100" dur="1000" fill="hold"/>
                                        <p:tgtEl>
                                          <p:spTgt spid="18"/>
                                        </p:tgtEl>
                                        <p:attrNameLst>
                                          <p:attrName>ppt_x</p:attrName>
                                          <p:attrName>ppt_y</p:attrName>
                                        </p:attrNameLst>
                                      </p:cBhvr>
                                      <p:rCtr x="0" y="-972"/>
                                    </p:animMotion>
                                  </p:childTnLst>
                                </p:cTn>
                              </p:par>
                              <p:par>
                                <p:cTn id="101" presetID="1" presetClass="mediacall" presetSubtype="0" fill="hold" nodeType="withEffect">
                                  <p:stCondLst>
                                    <p:cond delay="2250"/>
                                  </p:stCondLst>
                                  <p:childTnLst>
                                    <p:cmd type="call" cmd="playFrom(0.0)">
                                      <p:cBhvr>
                                        <p:cTn id="102" dur="1" fill="hold"/>
                                        <p:tgtEl>
                                          <p:spTgt spid="19"/>
                                        </p:tgtEl>
                                      </p:cBhvr>
                                    </p:cmd>
                                  </p:childTnLst>
                                </p:cTn>
                              </p:par>
                            </p:childTnLst>
                          </p:cTn>
                        </p:par>
                        <p:par>
                          <p:cTn id="103" fill="hold">
                            <p:stCondLst>
                              <p:cond delay="66851"/>
                            </p:stCondLst>
                            <p:childTnLst>
                              <p:par>
                                <p:cTn id="104" presetID="22" presetClass="entr" presetSubtype="4" fill="hold" nodeType="afterEffect">
                                  <p:stCondLst>
                                    <p:cond delay="0"/>
                                  </p:stCondLst>
                                  <p:childTnLst>
                                    <p:set>
                                      <p:cBhvr>
                                        <p:cTn id="105" dur="1" fill="hold">
                                          <p:stCondLst>
                                            <p:cond delay="0"/>
                                          </p:stCondLst>
                                        </p:cTn>
                                        <p:tgtEl>
                                          <p:spTgt spid="28">
                                            <p:txEl>
                                              <p:pRg st="0" end="0"/>
                                            </p:txEl>
                                          </p:spTgt>
                                        </p:tgtEl>
                                        <p:attrNameLst>
                                          <p:attrName>style.visibility</p:attrName>
                                        </p:attrNameLst>
                                      </p:cBhvr>
                                      <p:to>
                                        <p:strVal val="visible"/>
                                      </p:to>
                                    </p:set>
                                    <p:animEffect transition="in" filter="wipe(down)">
                                      <p:cBhvr>
                                        <p:cTn id="106"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7" fill="hold" display="0">
                  <p:stCondLst>
                    <p:cond delay="indefinite"/>
                  </p:stCondLst>
                  <p:endCondLst>
                    <p:cond evt="onStopAudio" delay="0">
                      <p:tgtEl>
                        <p:sldTgt/>
                      </p:tgtEl>
                    </p:cond>
                  </p:endCondLst>
                </p:cTn>
                <p:tgtEl>
                  <p:spTgt spid="1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pic>
        <p:nvPicPr>
          <p:cNvPr id="61" name="Picture 60" descr="A close up of a logo&#10;&#10;Description automatically generated">
            <a:extLst>
              <a:ext uri="{FF2B5EF4-FFF2-40B4-BE49-F238E27FC236}">
                <a16:creationId xmlns:a16="http://schemas.microsoft.com/office/drawing/2014/main" id="{F00FF06E-DBE0-484E-BD9B-941BEFC0863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713048">
            <a:off x="3036096" y="2444096"/>
            <a:ext cx="536478" cy="435143"/>
          </a:xfrm>
          <a:prstGeom prst="rect">
            <a:avLst/>
          </a:prstGeom>
        </p:spPr>
      </p:pic>
      <p:sp>
        <p:nvSpPr>
          <p:cNvPr id="48" name="TextBox 47">
            <a:extLst>
              <a:ext uri="{FF2B5EF4-FFF2-40B4-BE49-F238E27FC236}">
                <a16:creationId xmlns:a16="http://schemas.microsoft.com/office/drawing/2014/main" id="{5548E7CF-D360-4144-AF33-65AED6B91676}"/>
              </a:ext>
            </a:extLst>
          </p:cNvPr>
          <p:cNvSpPr txBox="1"/>
          <p:nvPr/>
        </p:nvSpPr>
        <p:spPr>
          <a:xfrm>
            <a:off x="7252762" y="3172077"/>
            <a:ext cx="1460656" cy="830997"/>
          </a:xfrm>
          <a:prstGeom prst="rect">
            <a:avLst/>
          </a:prstGeom>
          <a:noFill/>
        </p:spPr>
        <p:txBody>
          <a:bodyPr wrap="none" rtlCol="0">
            <a:spAutoFit/>
          </a:bodyPr>
          <a:lstStyle/>
          <a:p>
            <a:pPr defTabSz="914309">
              <a:defRPr/>
            </a:pPr>
            <a:r>
              <a:rPr lang="en-US" sz="2400" dirty="0" err="1">
                <a:solidFill>
                  <a:srgbClr val="C00000"/>
                </a:solidFill>
                <a:latin typeface="UTM Androgyne" panose="02040603050506020204" pitchFamily="18" charset="0"/>
              </a:rPr>
              <a:t>Đáp</a:t>
            </a:r>
            <a:r>
              <a:rPr lang="en-US" sz="2400" dirty="0">
                <a:solidFill>
                  <a:srgbClr val="C00000"/>
                </a:solidFill>
                <a:latin typeface="UTM Androgyne" panose="02040603050506020204" pitchFamily="18" charset="0"/>
              </a:rPr>
              <a:t> </a:t>
            </a:r>
            <a:r>
              <a:rPr lang="en-US" sz="2400" dirty="0" err="1">
                <a:solidFill>
                  <a:srgbClr val="C00000"/>
                </a:solidFill>
                <a:latin typeface="UTM Androgyne" panose="02040603050506020204" pitchFamily="18" charset="0"/>
              </a:rPr>
              <a:t>án</a:t>
            </a:r>
            <a:r>
              <a:rPr lang="en-US" sz="2400" dirty="0">
                <a:solidFill>
                  <a:srgbClr val="C00000"/>
                </a:solidFill>
                <a:latin typeface="UTM Androgyne" panose="02040603050506020204" pitchFamily="18" charset="0"/>
              </a:rPr>
              <a:t> a</a:t>
            </a:r>
          </a:p>
          <a:p>
            <a:pPr defTabSz="914309">
              <a:defRPr/>
            </a:pPr>
            <a:endParaRPr lang="en-US" sz="2400" dirty="0">
              <a:solidFill>
                <a:srgbClr val="C00000"/>
              </a:solidFill>
              <a:latin typeface="Calibri" panose="020F0502020204030204"/>
            </a:endParaRPr>
          </a:p>
        </p:txBody>
      </p:sp>
      <p:sp>
        <p:nvSpPr>
          <p:cNvPr id="49" name="TextBox 48">
            <a:extLst>
              <a:ext uri="{FF2B5EF4-FFF2-40B4-BE49-F238E27FC236}">
                <a16:creationId xmlns:a16="http://schemas.microsoft.com/office/drawing/2014/main" id="{D7A6994F-0630-4713-8748-399C79D2DD9F}"/>
              </a:ext>
            </a:extLst>
          </p:cNvPr>
          <p:cNvSpPr txBox="1"/>
          <p:nvPr/>
        </p:nvSpPr>
        <p:spPr>
          <a:xfrm>
            <a:off x="7327800" y="3898601"/>
            <a:ext cx="1455848" cy="830997"/>
          </a:xfrm>
          <a:prstGeom prst="rect">
            <a:avLst/>
          </a:prstGeom>
          <a:noFill/>
        </p:spPr>
        <p:txBody>
          <a:bodyPr wrap="none" rtlCol="0">
            <a:spAutoFit/>
          </a:bodyPr>
          <a:lstStyle/>
          <a:p>
            <a:pPr defTabSz="914309">
              <a:defRPr/>
            </a:pPr>
            <a:r>
              <a:rPr lang="en-US" sz="2400" dirty="0" err="1">
                <a:solidFill>
                  <a:srgbClr val="C00000"/>
                </a:solidFill>
                <a:latin typeface="UTM Androgyne" panose="02040603050506020204" pitchFamily="18" charset="0"/>
              </a:rPr>
              <a:t>Đáp</a:t>
            </a:r>
            <a:r>
              <a:rPr lang="en-US" sz="2400" dirty="0">
                <a:solidFill>
                  <a:srgbClr val="C00000"/>
                </a:solidFill>
                <a:latin typeface="UTM Androgyne" panose="02040603050506020204" pitchFamily="18" charset="0"/>
              </a:rPr>
              <a:t> </a:t>
            </a:r>
            <a:r>
              <a:rPr lang="en-US" sz="2400" dirty="0" err="1">
                <a:solidFill>
                  <a:srgbClr val="C00000"/>
                </a:solidFill>
                <a:latin typeface="UTM Androgyne" panose="02040603050506020204" pitchFamily="18" charset="0"/>
              </a:rPr>
              <a:t>án</a:t>
            </a:r>
            <a:r>
              <a:rPr lang="en-US" sz="2400" dirty="0">
                <a:solidFill>
                  <a:srgbClr val="C00000"/>
                </a:solidFill>
                <a:latin typeface="UTM Androgyne" panose="02040603050506020204" pitchFamily="18" charset="0"/>
              </a:rPr>
              <a:t> b</a:t>
            </a:r>
          </a:p>
          <a:p>
            <a:pPr defTabSz="914309">
              <a:defRPr/>
            </a:pPr>
            <a:endParaRPr lang="en-US" sz="2400" dirty="0">
              <a:solidFill>
                <a:srgbClr val="C00000"/>
              </a:solidFill>
              <a:latin typeface="Calibri" panose="020F0502020204030204"/>
            </a:endParaRPr>
          </a:p>
        </p:txBody>
      </p:sp>
      <p:sp>
        <p:nvSpPr>
          <p:cNvPr id="50" name="TextBox 49">
            <a:extLst>
              <a:ext uri="{FF2B5EF4-FFF2-40B4-BE49-F238E27FC236}">
                <a16:creationId xmlns:a16="http://schemas.microsoft.com/office/drawing/2014/main" id="{301BFAFA-D38F-44D0-AA98-393BAFBBEA3F}"/>
              </a:ext>
            </a:extLst>
          </p:cNvPr>
          <p:cNvSpPr txBox="1"/>
          <p:nvPr/>
        </p:nvSpPr>
        <p:spPr>
          <a:xfrm>
            <a:off x="9756845" y="3157421"/>
            <a:ext cx="1422184" cy="830997"/>
          </a:xfrm>
          <a:prstGeom prst="rect">
            <a:avLst/>
          </a:prstGeom>
          <a:noFill/>
        </p:spPr>
        <p:txBody>
          <a:bodyPr wrap="none" rtlCol="0">
            <a:spAutoFit/>
          </a:bodyPr>
          <a:lstStyle/>
          <a:p>
            <a:pPr defTabSz="914309">
              <a:defRPr/>
            </a:pPr>
            <a:r>
              <a:rPr lang="en-US" sz="2400" dirty="0" err="1">
                <a:solidFill>
                  <a:srgbClr val="C00000"/>
                </a:solidFill>
                <a:latin typeface="UTM Androgyne" panose="02040603050506020204" pitchFamily="18" charset="0"/>
              </a:rPr>
              <a:t>Đáp</a:t>
            </a:r>
            <a:r>
              <a:rPr lang="en-US" sz="2400" dirty="0">
                <a:solidFill>
                  <a:srgbClr val="C00000"/>
                </a:solidFill>
                <a:latin typeface="UTM Androgyne" panose="02040603050506020204" pitchFamily="18" charset="0"/>
              </a:rPr>
              <a:t> </a:t>
            </a:r>
            <a:r>
              <a:rPr lang="en-US" sz="2400" dirty="0" err="1">
                <a:solidFill>
                  <a:srgbClr val="C00000"/>
                </a:solidFill>
                <a:latin typeface="UTM Androgyne" panose="02040603050506020204" pitchFamily="18" charset="0"/>
              </a:rPr>
              <a:t>án</a:t>
            </a:r>
            <a:r>
              <a:rPr lang="en-US" sz="2400" dirty="0">
                <a:solidFill>
                  <a:srgbClr val="C00000"/>
                </a:solidFill>
                <a:latin typeface="UTM Androgyne" panose="02040603050506020204" pitchFamily="18" charset="0"/>
              </a:rPr>
              <a:t> c</a:t>
            </a:r>
          </a:p>
          <a:p>
            <a:pPr defTabSz="914309">
              <a:defRPr/>
            </a:pPr>
            <a:endParaRPr lang="en-US" sz="2400" dirty="0">
              <a:solidFill>
                <a:srgbClr val="C00000"/>
              </a:solidFill>
              <a:latin typeface="Calibri" panose="020F0502020204030204"/>
            </a:endParaRPr>
          </a:p>
        </p:txBody>
      </p:sp>
      <p:sp>
        <p:nvSpPr>
          <p:cNvPr id="51" name="TextBox 50">
            <a:extLst>
              <a:ext uri="{FF2B5EF4-FFF2-40B4-BE49-F238E27FC236}">
                <a16:creationId xmlns:a16="http://schemas.microsoft.com/office/drawing/2014/main" id="{B6B0843E-F541-4888-BD4B-46E0AF2BF2D3}"/>
              </a:ext>
            </a:extLst>
          </p:cNvPr>
          <p:cNvSpPr txBox="1"/>
          <p:nvPr/>
        </p:nvSpPr>
        <p:spPr>
          <a:xfrm>
            <a:off x="9821603" y="3936624"/>
            <a:ext cx="2137124" cy="830997"/>
          </a:xfrm>
          <a:prstGeom prst="rect">
            <a:avLst/>
          </a:prstGeom>
          <a:noFill/>
        </p:spPr>
        <p:txBody>
          <a:bodyPr wrap="none" rtlCol="0">
            <a:spAutoFit/>
          </a:bodyPr>
          <a:lstStyle/>
          <a:p>
            <a:pPr defTabSz="914309">
              <a:defRPr/>
            </a:pPr>
            <a:r>
              <a:rPr lang="en-US" sz="2400" dirty="0" err="1">
                <a:solidFill>
                  <a:srgbClr val="C00000"/>
                </a:solidFill>
                <a:latin typeface="UTM Androgyne" panose="02040603050506020204" pitchFamily="18" charset="0"/>
              </a:rPr>
              <a:t>Đáp</a:t>
            </a:r>
            <a:r>
              <a:rPr lang="en-US" sz="2400" dirty="0">
                <a:solidFill>
                  <a:srgbClr val="C00000"/>
                </a:solidFill>
                <a:latin typeface="UTM Androgyne" panose="02040603050506020204" pitchFamily="18" charset="0"/>
              </a:rPr>
              <a:t> </a:t>
            </a:r>
            <a:r>
              <a:rPr lang="en-US" sz="2400" dirty="0" err="1">
                <a:solidFill>
                  <a:srgbClr val="C00000"/>
                </a:solidFill>
                <a:latin typeface="UTM Androgyne" panose="02040603050506020204" pitchFamily="18" charset="0"/>
              </a:rPr>
              <a:t>án</a:t>
            </a:r>
            <a:r>
              <a:rPr lang="en-US" sz="2400" dirty="0">
                <a:solidFill>
                  <a:srgbClr val="C00000"/>
                </a:solidFill>
                <a:latin typeface="UTM Androgyne" panose="02040603050506020204" pitchFamily="18" charset="0"/>
              </a:rPr>
              <a:t> a </a:t>
            </a:r>
            <a:r>
              <a:rPr lang="en-US" sz="2400" dirty="0" err="1">
                <a:solidFill>
                  <a:srgbClr val="C00000"/>
                </a:solidFill>
                <a:latin typeface="UTM Androgyne" panose="02040603050506020204" pitchFamily="18" charset="0"/>
              </a:rPr>
              <a:t>và</a:t>
            </a:r>
            <a:r>
              <a:rPr lang="en-US" sz="2400" dirty="0">
                <a:solidFill>
                  <a:srgbClr val="C00000"/>
                </a:solidFill>
                <a:latin typeface="UTM Androgyne" panose="02040603050506020204" pitchFamily="18" charset="0"/>
              </a:rPr>
              <a:t> b</a:t>
            </a:r>
          </a:p>
          <a:p>
            <a:pPr defTabSz="914309">
              <a:defRPr/>
            </a:pPr>
            <a:endParaRPr lang="en-US" sz="2400" dirty="0">
              <a:solidFill>
                <a:srgbClr val="C00000"/>
              </a:solidFill>
              <a:latin typeface="Calibri" panose="020F0502020204030204"/>
            </a:endParaRPr>
          </a:p>
        </p:txBody>
      </p:sp>
      <p:pic>
        <p:nvPicPr>
          <p:cNvPr id="4" name="Picture 3">
            <a:extLst>
              <a:ext uri="{FF2B5EF4-FFF2-40B4-BE49-F238E27FC236}">
                <a16:creationId xmlns:a16="http://schemas.microsoft.com/office/drawing/2014/main" id="{FFEBB429-0DF6-432D-9419-9B40A21B09C7}"/>
              </a:ext>
            </a:extLst>
          </p:cNvPr>
          <p:cNvPicPr>
            <a:picLocks noChangeAspect="1"/>
          </p:cNvPicPr>
          <p:nvPr/>
        </p:nvPicPr>
        <p:blipFill>
          <a:blip r:embed="rId12"/>
          <a:stretch>
            <a:fillRect/>
          </a:stretch>
        </p:blipFill>
        <p:spPr>
          <a:xfrm>
            <a:off x="1676270" y="2806850"/>
            <a:ext cx="1968935" cy="2439920"/>
          </a:xfrm>
          <a:prstGeom prst="rect">
            <a:avLst/>
          </a:prstGeom>
        </p:spPr>
      </p:pic>
      <p:pic>
        <p:nvPicPr>
          <p:cNvPr id="3" name="Picture 2">
            <a:extLst>
              <a:ext uri="{FF2B5EF4-FFF2-40B4-BE49-F238E27FC236}">
                <a16:creationId xmlns:a16="http://schemas.microsoft.com/office/drawing/2014/main" id="{96670446-3115-44F6-9B45-557A634D5A5B}"/>
              </a:ext>
            </a:extLst>
          </p:cNvPr>
          <p:cNvPicPr>
            <a:picLocks noChangeAspect="1"/>
          </p:cNvPicPr>
          <p:nvPr/>
        </p:nvPicPr>
        <p:blipFill>
          <a:blip r:embed="rId13"/>
          <a:stretch>
            <a:fillRect/>
          </a:stretch>
        </p:blipFill>
        <p:spPr>
          <a:xfrm>
            <a:off x="1676269" y="3345120"/>
            <a:ext cx="1961853" cy="1901651"/>
          </a:xfrm>
          <a:prstGeom prst="rect">
            <a:avLst/>
          </a:prstGeom>
        </p:spPr>
      </p:pic>
      <p:pic>
        <p:nvPicPr>
          <p:cNvPr id="9" name="3">
            <a:extLst>
              <a:ext uri="{FF2B5EF4-FFF2-40B4-BE49-F238E27FC236}">
                <a16:creationId xmlns:a16="http://schemas.microsoft.com/office/drawing/2014/main" id="{99D2260B-F90F-44DC-A77E-F735122B7A3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265453" y="5902882"/>
            <a:ext cx="1389828" cy="542520"/>
          </a:xfrm>
          <a:prstGeom prst="rect">
            <a:avLst/>
          </a:prstGeom>
        </p:spPr>
      </p:pic>
      <p:pic>
        <p:nvPicPr>
          <p:cNvPr id="10" name="1">
            <a:extLst>
              <a:ext uri="{FF2B5EF4-FFF2-40B4-BE49-F238E27FC236}">
                <a16:creationId xmlns:a16="http://schemas.microsoft.com/office/drawing/2014/main" id="{46439FB1-7642-41C3-B701-F4EC7D1D0A1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6826" y="5902883"/>
            <a:ext cx="1389828" cy="542520"/>
          </a:xfrm>
          <a:prstGeom prst="rect">
            <a:avLst/>
          </a:prstGeom>
        </p:spPr>
      </p:pic>
      <p:pic>
        <p:nvPicPr>
          <p:cNvPr id="11" name="2">
            <a:extLst>
              <a:ext uri="{FF2B5EF4-FFF2-40B4-BE49-F238E27FC236}">
                <a16:creationId xmlns:a16="http://schemas.microsoft.com/office/drawing/2014/main" id="{689876F3-23D2-4F2E-BFF0-34B990B73AEA}"/>
              </a:ext>
            </a:extLst>
          </p:cNvPr>
          <p:cNvPicPr>
            <a:picLocks noChangeAspect="1"/>
          </p:cNvPicPr>
          <p:nvPr/>
        </p:nvPicPr>
        <p:blipFill>
          <a:blip r:embed="rId16"/>
          <a:stretch>
            <a:fillRect/>
          </a:stretch>
        </p:blipFill>
        <p:spPr>
          <a:xfrm>
            <a:off x="1758092" y="5902883"/>
            <a:ext cx="1395923" cy="542520"/>
          </a:xfrm>
          <a:prstGeom prst="rect">
            <a:avLst/>
          </a:prstGeom>
        </p:spPr>
      </p:pic>
      <p:pic>
        <p:nvPicPr>
          <p:cNvPr id="14" name="Picture 13">
            <a:extLst>
              <a:ext uri="{FF2B5EF4-FFF2-40B4-BE49-F238E27FC236}">
                <a16:creationId xmlns:a16="http://schemas.microsoft.com/office/drawing/2014/main" id="{3638472D-1DB4-4C08-846B-A7E60A2DC2D2}"/>
              </a:ext>
            </a:extLst>
          </p:cNvPr>
          <p:cNvPicPr>
            <a:picLocks noChangeAspect="1"/>
          </p:cNvPicPr>
          <p:nvPr/>
        </p:nvPicPr>
        <p:blipFill>
          <a:blip r:embed="rId17"/>
          <a:stretch>
            <a:fillRect/>
          </a:stretch>
        </p:blipFill>
        <p:spPr>
          <a:xfrm>
            <a:off x="4968965" y="5246771"/>
            <a:ext cx="914360" cy="914360"/>
          </a:xfrm>
          <a:prstGeom prst="rect">
            <a:avLst/>
          </a:prstGeom>
        </p:spPr>
      </p:pic>
      <p:pic>
        <p:nvPicPr>
          <p:cNvPr id="19" name="Magic sound effect">
            <a:hlinkClick r:id="" action="ppaction://media"/>
            <a:extLst>
              <a:ext uri="{FF2B5EF4-FFF2-40B4-BE49-F238E27FC236}">
                <a16:creationId xmlns:a16="http://schemas.microsoft.com/office/drawing/2014/main" id="{E56DA454-0B95-400A-A86B-160928009588}"/>
              </a:ext>
            </a:extLst>
          </p:cNvPr>
          <p:cNvPicPr>
            <a:picLocks noChangeAspect="1"/>
          </p:cNvPicPr>
          <p:nvPr>
            <a:audioFile r:link="rId1"/>
            <p:extLst>
              <p:ext uri="{DAA4B4D4-6D71-4841-9C94-3DE7FCFB9230}">
                <p14:media xmlns:p14="http://schemas.microsoft.com/office/powerpoint/2010/main" r:embed="rId2">
                  <p14:trim st="2016"/>
                </p14:media>
              </p:ext>
            </p:extLst>
          </p:nvPr>
        </p:nvPicPr>
        <p:blipFill>
          <a:blip r:embed="rId18"/>
          <a:stretch>
            <a:fillRect/>
          </a:stretch>
        </p:blipFill>
        <p:spPr>
          <a:xfrm>
            <a:off x="12510670" y="4430671"/>
            <a:ext cx="487300" cy="487300"/>
          </a:xfrm>
          <a:prstGeom prst="rect">
            <a:avLst/>
          </a:prstGeom>
        </p:spPr>
      </p:pic>
      <p:pic>
        <p:nvPicPr>
          <p:cNvPr id="25" name="Picture 24" descr="A close up of a logo&#10;&#10;Description automatically generated">
            <a:extLst>
              <a:ext uri="{FF2B5EF4-FFF2-40B4-BE49-F238E27FC236}">
                <a16:creationId xmlns:a16="http://schemas.microsoft.com/office/drawing/2014/main" id="{B1334589-9074-49BA-B231-2FD5E0824E6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626589" y="-3207613"/>
            <a:ext cx="4937235" cy="2770897"/>
          </a:xfrm>
          <a:prstGeom prst="rect">
            <a:avLst/>
          </a:prstGeom>
        </p:spPr>
      </p:pic>
      <p:pic>
        <p:nvPicPr>
          <p:cNvPr id="31" name="Picture 30">
            <a:extLst>
              <a:ext uri="{FF2B5EF4-FFF2-40B4-BE49-F238E27FC236}">
                <a16:creationId xmlns:a16="http://schemas.microsoft.com/office/drawing/2014/main" id="{DC510AF4-FDAB-4D21-8224-9C0B089ED103}"/>
              </a:ext>
            </a:extLst>
          </p:cNvPr>
          <p:cNvPicPr>
            <a:picLocks noChangeAspect="1"/>
          </p:cNvPicPr>
          <p:nvPr/>
        </p:nvPicPr>
        <p:blipFill>
          <a:blip r:embed="rId20" cstate="print">
            <a:biLevel thresh="25000"/>
            <a:extLst>
              <a:ext uri="{28A0092B-C50C-407E-A947-70E740481C1C}">
                <a14:useLocalDpi xmlns:a14="http://schemas.microsoft.com/office/drawing/2010/main" val="0"/>
              </a:ext>
            </a:extLst>
          </a:blip>
          <a:stretch>
            <a:fillRect/>
          </a:stretch>
        </p:blipFill>
        <p:spPr>
          <a:xfrm>
            <a:off x="1464787" y="2361588"/>
            <a:ext cx="2359421" cy="2183345"/>
          </a:xfrm>
          <a:prstGeom prst="rect">
            <a:avLst/>
          </a:prstGeom>
        </p:spPr>
      </p:pic>
      <p:pic>
        <p:nvPicPr>
          <p:cNvPr id="40" name="Picture 39">
            <a:extLst>
              <a:ext uri="{FF2B5EF4-FFF2-40B4-BE49-F238E27FC236}">
                <a16:creationId xmlns:a16="http://schemas.microsoft.com/office/drawing/2014/main" id="{7351ADC6-20B3-4CCF-9DF8-8EA4AC622084}"/>
              </a:ext>
            </a:extLst>
          </p:cNvPr>
          <p:cNvPicPr>
            <a:picLocks noChangeAspect="1"/>
          </p:cNvPicPr>
          <p:nvPr/>
        </p:nvPicPr>
        <p:blipFill>
          <a:blip r:embed="rId21"/>
          <a:stretch>
            <a:fillRect/>
          </a:stretch>
        </p:blipFill>
        <p:spPr>
          <a:xfrm>
            <a:off x="6700493" y="3095195"/>
            <a:ext cx="536424" cy="499850"/>
          </a:xfrm>
          <a:prstGeom prst="rect">
            <a:avLst/>
          </a:prstGeom>
        </p:spPr>
      </p:pic>
      <p:pic>
        <p:nvPicPr>
          <p:cNvPr id="41" name="Picture 40">
            <a:extLst>
              <a:ext uri="{FF2B5EF4-FFF2-40B4-BE49-F238E27FC236}">
                <a16:creationId xmlns:a16="http://schemas.microsoft.com/office/drawing/2014/main" id="{F1052473-D994-457E-AB27-BD41BE79A8A3}"/>
              </a:ext>
            </a:extLst>
          </p:cNvPr>
          <p:cNvPicPr>
            <a:picLocks noChangeAspect="1"/>
          </p:cNvPicPr>
          <p:nvPr/>
        </p:nvPicPr>
        <p:blipFill>
          <a:blip r:embed="rId22"/>
          <a:stretch>
            <a:fillRect/>
          </a:stretch>
        </p:blipFill>
        <p:spPr>
          <a:xfrm>
            <a:off x="6776225" y="3878345"/>
            <a:ext cx="536424" cy="499850"/>
          </a:xfrm>
          <a:prstGeom prst="rect">
            <a:avLst/>
          </a:prstGeom>
        </p:spPr>
      </p:pic>
      <p:pic>
        <p:nvPicPr>
          <p:cNvPr id="43" name="Picture 42">
            <a:extLst>
              <a:ext uri="{FF2B5EF4-FFF2-40B4-BE49-F238E27FC236}">
                <a16:creationId xmlns:a16="http://schemas.microsoft.com/office/drawing/2014/main" id="{05A3363A-AC58-4D37-8194-5A9B4BB15277}"/>
              </a:ext>
            </a:extLst>
          </p:cNvPr>
          <p:cNvPicPr>
            <a:picLocks noChangeAspect="1"/>
          </p:cNvPicPr>
          <p:nvPr/>
        </p:nvPicPr>
        <p:blipFill>
          <a:blip r:embed="rId23"/>
          <a:stretch>
            <a:fillRect/>
          </a:stretch>
        </p:blipFill>
        <p:spPr>
          <a:xfrm>
            <a:off x="9178642" y="3104448"/>
            <a:ext cx="536424" cy="499850"/>
          </a:xfrm>
          <a:prstGeom prst="rect">
            <a:avLst/>
          </a:prstGeom>
        </p:spPr>
      </p:pic>
      <p:pic>
        <p:nvPicPr>
          <p:cNvPr id="45" name="Picture 44">
            <a:extLst>
              <a:ext uri="{FF2B5EF4-FFF2-40B4-BE49-F238E27FC236}">
                <a16:creationId xmlns:a16="http://schemas.microsoft.com/office/drawing/2014/main" id="{27D23464-1C39-48E0-A01B-636B156BDD35}"/>
              </a:ext>
            </a:extLst>
          </p:cNvPr>
          <p:cNvPicPr>
            <a:picLocks noChangeAspect="1"/>
          </p:cNvPicPr>
          <p:nvPr/>
        </p:nvPicPr>
        <p:blipFill>
          <a:blip r:embed="rId24"/>
          <a:stretch>
            <a:fillRect/>
          </a:stretch>
        </p:blipFill>
        <p:spPr>
          <a:xfrm>
            <a:off x="9220421" y="3878345"/>
            <a:ext cx="536424" cy="499850"/>
          </a:xfrm>
          <a:prstGeom prst="rect">
            <a:avLst/>
          </a:prstGeom>
        </p:spPr>
      </p:pic>
      <p:pic>
        <p:nvPicPr>
          <p:cNvPr id="47" name="Picture 46">
            <a:extLst>
              <a:ext uri="{FF2B5EF4-FFF2-40B4-BE49-F238E27FC236}">
                <a16:creationId xmlns:a16="http://schemas.microsoft.com/office/drawing/2014/main" id="{F237EE6E-08B3-4C0C-A022-57AC16576CCC}"/>
              </a:ext>
            </a:extLst>
          </p:cNvPr>
          <p:cNvPicPr>
            <a:picLocks noChangeAspect="1"/>
          </p:cNvPicPr>
          <p:nvPr/>
        </p:nvPicPr>
        <p:blipFill>
          <a:blip r:embed="rId25"/>
          <a:stretch>
            <a:fillRect/>
          </a:stretch>
        </p:blipFill>
        <p:spPr>
          <a:xfrm>
            <a:off x="8913338" y="3782538"/>
            <a:ext cx="908265" cy="908265"/>
          </a:xfrm>
          <a:prstGeom prst="rect">
            <a:avLst/>
          </a:prstGeom>
        </p:spPr>
      </p:pic>
      <p:pic>
        <p:nvPicPr>
          <p:cNvPr id="12" name="4">
            <a:extLst>
              <a:ext uri="{FF2B5EF4-FFF2-40B4-BE49-F238E27FC236}">
                <a16:creationId xmlns:a16="http://schemas.microsoft.com/office/drawing/2014/main" id="{6707A293-903E-4B64-8304-9CF89CB5C037}"/>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772815" y="5902882"/>
            <a:ext cx="1383733" cy="542520"/>
          </a:xfrm>
          <a:prstGeom prst="rect">
            <a:avLst/>
          </a:prstGeom>
        </p:spPr>
      </p:pic>
      <p:pic>
        <p:nvPicPr>
          <p:cNvPr id="15" name="Picture 14">
            <a:extLst>
              <a:ext uri="{FF2B5EF4-FFF2-40B4-BE49-F238E27FC236}">
                <a16:creationId xmlns:a16="http://schemas.microsoft.com/office/drawing/2014/main" id="{FEB7FC6F-C70F-4469-B6D6-83FF1C41AB5C}"/>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510693" y="4295086"/>
            <a:ext cx="236920" cy="400510"/>
          </a:xfrm>
          <a:prstGeom prst="rect">
            <a:avLst/>
          </a:prstGeom>
        </p:spPr>
      </p:pic>
      <p:sp>
        <p:nvSpPr>
          <p:cNvPr id="2" name="Rectangle 1"/>
          <p:cNvSpPr/>
          <p:nvPr/>
        </p:nvSpPr>
        <p:spPr>
          <a:xfrm>
            <a:off x="5692775" y="642826"/>
            <a:ext cx="6092825" cy="954107"/>
          </a:xfrm>
          <a:prstGeom prst="rect">
            <a:avLst/>
          </a:prstGeom>
        </p:spPr>
        <p:txBody>
          <a:bodyPr>
            <a:spAutoFit/>
          </a:bodyPr>
          <a:lstStyle/>
          <a:p>
            <a:pPr algn="ctr" defTabSz="914309">
              <a:defRPr/>
            </a:pP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Câu</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4: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Cuộc</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kháng</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chiến</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chống</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quân</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Minh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xâm</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lược</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bị</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thất</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bại</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 </a:t>
            </a:r>
            <a:r>
              <a:rPr lang="en-US" sz="2800" b="1" dirty="0" err="1">
                <a:solidFill>
                  <a:srgbClr val="002060"/>
                </a:solidFill>
                <a:latin typeface="UTM Androgyne" panose="02040603050506020204" pitchFamily="18" charset="0"/>
                <a:ea typeface="Tahoma" panose="020B0604030504040204" pitchFamily="34" charset="0"/>
                <a:cs typeface="Tahoma" panose="020B0604030504040204" pitchFamily="34" charset="0"/>
              </a:rPr>
              <a:t>vì</a:t>
            </a:r>
            <a:r>
              <a:rPr lang="en-US" sz="2800" b="1" dirty="0">
                <a:solidFill>
                  <a:srgbClr val="002060"/>
                </a:solidFill>
                <a:latin typeface="UTM Androgyne" panose="02040603050506020204" pitchFamily="18" charset="0"/>
                <a:ea typeface="Tahoma" panose="020B0604030504040204" pitchFamily="34" charset="0"/>
                <a:cs typeface="Tahoma" panose="020B0604030504040204" pitchFamily="34" charset="0"/>
              </a:rPr>
              <a:t>:</a:t>
            </a:r>
          </a:p>
        </p:txBody>
      </p:sp>
      <p:sp>
        <p:nvSpPr>
          <p:cNvPr id="39" name="TextBox 38"/>
          <p:cNvSpPr txBox="1"/>
          <p:nvPr/>
        </p:nvSpPr>
        <p:spPr>
          <a:xfrm>
            <a:off x="6362700" y="1584286"/>
            <a:ext cx="5422900" cy="1477328"/>
          </a:xfrm>
          <a:prstGeom prst="rect">
            <a:avLst/>
          </a:prstGeom>
          <a:noFill/>
        </p:spPr>
        <p:txBody>
          <a:bodyPr wrap="square" rtlCol="0">
            <a:spAutoFit/>
          </a:bodyPr>
          <a:lstStyle/>
          <a:p>
            <a:pPr marL="342900" indent="-342900">
              <a:buAutoNum type="alphaLcParenR"/>
            </a:pPr>
            <a:r>
              <a:rPr lang="en-US" altLang="zh-CN" dirty="0" err="1">
                <a:solidFill>
                  <a:srgbClr val="000000"/>
                </a:solidFill>
                <a:latin typeface="UTM Androgyne" panose="02040603050506020204" pitchFamily="18" charset="0"/>
                <a:ea typeface="方正行楷简体" pitchFamily="65" charset="-122"/>
              </a:rPr>
              <a:t>Hồ</a:t>
            </a:r>
            <a:r>
              <a:rPr lang="en-US" altLang="zh-CN" dirty="0">
                <a:solidFill>
                  <a:srgbClr val="000000"/>
                </a:solidFill>
                <a:latin typeface="UTM Androgyne" panose="02040603050506020204" pitchFamily="18" charset="0"/>
                <a:ea typeface="方正行楷简体" pitchFamily="65" charset="-122"/>
              </a:rPr>
              <a:t> </a:t>
            </a:r>
            <a:r>
              <a:rPr lang="en-US" altLang="zh-CN" dirty="0" err="1">
                <a:solidFill>
                  <a:srgbClr val="000000"/>
                </a:solidFill>
                <a:latin typeface="UTM Androgyne" panose="02040603050506020204" pitchFamily="18" charset="0"/>
                <a:ea typeface="方正行楷简体" pitchFamily="65" charset="-122"/>
              </a:rPr>
              <a:t>Quý</a:t>
            </a:r>
            <a:r>
              <a:rPr lang="en-US" altLang="zh-CN" dirty="0">
                <a:solidFill>
                  <a:srgbClr val="000000"/>
                </a:solidFill>
                <a:latin typeface="UTM Androgyne" panose="02040603050506020204" pitchFamily="18" charset="0"/>
                <a:ea typeface="方正行楷简体" pitchFamily="65" charset="-122"/>
              </a:rPr>
              <a:t> Ly </a:t>
            </a:r>
            <a:r>
              <a:rPr lang="en-US" altLang="zh-CN" dirty="0" err="1">
                <a:solidFill>
                  <a:srgbClr val="000000"/>
                </a:solidFill>
                <a:latin typeface="UTM Androgyne" panose="02040603050506020204" pitchFamily="18" charset="0"/>
                <a:ea typeface="方正行楷简体" pitchFamily="65" charset="-122"/>
              </a:rPr>
              <a:t>không</a:t>
            </a:r>
            <a:r>
              <a:rPr lang="nl-NL" i="1" dirty="0">
                <a:latin typeface="UTM Androgyne" panose="02040603050506020204" pitchFamily="18" charset="0"/>
              </a:rPr>
              <a:t> </a:t>
            </a:r>
            <a:r>
              <a:rPr lang="nl-NL" dirty="0">
                <a:latin typeface="UTM Androgyne" panose="02040603050506020204" pitchFamily="18" charset="0"/>
              </a:rPr>
              <a:t>đoàn kết được toàn dân</a:t>
            </a:r>
          </a:p>
          <a:p>
            <a:r>
              <a:rPr lang="nl-NL" dirty="0">
                <a:latin typeface="UTM Androgyne" panose="02040603050506020204" pitchFamily="18" charset="0"/>
              </a:rPr>
              <a:t>b) Vì Hồ Quy Ly mải ăn chơi sa đọa</a:t>
            </a:r>
          </a:p>
          <a:p>
            <a:pPr marL="342900" indent="-342900">
              <a:buFontTx/>
              <a:buAutoNum type="alphaLcParenR"/>
            </a:pPr>
            <a:r>
              <a:rPr lang="en-US" altLang="zh-CN" dirty="0" err="1">
                <a:solidFill>
                  <a:srgbClr val="000000"/>
                </a:solidFill>
                <a:latin typeface="UTM Androgyne" panose="02040603050506020204" pitchFamily="18" charset="0"/>
                <a:ea typeface="方正行楷简体" pitchFamily="65" charset="-122"/>
              </a:rPr>
              <a:t>Chỉ</a:t>
            </a:r>
            <a:r>
              <a:rPr lang="en-US" altLang="zh-CN" dirty="0">
                <a:solidFill>
                  <a:srgbClr val="000000"/>
                </a:solidFill>
                <a:latin typeface="UTM Androgyne" panose="02040603050506020204" pitchFamily="18" charset="0"/>
                <a:ea typeface="方正行楷简体" pitchFamily="65" charset="-122"/>
              </a:rPr>
              <a:t> </a:t>
            </a:r>
            <a:r>
              <a:rPr lang="en-US" altLang="zh-CN" dirty="0" err="1">
                <a:solidFill>
                  <a:srgbClr val="000000"/>
                </a:solidFill>
                <a:latin typeface="UTM Androgyne" panose="02040603050506020204" pitchFamily="18" charset="0"/>
                <a:ea typeface="方正行楷简体" pitchFamily="65" charset="-122"/>
              </a:rPr>
              <a:t>dựa</a:t>
            </a:r>
            <a:r>
              <a:rPr lang="en-US" altLang="zh-CN" dirty="0">
                <a:solidFill>
                  <a:srgbClr val="000000"/>
                </a:solidFill>
                <a:latin typeface="UTM Androgyne" panose="02040603050506020204" pitchFamily="18" charset="0"/>
                <a:ea typeface="方正行楷简体" pitchFamily="65" charset="-122"/>
              </a:rPr>
              <a:t> </a:t>
            </a:r>
            <a:r>
              <a:rPr lang="en-US" altLang="zh-CN" dirty="0" err="1">
                <a:solidFill>
                  <a:srgbClr val="000000"/>
                </a:solidFill>
                <a:latin typeface="UTM Androgyne" panose="02040603050506020204" pitchFamily="18" charset="0"/>
                <a:ea typeface="方正行楷简体" pitchFamily="65" charset="-122"/>
              </a:rPr>
              <a:t>vào</a:t>
            </a:r>
            <a:r>
              <a:rPr lang="en-US" altLang="zh-CN" dirty="0">
                <a:solidFill>
                  <a:srgbClr val="000000"/>
                </a:solidFill>
                <a:latin typeface="UTM Androgyne" panose="02040603050506020204" pitchFamily="18" charset="0"/>
                <a:ea typeface="方正行楷简体" pitchFamily="65" charset="-122"/>
              </a:rPr>
              <a:t> </a:t>
            </a:r>
            <a:r>
              <a:rPr lang="en-US" altLang="zh-CN" dirty="0" err="1">
                <a:solidFill>
                  <a:srgbClr val="000000"/>
                </a:solidFill>
                <a:latin typeface="UTM Androgyne" panose="02040603050506020204" pitchFamily="18" charset="0"/>
                <a:ea typeface="方正行楷简体" pitchFamily="65" charset="-122"/>
              </a:rPr>
              <a:t>sức</a:t>
            </a:r>
            <a:r>
              <a:rPr lang="en-US" altLang="zh-CN" dirty="0">
                <a:solidFill>
                  <a:srgbClr val="000000"/>
                </a:solidFill>
                <a:latin typeface="UTM Androgyne" panose="02040603050506020204" pitchFamily="18" charset="0"/>
                <a:ea typeface="方正行楷简体" pitchFamily="65" charset="-122"/>
              </a:rPr>
              <a:t> </a:t>
            </a:r>
            <a:r>
              <a:rPr lang="en-US" altLang="zh-CN" dirty="0" err="1">
                <a:solidFill>
                  <a:srgbClr val="000000"/>
                </a:solidFill>
                <a:latin typeface="UTM Androgyne" panose="02040603050506020204" pitchFamily="18" charset="0"/>
                <a:ea typeface="方正行楷简体" pitchFamily="65" charset="-122"/>
              </a:rPr>
              <a:t>mạnh</a:t>
            </a:r>
            <a:r>
              <a:rPr lang="en-US" altLang="zh-CN" dirty="0">
                <a:solidFill>
                  <a:srgbClr val="000000"/>
                </a:solidFill>
                <a:latin typeface="UTM Androgyne" panose="02040603050506020204" pitchFamily="18" charset="0"/>
                <a:ea typeface="方正行楷简体" pitchFamily="65" charset="-122"/>
              </a:rPr>
              <a:t> </a:t>
            </a:r>
            <a:r>
              <a:rPr lang="en-US" altLang="zh-CN" dirty="0" err="1">
                <a:solidFill>
                  <a:srgbClr val="000000"/>
                </a:solidFill>
                <a:latin typeface="UTM Androgyne" panose="02040603050506020204" pitchFamily="18" charset="0"/>
                <a:ea typeface="方正行楷简体" pitchFamily="65" charset="-122"/>
              </a:rPr>
              <a:t>của</a:t>
            </a:r>
            <a:r>
              <a:rPr lang="en-US" altLang="zh-CN" dirty="0">
                <a:solidFill>
                  <a:srgbClr val="000000"/>
                </a:solidFill>
                <a:latin typeface="UTM Androgyne" panose="02040603050506020204" pitchFamily="18" charset="0"/>
                <a:ea typeface="方正行楷简体" pitchFamily="65" charset="-122"/>
              </a:rPr>
              <a:t> </a:t>
            </a:r>
            <a:r>
              <a:rPr lang="en-US" altLang="zh-CN" dirty="0" err="1">
                <a:solidFill>
                  <a:srgbClr val="000000"/>
                </a:solidFill>
                <a:latin typeface="UTM Androgyne" panose="02040603050506020204" pitchFamily="18" charset="0"/>
                <a:ea typeface="方正行楷简体" pitchFamily="65" charset="-122"/>
              </a:rPr>
              <a:t>quân</a:t>
            </a:r>
            <a:r>
              <a:rPr lang="en-US" altLang="zh-CN" dirty="0">
                <a:solidFill>
                  <a:srgbClr val="000000"/>
                </a:solidFill>
                <a:latin typeface="UTM Androgyne" panose="02040603050506020204" pitchFamily="18" charset="0"/>
                <a:ea typeface="方正行楷简体" pitchFamily="65" charset="-122"/>
              </a:rPr>
              <a:t> </a:t>
            </a:r>
            <a:r>
              <a:rPr lang="en-US" altLang="zh-CN" dirty="0" err="1">
                <a:solidFill>
                  <a:srgbClr val="000000"/>
                </a:solidFill>
                <a:latin typeface="UTM Androgyne" panose="02040603050506020204" pitchFamily="18" charset="0"/>
                <a:ea typeface="方正行楷简体" pitchFamily="65" charset="-122"/>
              </a:rPr>
              <a:t>đội</a:t>
            </a:r>
            <a:endParaRPr lang="zh-CN" altLang="en-US" dirty="0">
              <a:solidFill>
                <a:srgbClr val="000000"/>
              </a:solidFill>
              <a:latin typeface="UTM Androgyne" panose="02040603050506020204" pitchFamily="18" charset="0"/>
              <a:ea typeface="方正行楷简体" pitchFamily="65" charset="-122"/>
            </a:endParaRPr>
          </a:p>
          <a:p>
            <a:endParaRPr lang="nl-NL" dirty="0">
              <a:latin typeface="UTM Androgyne" panose="02040603050506020204" pitchFamily="18" charset="0"/>
            </a:endParaRPr>
          </a:p>
          <a:p>
            <a:endParaRPr lang="en-US" dirty="0"/>
          </a:p>
        </p:txBody>
      </p:sp>
      <p:sp>
        <p:nvSpPr>
          <p:cNvPr id="44" name="Rounded Rectangle 43"/>
          <p:cNvSpPr/>
          <p:nvPr/>
        </p:nvSpPr>
        <p:spPr>
          <a:xfrm>
            <a:off x="2059053" y="3535670"/>
            <a:ext cx="1100666" cy="45188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8B8EDFF5-DC0F-49F4-9C3D-795EAC2AF4B2}"/>
              </a:ext>
            </a:extLst>
          </p:cNvPr>
          <p:cNvGrpSpPr/>
          <p:nvPr/>
        </p:nvGrpSpPr>
        <p:grpSpPr>
          <a:xfrm>
            <a:off x="1912267" y="2763343"/>
            <a:ext cx="1585384" cy="1585382"/>
            <a:chOff x="1740753" y="2562737"/>
            <a:chExt cx="1833577" cy="1833577"/>
          </a:xfrm>
        </p:grpSpPr>
        <p:pic>
          <p:nvPicPr>
            <p:cNvPr id="8" name="Picture 7" descr="A picture containing invertebrate, animal&#10;&#10;Description automatically generated">
              <a:extLst>
                <a:ext uri="{FF2B5EF4-FFF2-40B4-BE49-F238E27FC236}">
                  <a16:creationId xmlns:a16="http://schemas.microsoft.com/office/drawing/2014/main" id="{BD256619-9050-494C-92FF-07090FE92261}"/>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740753" y="2562737"/>
              <a:ext cx="1833577" cy="1833577"/>
            </a:xfrm>
            <a:prstGeom prst="rect">
              <a:avLst/>
            </a:prstGeom>
          </p:spPr>
        </p:pic>
        <p:sp>
          <p:nvSpPr>
            <p:cNvPr id="17" name="Rectangle 16">
              <a:extLst>
                <a:ext uri="{FF2B5EF4-FFF2-40B4-BE49-F238E27FC236}">
                  <a16:creationId xmlns:a16="http://schemas.microsoft.com/office/drawing/2014/main" id="{07BE3BC8-6F94-4508-B5F3-94435B1CCB90}"/>
                </a:ext>
              </a:extLst>
            </p:cNvPr>
            <p:cNvSpPr/>
            <p:nvPr/>
          </p:nvSpPr>
          <p:spPr>
            <a:xfrm>
              <a:off x="1860959" y="3141409"/>
              <a:ext cx="1593167" cy="676235"/>
            </a:xfrm>
            <a:prstGeom prst="rect">
              <a:avLst/>
            </a:prstGeom>
          </p:spPr>
          <p:txBody>
            <a:bodyPr wrap="square" anchor="ctr">
              <a:spAutoFit/>
            </a:bodyPr>
            <a:lstStyle/>
            <a:p>
              <a:pPr algn="ctr" defTabSz="914309">
                <a:defRPr/>
              </a:pP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Chúc</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các</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em</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học</a:t>
              </a:r>
              <a:r>
                <a:rPr lang="en-US" sz="1600" dirty="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sz="1600" dirty="0" err="1">
                  <a:solidFill>
                    <a:prstClr val="white"/>
                  </a:solidFill>
                  <a:latin typeface="Tahoma" panose="020B0604030504040204" pitchFamily="34" charset="0"/>
                  <a:ea typeface="Tahoma" panose="020B0604030504040204" pitchFamily="34" charset="0"/>
                  <a:cs typeface="Tahoma" panose="020B0604030504040204" pitchFamily="34" charset="0"/>
                </a:rPr>
                <a:t>tốt</a:t>
              </a:r>
              <a:endParaRPr lang="en-US" sz="16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grpSp>
      <p:pic>
        <p:nvPicPr>
          <p:cNvPr id="29" name="Picture 28"/>
          <p:cNvPicPr>
            <a:picLocks noChangeAspect="1"/>
          </p:cNvPicPr>
          <p:nvPr/>
        </p:nvPicPr>
        <p:blipFill>
          <a:blip r:embed="rId29" cstate="print">
            <a:extLst>
              <a:ext uri="{BEBA8EAE-BF5A-486C-A8C5-ECC9F3942E4B}">
                <a14:imgProps xmlns:a14="http://schemas.microsoft.com/office/drawing/2010/main">
                  <a14:imgLayer r:embed="rId30">
                    <a14:imgEffect>
                      <a14:backgroundRemoval t="10000" b="90000" l="0" r="100000">
                        <a14:foregroundMark x1="11094" y1="66719" x2="17344" y2="80000"/>
                        <a14:foregroundMark x1="89844" y1="23281" x2="82031" y2="32031"/>
                      </a14:backgroundRemoval>
                    </a14:imgEffect>
                  </a14:imgLayer>
                </a14:imgProps>
              </a:ext>
              <a:ext uri="{28A0092B-C50C-407E-A947-70E740481C1C}">
                <a14:useLocalDpi xmlns:a14="http://schemas.microsoft.com/office/drawing/2010/main" val="0"/>
              </a:ext>
            </a:extLst>
          </a:blip>
          <a:stretch>
            <a:fillRect/>
          </a:stretch>
        </p:blipFill>
        <p:spPr>
          <a:xfrm rot="20407234">
            <a:off x="97499" y="2063428"/>
            <a:ext cx="1629804" cy="122794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0" name="TextBox 29"/>
          <p:cNvSpPr txBox="1"/>
          <p:nvPr/>
        </p:nvSpPr>
        <p:spPr>
          <a:xfrm rot="20406847">
            <a:off x="295224" y="2438828"/>
            <a:ext cx="1686038" cy="369332"/>
          </a:xfrm>
          <a:prstGeom prst="rect">
            <a:avLst/>
          </a:prstGeom>
          <a:noFill/>
        </p:spPr>
        <p:txBody>
          <a:bodyPr wrap="square" rtlCol="0">
            <a:spAutoFit/>
          </a:bodyPr>
          <a:lstStyle/>
          <a:p>
            <a:r>
              <a:rPr lang="en-US" dirty="0">
                <a:solidFill>
                  <a:srgbClr val="FF6699"/>
                </a:solidFill>
                <a:latin typeface="UTM Androgyne" panose="02040603050506020204" pitchFamily="18" charset="0"/>
              </a:rPr>
              <a:t>MĂNGNON</a:t>
            </a:r>
          </a:p>
        </p:txBody>
      </p:sp>
      <p:sp>
        <p:nvSpPr>
          <p:cNvPr id="32" name="Rounded Rectangle 31"/>
          <p:cNvSpPr/>
          <p:nvPr/>
        </p:nvSpPr>
        <p:spPr>
          <a:xfrm>
            <a:off x="10072650" y="4446872"/>
            <a:ext cx="1448789" cy="313152"/>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104920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nodeType="clickEffect">
                                  <p:stCondLst>
                                    <p:cond delay="0"/>
                                  </p:stCondLst>
                                  <p:childTnLst>
                                    <p:anim calcmode="discrete" valueType="str">
                                      <p:cBhvr>
                                        <p:cTn id="6" dur="500" fill="hold"/>
                                        <p:tgtEl>
                                          <p:spTgt spid="10"/>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5"/>
                                            </p:cond>
                                          </p:stCondLst>
                                          <p:endCondLst>
                                            <p:cond evt="onStopAudio" delay="0">
                                              <p:tgtEl>
                                                <p:sldTgt/>
                                              </p:tgtEl>
                                            </p:cond>
                                          </p:endCondLst>
                                        </p:cTn>
                                        <p:tgtEl>
                                          <p:sndTgt r:embed="rId4" name="CLICK.WAV"/>
                                        </p:tgtEl>
                                      </p:cMediaNode>
                                    </p:audio>
                                  </p:subTnLst>
                                </p:cTn>
                              </p:par>
                            </p:childTnLst>
                          </p:cTn>
                        </p:par>
                        <p:par>
                          <p:cTn id="7" fill="hold">
                            <p:stCondLst>
                              <p:cond delay="500"/>
                            </p:stCondLst>
                            <p:childTnLst>
                              <p:par>
                                <p:cTn id="8" presetID="35" presetClass="emph" presetSubtype="0" fill="hold" nodeType="afterEffect">
                                  <p:stCondLst>
                                    <p:cond delay="0"/>
                                  </p:stCondLst>
                                  <p:childTnLst>
                                    <p:anim calcmode="discrete" valueType="str">
                                      <p:cBhvr>
                                        <p:cTn id="9" dur="500" fill="hold"/>
                                        <p:tgtEl>
                                          <p:spTgt spid="11"/>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8"/>
                                            </p:cond>
                                          </p:stCondLst>
                                          <p:endCondLst>
                                            <p:cond evt="onStopAudio" delay="0">
                                              <p:tgtEl>
                                                <p:sldTgt/>
                                              </p:tgtEl>
                                            </p:cond>
                                          </p:endCondLst>
                                        </p:cTn>
                                        <p:tgtEl>
                                          <p:sndTgt r:embed="rId4" name="CLICK.WAV"/>
                                        </p:tgtEl>
                                      </p:cMediaNode>
                                    </p:audio>
                                  </p:subTnLst>
                                </p:cTn>
                              </p:par>
                            </p:childTnLst>
                          </p:cTn>
                        </p:par>
                        <p:par>
                          <p:cTn id="10" fill="hold">
                            <p:stCondLst>
                              <p:cond delay="1000"/>
                            </p:stCondLst>
                            <p:childTnLst>
                              <p:par>
                                <p:cTn id="11" presetID="35" presetClass="emph" presetSubtype="0" fill="hold" nodeType="afterEffect">
                                  <p:stCondLst>
                                    <p:cond delay="0"/>
                                  </p:stCondLst>
                                  <p:childTnLst>
                                    <p:anim calcmode="discrete" valueType="str">
                                      <p:cBhvr>
                                        <p:cTn id="12" dur="500" fill="hold"/>
                                        <p:tgtEl>
                                          <p:spTgt spid="9"/>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1"/>
                                            </p:cond>
                                          </p:stCondLst>
                                          <p:endCondLst>
                                            <p:cond evt="onStopAudio" delay="0">
                                              <p:tgtEl>
                                                <p:sldTgt/>
                                              </p:tgtEl>
                                            </p:cond>
                                          </p:endCondLst>
                                        </p:cTn>
                                        <p:tgtEl>
                                          <p:sndTgt r:embed="rId4" name="CLICK.WAV"/>
                                        </p:tgtEl>
                                      </p:cMediaNode>
                                    </p:audio>
                                  </p:subTnLst>
                                </p:cTn>
                              </p:par>
                            </p:childTnLst>
                          </p:cTn>
                        </p:par>
                        <p:par>
                          <p:cTn id="13" fill="hold">
                            <p:stCondLst>
                              <p:cond delay="1500"/>
                            </p:stCondLst>
                            <p:childTnLst>
                              <p:par>
                                <p:cTn id="14" presetID="35" presetClass="emph" presetSubtype="0" fill="hold" nodeType="afterEffect">
                                  <p:stCondLst>
                                    <p:cond delay="0"/>
                                  </p:stCondLst>
                                  <p:childTnLst>
                                    <p:anim calcmode="discrete" valueType="str">
                                      <p:cBhvr>
                                        <p:cTn id="15" dur="500" fill="hold"/>
                                        <p:tgtEl>
                                          <p:spTgt spid="12"/>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4"/>
                                            </p:cond>
                                          </p:stCondLst>
                                          <p:endCondLst>
                                            <p:cond evt="onStopAudio" delay="0">
                                              <p:tgtEl>
                                                <p:sldTgt/>
                                              </p:tgtEl>
                                            </p:cond>
                                          </p:endCondLst>
                                        </p:cTn>
                                        <p:tgtEl>
                                          <p:sndTgt r:embed="rId4" name="CLICK.WAV"/>
                                        </p:tgtEl>
                                      </p:cMediaNode>
                                    </p:audio>
                                  </p:subTnLst>
                                </p:cTn>
                              </p:par>
                            </p:childTnLst>
                          </p:cTn>
                        </p:par>
                        <p:par>
                          <p:cTn id="16" fill="hold">
                            <p:stCondLst>
                              <p:cond delay="2000"/>
                            </p:stCondLst>
                            <p:childTnLst>
                              <p:par>
                                <p:cTn id="17" presetID="35" presetClass="emph" presetSubtype="0" fill="hold" nodeType="afterEffect">
                                  <p:stCondLst>
                                    <p:cond delay="0"/>
                                  </p:stCondLst>
                                  <p:childTnLst>
                                    <p:anim calcmode="discrete" valueType="str">
                                      <p:cBhvr>
                                        <p:cTn id="18" dur="500" fill="hold"/>
                                        <p:tgtEl>
                                          <p:spTgt spid="10"/>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17"/>
                                            </p:cond>
                                          </p:stCondLst>
                                          <p:endCondLst>
                                            <p:cond evt="onStopAudio" delay="0">
                                              <p:tgtEl>
                                                <p:sldTgt/>
                                              </p:tgtEl>
                                            </p:cond>
                                          </p:endCondLst>
                                        </p:cTn>
                                        <p:tgtEl>
                                          <p:sndTgt r:embed="rId4" name="CLICK.WAV"/>
                                        </p:tgtEl>
                                      </p:cMediaNode>
                                    </p:audio>
                                  </p:subTnLst>
                                </p:cTn>
                              </p:par>
                            </p:childTnLst>
                          </p:cTn>
                        </p:par>
                        <p:par>
                          <p:cTn id="19" fill="hold">
                            <p:stCondLst>
                              <p:cond delay="2500"/>
                            </p:stCondLst>
                            <p:childTnLst>
                              <p:par>
                                <p:cTn id="20" presetID="35" presetClass="emph" presetSubtype="0" fill="hold" nodeType="afterEffect">
                                  <p:stCondLst>
                                    <p:cond delay="0"/>
                                  </p:stCondLst>
                                  <p:childTnLst>
                                    <p:anim calcmode="discrete" valueType="str">
                                      <p:cBhvr>
                                        <p:cTn id="21" dur="500" fill="hold"/>
                                        <p:tgtEl>
                                          <p:spTgt spid="9"/>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0"/>
                                            </p:cond>
                                          </p:stCondLst>
                                          <p:endCondLst>
                                            <p:cond evt="onStopAudio" delay="0">
                                              <p:tgtEl>
                                                <p:sldTgt/>
                                              </p:tgtEl>
                                            </p:cond>
                                          </p:endCondLst>
                                        </p:cTn>
                                        <p:tgtEl>
                                          <p:sndTgt r:embed="rId4" name="CLICK.WAV"/>
                                        </p:tgtEl>
                                      </p:cMediaNode>
                                    </p:audio>
                                  </p:subTnLst>
                                </p:cTn>
                              </p:par>
                            </p:childTnLst>
                          </p:cTn>
                        </p:par>
                        <p:par>
                          <p:cTn id="22" fill="hold">
                            <p:stCondLst>
                              <p:cond delay="3000"/>
                            </p:stCondLst>
                            <p:childTnLst>
                              <p:par>
                                <p:cTn id="23" presetID="35" presetClass="emph" presetSubtype="0" fill="hold" nodeType="afterEffect">
                                  <p:stCondLst>
                                    <p:cond delay="0"/>
                                  </p:stCondLst>
                                  <p:childTnLst>
                                    <p:anim calcmode="discrete" valueType="str">
                                      <p:cBhvr>
                                        <p:cTn id="24" dur="500" fill="hold"/>
                                        <p:tgtEl>
                                          <p:spTgt spid="12"/>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3"/>
                                            </p:cond>
                                          </p:stCondLst>
                                          <p:endCondLst>
                                            <p:cond evt="onStopAudio" delay="0">
                                              <p:tgtEl>
                                                <p:sldTgt/>
                                              </p:tgtEl>
                                            </p:cond>
                                          </p:endCondLst>
                                        </p:cTn>
                                        <p:tgtEl>
                                          <p:sndTgt r:embed="rId4" name="CLICK.WAV"/>
                                        </p:tgtEl>
                                      </p:cMediaNode>
                                    </p:audio>
                                  </p:subTnLst>
                                </p:cTn>
                              </p:par>
                            </p:childTnLst>
                          </p:cTn>
                        </p:par>
                        <p:par>
                          <p:cTn id="25" fill="hold">
                            <p:stCondLst>
                              <p:cond delay="3500"/>
                            </p:stCondLst>
                            <p:childTnLst>
                              <p:par>
                                <p:cTn id="26" presetID="35" presetClass="emph" presetSubtype="0" fill="hold" nodeType="afterEffect">
                                  <p:stCondLst>
                                    <p:cond delay="0"/>
                                  </p:stCondLst>
                                  <p:childTnLst>
                                    <p:anim calcmode="discrete" valueType="str">
                                      <p:cBhvr>
                                        <p:cTn id="27" dur="500" fill="hold"/>
                                        <p:tgtEl>
                                          <p:spTgt spid="11"/>
                                        </p:tgtEl>
                                        <p:attrNameLst>
                                          <p:attrName>style.visibility</p:attrName>
                                        </p:attrNameLst>
                                      </p:cBhvr>
                                      <p:tavLst>
                                        <p:tav tm="0">
                                          <p:val>
                                            <p:strVal val="hidden"/>
                                          </p:val>
                                        </p:tav>
                                        <p:tav tm="50000">
                                          <p:val>
                                            <p:strVal val="visible"/>
                                          </p:val>
                                        </p:tav>
                                      </p:tavLst>
                                    </p:anim>
                                  </p:childTnLst>
                                  <p:subTnLst>
                                    <p:audio>
                                      <p:cMediaNode>
                                        <p:cTn display="0" masterRel="sameClick">
                                          <p:stCondLst>
                                            <p:cond evt="begin" delay="0">
                                              <p:tn val="26"/>
                                            </p:cond>
                                          </p:stCondLst>
                                          <p:endCondLst>
                                            <p:cond evt="onStopAudio" delay="0">
                                              <p:tgtEl>
                                                <p:sldTgt/>
                                              </p:tgtEl>
                                            </p:cond>
                                          </p:endCondLst>
                                        </p:cTn>
                                        <p:tgtEl>
                                          <p:sndTgt r:embed="rId4" name="CLICK.WAV"/>
                                        </p:tgtEl>
                                      </p:cMediaNode>
                                    </p:audio>
                                  </p:subTnLst>
                                </p:cTn>
                              </p:par>
                            </p:childTnLst>
                          </p:cTn>
                        </p:par>
                        <p:par>
                          <p:cTn id="28" fill="hold">
                            <p:stCondLst>
                              <p:cond delay="4000"/>
                            </p:stCondLst>
                            <p:childTnLst>
                              <p:par>
                                <p:cTn id="29" presetID="32" presetClass="emph" presetSubtype="0" fill="hold" nodeType="afterEffect">
                                  <p:stCondLst>
                                    <p:cond delay="0"/>
                                  </p:stCondLst>
                                  <p:childTnLst>
                                    <p:animRot by="120000">
                                      <p:cBhvr>
                                        <p:cTn id="30" dur="100" fill="hold">
                                          <p:stCondLst>
                                            <p:cond delay="0"/>
                                          </p:stCondLst>
                                        </p:cTn>
                                        <p:tgtEl>
                                          <p:spTgt spid="12"/>
                                        </p:tgtEl>
                                        <p:attrNameLst>
                                          <p:attrName>r</p:attrName>
                                        </p:attrNameLst>
                                      </p:cBhvr>
                                    </p:animRot>
                                    <p:animRot by="-240000">
                                      <p:cBhvr>
                                        <p:cTn id="31" dur="200" fill="hold">
                                          <p:stCondLst>
                                            <p:cond delay="200"/>
                                          </p:stCondLst>
                                        </p:cTn>
                                        <p:tgtEl>
                                          <p:spTgt spid="12"/>
                                        </p:tgtEl>
                                        <p:attrNameLst>
                                          <p:attrName>r</p:attrName>
                                        </p:attrNameLst>
                                      </p:cBhvr>
                                    </p:animRot>
                                    <p:animRot by="240000">
                                      <p:cBhvr>
                                        <p:cTn id="32" dur="200" fill="hold">
                                          <p:stCondLst>
                                            <p:cond delay="400"/>
                                          </p:stCondLst>
                                        </p:cTn>
                                        <p:tgtEl>
                                          <p:spTgt spid="12"/>
                                        </p:tgtEl>
                                        <p:attrNameLst>
                                          <p:attrName>r</p:attrName>
                                        </p:attrNameLst>
                                      </p:cBhvr>
                                    </p:animRot>
                                    <p:animRot by="-240000">
                                      <p:cBhvr>
                                        <p:cTn id="33" dur="200" fill="hold">
                                          <p:stCondLst>
                                            <p:cond delay="600"/>
                                          </p:stCondLst>
                                        </p:cTn>
                                        <p:tgtEl>
                                          <p:spTgt spid="12"/>
                                        </p:tgtEl>
                                        <p:attrNameLst>
                                          <p:attrName>r</p:attrName>
                                        </p:attrNameLst>
                                      </p:cBhvr>
                                    </p:animRot>
                                    <p:animRot by="120000">
                                      <p:cBhvr>
                                        <p:cTn id="34" dur="200" fill="hold">
                                          <p:stCondLst>
                                            <p:cond delay="800"/>
                                          </p:stCondLst>
                                        </p:cTn>
                                        <p:tgtEl>
                                          <p:spTgt spid="12"/>
                                        </p:tgtEl>
                                        <p:attrNameLst>
                                          <p:attrName>r</p:attrName>
                                        </p:attrNameLst>
                                      </p:cBhvr>
                                    </p:animRot>
                                  </p:childTnLst>
                                  <p:subTnLst>
                                    <p:audio>
                                      <p:cMediaNode>
                                        <p:cTn display="0" masterRel="sameClick">
                                          <p:stCondLst>
                                            <p:cond evt="begin" delay="0">
                                              <p:tn val="29"/>
                                            </p:cond>
                                          </p:stCondLst>
                                          <p:endCondLst>
                                            <p:cond evt="onStopAudio" delay="0">
                                              <p:tgtEl>
                                                <p:sldTgt/>
                                              </p:tgtEl>
                                            </p:cond>
                                          </p:endCondLst>
                                        </p:cTn>
                                        <p:tgtEl>
                                          <p:sndTgt r:embed="rId5" name="Check mark.wav"/>
                                        </p:tgtEl>
                                      </p:cMediaNode>
                                    </p:audio>
                                  </p:sub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2" presetClass="entr" presetSubtype="4" fill="hold"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1" presetClass="exit" presetSubtype="0" fill="hold" nodeType="withEffect">
                                  <p:stCondLst>
                                    <p:cond delay="1000"/>
                                  </p:stCondLst>
                                  <p:childTnLst>
                                    <p:set>
                                      <p:cBhvr>
                                        <p:cTn id="42" dur="1" fill="hold">
                                          <p:stCondLst>
                                            <p:cond delay="0"/>
                                          </p:stCondLst>
                                        </p:cTn>
                                        <p:tgtEl>
                                          <p:spTgt spid="14"/>
                                        </p:tgtEl>
                                        <p:attrNameLst>
                                          <p:attrName>style.visibility</p:attrName>
                                        </p:attrNameLst>
                                      </p:cBhvr>
                                      <p:to>
                                        <p:strVal val="hidden"/>
                                      </p:to>
                                    </p:set>
                                  </p:childTnLst>
                                </p:cTn>
                              </p:par>
                              <p:par>
                                <p:cTn id="43" presetID="10" presetClass="exit" presetSubtype="0" fill="hold" nodeType="withEffect">
                                  <p:stCondLst>
                                    <p:cond delay="1000"/>
                                  </p:stCondLst>
                                  <p:childTnLst>
                                    <p:animEffect transition="out" filter="fade">
                                      <p:cBhvr>
                                        <p:cTn id="44" dur="500"/>
                                        <p:tgtEl>
                                          <p:spTgt spid="10"/>
                                        </p:tgtEl>
                                      </p:cBhvr>
                                    </p:animEffect>
                                    <p:set>
                                      <p:cBhvr>
                                        <p:cTn id="45" dur="1" fill="hold">
                                          <p:stCondLst>
                                            <p:cond delay="499"/>
                                          </p:stCondLst>
                                        </p:cTn>
                                        <p:tgtEl>
                                          <p:spTgt spid="10"/>
                                        </p:tgtEl>
                                        <p:attrNameLst>
                                          <p:attrName>style.visibility</p:attrName>
                                        </p:attrNameLst>
                                      </p:cBhvr>
                                      <p:to>
                                        <p:strVal val="hidden"/>
                                      </p:to>
                                    </p:set>
                                  </p:childTnLst>
                                </p:cTn>
                              </p:par>
                              <p:par>
                                <p:cTn id="46" presetID="10" presetClass="exit" presetSubtype="0" fill="hold" nodeType="withEffect">
                                  <p:stCondLst>
                                    <p:cond delay="1000"/>
                                  </p:stCondLst>
                                  <p:childTnLst>
                                    <p:animEffect transition="out" filter="fade">
                                      <p:cBhvr>
                                        <p:cTn id="47" dur="500"/>
                                        <p:tgtEl>
                                          <p:spTgt spid="11"/>
                                        </p:tgtEl>
                                      </p:cBhvr>
                                    </p:animEffect>
                                    <p:set>
                                      <p:cBhvr>
                                        <p:cTn id="48" dur="1" fill="hold">
                                          <p:stCondLst>
                                            <p:cond delay="499"/>
                                          </p:stCondLst>
                                        </p:cTn>
                                        <p:tgtEl>
                                          <p:spTgt spid="11"/>
                                        </p:tgtEl>
                                        <p:attrNameLst>
                                          <p:attrName>style.visibility</p:attrName>
                                        </p:attrNameLst>
                                      </p:cBhvr>
                                      <p:to>
                                        <p:strVal val="hidden"/>
                                      </p:to>
                                    </p:set>
                                  </p:childTnLst>
                                </p:cTn>
                              </p:par>
                              <p:par>
                                <p:cTn id="49" presetID="10" presetClass="exit" presetSubtype="0" fill="hold" nodeType="withEffect">
                                  <p:stCondLst>
                                    <p:cond delay="1000"/>
                                  </p:stCondLst>
                                  <p:childTnLst>
                                    <p:animEffect transition="out" filter="fade">
                                      <p:cBhvr>
                                        <p:cTn id="50" dur="500"/>
                                        <p:tgtEl>
                                          <p:spTgt spid="9"/>
                                        </p:tgtEl>
                                      </p:cBhvr>
                                    </p:animEffect>
                                    <p:set>
                                      <p:cBhvr>
                                        <p:cTn id="51" dur="1" fill="hold">
                                          <p:stCondLst>
                                            <p:cond delay="499"/>
                                          </p:stCondLst>
                                        </p:cTn>
                                        <p:tgtEl>
                                          <p:spTgt spid="9"/>
                                        </p:tgtEl>
                                        <p:attrNameLst>
                                          <p:attrName>style.visibility</p:attrName>
                                        </p:attrNameLst>
                                      </p:cBhvr>
                                      <p:to>
                                        <p:strVal val="hidden"/>
                                      </p:to>
                                    </p:set>
                                  </p:childTnLst>
                                </p:cTn>
                              </p:par>
                            </p:childTnLst>
                          </p:cTn>
                        </p:par>
                        <p:par>
                          <p:cTn id="52" fill="hold">
                            <p:stCondLst>
                              <p:cond delay="5500"/>
                            </p:stCondLst>
                            <p:childTnLst>
                              <p:par>
                                <p:cTn id="53" presetID="64" presetClass="path" presetSubtype="0" accel="50000" decel="50000" fill="hold" nodeType="afterEffect">
                                  <p:stCondLst>
                                    <p:cond delay="0"/>
                                  </p:stCondLst>
                                  <p:childTnLst>
                                    <p:animMotion origin="layout" path="M 2.70833E-6 -1.48148E-6 L 0.02396 -0.50208 " pathEditMode="relative" rAng="0" ptsTypes="AA">
                                      <p:cBhvr>
                                        <p:cTn id="54" dur="2000" fill="hold"/>
                                        <p:tgtEl>
                                          <p:spTgt spid="12"/>
                                        </p:tgtEl>
                                        <p:attrNameLst>
                                          <p:attrName>ppt_x</p:attrName>
                                          <p:attrName>ppt_y</p:attrName>
                                        </p:attrNameLst>
                                      </p:cBhvr>
                                      <p:rCtr x="1198" y="-25116"/>
                                    </p:animMotion>
                                  </p:childTnLst>
                                  <p:subTnLst>
                                    <p:audio>
                                      <p:cMediaNode>
                                        <p:cTn display="0" masterRel="sameClick">
                                          <p:stCondLst>
                                            <p:cond evt="begin" delay="0">
                                              <p:tn val="53"/>
                                            </p:cond>
                                          </p:stCondLst>
                                          <p:endCondLst>
                                            <p:cond evt="onStopAudio" delay="0">
                                              <p:tgtEl>
                                                <p:sldTgt/>
                                              </p:tgtEl>
                                            </p:cond>
                                          </p:endCondLst>
                                        </p:cTn>
                                        <p:tgtEl>
                                          <p:sndTgt r:embed="rId6" name="CHIMES.WAV"/>
                                        </p:tgtEl>
                                      </p:cMediaNode>
                                    </p:audio>
                                  </p:subTnLst>
                                </p:cTn>
                              </p:par>
                            </p:childTnLst>
                          </p:cTn>
                        </p:par>
                        <p:par>
                          <p:cTn id="55" fill="hold">
                            <p:stCondLst>
                              <p:cond delay="7500"/>
                            </p:stCondLst>
                            <p:childTnLst>
                              <p:par>
                                <p:cTn id="56" presetID="6" presetClass="emph" presetSubtype="0" fill="hold" nodeType="afterEffect">
                                  <p:stCondLst>
                                    <p:cond delay="0"/>
                                  </p:stCondLst>
                                  <p:childTnLst>
                                    <p:animScale>
                                      <p:cBhvr>
                                        <p:cTn id="57" dur="1000" fill="hold"/>
                                        <p:tgtEl>
                                          <p:spTgt spid="12"/>
                                        </p:tgtEl>
                                      </p:cBhvr>
                                      <p:by x="300000" y="300000"/>
                                    </p:animScale>
                                  </p:childTnLst>
                                </p:cTn>
                              </p:par>
                              <p:par>
                                <p:cTn id="58" presetID="8" presetClass="emph" presetSubtype="0" fill="hold" nodeType="withEffect">
                                  <p:stCondLst>
                                    <p:cond delay="0"/>
                                  </p:stCondLst>
                                  <p:childTnLst>
                                    <p:animRot by="21600000">
                                      <p:cBhvr>
                                        <p:cTn id="59" dur="4000" fill="hold"/>
                                        <p:tgtEl>
                                          <p:spTgt spid="12"/>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7" name="APPLAUSE.WAV"/>
                                        </p:tgtEl>
                                      </p:cMediaNode>
                                    </p:audio>
                                  </p:subTnLst>
                                </p:cTn>
                              </p:par>
                            </p:childTnLst>
                          </p:cTn>
                        </p:par>
                        <p:par>
                          <p:cTn id="60" fill="hold">
                            <p:stCondLst>
                              <p:cond delay="11500"/>
                            </p:stCondLst>
                            <p:childTnLst>
                              <p:par>
                                <p:cTn id="61" presetID="42" presetClass="path" presetSubtype="0" accel="50000" decel="50000" fill="hold" nodeType="afterEffect">
                                  <p:stCondLst>
                                    <p:cond delay="0"/>
                                  </p:stCondLst>
                                  <p:childTnLst>
                                    <p:animMotion origin="layout" path="M 0.02396 -0.50208 L -0.23177 -0.25092 " pathEditMode="relative" rAng="0" ptsTypes="AA">
                                      <p:cBhvr>
                                        <p:cTn id="62" dur="2000" fill="hold"/>
                                        <p:tgtEl>
                                          <p:spTgt spid="12"/>
                                        </p:tgtEl>
                                        <p:attrNameLst>
                                          <p:attrName>ppt_x</p:attrName>
                                          <p:attrName>ppt_y</p:attrName>
                                        </p:attrNameLst>
                                      </p:cBhvr>
                                      <p:rCtr x="-12786" y="12546"/>
                                    </p:animMotion>
                                  </p:childTnLst>
                                  <p:subTnLst>
                                    <p:audio>
                                      <p:cMediaNode>
                                        <p:cTn display="0" masterRel="sameClick">
                                          <p:stCondLst>
                                            <p:cond evt="begin" delay="0">
                                              <p:tn val="61"/>
                                            </p:cond>
                                          </p:stCondLst>
                                          <p:endCondLst>
                                            <p:cond evt="onStopAudio" delay="0">
                                              <p:tgtEl>
                                                <p:sldTgt/>
                                              </p:tgtEl>
                                            </p:cond>
                                          </p:endCondLst>
                                        </p:cTn>
                                        <p:tgtEl>
                                          <p:sndTgt r:embed="rId6" name="CHIMES.WAV"/>
                                        </p:tgtEl>
                                      </p:cMediaNode>
                                    </p:audio>
                                  </p:subTnLst>
                                </p:cTn>
                              </p:par>
                              <p:par>
                                <p:cTn id="63" presetID="6" presetClass="emph" presetSubtype="0" fill="hold" nodeType="withEffect">
                                  <p:stCondLst>
                                    <p:cond delay="0"/>
                                  </p:stCondLst>
                                  <p:childTnLst>
                                    <p:animScale>
                                      <p:cBhvr>
                                        <p:cTn id="64" dur="2000" fill="hold"/>
                                        <p:tgtEl>
                                          <p:spTgt spid="12"/>
                                        </p:tgtEl>
                                      </p:cBhvr>
                                      <p:by x="20000" y="20000"/>
                                    </p:animScale>
                                  </p:childTnLst>
                                </p:cTn>
                              </p:par>
                              <p:par>
                                <p:cTn id="65" presetID="8" presetClass="emph" presetSubtype="0" fill="hold" nodeType="withEffect">
                                  <p:stCondLst>
                                    <p:cond delay="0"/>
                                  </p:stCondLst>
                                  <p:childTnLst>
                                    <p:animRot by="-1800000">
                                      <p:cBhvr>
                                        <p:cTn id="66" dur="2000" fill="hold"/>
                                        <p:tgtEl>
                                          <p:spTgt spid="12"/>
                                        </p:tgtEl>
                                        <p:attrNameLst>
                                          <p:attrName>r</p:attrName>
                                        </p:attrNameLst>
                                      </p:cBhvr>
                                    </p:animRot>
                                  </p:childTnLst>
                                </p:cTn>
                              </p:par>
                              <p:par>
                                <p:cTn id="67" presetID="22" presetClass="exit" presetSubtype="8" fill="hold" nodeType="withEffect">
                                  <p:stCondLst>
                                    <p:cond delay="1750"/>
                                  </p:stCondLst>
                                  <p:childTnLst>
                                    <p:animEffect transition="out" filter="wipe(left)">
                                      <p:cBhvr>
                                        <p:cTn id="68" dur="250"/>
                                        <p:tgtEl>
                                          <p:spTgt spid="12"/>
                                        </p:tgtEl>
                                      </p:cBhvr>
                                    </p:animEffect>
                                    <p:set>
                                      <p:cBhvr>
                                        <p:cTn id="69" dur="1" fill="hold">
                                          <p:stCondLst>
                                            <p:cond delay="249"/>
                                          </p:stCondLst>
                                        </p:cTn>
                                        <p:tgtEl>
                                          <p:spTgt spid="12"/>
                                        </p:tgtEl>
                                        <p:attrNameLst>
                                          <p:attrName>style.visibility</p:attrName>
                                        </p:attrNameLst>
                                      </p:cBhvr>
                                      <p:to>
                                        <p:strVal val="hidden"/>
                                      </p:to>
                                    </p:set>
                                  </p:childTnLst>
                                </p:cTn>
                              </p:par>
                              <p:par>
                                <p:cTn id="70" presetID="53" presetClass="exit" presetSubtype="32" fill="hold" nodeType="withEffect">
                                  <p:stCondLst>
                                    <p:cond delay="1750"/>
                                  </p:stCondLst>
                                  <p:childTnLst>
                                    <p:anim calcmode="lin" valueType="num">
                                      <p:cBhvr>
                                        <p:cTn id="71" dur="250"/>
                                        <p:tgtEl>
                                          <p:spTgt spid="12"/>
                                        </p:tgtEl>
                                        <p:attrNameLst>
                                          <p:attrName>ppt_w</p:attrName>
                                        </p:attrNameLst>
                                      </p:cBhvr>
                                      <p:tavLst>
                                        <p:tav tm="0">
                                          <p:val>
                                            <p:strVal val="ppt_w"/>
                                          </p:val>
                                        </p:tav>
                                        <p:tav tm="100000">
                                          <p:val>
                                            <p:fltVal val="0"/>
                                          </p:val>
                                        </p:tav>
                                      </p:tavLst>
                                    </p:anim>
                                    <p:anim calcmode="lin" valueType="num">
                                      <p:cBhvr>
                                        <p:cTn id="72" dur="250"/>
                                        <p:tgtEl>
                                          <p:spTgt spid="12"/>
                                        </p:tgtEl>
                                        <p:attrNameLst>
                                          <p:attrName>ppt_h</p:attrName>
                                        </p:attrNameLst>
                                      </p:cBhvr>
                                      <p:tavLst>
                                        <p:tav tm="0">
                                          <p:val>
                                            <p:strVal val="ppt_h"/>
                                          </p:val>
                                        </p:tav>
                                        <p:tav tm="100000">
                                          <p:val>
                                            <p:fltVal val="0"/>
                                          </p:val>
                                        </p:tav>
                                      </p:tavLst>
                                    </p:anim>
                                    <p:animEffect transition="out" filter="fade">
                                      <p:cBhvr>
                                        <p:cTn id="73" dur="250"/>
                                        <p:tgtEl>
                                          <p:spTgt spid="12"/>
                                        </p:tgtEl>
                                      </p:cBhvr>
                                    </p:animEffect>
                                    <p:set>
                                      <p:cBhvr>
                                        <p:cTn id="74" dur="1" fill="hold">
                                          <p:stCondLst>
                                            <p:cond delay="249"/>
                                          </p:stCondLst>
                                        </p:cTn>
                                        <p:tgtEl>
                                          <p:spTgt spid="12"/>
                                        </p:tgtEl>
                                        <p:attrNameLst>
                                          <p:attrName>style.visibility</p:attrName>
                                        </p:attrNameLst>
                                      </p:cBhvr>
                                      <p:to>
                                        <p:strVal val="hidden"/>
                                      </p:to>
                                    </p:set>
                                  </p:childTnLst>
                                </p:cTn>
                              </p:par>
                              <p:par>
                                <p:cTn id="75" presetID="55" presetClass="entr" presetSubtype="0" fill="hold" nodeType="withEffect">
                                  <p:stCondLst>
                                    <p:cond delay="1800"/>
                                  </p:stCondLst>
                                  <p:childTnLst>
                                    <p:set>
                                      <p:cBhvr>
                                        <p:cTn id="76" dur="1" fill="hold">
                                          <p:stCondLst>
                                            <p:cond delay="0"/>
                                          </p:stCondLst>
                                        </p:cTn>
                                        <p:tgtEl>
                                          <p:spTgt spid="15"/>
                                        </p:tgtEl>
                                        <p:attrNameLst>
                                          <p:attrName>style.visibility</p:attrName>
                                        </p:attrNameLst>
                                      </p:cBhvr>
                                      <p:to>
                                        <p:strVal val="visible"/>
                                      </p:to>
                                    </p:set>
                                    <p:anim calcmode="lin" valueType="num">
                                      <p:cBhvr>
                                        <p:cTn id="77" dur="250" fill="hold"/>
                                        <p:tgtEl>
                                          <p:spTgt spid="15"/>
                                        </p:tgtEl>
                                        <p:attrNameLst>
                                          <p:attrName>ppt_w</p:attrName>
                                        </p:attrNameLst>
                                      </p:cBhvr>
                                      <p:tavLst>
                                        <p:tav tm="0">
                                          <p:val>
                                            <p:strVal val="#ppt_w*0.70"/>
                                          </p:val>
                                        </p:tav>
                                        <p:tav tm="100000">
                                          <p:val>
                                            <p:strVal val="#ppt_w"/>
                                          </p:val>
                                        </p:tav>
                                      </p:tavLst>
                                    </p:anim>
                                    <p:anim calcmode="lin" valueType="num">
                                      <p:cBhvr>
                                        <p:cTn id="78" dur="250" fill="hold"/>
                                        <p:tgtEl>
                                          <p:spTgt spid="15"/>
                                        </p:tgtEl>
                                        <p:attrNameLst>
                                          <p:attrName>ppt_h</p:attrName>
                                        </p:attrNameLst>
                                      </p:cBhvr>
                                      <p:tavLst>
                                        <p:tav tm="0">
                                          <p:val>
                                            <p:strVal val="#ppt_h"/>
                                          </p:val>
                                        </p:tav>
                                        <p:tav tm="100000">
                                          <p:val>
                                            <p:strVal val="#ppt_h"/>
                                          </p:val>
                                        </p:tav>
                                      </p:tavLst>
                                    </p:anim>
                                    <p:animEffect transition="in" filter="fade">
                                      <p:cBhvr>
                                        <p:cTn id="79" dur="250"/>
                                        <p:tgtEl>
                                          <p:spTgt spid="15"/>
                                        </p:tgtEl>
                                      </p:cBhvr>
                                    </p:animEffect>
                                  </p:childTnLst>
                                  <p:subTnLst>
                                    <p:audio>
                                      <p:cMediaNode>
                                        <p:cTn display="0" masterRel="sameClick">
                                          <p:stCondLst>
                                            <p:cond evt="begin" delay="0">
                                              <p:tn val="75"/>
                                            </p:cond>
                                          </p:stCondLst>
                                          <p:endCondLst>
                                            <p:cond evt="onStopAudio" delay="0">
                                              <p:tgtEl>
                                                <p:sldTgt/>
                                              </p:tgtEl>
                                            </p:cond>
                                          </p:endCondLst>
                                        </p:cTn>
                                        <p:tgtEl>
                                          <p:sndTgt r:embed="rId8" name="CASHREG.WAV"/>
                                        </p:tgtEl>
                                      </p:cMediaNode>
                                    </p:audio>
                                  </p:subTnLst>
                                </p:cTn>
                              </p:par>
                              <p:par>
                                <p:cTn id="80" presetID="8" presetClass="emph" presetSubtype="0" fill="hold" nodeType="withEffect">
                                  <p:stCondLst>
                                    <p:cond delay="3000"/>
                                  </p:stCondLst>
                                  <p:childTnLst>
                                    <p:animRot by="21600000">
                                      <p:cBhvr>
                                        <p:cTn id="81" dur="4000" fill="hold"/>
                                        <p:tgtEl>
                                          <p:spTgt spid="15"/>
                                        </p:tgtEl>
                                        <p:attrNameLst>
                                          <p:attrName>r</p:attrName>
                                        </p:attrNameLst>
                                      </p:cBhvr>
                                    </p:animRot>
                                  </p:childTnLst>
                                  <p:subTnLst>
                                    <p:audio>
                                      <p:cMediaNode>
                                        <p:cTn display="0" masterRel="sameClick">
                                          <p:stCondLst>
                                            <p:cond evt="begin" delay="0">
                                              <p:tn val="80"/>
                                            </p:cond>
                                          </p:stCondLst>
                                          <p:endCondLst>
                                            <p:cond evt="onStopAudio" delay="0">
                                              <p:tgtEl>
                                                <p:sldTgt/>
                                              </p:tgtEl>
                                            </p:cond>
                                          </p:endCondLst>
                                        </p:cTn>
                                        <p:tgtEl>
                                          <p:sndTgt r:embed="rId9" name="wheelspin.wav"/>
                                        </p:tgtEl>
                                      </p:cMediaNode>
                                    </p:audio>
                                  </p:subTnLst>
                                </p:cTn>
                              </p:par>
                            </p:childTnLst>
                          </p:cTn>
                        </p:par>
                        <p:par>
                          <p:cTn id="82" fill="hold">
                            <p:stCondLst>
                              <p:cond delay="18500"/>
                            </p:stCondLst>
                            <p:childTnLst>
                              <p:par>
                                <p:cTn id="83" presetID="1" presetClass="exit" presetSubtype="0" fill="hold" nodeType="afterEffect">
                                  <p:stCondLst>
                                    <p:cond delay="0"/>
                                  </p:stCondLst>
                                  <p:childTnLst>
                                    <p:set>
                                      <p:cBhvr>
                                        <p:cTn id="84" dur="1" fill="hold">
                                          <p:stCondLst>
                                            <p:cond delay="0"/>
                                          </p:stCondLst>
                                        </p:cTn>
                                        <p:tgtEl>
                                          <p:spTgt spid="3"/>
                                        </p:tgtEl>
                                        <p:attrNameLst>
                                          <p:attrName>style.visibility</p:attrName>
                                        </p:attrNameLst>
                                      </p:cBhvr>
                                      <p:to>
                                        <p:strVal val="hidden"/>
                                      </p:to>
                                    </p:set>
                                  </p:childTnLst>
                                  <p:subTnLst>
                                    <p:audio>
                                      <p:cMediaNode>
                                        <p:cTn display="0" masterRel="sameClick">
                                          <p:stCondLst>
                                            <p:cond evt="begin" delay="0">
                                              <p:tn val="83"/>
                                            </p:cond>
                                          </p:stCondLst>
                                          <p:endCondLst>
                                            <p:cond evt="onStopAudio" delay="0">
                                              <p:tgtEl>
                                                <p:sldTgt/>
                                              </p:tgtEl>
                                            </p:cond>
                                          </p:endCondLst>
                                        </p:cTn>
                                        <p:tgtEl>
                                          <p:sndTgt r:embed="rId8" name="CASHREG.WAV"/>
                                        </p:tgtEl>
                                      </p:cMediaNode>
                                    </p:audio>
                                  </p:subTnLst>
                                </p:cTn>
                              </p:par>
                              <p:par>
                                <p:cTn id="85" presetID="1" presetClass="entr" presetSubtype="0" fill="hold" nodeType="withEffect">
                                  <p:stCondLst>
                                    <p:cond delay="0"/>
                                  </p:stCondLst>
                                  <p:childTnLst>
                                    <p:set>
                                      <p:cBhvr>
                                        <p:cTn id="86" dur="1" fill="hold">
                                          <p:stCondLst>
                                            <p:cond delay="0"/>
                                          </p:stCondLst>
                                        </p:cTn>
                                        <p:tgtEl>
                                          <p:spTgt spid="4"/>
                                        </p:tgtEl>
                                        <p:attrNameLst>
                                          <p:attrName>style.visibility</p:attrName>
                                        </p:attrNameLst>
                                      </p:cBhvr>
                                      <p:to>
                                        <p:strVal val="visible"/>
                                      </p:to>
                                    </p:set>
                                  </p:childTnLst>
                                </p:cTn>
                              </p:par>
                              <p:par>
                                <p:cTn id="87" presetID="10" presetClass="entr" presetSubtype="0" fill="hold" nodeType="with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500"/>
                                        <p:tgtEl>
                                          <p:spTgt spid="31"/>
                                        </p:tgtEl>
                                      </p:cBhvr>
                                    </p:animEffect>
                                  </p:childTnLst>
                                </p:cTn>
                              </p:par>
                              <p:par>
                                <p:cTn id="90" presetID="42" presetClass="entr" presetSubtype="0" fill="hold" nodeType="withEffect">
                                  <p:stCondLst>
                                    <p:cond delay="2250"/>
                                  </p:stCondLst>
                                  <p:childTnLst>
                                    <p:set>
                                      <p:cBhvr>
                                        <p:cTn id="91" dur="1" fill="hold">
                                          <p:stCondLst>
                                            <p:cond delay="0"/>
                                          </p:stCondLst>
                                        </p:cTn>
                                        <p:tgtEl>
                                          <p:spTgt spid="18"/>
                                        </p:tgtEl>
                                        <p:attrNameLst>
                                          <p:attrName>style.visibility</p:attrName>
                                        </p:attrNameLst>
                                      </p:cBhvr>
                                      <p:to>
                                        <p:strVal val="visible"/>
                                      </p:to>
                                    </p:set>
                                    <p:animEffect transition="in" filter="fade">
                                      <p:cBhvr>
                                        <p:cTn id="92" dur="1000"/>
                                        <p:tgtEl>
                                          <p:spTgt spid="18"/>
                                        </p:tgtEl>
                                      </p:cBhvr>
                                    </p:animEffect>
                                    <p:anim calcmode="lin" valueType="num">
                                      <p:cBhvr>
                                        <p:cTn id="93" dur="1000" fill="hold"/>
                                        <p:tgtEl>
                                          <p:spTgt spid="18"/>
                                        </p:tgtEl>
                                        <p:attrNameLst>
                                          <p:attrName>ppt_x</p:attrName>
                                        </p:attrNameLst>
                                      </p:cBhvr>
                                      <p:tavLst>
                                        <p:tav tm="0">
                                          <p:val>
                                            <p:strVal val="#ppt_x"/>
                                          </p:val>
                                        </p:tav>
                                        <p:tav tm="100000">
                                          <p:val>
                                            <p:strVal val="#ppt_x"/>
                                          </p:val>
                                        </p:tav>
                                      </p:tavLst>
                                    </p:anim>
                                    <p:anim calcmode="lin" valueType="num">
                                      <p:cBhvr>
                                        <p:cTn id="94" dur="1000" fill="hold"/>
                                        <p:tgtEl>
                                          <p:spTgt spid="18"/>
                                        </p:tgtEl>
                                        <p:attrNameLst>
                                          <p:attrName>ppt_y</p:attrName>
                                        </p:attrNameLst>
                                      </p:cBhvr>
                                      <p:tavLst>
                                        <p:tav tm="0">
                                          <p:val>
                                            <p:strVal val="#ppt_y+.1"/>
                                          </p:val>
                                        </p:tav>
                                        <p:tav tm="100000">
                                          <p:val>
                                            <p:strVal val="#ppt_y"/>
                                          </p:val>
                                        </p:tav>
                                      </p:tavLst>
                                    </p:anim>
                                  </p:childTnLst>
                                </p:cTn>
                              </p:par>
                              <p:par>
                                <p:cTn id="95" presetID="12" presetClass="entr" presetSubtype="4" fill="hold" nodeType="withEffect">
                                  <p:stCondLst>
                                    <p:cond delay="225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00"/>
                                        <p:tgtEl>
                                          <p:spTgt spid="18"/>
                                        </p:tgtEl>
                                        <p:attrNameLst>
                                          <p:attrName>ppt_y</p:attrName>
                                        </p:attrNameLst>
                                      </p:cBhvr>
                                      <p:tavLst>
                                        <p:tav tm="0">
                                          <p:val>
                                            <p:strVal val="#ppt_y+#ppt_h*1.125000"/>
                                          </p:val>
                                        </p:tav>
                                        <p:tav tm="100000">
                                          <p:val>
                                            <p:strVal val="#ppt_y"/>
                                          </p:val>
                                        </p:tav>
                                      </p:tavLst>
                                    </p:anim>
                                    <p:animEffect transition="in" filter="wipe(up)">
                                      <p:cBhvr>
                                        <p:cTn id="98" dur="500"/>
                                        <p:tgtEl>
                                          <p:spTgt spid="18"/>
                                        </p:tgtEl>
                                      </p:cBhvr>
                                    </p:animEffect>
                                  </p:childTnLst>
                                </p:cTn>
                              </p:par>
                              <p:par>
                                <p:cTn id="99" presetID="64" presetClass="path" presetSubtype="0" repeatCount="indefinite" accel="50000" decel="50000" autoRev="1" fill="hold" nodeType="withEffect">
                                  <p:stCondLst>
                                    <p:cond delay="2250"/>
                                  </p:stCondLst>
                                  <p:childTnLst>
                                    <p:animMotion origin="layout" path="M -3.89374E-6 1.48114E-6 L -3.89374E-6 -0.01944 " pathEditMode="relative" rAng="0" ptsTypes="AA">
                                      <p:cBhvr>
                                        <p:cTn id="100" dur="1000" fill="hold"/>
                                        <p:tgtEl>
                                          <p:spTgt spid="18"/>
                                        </p:tgtEl>
                                        <p:attrNameLst>
                                          <p:attrName>ppt_x</p:attrName>
                                          <p:attrName>ppt_y</p:attrName>
                                        </p:attrNameLst>
                                      </p:cBhvr>
                                      <p:rCtr x="0" y="-972"/>
                                    </p:animMotion>
                                  </p:childTnLst>
                                </p:cTn>
                              </p:par>
                              <p:par>
                                <p:cTn id="101" presetID="1" presetClass="mediacall" presetSubtype="0" fill="hold" nodeType="withEffect">
                                  <p:stCondLst>
                                    <p:cond delay="2250"/>
                                  </p:stCondLst>
                                  <p:childTnLst>
                                    <p:cmd type="call" cmd="playFrom(0.0)">
                                      <p:cBhvr>
                                        <p:cTn id="102"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3" fill="hold" display="0">
                  <p:stCondLst>
                    <p:cond delay="indefinite"/>
                  </p:stCondLst>
                  <p:endCondLst>
                    <p:cond evt="onStopAudio" delay="0">
                      <p:tgtEl>
                        <p:sldTgt/>
                      </p:tgtEl>
                    </p:cond>
                  </p:endCondLst>
                </p:cTn>
                <p:tgtEl>
                  <p:spTgt spid="19"/>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Thinkpad\Desktop\e.pn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10463" t="9674" r="10063" b="8206"/>
          <a:stretch/>
        </p:blipFill>
        <p:spPr bwMode="auto">
          <a:xfrm>
            <a:off x="2587643" y="660401"/>
            <a:ext cx="3980700" cy="39396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Thinkpad\Desktop\e.pn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10463" t="9674" r="10063" b="8206"/>
          <a:stretch/>
        </p:blipFill>
        <p:spPr bwMode="auto">
          <a:xfrm>
            <a:off x="5116985" y="0"/>
            <a:ext cx="4292539" cy="42482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Thinkpad\Desktop\e.pn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l="10463" t="9674" r="10063" b="8206"/>
          <a:stretch/>
        </p:blipFill>
        <p:spPr bwMode="auto">
          <a:xfrm>
            <a:off x="3520988" y="2124125"/>
            <a:ext cx="3961034" cy="3920165"/>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542155" y="3268599"/>
            <a:ext cx="3742267" cy="1631216"/>
          </a:xfrm>
          <a:prstGeom prst="rect">
            <a:avLst/>
          </a:prstGeom>
          <a:noFill/>
        </p:spPr>
        <p:txBody>
          <a:bodyPr wrap="square" rtlCol="0">
            <a:spAutoFit/>
          </a:bodyPr>
          <a:lstStyle/>
          <a:p>
            <a:pPr algn="ctr"/>
            <a:r>
              <a:rPr lang="en-US" sz="5000" dirty="0">
                <a:solidFill>
                  <a:srgbClr val="002060"/>
                </a:solidFill>
                <a:latin typeface="UTM Androgyne" panose="02040603050506020204" pitchFamily="18" charset="0"/>
              </a:rPr>
              <a:t>TẠM BIỆT CÁC EM</a:t>
            </a:r>
          </a:p>
        </p:txBody>
      </p:sp>
      <p:pic>
        <p:nvPicPr>
          <p:cNvPr id="20" name="图片 15" descr="8.png"/>
          <p:cNvPicPr>
            <a:picLocks noChangeAspect="1"/>
          </p:cNvPicPr>
          <p:nvPr/>
        </p:nvPicPr>
        <p:blipFill>
          <a:blip r:embed="rId8">
            <a:extLst>
              <a:ext uri="{28A0092B-C50C-407E-A947-70E740481C1C}">
                <a14:useLocalDpi xmlns:a14="http://schemas.microsoft.com/office/drawing/2010/main" val="0"/>
              </a:ext>
            </a:extLst>
          </a:blip>
          <a:srcRect t="15810" r="45433" b="15787"/>
          <a:stretch>
            <a:fillRect/>
          </a:stretch>
        </p:blipFill>
        <p:spPr bwMode="auto">
          <a:xfrm>
            <a:off x="-1453319" y="-2912257"/>
            <a:ext cx="6649766" cy="6254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49929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19">
                                            <p:txEl>
                                              <p:pRg st="0" end="0"/>
                                            </p:txEl>
                                          </p:spTgt>
                                        </p:tgtEl>
                                        <p:attrNameLst>
                                          <p:attrName>style.visibility</p:attrName>
                                        </p:attrNameLst>
                                      </p:cBhvr>
                                      <p:to>
                                        <p:strVal val="visible"/>
                                      </p:to>
                                    </p:set>
                                    <p:animEffect transition="in" filter="circle(in)">
                                      <p:cBhvr>
                                        <p:cTn id="18" dur="2000"/>
                                        <p:tgtEl>
                                          <p:spTgt spid="19">
                                            <p:txEl>
                                              <p:pRg st="0" end="0"/>
                                            </p:txEl>
                                          </p:spTgt>
                                        </p:tgtEl>
                                      </p:cBhvr>
                                    </p:animEffect>
                                  </p:childTnLst>
                                </p:cTn>
                              </p:par>
                            </p:childTnLst>
                          </p:cTn>
                        </p:par>
                        <p:par>
                          <p:cTn id="19" fill="hold">
                            <p:stCondLst>
                              <p:cond delay="2000"/>
                            </p:stCondLst>
                            <p:childTnLst>
                              <p:par>
                                <p:cTn id="20" presetID="55"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000" fill="hold"/>
                                        <p:tgtEl>
                                          <p:spTgt spid="20"/>
                                        </p:tgtEl>
                                        <p:attrNameLst>
                                          <p:attrName>ppt_w</p:attrName>
                                        </p:attrNameLst>
                                      </p:cBhvr>
                                      <p:tavLst>
                                        <p:tav tm="0">
                                          <p:val>
                                            <p:strVal val="#ppt_w*0.70"/>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Effect transition="in" filter="fade">
                                      <p:cBhvr>
                                        <p:cTn id="2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428" y="2402752"/>
            <a:ext cx="12495173" cy="6205034"/>
          </a:xfrm>
        </p:spPr>
        <p:txBody>
          <a:bodyPr>
            <a:normAutofit/>
          </a:bodyPr>
          <a:lstStyle/>
          <a:p>
            <a:pPr algn="ctr"/>
            <a:r>
              <a:rPr lang="en-US" sz="4000" b="1" i="1" dirty="0">
                <a:solidFill>
                  <a:srgbClr val="F06E8A"/>
                </a:solidFill>
                <a:latin typeface="Times New Roman" panose="02020603050405020304" pitchFamily="18" charset="0"/>
                <a:ea typeface="Arial-Rounded" panose="020B0500000000000000" pitchFamily="34" charset="0"/>
                <a:cs typeface="Times New Roman" panose="02020603050405020304" pitchFamily="18" charset="0"/>
              </a:rPr>
              <a:t>Những quà tặng tiếp theo sẽ được MĂNG NON cập nhật tại nhóm Măng Non – Tài liệu Tiểu học sau:</a:t>
            </a:r>
            <a:br>
              <a:rPr lang="en-US" sz="4000" b="1" i="1" dirty="0">
                <a:solidFill>
                  <a:srgbClr val="F06E8A"/>
                </a:solidFill>
                <a:latin typeface="Times New Roman" panose="02020603050405020304" pitchFamily="18" charset="0"/>
                <a:ea typeface="Arial-Rounded" panose="020B0500000000000000" pitchFamily="34" charset="0"/>
                <a:cs typeface="Times New Roman" panose="02020603050405020304" pitchFamily="18" charset="0"/>
              </a:rPr>
            </a:br>
            <a:r>
              <a:rPr lang="en-US" sz="4000" b="1" i="1" dirty="0">
                <a:solidFill>
                  <a:srgbClr val="F06E8A"/>
                </a:solidFill>
                <a:latin typeface="Times New Roman" panose="02020603050405020304" pitchFamily="18" charset="0"/>
                <a:ea typeface="Arial-Rounded" panose="020B0500000000000000" pitchFamily="34" charset="0"/>
                <a:cs typeface="Times New Roman" panose="02020603050405020304" pitchFamily="18" charset="0"/>
                <a:hlinkClick r:id="rId2"/>
              </a:rPr>
              <a:t>https://www.facebook.com/groups/629898828017053</a:t>
            </a:r>
            <a:br>
              <a:rPr lang="en-US" sz="4000" b="1" i="1" dirty="0">
                <a:solidFill>
                  <a:srgbClr val="F06E8A"/>
                </a:solidFill>
                <a:latin typeface="Times New Roman" panose="02020603050405020304" pitchFamily="18" charset="0"/>
                <a:ea typeface="Arial-Rounded" panose="020B0500000000000000" pitchFamily="34" charset="0"/>
                <a:cs typeface="Times New Roman" panose="02020603050405020304" pitchFamily="18" charset="0"/>
              </a:rPr>
            </a:br>
            <a:br>
              <a:rPr lang="en-US" sz="4000" b="1" i="1" dirty="0">
                <a:solidFill>
                  <a:srgbClr val="F06E8A"/>
                </a:solidFill>
                <a:latin typeface="Times New Roman" panose="02020603050405020304" pitchFamily="18" charset="0"/>
                <a:cs typeface="Times New Roman" panose="02020603050405020304" pitchFamily="18" charset="0"/>
              </a:rPr>
            </a:br>
            <a:r>
              <a:rPr lang="en-US" sz="4000" b="1" i="1" dirty="0">
                <a:solidFill>
                  <a:srgbClr val="F06E8A"/>
                </a:solidFill>
                <a:latin typeface="Times New Roman" panose="02020603050405020304" pitchFamily="18" charset="0"/>
                <a:ea typeface="Arabia" pitchFamily="2" charset="0"/>
                <a:cs typeface="Times New Roman" panose="02020603050405020304" pitchFamily="18" charset="0"/>
              </a:rPr>
              <a:t>Mời thầy cô tham gia nhóm để chủ động cập nhật bài giảng điện tử lớp 4 và quà tặng hằng tuần </a:t>
            </a:r>
            <a:br>
              <a:rPr lang="en-US" sz="4000" b="1" i="1" dirty="0">
                <a:solidFill>
                  <a:srgbClr val="F06E8A"/>
                </a:solidFill>
                <a:latin typeface="Times New Roman" panose="02020603050405020304" pitchFamily="18" charset="0"/>
                <a:ea typeface="Arabia" pitchFamily="2" charset="0"/>
                <a:cs typeface="Times New Roman" panose="02020603050405020304" pitchFamily="18" charset="0"/>
              </a:rPr>
            </a:br>
            <a:r>
              <a:rPr lang="en-US" sz="4000" b="1" i="1" dirty="0">
                <a:solidFill>
                  <a:srgbClr val="F06E8A"/>
                </a:solidFill>
                <a:latin typeface="Times New Roman" panose="02020603050405020304" pitchFamily="18" charset="0"/>
                <a:ea typeface="Arabia" pitchFamily="2" charset="0"/>
                <a:cs typeface="Times New Roman" panose="02020603050405020304" pitchFamily="18" charset="0"/>
              </a:rPr>
              <a:t>mới nhất nhé!</a:t>
            </a:r>
            <a:br>
              <a:rPr lang="en-US" b="1" i="1" dirty="0">
                <a:solidFill>
                  <a:srgbClr val="F06E8A"/>
                </a:solidFill>
                <a:latin typeface="Times New Roman" panose="02020603050405020304" pitchFamily="18" charset="0"/>
                <a:ea typeface="Arabia" pitchFamily="2" charset="0"/>
                <a:cs typeface="Times New Roman" panose="02020603050405020304" pitchFamily="18" charset="0"/>
              </a:rPr>
            </a:br>
            <a:br>
              <a:rPr lang="en-US" b="1" i="1" dirty="0">
                <a:solidFill>
                  <a:srgbClr val="F06E8A"/>
                </a:solidFill>
                <a:latin typeface="Times New Roman" panose="02020603050405020304" pitchFamily="18" charset="0"/>
                <a:ea typeface="Arabia" pitchFamily="2" charset="0"/>
                <a:cs typeface="Times New Roman" panose="02020603050405020304" pitchFamily="18" charset="0"/>
              </a:rPr>
            </a:br>
            <a:endParaRPr lang="en-US" dirty="0">
              <a:solidFill>
                <a:srgbClr val="F06E8A"/>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997" y="-1968192"/>
            <a:ext cx="3113378" cy="4614752"/>
          </a:xfrm>
          <a:prstGeom prst="rect">
            <a:avLst/>
          </a:prstGeom>
        </p:spPr>
      </p:pic>
      <p:sp>
        <p:nvSpPr>
          <p:cNvPr id="5" name="Rounded Rectangle 4"/>
          <p:cNvSpPr/>
          <p:nvPr/>
        </p:nvSpPr>
        <p:spPr>
          <a:xfrm>
            <a:off x="2096750" y="1240"/>
            <a:ext cx="10093662" cy="2767224"/>
          </a:xfrm>
          <a:prstGeom prst="roundRect">
            <a:avLst/>
          </a:prstGeom>
          <a:solidFill>
            <a:schemeClr val="bg1"/>
          </a:solidFill>
          <a:ln w="38100">
            <a:solidFill>
              <a:srgbClr val="F06E8A"/>
            </a:solidFill>
            <a:prstDash val="lgDash"/>
          </a:ln>
        </p:spPr>
        <p:style>
          <a:lnRef idx="2">
            <a:schemeClr val="accent2"/>
          </a:lnRef>
          <a:fillRef idx="1">
            <a:schemeClr val="lt1"/>
          </a:fillRef>
          <a:effectRef idx="0">
            <a:schemeClr val="accent2"/>
          </a:effectRef>
          <a:fontRef idx="minor">
            <a:schemeClr val="dk1"/>
          </a:fontRef>
        </p:style>
        <p:txBody>
          <a:bodyPr rtlCol="0" anchor="ctr"/>
          <a:lstStyle/>
          <a:p>
            <a:pPr algn="ctr" defTabSz="914309">
              <a:defRPr/>
            </a:pPr>
            <a:endParaRPr lang="en-US" sz="2400" b="1" dirty="0">
              <a:solidFill>
                <a:srgbClr val="002060"/>
              </a:solidFill>
              <a:latin typeface="Times New Roman" panose="02020603050405020304" pitchFamily="18" charset="0"/>
              <a:cs typeface="Times New Roman" panose="02020603050405020304" pitchFamily="18" charset="0"/>
              <a:sym typeface="Arial"/>
            </a:endParaRPr>
          </a:p>
          <a:p>
            <a:pPr algn="ctr" defTabSz="914309">
              <a:defRPr/>
            </a:pPr>
            <a:r>
              <a:rPr lang="en-US" sz="2400" b="1" dirty="0">
                <a:solidFill>
                  <a:srgbClr val="002060"/>
                </a:solidFill>
                <a:latin typeface="Times New Roman" panose="02020603050405020304" pitchFamily="18" charset="0"/>
                <a:cs typeface="Times New Roman" panose="02020603050405020304" pitchFamily="18" charset="0"/>
                <a:sym typeface="Arial"/>
              </a:rPr>
              <a:t>MĂNG NON – TÀI LIỆU TIỂU HỌC</a:t>
            </a:r>
          </a:p>
          <a:p>
            <a:pPr algn="ctr" defTabSz="914309">
              <a:defRPr/>
            </a:pPr>
            <a:r>
              <a:rPr lang="en-US" sz="2400" b="1" dirty="0">
                <a:solidFill>
                  <a:srgbClr val="002060"/>
                </a:solidFill>
                <a:latin typeface="Times New Roman" panose="02020603050405020304" pitchFamily="18" charset="0"/>
                <a:cs typeface="Times New Roman" panose="02020603050405020304" pitchFamily="18" charset="0"/>
                <a:sym typeface="Arial"/>
              </a:rPr>
              <a:t>CHUYÊN GIÁO ÁN ĐIỆN TỬ THEO TUẦN KHỐI 4 </a:t>
            </a:r>
          </a:p>
          <a:p>
            <a:pPr algn="ctr" defTabSz="914309">
              <a:defRPr/>
            </a:pPr>
            <a:r>
              <a:rPr lang="en-US" sz="2400" b="1" dirty="0">
                <a:solidFill>
                  <a:srgbClr val="002060"/>
                </a:solidFill>
                <a:latin typeface="Times New Roman" panose="02020603050405020304" pitchFamily="18" charset="0"/>
                <a:cs typeface="Times New Roman" panose="02020603050405020304" pitchFamily="18" charset="0"/>
                <a:sym typeface="Arial"/>
              </a:rPr>
              <a:t>BÀI THAO GIẢNG – ELEARNING</a:t>
            </a:r>
          </a:p>
          <a:p>
            <a:pPr algn="ctr" defTabSz="914309">
              <a:defRPr/>
            </a:pPr>
            <a:r>
              <a:rPr lang="en-US" sz="2400" dirty="0">
                <a:solidFill>
                  <a:srgbClr val="002060"/>
                </a:solidFill>
                <a:latin typeface="Times New Roman" panose="02020603050405020304" pitchFamily="18" charset="0"/>
                <a:cs typeface="Times New Roman" panose="02020603050405020304" pitchFamily="18" charset="0"/>
                <a:sym typeface="Arial"/>
              </a:rPr>
              <a:t>Nhóm chia sẻ tài </a:t>
            </a:r>
            <a:r>
              <a:rPr lang="en-US" sz="2400" dirty="0" err="1">
                <a:solidFill>
                  <a:srgbClr val="002060"/>
                </a:solidFill>
                <a:latin typeface="Times New Roman" panose="02020603050405020304" pitchFamily="18" charset="0"/>
                <a:cs typeface="Times New Roman" panose="02020603050405020304" pitchFamily="18" charset="0"/>
                <a:sym typeface="Arial"/>
              </a:rPr>
              <a:t>liệu</a:t>
            </a:r>
            <a:r>
              <a:rPr lang="en-US" sz="2400" dirty="0">
                <a:solidFill>
                  <a:srgbClr val="002060"/>
                </a:solidFill>
                <a:latin typeface="Times New Roman" panose="02020603050405020304" pitchFamily="18" charset="0"/>
                <a:cs typeface="Times New Roman" panose="02020603050405020304" pitchFamily="18" charset="0"/>
                <a:sym typeface="Arial"/>
              </a:rPr>
              <a:t> – </a:t>
            </a:r>
            <a:r>
              <a:rPr lang="en-US" sz="2400" dirty="0" err="1">
                <a:solidFill>
                  <a:srgbClr val="002060"/>
                </a:solidFill>
                <a:latin typeface="Times New Roman" panose="02020603050405020304" pitchFamily="18" charset="0"/>
                <a:cs typeface="Times New Roman" panose="02020603050405020304" pitchFamily="18" charset="0"/>
                <a:sym typeface="Arial"/>
              </a:rPr>
              <a:t>Quà</a:t>
            </a:r>
            <a:r>
              <a:rPr lang="en-US" sz="2400" dirty="0">
                <a:solidFill>
                  <a:srgbClr val="002060"/>
                </a:solidFill>
                <a:latin typeface="Times New Roman" panose="02020603050405020304" pitchFamily="18" charset="0"/>
                <a:cs typeface="Times New Roman" panose="02020603050405020304" pitchFamily="18" charset="0"/>
                <a:sym typeface="Arial"/>
              </a:rPr>
              <a:t> tặng: Măng Non – Tài liệu Tiểu học</a:t>
            </a:r>
          </a:p>
          <a:p>
            <a:pPr algn="ctr" defTabSz="914309">
              <a:defRPr/>
            </a:pPr>
            <a:r>
              <a:rPr lang="en-US" sz="2400" dirty="0">
                <a:solidFill>
                  <a:srgbClr val="002060"/>
                </a:solidFill>
                <a:latin typeface="Times New Roman" panose="02020603050405020304" pitchFamily="18" charset="0"/>
                <a:cs typeface="Times New Roman" panose="02020603050405020304" pitchFamily="18" charset="0"/>
                <a:sym typeface="Arial"/>
              </a:rPr>
              <a:t>Page: Măng Non – Tài liệu Tiểu học </a:t>
            </a:r>
          </a:p>
          <a:p>
            <a:pPr algn="ctr" defTabSz="914309">
              <a:defRPr/>
            </a:pPr>
            <a:r>
              <a:rPr lang="en-US" sz="2400" dirty="0">
                <a:solidFill>
                  <a:srgbClr val="002060"/>
                </a:solidFill>
                <a:latin typeface="Times New Roman" panose="02020603050405020304" pitchFamily="18" charset="0"/>
                <a:cs typeface="Times New Roman" panose="02020603050405020304" pitchFamily="18" charset="0"/>
                <a:sym typeface="Arial"/>
              </a:rPr>
              <a:t>SĐT ZALO : </a:t>
            </a:r>
            <a:r>
              <a:rPr lang="en-US" sz="2400" u="sng" dirty="0">
                <a:solidFill>
                  <a:srgbClr val="002060"/>
                </a:solidFill>
                <a:latin typeface="Calibri" panose="020F0502020204030204"/>
                <a:sym typeface="Arial"/>
              </a:rPr>
              <a:t>0382348780</a:t>
            </a:r>
            <a:r>
              <a:rPr lang="en-US" sz="2400" dirty="0">
                <a:solidFill>
                  <a:srgbClr val="002060"/>
                </a:solidFill>
                <a:latin typeface="Calibri" panose="020F0502020204030204"/>
                <a:sym typeface="Arial"/>
              </a:rPr>
              <a:t> - </a:t>
            </a:r>
            <a:r>
              <a:rPr lang="en-US" sz="2400" u="sng" dirty="0">
                <a:solidFill>
                  <a:srgbClr val="002060"/>
                </a:solidFill>
                <a:latin typeface="Calibri" panose="020F0502020204030204"/>
                <a:sym typeface="Arial"/>
              </a:rPr>
              <a:t>0984848929</a:t>
            </a:r>
            <a:endParaRPr lang="en-US" sz="2400" dirty="0">
              <a:solidFill>
                <a:srgbClr val="002060"/>
              </a:solidFill>
              <a:latin typeface="Times New Roman" panose="02020603050405020304" pitchFamily="18" charset="0"/>
              <a:cs typeface="Times New Roman" panose="02020603050405020304" pitchFamily="18" charset="0"/>
              <a:sym typeface="Arial"/>
            </a:endParaRPr>
          </a:p>
          <a:p>
            <a:pPr algn="ctr" defTabSz="914309">
              <a:defRPr/>
            </a:pPr>
            <a:endParaRPr lang="en-US" dirty="0">
              <a:solidFill>
                <a:prstClr val="black"/>
              </a:solidFill>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739395237"/>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821</TotalTime>
  <Words>1379</Words>
  <Application>Microsoft Office PowerPoint</Application>
  <PresentationFormat>Custom</PresentationFormat>
  <Paragraphs>143</Paragraphs>
  <Slides>33</Slides>
  <Notes>0</Notes>
  <HiddenSlides>0</HiddenSlides>
  <MMClips>6</MMClips>
  <ScaleCrop>false</ScaleCrop>
  <HeadingPairs>
    <vt:vector size="6" baseType="variant">
      <vt:variant>
        <vt:lpstr>Fonts Used</vt:lpstr>
      </vt:variant>
      <vt:variant>
        <vt:i4>20</vt:i4>
      </vt:variant>
      <vt:variant>
        <vt:lpstr>Theme</vt:lpstr>
      </vt:variant>
      <vt:variant>
        <vt:i4>7</vt:i4>
      </vt:variant>
      <vt:variant>
        <vt:lpstr>Slide Titles</vt:lpstr>
      </vt:variant>
      <vt:variant>
        <vt:i4>33</vt:i4>
      </vt:variant>
    </vt:vector>
  </HeadingPairs>
  <TitlesOfParts>
    <vt:vector size="60" baseType="lpstr">
      <vt:lpstr>SVN-Ready</vt:lpstr>
      <vt:lpstr>Microsoft YaHei</vt:lpstr>
      <vt:lpstr>Times New Roman</vt:lpstr>
      <vt:lpstr>Tahoma</vt:lpstr>
      <vt:lpstr>Calibri Light</vt:lpstr>
      <vt:lpstr>UTM Azuki</vt:lpstr>
      <vt:lpstr>UTM Sharnay</vt:lpstr>
      <vt:lpstr>华文行楷</vt:lpstr>
      <vt:lpstr>Arial</vt:lpstr>
      <vt:lpstr>Calibri</vt:lpstr>
      <vt:lpstr>.VnArabiaH</vt:lpstr>
      <vt:lpstr>UTM Ong Do Gia</vt:lpstr>
      <vt:lpstr>UTM Arruba KT</vt:lpstr>
      <vt:lpstr>UTM American Sans</vt:lpstr>
      <vt:lpstr>UVN Bui Doi</vt:lpstr>
      <vt:lpstr>UTM Androgyne</vt:lpstr>
      <vt:lpstr>UTM ThuPhap Thien An</vt:lpstr>
      <vt:lpstr>UTM Conestoga</vt:lpstr>
      <vt:lpstr>Amazone</vt:lpstr>
      <vt:lpstr>UTM Showcard</vt:lpstr>
      <vt:lpstr>Office 主题</vt:lpstr>
      <vt:lpstr>自定义设计方案</vt:lpstr>
      <vt:lpstr>Office Theme</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Những quà tặng tiếp theo sẽ được MĂNG NON cập nhật tại nhóm Măng Non – Tài liệu Tiểu học sau: https://www.facebook.com/groups/629898828017053  Mời thầy cô tham gia nhóm để chủ động cập nhật bài giảng điện tử lớp 4 và quà tặng hằng tuần  mới nhất nhé!  </vt:lpstr>
    </vt:vector>
  </TitlesOfParts>
  <Manager>更多资源关注@好教师</Manager>
  <Company>更多资源关注@好教师</Company>
  <LinksUpToDate>false</LinksUpToDate>
  <SharedDoc>false</SharedDoc>
  <HyperlinkBase>更多资源关注@好教师</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更多资源关注@好教师</dc:title>
  <dc:subject>更多资源关注@好教师</dc:subject>
  <dc:creator>Tư Bùi</dc:creator>
  <cp:keywords>MĂNGNON</cp:keywords>
  <dc:description>更多资源关注@好教师</dc:description>
  <cp:lastModifiedBy>Nguyễn Thị Diệu Hiền_GV</cp:lastModifiedBy>
  <cp:revision>82</cp:revision>
  <dcterms:created xsi:type="dcterms:W3CDTF">2016-08-03T10:47:34Z</dcterms:created>
  <dcterms:modified xsi:type="dcterms:W3CDTF">2021-12-30T07:50:51Z</dcterms:modified>
  <cp:category>更多资源关注@好教师</cp:category>
</cp:coreProperties>
</file>