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86" r:id="rId2"/>
    <p:sldMasterId id="2147483688" r:id="rId3"/>
    <p:sldMasterId id="2147483700" r:id="rId4"/>
    <p:sldMasterId id="2147483706" r:id="rId5"/>
    <p:sldMasterId id="2147483718" r:id="rId6"/>
  </p:sldMasterIdLst>
  <p:notesMasterIdLst>
    <p:notesMasterId r:id="rId25"/>
  </p:notesMasterIdLst>
  <p:sldIdLst>
    <p:sldId id="281" r:id="rId7"/>
    <p:sldId id="282" r:id="rId8"/>
    <p:sldId id="283" r:id="rId9"/>
    <p:sldId id="514" r:id="rId10"/>
    <p:sldId id="284" r:id="rId11"/>
    <p:sldId id="513" r:id="rId12"/>
    <p:sldId id="286" r:id="rId13"/>
    <p:sldId id="287" r:id="rId14"/>
    <p:sldId id="289" r:id="rId15"/>
    <p:sldId id="290" r:id="rId16"/>
    <p:sldId id="291" r:id="rId17"/>
    <p:sldId id="292" r:id="rId18"/>
    <p:sldId id="293" r:id="rId19"/>
    <p:sldId id="294" r:id="rId20"/>
    <p:sldId id="295" r:id="rId21"/>
    <p:sldId id="297" r:id="rId22"/>
    <p:sldId id="298" r:id="rId23"/>
    <p:sldId id="51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Anh" initials="K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4" autoAdjust="0"/>
    <p:restoredTop sz="94620"/>
  </p:normalViewPr>
  <p:slideViewPr>
    <p:cSldViewPr snapToGrid="0">
      <p:cViewPr varScale="1">
        <p:scale>
          <a:sx n="103" d="100"/>
          <a:sy n="103" d="100"/>
        </p:scale>
        <p:origin x="632"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pPr/>
              <a:t>10/26/21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pPr/>
              <a:t>1</a:t>
            </a:fld>
            <a:endParaRPr lang="en-US"/>
          </a:p>
        </p:txBody>
      </p:sp>
    </p:spTree>
    <p:extLst>
      <p:ext uri="{BB962C8B-B14F-4D97-AF65-F5344CB8AC3E}">
        <p14:creationId xmlns:p14="http://schemas.microsoft.com/office/powerpoint/2010/main" val="1781610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81921"/>
          <p:cNvSpPr>
            <a:spLocks noGrp="1" noRot="1" noChangeAspect="1" noTextEdit="1"/>
          </p:cNvSpPr>
          <p:nvPr>
            <p:ph type="sldImg"/>
          </p:nvPr>
        </p:nvSpPr>
        <p:spPr>
          <a:xfrm>
            <a:off x="141288" y="768350"/>
            <a:ext cx="6821487" cy="3836988"/>
          </a:xfrm>
          <a:ln>
            <a:solidFill>
              <a:srgbClr val="000000">
                <a:alpha val="100000"/>
              </a:srgbClr>
            </a:solidFill>
            <a:miter lim="800000"/>
          </a:ln>
        </p:spPr>
      </p:sp>
      <p:sp>
        <p:nvSpPr>
          <p:cNvPr id="68611" name="文本占位符 81922"/>
          <p:cNvSpPr>
            <a:spLocks noGrp="1"/>
          </p:cNvSpPr>
          <p:nvPr>
            <p:ph type="body"/>
          </p:nvPr>
        </p:nvSpPr>
        <p:spPr>
          <a:xfrm>
            <a:off x="711200" y="4860925"/>
            <a:ext cx="5683250" cy="4605338"/>
          </a:xfrm>
        </p:spPr>
        <p:txBody>
          <a:bodyPr wrap="square" lIns="91440" tIns="45720" rIns="91440" bIns="45720" anchor="t" anchorCtr="0"/>
          <a:lstStyle/>
          <a:p>
            <a:pPr lvl="0" eaLnBrk="1" hangingPunct="1"/>
            <a:endParaRPr lang="en-US" altLang="en-US" dirty="0"/>
          </a:p>
        </p:txBody>
      </p:sp>
      <p:sp>
        <p:nvSpPr>
          <p:cNvPr id="68612" name="灯片编号占位符 1"/>
          <p:cNvSpPr txBox="1">
            <a:spLocks noGrp="1"/>
          </p:cNvSpPr>
          <p:nvPr/>
        </p:nvSpPr>
        <p:spPr>
          <a:xfrm>
            <a:off x="4024313" y="9721850"/>
            <a:ext cx="3078162" cy="511175"/>
          </a:xfrm>
          <a:prstGeom prst="rect">
            <a:avLst/>
          </a:prstGeom>
          <a:noFill/>
          <a:ln w="9525">
            <a:noFill/>
          </a:ln>
        </p:spPr>
        <p:txBody>
          <a:bodyPr lIns="99075" tIns="49538" rIns="99075" bIns="49538" anchor="b" anchorCtr="0"/>
          <a:lstStyle/>
          <a:p>
            <a:pPr marL="0" marR="0" lvl="0" indent="0" algn="r" defTabSz="990600" rtl="0" eaLnBrk="1" fontAlgn="auto" latinLnBrk="0" hangingPunct="1">
              <a:lnSpc>
                <a:spcPct val="100000"/>
              </a:lnSpc>
              <a:spcBef>
                <a:spcPct val="0"/>
              </a:spcBef>
              <a:spcAft>
                <a:spcPts val="0"/>
              </a:spcAft>
              <a:buClrTx/>
              <a:buSzTx/>
              <a:buFontTx/>
              <a:buNone/>
              <a:defRPr/>
            </a:pPr>
            <a:fld id="{9A0DB2DC-4C9A-4742-B13C-FB6460FD3503}" type="slidenum">
              <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rPr>
              <a:pPr marL="0" marR="0" lvl="0" indent="0" algn="r" defTabSz="990600" rtl="0" eaLnBrk="1" fontAlgn="auto" latinLnBrk="0" hangingPunct="1">
                <a:lnSpc>
                  <a:spcPct val="100000"/>
                </a:lnSpc>
                <a:spcBef>
                  <a:spcPct val="0"/>
                </a:spcBef>
                <a:spcAft>
                  <a:spcPts val="0"/>
                </a:spcAft>
                <a:buClrTx/>
                <a:buSzTx/>
                <a:buFontTx/>
                <a:buNone/>
                <a:defRPr/>
              </a:pPr>
              <a:t>5</a:t>
            </a:fld>
            <a:endPar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pPr/>
              <a:t>8</a:t>
            </a:fld>
            <a:endParaRPr lang="en-US"/>
          </a:p>
        </p:txBody>
      </p:sp>
    </p:spTree>
    <p:extLst>
      <p:ext uri="{BB962C8B-B14F-4D97-AF65-F5344CB8AC3E}">
        <p14:creationId xmlns:p14="http://schemas.microsoft.com/office/powerpoint/2010/main" val="815052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81921"/>
          <p:cNvSpPr>
            <a:spLocks noGrp="1" noRot="1" noChangeAspect="1" noTextEdit="1"/>
          </p:cNvSpPr>
          <p:nvPr>
            <p:ph type="sldImg"/>
          </p:nvPr>
        </p:nvSpPr>
        <p:spPr>
          <a:xfrm>
            <a:off x="141288" y="768350"/>
            <a:ext cx="6821487" cy="3836988"/>
          </a:xfrm>
          <a:ln>
            <a:solidFill>
              <a:srgbClr val="000000">
                <a:alpha val="100000"/>
              </a:srgbClr>
            </a:solidFill>
            <a:miter lim="800000"/>
          </a:ln>
        </p:spPr>
      </p:sp>
      <p:sp>
        <p:nvSpPr>
          <p:cNvPr id="68611" name="文本占位符 81922"/>
          <p:cNvSpPr>
            <a:spLocks noGrp="1"/>
          </p:cNvSpPr>
          <p:nvPr>
            <p:ph type="body"/>
          </p:nvPr>
        </p:nvSpPr>
        <p:spPr>
          <a:xfrm>
            <a:off x="711200" y="4860925"/>
            <a:ext cx="5683250" cy="4605338"/>
          </a:xfrm>
        </p:spPr>
        <p:txBody>
          <a:bodyPr wrap="square" lIns="91440" tIns="45720" rIns="91440" bIns="45720" anchor="t" anchorCtr="0"/>
          <a:lstStyle/>
          <a:p>
            <a:pPr lvl="0" eaLnBrk="1" hangingPunct="1"/>
            <a:endParaRPr lang="en-US" altLang="en-US" dirty="0"/>
          </a:p>
        </p:txBody>
      </p:sp>
      <p:sp>
        <p:nvSpPr>
          <p:cNvPr id="68612" name="灯片编号占位符 1"/>
          <p:cNvSpPr txBox="1">
            <a:spLocks noGrp="1"/>
          </p:cNvSpPr>
          <p:nvPr/>
        </p:nvSpPr>
        <p:spPr>
          <a:xfrm>
            <a:off x="4024313" y="9721850"/>
            <a:ext cx="3078162" cy="511175"/>
          </a:xfrm>
          <a:prstGeom prst="rect">
            <a:avLst/>
          </a:prstGeom>
          <a:noFill/>
          <a:ln w="9525">
            <a:noFill/>
          </a:ln>
        </p:spPr>
        <p:txBody>
          <a:bodyPr lIns="99075" tIns="49538" rIns="99075" bIns="49538" anchor="b" anchorCtr="0"/>
          <a:lstStyle/>
          <a:p>
            <a:pPr marL="0" marR="0" lvl="0" indent="0" algn="r" defTabSz="990600" rtl="0" eaLnBrk="1" fontAlgn="auto" latinLnBrk="0" hangingPunct="1">
              <a:lnSpc>
                <a:spcPct val="100000"/>
              </a:lnSpc>
              <a:spcBef>
                <a:spcPct val="0"/>
              </a:spcBef>
              <a:spcAft>
                <a:spcPts val="0"/>
              </a:spcAft>
              <a:buClrTx/>
              <a:buSzTx/>
              <a:buFontTx/>
              <a:buNone/>
              <a:defRPr/>
            </a:pPr>
            <a:fld id="{9A0DB2DC-4C9A-4742-B13C-FB6460FD3503}" type="slidenum">
              <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rPr>
              <a:pPr marL="0" marR="0" lvl="0" indent="0" algn="r" defTabSz="990600" rtl="0" eaLnBrk="1" fontAlgn="auto" latinLnBrk="0" hangingPunct="1">
                <a:lnSpc>
                  <a:spcPct val="100000"/>
                </a:lnSpc>
                <a:spcBef>
                  <a:spcPct val="0"/>
                </a:spcBef>
                <a:spcAft>
                  <a:spcPts val="0"/>
                </a:spcAft>
                <a:buClrTx/>
                <a:buSzTx/>
                <a:buFontTx/>
                <a:buNone/>
                <a:defRPr/>
              </a:pPr>
              <a:t>9</a:t>
            </a:fld>
            <a:endPar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23553"/>
          <p:cNvSpPr>
            <a:spLocks noGrp="1" noRot="1" noChangeAspect="1" noTextEdit="1"/>
          </p:cNvSpPr>
          <p:nvPr>
            <p:ph type="sldImg"/>
          </p:nvPr>
        </p:nvSpPr>
        <p:spPr/>
      </p:sp>
      <p:sp>
        <p:nvSpPr>
          <p:cNvPr id="21507" name="文本占位符 23554"/>
          <p:cNvSpPr>
            <a:spLocks noGrp="1"/>
          </p:cNvSpPr>
          <p:nvPr>
            <p:ph type="body" idx="1"/>
          </p:nvPr>
        </p:nvSpPr>
        <p:spPr/>
        <p:txBody>
          <a:bodyPr wrap="square" lIns="91440" tIns="45720" rIns="91440" bIns="4572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dirty="0">
                <a:sym typeface="+mn-ea"/>
              </a:rPr>
              <a:t> - tranthao121006@gmail.com</a:t>
            </a:r>
            <a:endParaRPr lang="en-US" dirty="0"/>
          </a:p>
        </p:txBody>
      </p:sp>
      <p:sp>
        <p:nvSpPr>
          <p:cNvPr id="21508"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defRPr/>
              </a:pPr>
              <a:t>10</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p:sp>
      <p:sp>
        <p:nvSpPr>
          <p:cNvPr id="24579" name="Rectangle 3"/>
          <p:cNvSpPr>
            <a:spLocks noGrp="1"/>
          </p:cNvSpPr>
          <p:nvPr>
            <p:ph type="body" idx="1"/>
          </p:nvPr>
        </p:nvSpPr>
        <p:spPr/>
        <p:txBody>
          <a:bodyPr wrap="square" lIns="91440" tIns="45720" rIns="91440" bIns="45720" anchor="t" anchorCtr="0"/>
          <a:lstStyle/>
          <a:p>
            <a:pPr lvl="0" eaLnBrk="1" hangingPunct="1"/>
            <a:r>
              <a:rPr dirty="0"/>
              <a:t>Cách chơi: Bấm vào thân hộp quà -&gt; Xuất hiện câu hỏi, nhấp chuột để xuất hiện câu trả lời. Nhấp vào nắp hộp quà để tặng con một tràng vỗ tay. Bấm “Go home” để trờ về hộp quà tiếp theo và làm tương tự như trên.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84993"/>
          <p:cNvSpPr>
            <a:spLocks noGrp="1" noRot="1" noChangeAspect="1" noTextEdit="1"/>
          </p:cNvSpPr>
          <p:nvPr>
            <p:ph type="sldImg"/>
          </p:nvPr>
        </p:nvSpPr>
        <p:spPr/>
      </p:sp>
      <p:sp>
        <p:nvSpPr>
          <p:cNvPr id="40963" name="文本占位符 84994"/>
          <p:cNvSpPr>
            <a:spLocks noGrp="1"/>
          </p:cNvSpPr>
          <p:nvPr>
            <p:ph type="body" idx="1"/>
          </p:nvPr>
        </p:nvSpPr>
        <p:spPr/>
        <p:txBody>
          <a:bodyPr wrap="square" lIns="91440" tIns="45720" rIns="91440" bIns="45720" anchor="t" anchorCtr="0"/>
          <a:lstStyle/>
          <a:p>
            <a:pPr lvl="0" eaLnBrk="1" hangingPunct="1"/>
            <a:endParaRPr dirty="0"/>
          </a:p>
        </p:txBody>
      </p:sp>
      <p:sp>
        <p:nvSpPr>
          <p:cNvPr id="40964"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defRPr/>
              </a:pPr>
              <a:t>16</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sym typeface="+mn-ea"/>
              </a:rPr>
              <a:t>Bài</a:t>
            </a:r>
            <a:r>
              <a:rPr lang="en-US" dirty="0">
                <a:sym typeface="+mn-ea"/>
              </a:rPr>
              <a:t> </a:t>
            </a:r>
            <a:r>
              <a:rPr lang="en-US" dirty="0" err="1">
                <a:sym typeface="+mn-ea"/>
              </a:rPr>
              <a:t>giảng</a:t>
            </a:r>
            <a:r>
              <a:rPr lang="en-US" dirty="0">
                <a:sym typeface="+mn-ea"/>
              </a:rPr>
              <a:t> </a:t>
            </a:r>
            <a:r>
              <a:rPr lang="en-US" dirty="0" err="1">
                <a:sym typeface="+mn-ea"/>
              </a:rPr>
              <a:t>thiết</a:t>
            </a:r>
            <a:r>
              <a:rPr lang="en-US" dirty="0">
                <a:sym typeface="+mn-ea"/>
              </a:rPr>
              <a:t> </a:t>
            </a:r>
            <a:r>
              <a:rPr lang="en-US" dirty="0" err="1">
                <a:sym typeface="+mn-ea"/>
              </a:rPr>
              <a:t>kế</a:t>
            </a:r>
            <a:r>
              <a:rPr lang="en-US" dirty="0">
                <a:sym typeface="+mn-ea"/>
              </a:rPr>
              <a:t> </a:t>
            </a:r>
            <a:r>
              <a:rPr lang="en-US" dirty="0" err="1">
                <a:sym typeface="+mn-ea"/>
              </a:rPr>
              <a:t>bởi</a:t>
            </a:r>
            <a:r>
              <a:rPr lang="en-US" dirty="0">
                <a:sym typeface="+mn-ea"/>
              </a:rPr>
              <a:t>: </a:t>
            </a:r>
            <a:r>
              <a:rPr lang="en-US" dirty="0" err="1">
                <a:sym typeface="+mn-ea"/>
              </a:rPr>
              <a:t>Hương</a:t>
            </a:r>
            <a:r>
              <a:rPr lang="en-US" dirty="0">
                <a:sym typeface="+mn-ea"/>
              </a:rPr>
              <a:t> </a:t>
            </a:r>
            <a:r>
              <a:rPr lang="en-US" dirty="0" err="1">
                <a:sym typeface="+mn-ea"/>
              </a:rPr>
              <a:t>Thảo</a:t>
            </a:r>
            <a:r>
              <a:rPr lang="en-US">
                <a:sym typeface="+mn-ea"/>
              </a:rPr>
              <a:t> - tranthao121006@gmail.com</a:t>
            </a:r>
            <a:endParaRPr lang="en-US" dirty="0"/>
          </a:p>
        </p:txBody>
      </p:sp>
      <p:sp>
        <p:nvSpPr>
          <p:cNvPr id="4" name="Slide Number Placeholder 3"/>
          <p:cNvSpPr>
            <a:spLocks noGrp="1"/>
          </p:cNvSpPr>
          <p:nvPr>
            <p:ph type="sldNum" sz="quarter" idx="5"/>
          </p:nvPr>
        </p:nvSpPr>
        <p:spPr/>
        <p:txBody>
          <a:bodyPr/>
          <a:lstStyle/>
          <a:p>
            <a:fld id="{5C02AEFD-FEDB-4542-BE9E-D4DED9AFC90C}"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983328-5D9C-4CDA-A4B0-8F0932BA2C1A}"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983328-5D9C-4CDA-A4B0-8F0932BA2C1A}"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983328-5D9C-4CDA-A4B0-8F0932BA2C1A}" type="datetimeFigureOut">
              <a:rPr lang="en-US" smtClean="0"/>
              <a:pPr/>
              <a:t>10/26/21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983328-5D9C-4CDA-A4B0-8F0932BA2C1A}" type="datetimeFigureOut">
              <a:rPr lang="en-US" smtClean="0"/>
              <a:pPr/>
              <a:t>10/26/21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983328-5D9C-4CDA-A4B0-8F0932BA2C1A}" type="datetimeFigureOut">
              <a:rPr lang="en-US" smtClean="0"/>
              <a:pPr/>
              <a:t>10/26/21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83328-5D9C-4CDA-A4B0-8F0932BA2C1A}" type="datetimeFigureOut">
              <a:rPr lang="en-US" smtClean="0"/>
              <a:pPr/>
              <a:t>10/26/21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pPr/>
              <a:t>10/26/21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pPr/>
              <a:t>10/26/21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82505" y="108235"/>
            <a:ext cx="4097612" cy="1034827"/>
          </a:xfrm>
          <a:prstGeom prst="rect">
            <a:avLst/>
          </a:prstGeom>
        </p:spPr>
      </p:pic>
      <p:pic>
        <p:nvPicPr>
          <p:cNvPr id="8" name="图片 7"/>
          <p:cNvPicPr>
            <a:picLocks noChangeAspect="1"/>
          </p:cNvPicPr>
          <p:nvPr userDrawn="1"/>
        </p:nvPicPr>
        <p:blipFill rotWithShape="1">
          <a:blip r:embed="rId3" cstate="print"/>
          <a:srcRect/>
          <a:stretch>
            <a:fillRect/>
          </a:stretch>
        </p:blipFill>
        <p:spPr>
          <a:xfrm>
            <a:off x="19416" y="6502009"/>
            <a:ext cx="12192000" cy="353756"/>
          </a:xfrm>
          <a:prstGeom prst="rect">
            <a:avLst/>
          </a:prstGeom>
        </p:spPr>
      </p:pic>
      <p:sp>
        <p:nvSpPr>
          <p:cNvPr id="3" name="标题 2"/>
          <p:cNvSpPr>
            <a:spLocks noGrp="1"/>
          </p:cNvSpPr>
          <p:nvPr>
            <p:ph type="title" hasCustomPrompt="1"/>
          </p:nvPr>
        </p:nvSpPr>
        <p:spPr>
          <a:xfrm>
            <a:off x="2131309" y="131270"/>
            <a:ext cx="9552544" cy="757797"/>
          </a:xfrm>
          <a:prstGeom prst="rect">
            <a:avLst/>
          </a:prstGeom>
        </p:spPr>
        <p:txBody>
          <a:bodyPr/>
          <a:lstStyle>
            <a:lvl1pPr>
              <a:defRPr sz="4265" b="1">
                <a:solidFill>
                  <a:schemeClr val="accent1">
                    <a:lumMod val="50000"/>
                  </a:schemeClr>
                </a:solidFill>
                <a:latin typeface="Microsoft YaHei" panose="020B0503020204020204" charset="-122"/>
                <a:ea typeface="Microsoft YaHei" panose="020B0503020204020204" charset="-122"/>
              </a:defRPr>
            </a:lvl1pPr>
          </a:lstStyle>
          <a:p>
            <a:r>
              <a:rPr lang="zh-CN" altLang="en-US" dirty="0"/>
              <a:t>单击此处编辑母版标题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5983328-5D9C-4CDA-A4B0-8F0932BA2C1A}" type="datetimeFigureOut">
              <a:rPr lang="en-US" smtClean="0"/>
              <a:pPr/>
              <a:t>10/26/21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CCEE447-4DD9-425C-BEC0-5EA12C7BCFC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2"/>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BB962C8B-B14F-4D97-AF65-F5344CB8AC3E}" type="datetimeFigureOut">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defRPr/>
              </a:pPr>
              <a:t>10/26/21</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5" name="Footer Placeholder 4"/>
          <p:cNvSpPr>
            <a:spLocks noGrp="1"/>
          </p:cNvSpPr>
          <p:nvPr>
            <p:ph type="ftr" sz="quarter" idx="3"/>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6" name="Slide Number Placeholder 5"/>
          <p:cNvSpPr>
            <a:spLocks noGrp="1"/>
          </p:cNvSpPr>
          <p:nvPr>
            <p:ph type="sldNum" sz="quarter" idx="4"/>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9A0DB2DC-4C9A-4742-B13C-FB6460FD3503}" type="slidenum">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defRPr/>
              </a:pPr>
              <a:t>‹#›</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BB962C8B-B14F-4D97-AF65-F5344CB8AC3E}" type="datetimeFigureOut">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defRPr/>
              </a:pPr>
              <a:t>10/26/21</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3" name="Footer Placeholder 2"/>
          <p:cNvSpPr>
            <a:spLocks noGrp="1"/>
          </p:cNvSpPr>
          <p:nvPr>
            <p:ph type="ftr" sz="quarter" idx="3"/>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4" name="Slide Number Placeholder 3"/>
          <p:cNvSpPr>
            <a:spLocks noGrp="1"/>
          </p:cNvSpPr>
          <p:nvPr>
            <p:ph type="sldNum" sz="quarter" idx="4"/>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9A0DB2DC-4C9A-4742-B13C-FB6460FD3503}" type="slidenum">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defRPr/>
              </a:pPr>
              <a:t>‹#›</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3C39D9B-1707-4BC2-A8DF-A9A95A2D1DDF}"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39D9B-1707-4BC2-A8DF-A9A95A2D1DDF}"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pPr/>
              <a:t>‹#›</a:t>
            </a:fld>
            <a:endParaRPr lang="en-US"/>
          </a:p>
        </p:txBody>
      </p:sp>
      <p:sp>
        <p:nvSpPr>
          <p:cNvPr id="9" name="Picture Placeholder 8"/>
          <p:cNvSpPr>
            <a:spLocks noGrp="1"/>
          </p:cNvSpPr>
          <p:nvPr>
            <p:ph type="pic" sz="quarter" idx="13"/>
          </p:nvPr>
        </p:nvSpPr>
        <p:spPr>
          <a:xfrm>
            <a:off x="12301538" y="4252913"/>
            <a:ext cx="914400" cy="914400"/>
          </a:xfrm>
        </p:spPr>
        <p:txBody>
          <a:bodyPr/>
          <a:lstStyle/>
          <a:p>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C39D9B-1707-4BC2-A8DF-A9A95A2D1DDF}"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C39D9B-1707-4BC2-A8DF-A9A95A2D1DDF}" type="datetimeFigureOut">
              <a:rPr lang="en-US" smtClean="0"/>
              <a:pPr/>
              <a:t>10/26/21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C39D9B-1707-4BC2-A8DF-A9A95A2D1DDF}" type="datetimeFigureOut">
              <a:rPr lang="en-US" smtClean="0"/>
              <a:pPr/>
              <a:t>10/26/21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C39D9B-1707-4BC2-A8DF-A9A95A2D1DDF}" type="datetimeFigureOut">
              <a:rPr lang="en-US" smtClean="0"/>
              <a:pPr/>
              <a:t>10/26/21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C39D9B-1707-4BC2-A8DF-A9A95A2D1DDF}" type="datetimeFigureOut">
              <a:rPr lang="en-US" smtClean="0"/>
              <a:pPr/>
              <a:t>10/26/21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C39D9B-1707-4BC2-A8DF-A9A95A2D1DDF}" type="datetimeFigureOut">
              <a:rPr lang="en-US" smtClean="0"/>
              <a:pPr/>
              <a:t>10/26/21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C39D9B-1707-4BC2-A8DF-A9A95A2D1DDF}" type="datetimeFigureOut">
              <a:rPr lang="en-US" smtClean="0"/>
              <a:pPr/>
              <a:t>10/26/21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39D9B-1707-4BC2-A8DF-A9A95A2D1DDF}"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39D9B-1707-4BC2-A8DF-A9A95A2D1DDF}" type="datetimeFigureOut">
              <a:rPr lang="en-US" smtClean="0"/>
              <a:pPr/>
              <a:t>10/26/21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F7387-1A44-43D0-A42C-0F5D255AB4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3.jpe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4.jpeg"/><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5.jpe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6.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6.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3328-5D9C-4CDA-A4B0-8F0932BA2C1A}" type="datetimeFigureOut">
              <a:rPr lang="en-US" smtClean="0"/>
              <a:pPr/>
              <a:t>10/26/21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CEE447-4DD9-425C-BEC0-5EA12C7BCF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9EC9D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1"/>
    <p:sldLayoutId id="2147483731" r:id="rId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905" indent="-128270" algn="l" defTabSz="514350" rtl="0" eaLnBrk="1" latinLnBrk="0" hangingPunct="1">
        <a:lnSpc>
          <a:spcPct val="90000"/>
        </a:lnSpc>
        <a:spcBef>
          <a:spcPct val="113000"/>
        </a:spcBef>
        <a:buFont typeface="Arial" panose="020B0604020202020204" pitchFamily="34" charset="0"/>
        <a:buChar char="•"/>
        <a:defRPr sz="1575" kern="1200">
          <a:solidFill>
            <a:schemeClr val="tx1"/>
          </a:solidFill>
          <a:latin typeface="+mn-lt"/>
          <a:ea typeface="+mn-ea"/>
          <a:cs typeface="+mn-cs"/>
        </a:defRPr>
      </a:lvl1pPr>
      <a:lvl2pPr marL="386080" indent="-128270"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3255" indent="-128270"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6" cstate="prin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Lst>
  <p:transition/>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SimSun" panose="02010600030101010101" pitchFamily="2" charset="-122"/>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SimSun" panose="02010600030101010101" pitchFamily="2"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SimSun"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7" descr="100+ Hình nền Slide đẹp 2020"/>
          <p:cNvPicPr>
            <a:picLocks noChangeAspect="1"/>
          </p:cNvPicPr>
          <p:nvPr userDrawn="1"/>
        </p:nvPicPr>
        <p:blipFill>
          <a:blip r:embed="rId13" cstate="print"/>
          <a:stretch>
            <a:fillRect/>
          </a:stretch>
        </p:blipFill>
        <p:spPr>
          <a:xfrm>
            <a:off x="0" y="0"/>
            <a:ext cx="12192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charset="0"/>
        </a:defRPr>
      </a:lvl2pPr>
      <a:lvl3pPr algn="ctr" rtl="0" eaLnBrk="0" fontAlgn="base" hangingPunct="0">
        <a:spcBef>
          <a:spcPct val="0"/>
        </a:spcBef>
        <a:spcAft>
          <a:spcPct val="0"/>
        </a:spcAft>
        <a:defRPr sz="4400">
          <a:solidFill>
            <a:schemeClr val="tx1"/>
          </a:solidFill>
          <a:latin typeface="Calibri" panose="020F0502020204030204" charset="0"/>
        </a:defRPr>
      </a:lvl3pPr>
      <a:lvl4pPr algn="ctr" rtl="0" eaLnBrk="0" fontAlgn="base" hangingPunct="0">
        <a:spcBef>
          <a:spcPct val="0"/>
        </a:spcBef>
        <a:spcAft>
          <a:spcPct val="0"/>
        </a:spcAft>
        <a:defRPr sz="4400">
          <a:solidFill>
            <a:schemeClr val="tx1"/>
          </a:solidFill>
          <a:latin typeface="Calibri" panose="020F0502020204030204" charset="0"/>
        </a:defRPr>
      </a:lvl4pPr>
      <a:lvl5pPr algn="ctr" rtl="0" eaLnBrk="0" fontAlgn="base" hangingPunct="0">
        <a:spcBef>
          <a:spcPct val="0"/>
        </a:spcBef>
        <a:spcAft>
          <a:spcPct val="0"/>
        </a:spcAft>
        <a:defRPr sz="4400">
          <a:solidFill>
            <a:schemeClr val="tx1"/>
          </a:solidFill>
          <a:latin typeface="Calibri" panose="020F0502020204030204" charset="0"/>
        </a:defRPr>
      </a:lvl5pPr>
      <a:lvl6pPr marL="457200" algn="ctr" rtl="0" fontAlgn="base">
        <a:spcBef>
          <a:spcPct val="0"/>
        </a:spcBef>
        <a:spcAft>
          <a:spcPct val="0"/>
        </a:spcAft>
        <a:defRPr sz="4400">
          <a:solidFill>
            <a:schemeClr val="tx1"/>
          </a:solidFill>
          <a:latin typeface="Calibri" panose="020F0502020204030204" charset="0"/>
        </a:defRPr>
      </a:lvl6pPr>
      <a:lvl7pPr marL="914400" algn="ctr" rtl="0" fontAlgn="base">
        <a:spcBef>
          <a:spcPct val="0"/>
        </a:spcBef>
        <a:spcAft>
          <a:spcPct val="0"/>
        </a:spcAft>
        <a:defRPr sz="4400">
          <a:solidFill>
            <a:schemeClr val="tx1"/>
          </a:solidFill>
          <a:latin typeface="Calibri" panose="020F0502020204030204" charset="0"/>
        </a:defRPr>
      </a:lvl7pPr>
      <a:lvl8pPr marL="1371600" algn="ctr" rtl="0" fontAlgn="base">
        <a:spcBef>
          <a:spcPct val="0"/>
        </a:spcBef>
        <a:spcAft>
          <a:spcPct val="0"/>
        </a:spcAft>
        <a:defRPr sz="4400">
          <a:solidFill>
            <a:schemeClr val="tx1"/>
          </a:solidFill>
          <a:latin typeface="Calibri" panose="020F0502020204030204" charset="0"/>
        </a:defRPr>
      </a:lvl8pPr>
      <a:lvl9pPr marL="1828800" algn="ctr" rtl="0" fontAlgn="base">
        <a:spcBef>
          <a:spcPct val="0"/>
        </a:spcBef>
        <a:spcAft>
          <a:spcPct val="0"/>
        </a:spcAft>
        <a:defRPr sz="4400">
          <a:solidFill>
            <a:schemeClr val="tx1"/>
          </a:solidFill>
          <a:latin typeface="Calibri" panose="020F0502020204030204" charset="0"/>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39D9B-1707-4BC2-A8DF-A9A95A2D1DDF}" type="datetimeFigureOut">
              <a:rPr lang="en-US" smtClean="0"/>
              <a:pPr/>
              <a:t>10/26/21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F7387-1A44-43D0-A42C-0F5D255AB470}" type="slidenum">
              <a:rPr lang="en-US" smtClean="0"/>
              <a:pPr/>
              <a:t>‹#›</a:t>
            </a:fld>
            <a:endParaRPr lang="en-US"/>
          </a:p>
        </p:txBody>
      </p:sp>
      <p:pic>
        <p:nvPicPr>
          <p:cNvPr id="7" name="Picture 6" descr="A picture containing flower, plant, bouquet&#10;&#10;Description automatically generated"/>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121654" y="-14085"/>
            <a:ext cx="1223705" cy="1041991"/>
          </a:xfrm>
          <a:prstGeom prst="rect">
            <a:avLst/>
          </a:prstGeom>
        </p:spPr>
      </p:pic>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file:///C:/Users/MeHang123/Desktop/videoplayback.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30.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image" Target="../media/image26.png"/><Relationship Id="rId18" Type="http://schemas.openxmlformats.org/officeDocument/2006/relationships/audio" Target="../media/audio3.wav"/><Relationship Id="rId3" Type="http://schemas.openxmlformats.org/officeDocument/2006/relationships/image" Target="../media/image20.jpeg"/><Relationship Id="rId7" Type="http://schemas.openxmlformats.org/officeDocument/2006/relationships/image" Target="../media/image22.png"/><Relationship Id="rId12" Type="http://schemas.openxmlformats.org/officeDocument/2006/relationships/image" Target="../media/image25.png"/><Relationship Id="rId17" Type="http://schemas.openxmlformats.org/officeDocument/2006/relationships/image" Target="../media/image29.gif"/><Relationship Id="rId2" Type="http://schemas.openxmlformats.org/officeDocument/2006/relationships/notesSlide" Target="../notesSlides/notesSlide7.xml"/><Relationship Id="rId16" Type="http://schemas.openxmlformats.org/officeDocument/2006/relationships/image" Target="../media/image28.png"/><Relationship Id="rId1" Type="http://schemas.openxmlformats.org/officeDocument/2006/relationships/slideLayout" Target="../slideLayouts/slideLayout37.xml"/><Relationship Id="rId6" Type="http://schemas.openxmlformats.org/officeDocument/2006/relationships/image" Target="../media/image21.png"/><Relationship Id="rId11" Type="http://schemas.openxmlformats.org/officeDocument/2006/relationships/slide" Target="slide14.xml"/><Relationship Id="rId5" Type="http://schemas.openxmlformats.org/officeDocument/2006/relationships/audio" Target="../media/audio1.wav"/><Relationship Id="rId1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slide" Target="slide12.xml"/><Relationship Id="rId9" Type="http://schemas.openxmlformats.org/officeDocument/2006/relationships/image" Target="../media/image23.png"/><Relationship Id="rId14" Type="http://schemas.openxmlformats.org/officeDocument/2006/relationships/slide" Target="slide15.xml"/></Relationships>
</file>

<file path=ppt/slides/_rels/slide12.xml.rels><?xml version="1.0" encoding="UTF-8" standalone="yes"?>
<Relationships xmlns="http://schemas.openxmlformats.org/package/2006/relationships"><Relationship Id="rId8" Type="http://schemas.openxmlformats.org/officeDocument/2006/relationships/image" Target="../media/image32.gif"/><Relationship Id="rId13" Type="http://schemas.openxmlformats.org/officeDocument/2006/relationships/image" Target="../media/image37.gif"/><Relationship Id="rId3" Type="http://schemas.openxmlformats.org/officeDocument/2006/relationships/audio" Target="../media/audio4.wav"/><Relationship Id="rId7" Type="http://schemas.openxmlformats.org/officeDocument/2006/relationships/image" Target="../media/image31.jpeg"/><Relationship Id="rId12" Type="http://schemas.openxmlformats.org/officeDocument/2006/relationships/image" Target="../media/image36.gif"/><Relationship Id="rId2" Type="http://schemas.openxmlformats.org/officeDocument/2006/relationships/audio" Target="../media/audio1.wav"/><Relationship Id="rId16" Type="http://schemas.openxmlformats.org/officeDocument/2006/relationships/image" Target="../media/image39.jpeg"/><Relationship Id="rId1" Type="http://schemas.openxmlformats.org/officeDocument/2006/relationships/slideLayout" Target="../slideLayouts/slideLayout37.xml"/><Relationship Id="rId6" Type="http://schemas.openxmlformats.org/officeDocument/2006/relationships/image" Target="../media/image22.png"/><Relationship Id="rId11" Type="http://schemas.openxmlformats.org/officeDocument/2006/relationships/image" Target="../media/image35.gif"/><Relationship Id="rId5" Type="http://schemas.openxmlformats.org/officeDocument/2006/relationships/image" Target="../media/image21.png"/><Relationship Id="rId15" Type="http://schemas.openxmlformats.org/officeDocument/2006/relationships/slide" Target="slide11.xml"/><Relationship Id="rId10" Type="http://schemas.openxmlformats.org/officeDocument/2006/relationships/image" Target="../media/image34.gif"/><Relationship Id="rId4" Type="http://schemas.openxmlformats.org/officeDocument/2006/relationships/image" Target="../media/image30.gif"/><Relationship Id="rId9" Type="http://schemas.openxmlformats.org/officeDocument/2006/relationships/image" Target="../media/image33.png"/><Relationship Id="rId14" Type="http://schemas.openxmlformats.org/officeDocument/2006/relationships/image" Target="../media/image38.gif"/></Relationships>
</file>

<file path=ppt/slides/_rels/slide13.xml.rels><?xml version="1.0" encoding="UTF-8" standalone="yes"?>
<Relationships xmlns="http://schemas.openxmlformats.org/package/2006/relationships"><Relationship Id="rId8" Type="http://schemas.openxmlformats.org/officeDocument/2006/relationships/image" Target="../media/image32.gif"/><Relationship Id="rId13" Type="http://schemas.openxmlformats.org/officeDocument/2006/relationships/image" Target="../media/image37.gif"/><Relationship Id="rId3" Type="http://schemas.openxmlformats.org/officeDocument/2006/relationships/audio" Target="../media/audio4.wav"/><Relationship Id="rId7" Type="http://schemas.openxmlformats.org/officeDocument/2006/relationships/image" Target="../media/image31.jpeg"/><Relationship Id="rId12" Type="http://schemas.openxmlformats.org/officeDocument/2006/relationships/image" Target="../media/image36.gif"/><Relationship Id="rId2" Type="http://schemas.openxmlformats.org/officeDocument/2006/relationships/audio" Target="../media/audio1.wav"/><Relationship Id="rId16" Type="http://schemas.openxmlformats.org/officeDocument/2006/relationships/image" Target="../media/image40.jpeg"/><Relationship Id="rId1" Type="http://schemas.openxmlformats.org/officeDocument/2006/relationships/slideLayout" Target="../slideLayouts/slideLayout37.xml"/><Relationship Id="rId6" Type="http://schemas.openxmlformats.org/officeDocument/2006/relationships/image" Target="../media/image24.png"/><Relationship Id="rId11" Type="http://schemas.openxmlformats.org/officeDocument/2006/relationships/image" Target="../media/image35.gif"/><Relationship Id="rId5" Type="http://schemas.openxmlformats.org/officeDocument/2006/relationships/image" Target="../media/image23.png"/><Relationship Id="rId15" Type="http://schemas.openxmlformats.org/officeDocument/2006/relationships/slide" Target="slide11.xml"/><Relationship Id="rId10" Type="http://schemas.openxmlformats.org/officeDocument/2006/relationships/image" Target="../media/image34.gif"/><Relationship Id="rId4" Type="http://schemas.openxmlformats.org/officeDocument/2006/relationships/image" Target="../media/image30.gif"/><Relationship Id="rId9" Type="http://schemas.openxmlformats.org/officeDocument/2006/relationships/image" Target="../media/image33.png"/><Relationship Id="rId14" Type="http://schemas.openxmlformats.org/officeDocument/2006/relationships/image" Target="../media/image38.gif"/></Relationships>
</file>

<file path=ppt/slides/_rels/slide14.xml.rels><?xml version="1.0" encoding="UTF-8" standalone="yes"?>
<Relationships xmlns="http://schemas.openxmlformats.org/package/2006/relationships"><Relationship Id="rId8" Type="http://schemas.openxmlformats.org/officeDocument/2006/relationships/image" Target="../media/image32.gif"/><Relationship Id="rId13" Type="http://schemas.openxmlformats.org/officeDocument/2006/relationships/image" Target="../media/image37.gif"/><Relationship Id="rId3" Type="http://schemas.openxmlformats.org/officeDocument/2006/relationships/audio" Target="../media/audio4.wav"/><Relationship Id="rId7" Type="http://schemas.openxmlformats.org/officeDocument/2006/relationships/image" Target="../media/image31.jpeg"/><Relationship Id="rId12" Type="http://schemas.openxmlformats.org/officeDocument/2006/relationships/image" Target="../media/image42.gif"/><Relationship Id="rId2" Type="http://schemas.openxmlformats.org/officeDocument/2006/relationships/audio" Target="../media/audio1.wav"/><Relationship Id="rId16" Type="http://schemas.openxmlformats.org/officeDocument/2006/relationships/image" Target="../media/image43.jpeg"/><Relationship Id="rId1" Type="http://schemas.openxmlformats.org/officeDocument/2006/relationships/slideLayout" Target="../slideLayouts/slideLayout37.xml"/><Relationship Id="rId6" Type="http://schemas.openxmlformats.org/officeDocument/2006/relationships/image" Target="../media/image26.png"/><Relationship Id="rId11" Type="http://schemas.openxmlformats.org/officeDocument/2006/relationships/image" Target="../media/image35.gif"/><Relationship Id="rId5" Type="http://schemas.openxmlformats.org/officeDocument/2006/relationships/image" Target="../media/image25.png"/><Relationship Id="rId15" Type="http://schemas.openxmlformats.org/officeDocument/2006/relationships/slide" Target="slide11.xml"/><Relationship Id="rId10" Type="http://schemas.openxmlformats.org/officeDocument/2006/relationships/image" Target="../media/image34.gif"/><Relationship Id="rId4" Type="http://schemas.openxmlformats.org/officeDocument/2006/relationships/image" Target="../media/image30.gif"/><Relationship Id="rId9" Type="http://schemas.openxmlformats.org/officeDocument/2006/relationships/image" Target="../media/image41.png"/><Relationship Id="rId14" Type="http://schemas.openxmlformats.org/officeDocument/2006/relationships/image" Target="../media/image38.gif"/></Relationships>
</file>

<file path=ppt/slides/_rels/slide15.xml.rels><?xml version="1.0" encoding="UTF-8" standalone="yes"?>
<Relationships xmlns="http://schemas.openxmlformats.org/package/2006/relationships"><Relationship Id="rId8" Type="http://schemas.openxmlformats.org/officeDocument/2006/relationships/image" Target="../media/image32.gif"/><Relationship Id="rId13" Type="http://schemas.openxmlformats.org/officeDocument/2006/relationships/image" Target="../media/image37.gif"/><Relationship Id="rId3" Type="http://schemas.openxmlformats.org/officeDocument/2006/relationships/audio" Target="../media/audio4.wav"/><Relationship Id="rId7" Type="http://schemas.openxmlformats.org/officeDocument/2006/relationships/image" Target="../media/image31.jpeg"/><Relationship Id="rId12" Type="http://schemas.openxmlformats.org/officeDocument/2006/relationships/image" Target="../media/image36.gif"/><Relationship Id="rId2" Type="http://schemas.openxmlformats.org/officeDocument/2006/relationships/audio" Target="../media/audio1.wav"/><Relationship Id="rId16" Type="http://schemas.openxmlformats.org/officeDocument/2006/relationships/image" Target="../media/image44.jpeg"/><Relationship Id="rId1" Type="http://schemas.openxmlformats.org/officeDocument/2006/relationships/slideLayout" Target="../slideLayouts/slideLayout37.xml"/><Relationship Id="rId6" Type="http://schemas.openxmlformats.org/officeDocument/2006/relationships/image" Target="../media/image28.png"/><Relationship Id="rId11" Type="http://schemas.openxmlformats.org/officeDocument/2006/relationships/image" Target="../media/image35.gif"/><Relationship Id="rId5" Type="http://schemas.openxmlformats.org/officeDocument/2006/relationships/image" Target="../media/image27.png"/><Relationship Id="rId15" Type="http://schemas.openxmlformats.org/officeDocument/2006/relationships/slide" Target="slide11.xml"/><Relationship Id="rId10" Type="http://schemas.openxmlformats.org/officeDocument/2006/relationships/image" Target="../media/image34.gif"/><Relationship Id="rId4" Type="http://schemas.openxmlformats.org/officeDocument/2006/relationships/image" Target="../media/image30.gif"/><Relationship Id="rId9" Type="http://schemas.openxmlformats.org/officeDocument/2006/relationships/image" Target="../media/image33.png"/><Relationship Id="rId14" Type="http://schemas.openxmlformats.org/officeDocument/2006/relationships/image" Target="../media/image38.gif"/></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37.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43.xml"/><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rot="1140000">
            <a:off x="1310640" y="2710815"/>
            <a:ext cx="311785" cy="229870"/>
          </a:xfrm>
          <a:prstGeom prst="rect">
            <a:avLst/>
          </a:prstGeom>
          <a:noFill/>
        </p:spPr>
        <p:txBody>
          <a:bodyPr wrap="square" rtlCol="0">
            <a:spAutoFit/>
          </a:bodyPr>
          <a:lstStyle/>
          <a:p>
            <a:r>
              <a:rPr lang="en-US" sz="900" b="1">
                <a:solidFill>
                  <a:schemeClr val="accent1"/>
                </a:solidFill>
                <a:effectLst>
                  <a:outerShdw blurRad="38100" dist="25400" dir="5400000" algn="ctr" rotWithShape="0">
                    <a:srgbClr val="6E747A">
                      <a:alpha val="43000"/>
                    </a:srgbClr>
                  </a:outerShdw>
                </a:effectLst>
              </a:rPr>
              <a:t>/</a:t>
            </a: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819400" y="1401445"/>
            <a:ext cx="611251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defRPr/>
              </a:pPr>
              <a:endParaRPr lang="zh-CN" altLang="en-US" sz="2400">
                <a:solidFill>
                  <a:srgbClr val="3992B5"/>
                </a:solidFill>
                <a:latin typeface="Calibri" panose="020F0502020204030204"/>
                <a:ea typeface="SimSun" panose="02010600030101010101" pitchFamily="2" charset="-122"/>
              </a:endParaRPr>
            </a:p>
          </p:txBody>
        </p:sp>
        <p:sp>
          <p:nvSpPr>
            <p:cNvPr id="19" name="TextBox 67"/>
            <p:cNvSpPr txBox="1"/>
            <p:nvPr/>
          </p:nvSpPr>
          <p:spPr>
            <a:xfrm>
              <a:off x="2534460" y="1556684"/>
              <a:ext cx="1052202" cy="991601"/>
            </a:xfrm>
            <a:prstGeom prst="rect">
              <a:avLst/>
            </a:prstGeom>
            <a:noFill/>
          </p:spPr>
          <p:txBody>
            <a:bodyPr wrap="square" rtlCol="0">
              <a:spAutoFit/>
            </a:bodyPr>
            <a:lstStyle/>
            <a:p>
              <a:pPr marL="0" lvl="1" defTabSz="1219200">
                <a:defRPr/>
              </a:pPr>
              <a:r>
                <a:rPr lang="en-US" altLang="zh-CN" sz="8000" spc="300" dirty="0">
                  <a:solidFill>
                    <a:srgbClr val="FFFFFF"/>
                  </a:solidFill>
                  <a:ea typeface="Microsoft YaHei" panose="020B0503020204020204" charset="-122"/>
                  <a:cs typeface="Arial Rounded MT Bold" panose="020F0704030504030204" charset="0"/>
                </a:rPr>
                <a:t>Tiết 4</a:t>
              </a:r>
              <a:endParaRPr lang="zh-CN" altLang="en-US" sz="8000" spc="300" dirty="0">
                <a:solidFill>
                  <a:srgbClr val="FFFFFF"/>
                </a:solidFill>
                <a:ea typeface="Microsoft YaHei" panose="020B0503020204020204" charset="-122"/>
                <a:cs typeface="Arial Rounded MT Bold" panose="020F070403050403020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cstate="print"/>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5960" y="1628872"/>
            <a:ext cx="7257415" cy="362839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9765" t="5074" r="12177" b="15106"/>
          <a:stretch>
            <a:fillRect/>
          </a:stretch>
        </p:blipFill>
        <p:spPr>
          <a:xfrm flipH="1">
            <a:off x="2497400" y="2420323"/>
            <a:ext cx="2983258" cy="2470902"/>
          </a:xfrm>
          <a:prstGeom prst="rect">
            <a:avLst/>
          </a:prstGeom>
        </p:spPr>
      </p:pic>
      <p:sp>
        <p:nvSpPr>
          <p:cNvPr id="5" name="Rectangle 4"/>
          <p:cNvSpPr/>
          <p:nvPr/>
        </p:nvSpPr>
        <p:spPr>
          <a:xfrm>
            <a:off x="6316394" y="3249633"/>
            <a:ext cx="3615397" cy="652141"/>
          </a:xfrm>
          <a:prstGeom prst="rect">
            <a:avLst/>
          </a:prstGeom>
          <a:noFill/>
        </p:spPr>
        <p:txBody>
          <a:bodyPr wrap="none" lIns="68580" tIns="34290" rIns="68580" bIns="34290">
            <a:prstTxWarp prst="textArchDown">
              <a:avLst/>
            </a:prstTxWarp>
            <a:spAutoFit/>
          </a:bodyPr>
          <a:lstStyle/>
          <a:p>
            <a:pPr algn="ctr"/>
            <a:r>
              <a:rPr lang="en-US" sz="5400" b="1" cap="none" spc="0" dirty="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rPr>
              <a:t>Nói và nghe</a:t>
            </a:r>
          </a:p>
        </p:txBody>
      </p:sp>
    </p:spTree>
  </p:cSld>
  <p:clrMapOvr>
    <a:masterClrMapping/>
  </p:clrMapOvr>
  <p:transition advClick="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EE5BD3-A0E2-B946-9545-6AB72FB5D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Tree>
    <p:extLst>
      <p:ext uri="{BB962C8B-B14F-4D97-AF65-F5344CB8AC3E}">
        <p14:creationId xmlns:p14="http://schemas.microsoft.com/office/powerpoint/2010/main" val="253227021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图片 73732" descr="PPT素材-12"/>
          <p:cNvPicPr>
            <a:picLocks noChangeAspect="1"/>
          </p:cNvPicPr>
          <p:nvPr/>
        </p:nvPicPr>
        <p:blipFill>
          <a:blip r:embed="rId4" cstate="print"/>
          <a:stretch>
            <a:fillRect/>
          </a:stretch>
        </p:blipFill>
        <p:spPr>
          <a:xfrm>
            <a:off x="406400" y="0"/>
            <a:ext cx="11303000" cy="7200900"/>
          </a:xfrm>
          <a:prstGeom prst="rect">
            <a:avLst/>
          </a:prstGeom>
          <a:noFill/>
          <a:ln w="9525">
            <a:noFill/>
          </a:ln>
        </p:spPr>
      </p:pic>
      <p:pic>
        <p:nvPicPr>
          <p:cNvPr id="73735" name="图片 73734" descr="PPT素材-18"/>
          <p:cNvPicPr>
            <a:picLocks noChangeAspect="1"/>
          </p:cNvPicPr>
          <p:nvPr/>
        </p:nvPicPr>
        <p:blipFill>
          <a:blip r:embed="rId5" cstate="print"/>
          <a:stretch>
            <a:fillRect/>
          </a:stretch>
        </p:blipFill>
        <p:spPr>
          <a:xfrm>
            <a:off x="8451850" y="3817938"/>
            <a:ext cx="3740150" cy="3206750"/>
          </a:xfrm>
          <a:prstGeom prst="rect">
            <a:avLst/>
          </a:prstGeom>
          <a:noFill/>
          <a:ln w="9525">
            <a:noFill/>
          </a:ln>
        </p:spPr>
      </p:pic>
      <p:sp>
        <p:nvSpPr>
          <p:cNvPr id="67588" name="Text Box 4"/>
          <p:cNvSpPr txBox="1"/>
          <p:nvPr/>
        </p:nvSpPr>
        <p:spPr>
          <a:xfrm>
            <a:off x="2743200" y="2921000"/>
            <a:ext cx="6604000" cy="1105535"/>
          </a:xfrm>
          <a:prstGeom prst="rect">
            <a:avLst/>
          </a:prstGeom>
          <a:noFill/>
          <a:ln w="9525">
            <a:noFill/>
          </a:ln>
        </p:spPr>
        <p:txBody>
          <a:bodyPr lIns="121917" tIns="60958" rIns="121917" bIns="60958">
            <a:spAutoFit/>
          </a:bodyPr>
          <a:lstStyle/>
          <a:p>
            <a:pPr marL="0" marR="0" lvl="0" indent="0" algn="ctr" defTabSz="1219200" rtl="0" eaLnBrk="1" fontAlgn="auto" latinLnBrk="0" hangingPunct="1">
              <a:lnSpc>
                <a:spcPct val="100000"/>
              </a:lnSpc>
              <a:spcBef>
                <a:spcPct val="50000"/>
              </a:spcBef>
              <a:spcAft>
                <a:spcPts val="0"/>
              </a:spcAft>
              <a:buClrTx/>
              <a:buSzTx/>
              <a:buFontTx/>
              <a:buNone/>
              <a:defRPr/>
            </a:pPr>
            <a:r>
              <a:rPr kumimoji="0" lang="en-US" altLang="en-US" sz="6400" b="0" i="0" u="none" strike="noStrike" kern="1200" cap="none" spc="0" normalizeH="0" baseline="0" noProof="0" dirty="0">
                <a:ln>
                  <a:noFill/>
                </a:ln>
                <a:solidFill>
                  <a:schemeClr val="accent5">
                    <a:lumMod val="75000"/>
                  </a:schemeClr>
                </a:solidFill>
                <a:effectLst/>
                <a:uLnTx/>
                <a:uFillTx/>
                <a:ea typeface="Arial" panose="020B0604020202020204" pitchFamily="34" charset="0"/>
                <a:cs typeface="Arial-Rounded" panose="020B0500000000000000" pitchFamily="34" charset="0"/>
              </a:rPr>
              <a:t>1.</a:t>
            </a:r>
            <a:r>
              <a:rPr kumimoji="0" lang="en-US" altLang="en-US" sz="6400" b="0" i="0" u="none" strike="noStrike" kern="1200" cap="none" spc="0" normalizeH="0" baseline="0" noProof="0" dirty="0">
                <a:ln>
                  <a:noFill/>
                </a:ln>
                <a:solidFill>
                  <a:prstClr val="black"/>
                </a:solidFill>
                <a:effectLst/>
                <a:uLnTx/>
                <a:uFillTx/>
                <a:ea typeface="Arial" panose="020B0604020202020204" pitchFamily="34" charset="0"/>
                <a:cs typeface="Arial-Rounded" panose="020B0500000000000000" pitchFamily="34" charset="0"/>
              </a:rPr>
              <a:t> Nghe kể chuyện</a:t>
            </a:r>
          </a:p>
        </p:txBody>
      </p:sp>
    </p:spTree>
  </p:cSld>
  <p:clrMapOvr>
    <a:masterClrMapping/>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733"/>
                                        </p:tgtEl>
                                        <p:attrNameLst>
                                          <p:attrName>style.visibility</p:attrName>
                                        </p:attrNameLst>
                                      </p:cBhvr>
                                      <p:to>
                                        <p:strVal val="visible"/>
                                      </p:to>
                                    </p:set>
                                    <p:anim calcmode="lin" valueType="num">
                                      <p:cBhvr>
                                        <p:cTn id="7" dur="500" fill="hold"/>
                                        <p:tgtEl>
                                          <p:spTgt spid="73733"/>
                                        </p:tgtEl>
                                        <p:attrNameLst>
                                          <p:attrName>ppt_w</p:attrName>
                                        </p:attrNameLst>
                                      </p:cBhvr>
                                      <p:tavLst>
                                        <p:tav tm="0">
                                          <p:val>
                                            <p:fltVal val="0"/>
                                          </p:val>
                                        </p:tav>
                                        <p:tav tm="100000">
                                          <p:val>
                                            <p:strVal val="#ppt_w"/>
                                          </p:val>
                                        </p:tav>
                                      </p:tavLst>
                                    </p:anim>
                                    <p:anim calcmode="lin" valueType="num">
                                      <p:cBhvr>
                                        <p:cTn id="8" dur="500" fill="hold"/>
                                        <p:tgtEl>
                                          <p:spTgt spid="73733"/>
                                        </p:tgtEl>
                                        <p:attrNameLst>
                                          <p:attrName>ppt_h</p:attrName>
                                        </p:attrNameLst>
                                      </p:cBhvr>
                                      <p:tavLst>
                                        <p:tav tm="0">
                                          <p:val>
                                            <p:fltVal val="0"/>
                                          </p:val>
                                        </p:tav>
                                        <p:tav tm="100000">
                                          <p:val>
                                            <p:strVal val="#ppt_h"/>
                                          </p:val>
                                        </p:tav>
                                      </p:tavLst>
                                    </p:anim>
                                    <p:animEffect transition="in" filter="fade">
                                      <p:cBhvr>
                                        <p:cTn id="9" dur="500"/>
                                        <p:tgtEl>
                                          <p:spTgt spid="73733"/>
                                        </p:tgtEl>
                                      </p:cBhvr>
                                    </p:animEffect>
                                  </p:childTnLst>
                                </p:cTn>
                              </p:par>
                            </p:childTnLst>
                          </p:cTn>
                        </p:par>
                        <p:par>
                          <p:cTn id="10" fill="hold">
                            <p:stCondLst>
                              <p:cond delay="500"/>
                            </p:stCondLst>
                            <p:childTnLst>
                              <p:par>
                                <p:cTn id="11" presetID="35" presetClass="entr" presetSubtype="0" fill="hold" nodeType="afterEffect">
                                  <p:stCondLst>
                                    <p:cond delay="0"/>
                                  </p:stCondLst>
                                  <p:childTnLst>
                                    <p:set>
                                      <p:cBhvr>
                                        <p:cTn id="12" dur="1" fill="hold">
                                          <p:stCondLst>
                                            <p:cond delay="0"/>
                                          </p:stCondLst>
                                        </p:cTn>
                                        <p:tgtEl>
                                          <p:spTgt spid="73735"/>
                                        </p:tgtEl>
                                        <p:attrNameLst>
                                          <p:attrName>style.visibility</p:attrName>
                                        </p:attrNameLst>
                                      </p:cBhvr>
                                      <p:to>
                                        <p:strVal val="visible"/>
                                      </p:to>
                                    </p:set>
                                    <p:animEffect transition="in" filter="fade">
                                      <p:cBhvr>
                                        <p:cTn id="13" dur="2000"/>
                                        <p:tgtEl>
                                          <p:spTgt spid="73735"/>
                                        </p:tgtEl>
                                      </p:cBhvr>
                                    </p:animEffect>
                                    <p:anim calcmode="lin" valueType="num">
                                      <p:cBhvr>
                                        <p:cTn id="14" dur="2000" fill="hold"/>
                                        <p:tgtEl>
                                          <p:spTgt spid="73735"/>
                                        </p:tgtEl>
                                        <p:attrNameLst>
                                          <p:attrName>style.rotation</p:attrName>
                                        </p:attrNameLst>
                                      </p:cBhvr>
                                      <p:tavLst>
                                        <p:tav tm="0">
                                          <p:val>
                                            <p:fltVal val="720"/>
                                          </p:val>
                                        </p:tav>
                                        <p:tav tm="100000">
                                          <p:val>
                                            <p:fltVal val="0"/>
                                          </p:val>
                                        </p:tav>
                                      </p:tavLst>
                                    </p:anim>
                                    <p:anim calcmode="lin" valueType="num">
                                      <p:cBhvr>
                                        <p:cTn id="15" dur="2000" fill="hold"/>
                                        <p:tgtEl>
                                          <p:spTgt spid="73735"/>
                                        </p:tgtEl>
                                        <p:attrNameLst>
                                          <p:attrName>ppt_h</p:attrName>
                                        </p:attrNameLst>
                                      </p:cBhvr>
                                      <p:tavLst>
                                        <p:tav tm="0">
                                          <p:val>
                                            <p:fltVal val="0"/>
                                          </p:val>
                                        </p:tav>
                                        <p:tav tm="100000">
                                          <p:val>
                                            <p:strVal val="#ppt_h"/>
                                          </p:val>
                                        </p:tav>
                                      </p:tavLst>
                                    </p:anim>
                                    <p:anim calcmode="lin" valueType="num">
                                      <p:cBhvr>
                                        <p:cTn id="16" dur="2000" fill="hold"/>
                                        <p:tgtEl>
                                          <p:spTgt spid="7373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playback.mp4">
            <a:hlinkClick r:id="" action="ppaction://media"/>
          </p:cNvPr>
          <p:cNvPicPr>
            <a:picLocks noRot="1" noChangeAspect="1"/>
          </p:cNvPicPr>
          <p:nvPr>
            <a:videoFile r:link="rId1"/>
          </p:nvPr>
        </p:nvPicPr>
        <p:blipFill>
          <a:blip r:embed="rId3" cstate="print"/>
          <a:stretch>
            <a:fillRect/>
          </a:stretch>
        </p:blipFill>
        <p:spPr>
          <a:xfrm>
            <a:off x="1266092" y="590843"/>
            <a:ext cx="10114671" cy="585216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2" name="Content Placeholder 1" descr="Capture"/>
          <p:cNvPicPr>
            <a:picLocks noGrp="1" noChangeAspect="1"/>
          </p:cNvPicPr>
          <p:nvPr>
            <p:ph idx="1"/>
          </p:nvPr>
        </p:nvPicPr>
        <p:blipFill>
          <a:blip r:embed="rId3" cstate="print"/>
          <a:stretch>
            <a:fillRect/>
          </a:stretch>
        </p:blipFill>
        <p:spPr>
          <a:xfrm>
            <a:off x="1908175" y="365125"/>
            <a:ext cx="8740775" cy="61258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stretch>
            <a:fillRect/>
          </a:stretch>
        </p:blipFill>
        <p:spPr>
          <a:xfrm>
            <a:off x="1600200" y="152400"/>
            <a:ext cx="9133840" cy="62579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图片 73732" descr="PPT素材-12"/>
          <p:cNvPicPr>
            <a:picLocks noChangeAspect="1"/>
          </p:cNvPicPr>
          <p:nvPr/>
        </p:nvPicPr>
        <p:blipFill>
          <a:blip r:embed="rId4" cstate="print"/>
          <a:stretch>
            <a:fillRect/>
          </a:stretch>
        </p:blipFill>
        <p:spPr>
          <a:xfrm>
            <a:off x="406400" y="0"/>
            <a:ext cx="11303000" cy="7200900"/>
          </a:xfrm>
          <a:prstGeom prst="rect">
            <a:avLst/>
          </a:prstGeom>
          <a:noFill/>
          <a:ln w="9525">
            <a:noFill/>
          </a:ln>
        </p:spPr>
      </p:pic>
      <p:pic>
        <p:nvPicPr>
          <p:cNvPr id="73735" name="图片 73734" descr="PPT素材-18"/>
          <p:cNvPicPr>
            <a:picLocks noChangeAspect="1"/>
          </p:cNvPicPr>
          <p:nvPr/>
        </p:nvPicPr>
        <p:blipFill>
          <a:blip r:embed="rId5" cstate="print"/>
          <a:stretch>
            <a:fillRect/>
          </a:stretch>
        </p:blipFill>
        <p:spPr>
          <a:xfrm>
            <a:off x="8451850" y="3817938"/>
            <a:ext cx="3740150" cy="3206750"/>
          </a:xfrm>
          <a:prstGeom prst="rect">
            <a:avLst/>
          </a:prstGeom>
          <a:noFill/>
          <a:ln w="9525">
            <a:noFill/>
          </a:ln>
        </p:spPr>
      </p:pic>
      <p:sp>
        <p:nvSpPr>
          <p:cNvPr id="67588" name="Text Box 4"/>
          <p:cNvSpPr txBox="1"/>
          <p:nvPr/>
        </p:nvSpPr>
        <p:spPr>
          <a:xfrm>
            <a:off x="1899138" y="2935068"/>
            <a:ext cx="8215532" cy="1969766"/>
          </a:xfrm>
          <a:prstGeom prst="rect">
            <a:avLst/>
          </a:prstGeom>
          <a:noFill/>
          <a:ln w="9525">
            <a:noFill/>
          </a:ln>
        </p:spPr>
        <p:txBody>
          <a:bodyPr wrap="square" lIns="121917" tIns="60958" rIns="121917" bIns="60958">
            <a:spAutoFit/>
          </a:bodyPr>
          <a:lstStyle/>
          <a:p>
            <a:pPr marL="0" marR="0" lvl="0" indent="0" algn="ctr" defTabSz="1219200" rtl="0" eaLnBrk="1" fontAlgn="auto" latinLnBrk="0" hangingPunct="1">
              <a:lnSpc>
                <a:spcPct val="100000"/>
              </a:lnSpc>
              <a:spcBef>
                <a:spcPct val="50000"/>
              </a:spcBef>
              <a:spcAft>
                <a:spcPts val="0"/>
              </a:spcAft>
              <a:buClrTx/>
              <a:buSzTx/>
              <a:buFontTx/>
              <a:buNone/>
              <a:defRPr/>
            </a:pPr>
            <a:r>
              <a:rPr kumimoji="0" lang="en-US" altLang="en-US" sz="6000" b="0" i="0" u="none" strike="noStrike" kern="1200" cap="none" spc="0" normalizeH="0" baseline="0" noProof="0" dirty="0">
                <a:ln>
                  <a:noFill/>
                </a:ln>
                <a:solidFill>
                  <a:srgbClr val="002060"/>
                </a:solidFill>
                <a:effectLst/>
                <a:uLnTx/>
                <a:uFillTx/>
                <a:ea typeface="Arial" panose="020B0604020202020204" pitchFamily="34" charset="0"/>
                <a:cs typeface="Arial-Rounded" panose="020B0500000000000000" pitchFamily="34" charset="0"/>
              </a:rPr>
              <a:t>2. </a:t>
            </a:r>
            <a:r>
              <a:rPr kumimoji="0" lang="en-US" altLang="en-US" sz="6000" b="0" i="0" u="none" strike="noStrike" kern="1200" cap="none" spc="0" normalizeH="0" baseline="0" noProof="0" dirty="0">
                <a:ln>
                  <a:noFill/>
                </a:ln>
                <a:solidFill>
                  <a:prstClr val="black"/>
                </a:solidFill>
                <a:effectLst/>
                <a:uLnTx/>
                <a:uFillTx/>
                <a:ea typeface="Arial" panose="020B0604020202020204" pitchFamily="34" charset="0"/>
                <a:cs typeface="Arial-Rounded" panose="020B0500000000000000" pitchFamily="34" charset="0"/>
              </a:rPr>
              <a:t>Chọn</a:t>
            </a:r>
            <a:r>
              <a:rPr kumimoji="0" lang="en-US" altLang="en-US" sz="6000" b="0" i="0" u="none" strike="noStrike" kern="1200" cap="none" spc="0" normalizeH="0" noProof="0" dirty="0">
                <a:ln>
                  <a:noFill/>
                </a:ln>
                <a:solidFill>
                  <a:prstClr val="black"/>
                </a:solidFill>
                <a:effectLst/>
                <a:uLnTx/>
                <a:uFillTx/>
                <a:ea typeface="Arial" panose="020B0604020202020204" pitchFamily="34" charset="0"/>
                <a:cs typeface="Arial-Rounded" panose="020B0500000000000000" pitchFamily="34" charset="0"/>
              </a:rPr>
              <a:t> </a:t>
            </a:r>
            <a:r>
              <a:rPr kumimoji="0" lang="en-US" altLang="en-US" sz="6000" b="0" i="0" u="none" strike="noStrike" kern="1200" cap="none" spc="0" normalizeH="0" baseline="0" noProof="0" dirty="0">
                <a:ln>
                  <a:noFill/>
                </a:ln>
                <a:solidFill>
                  <a:prstClr val="black"/>
                </a:solidFill>
                <a:effectLst/>
                <a:uLnTx/>
                <a:uFillTx/>
                <a:ea typeface="Arial" panose="020B0604020202020204" pitchFamily="34" charset="0"/>
                <a:cs typeface="Arial-Rounded" panose="020B0500000000000000" pitchFamily="34" charset="0"/>
              </a:rPr>
              <a:t>kể 1 – 2 đoạn của</a:t>
            </a:r>
            <a:r>
              <a:rPr kumimoji="0" lang="en-US" altLang="en-US" sz="6000" b="0" i="0" u="none" strike="noStrike" kern="1200" cap="none" spc="0" normalizeH="0" noProof="0" dirty="0">
                <a:ln>
                  <a:noFill/>
                </a:ln>
                <a:solidFill>
                  <a:prstClr val="black"/>
                </a:solidFill>
                <a:effectLst/>
                <a:uLnTx/>
                <a:uFillTx/>
                <a:ea typeface="Arial" panose="020B0604020202020204" pitchFamily="34" charset="0"/>
                <a:cs typeface="Arial-Rounded" panose="020B0500000000000000" pitchFamily="34" charset="0"/>
              </a:rPr>
              <a:t> câu </a:t>
            </a:r>
            <a:r>
              <a:rPr kumimoji="0" lang="en-US" altLang="en-US" sz="6000" b="0" i="0" u="none" strike="noStrike" kern="1200" cap="none" spc="0" normalizeH="0" baseline="0" noProof="0" dirty="0">
                <a:ln>
                  <a:noFill/>
                </a:ln>
                <a:solidFill>
                  <a:prstClr val="black"/>
                </a:solidFill>
                <a:effectLst/>
                <a:uLnTx/>
                <a:uFillTx/>
                <a:ea typeface="Arial" panose="020B0604020202020204" pitchFamily="34" charset="0"/>
                <a:cs typeface="Arial-Rounded" panose="020B0500000000000000" pitchFamily="34" charset="0"/>
              </a:rPr>
              <a:t>chuyện theo tranh</a:t>
            </a:r>
          </a:p>
        </p:txBody>
      </p:sp>
    </p:spTree>
  </p:cSld>
  <p:clrMapOvr>
    <a:masterClrMapping/>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733"/>
                                        </p:tgtEl>
                                        <p:attrNameLst>
                                          <p:attrName>style.visibility</p:attrName>
                                        </p:attrNameLst>
                                      </p:cBhvr>
                                      <p:to>
                                        <p:strVal val="visible"/>
                                      </p:to>
                                    </p:set>
                                    <p:anim calcmode="lin" valueType="num">
                                      <p:cBhvr>
                                        <p:cTn id="7" dur="500" fill="hold"/>
                                        <p:tgtEl>
                                          <p:spTgt spid="73733"/>
                                        </p:tgtEl>
                                        <p:attrNameLst>
                                          <p:attrName>ppt_w</p:attrName>
                                        </p:attrNameLst>
                                      </p:cBhvr>
                                      <p:tavLst>
                                        <p:tav tm="0">
                                          <p:val>
                                            <p:fltVal val="0"/>
                                          </p:val>
                                        </p:tav>
                                        <p:tav tm="100000">
                                          <p:val>
                                            <p:strVal val="#ppt_w"/>
                                          </p:val>
                                        </p:tav>
                                      </p:tavLst>
                                    </p:anim>
                                    <p:anim calcmode="lin" valueType="num">
                                      <p:cBhvr>
                                        <p:cTn id="8" dur="500" fill="hold"/>
                                        <p:tgtEl>
                                          <p:spTgt spid="73733"/>
                                        </p:tgtEl>
                                        <p:attrNameLst>
                                          <p:attrName>ppt_h</p:attrName>
                                        </p:attrNameLst>
                                      </p:cBhvr>
                                      <p:tavLst>
                                        <p:tav tm="0">
                                          <p:val>
                                            <p:fltVal val="0"/>
                                          </p:val>
                                        </p:tav>
                                        <p:tav tm="100000">
                                          <p:val>
                                            <p:strVal val="#ppt_h"/>
                                          </p:val>
                                        </p:tav>
                                      </p:tavLst>
                                    </p:anim>
                                    <p:animEffect transition="in" filter="fade">
                                      <p:cBhvr>
                                        <p:cTn id="9" dur="500"/>
                                        <p:tgtEl>
                                          <p:spTgt spid="73733"/>
                                        </p:tgtEl>
                                      </p:cBhvr>
                                    </p:animEffect>
                                  </p:childTnLst>
                                </p:cTn>
                              </p:par>
                            </p:childTnLst>
                          </p:cTn>
                        </p:par>
                        <p:par>
                          <p:cTn id="10" fill="hold">
                            <p:stCondLst>
                              <p:cond delay="500"/>
                            </p:stCondLst>
                            <p:childTnLst>
                              <p:par>
                                <p:cTn id="11" presetID="35" presetClass="entr" presetSubtype="0" fill="hold" nodeType="afterEffect">
                                  <p:stCondLst>
                                    <p:cond delay="0"/>
                                  </p:stCondLst>
                                  <p:childTnLst>
                                    <p:set>
                                      <p:cBhvr>
                                        <p:cTn id="12" dur="1" fill="hold">
                                          <p:stCondLst>
                                            <p:cond delay="0"/>
                                          </p:stCondLst>
                                        </p:cTn>
                                        <p:tgtEl>
                                          <p:spTgt spid="73735"/>
                                        </p:tgtEl>
                                        <p:attrNameLst>
                                          <p:attrName>style.visibility</p:attrName>
                                        </p:attrNameLst>
                                      </p:cBhvr>
                                      <p:to>
                                        <p:strVal val="visible"/>
                                      </p:to>
                                    </p:set>
                                    <p:animEffect transition="in" filter="fade">
                                      <p:cBhvr>
                                        <p:cTn id="13" dur="2000"/>
                                        <p:tgtEl>
                                          <p:spTgt spid="73735"/>
                                        </p:tgtEl>
                                      </p:cBhvr>
                                    </p:animEffect>
                                    <p:anim calcmode="lin" valueType="num">
                                      <p:cBhvr>
                                        <p:cTn id="14" dur="2000" fill="hold"/>
                                        <p:tgtEl>
                                          <p:spTgt spid="73735"/>
                                        </p:tgtEl>
                                        <p:attrNameLst>
                                          <p:attrName>style.rotation</p:attrName>
                                        </p:attrNameLst>
                                      </p:cBhvr>
                                      <p:tavLst>
                                        <p:tav tm="0">
                                          <p:val>
                                            <p:fltVal val="720"/>
                                          </p:val>
                                        </p:tav>
                                        <p:tav tm="100000">
                                          <p:val>
                                            <p:fltVal val="0"/>
                                          </p:val>
                                        </p:tav>
                                      </p:tavLst>
                                    </p:anim>
                                    <p:anim calcmode="lin" valueType="num">
                                      <p:cBhvr>
                                        <p:cTn id="15" dur="2000" fill="hold"/>
                                        <p:tgtEl>
                                          <p:spTgt spid="73735"/>
                                        </p:tgtEl>
                                        <p:attrNameLst>
                                          <p:attrName>ppt_h</p:attrName>
                                        </p:attrNameLst>
                                      </p:cBhvr>
                                      <p:tavLst>
                                        <p:tav tm="0">
                                          <p:val>
                                            <p:fltVal val="0"/>
                                          </p:val>
                                        </p:tav>
                                        <p:tav tm="100000">
                                          <p:val>
                                            <p:strVal val="#ppt_h"/>
                                          </p:val>
                                        </p:tav>
                                      </p:tavLst>
                                    </p:anim>
                                    <p:anim calcmode="lin" valueType="num">
                                      <p:cBhvr>
                                        <p:cTn id="16" dur="2000" fill="hold"/>
                                        <p:tgtEl>
                                          <p:spTgt spid="7373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图片 8196" descr="20"/>
          <p:cNvPicPr>
            <a:picLocks noChangeAspect="1"/>
          </p:cNvPicPr>
          <p:nvPr/>
        </p:nvPicPr>
        <p:blipFill>
          <a:blip r:embed="rId4" cstate="print"/>
          <a:stretch>
            <a:fillRect/>
          </a:stretch>
        </p:blipFill>
        <p:spPr>
          <a:xfrm>
            <a:off x="0" y="160867"/>
            <a:ext cx="11432117" cy="6697133"/>
          </a:xfrm>
          <a:prstGeom prst="rect">
            <a:avLst/>
          </a:prstGeom>
          <a:noFill/>
          <a:ln w="9525">
            <a:noFill/>
          </a:ln>
        </p:spPr>
      </p:pic>
      <p:sp>
        <p:nvSpPr>
          <p:cNvPr id="8198" name="文本框 8197"/>
          <p:cNvSpPr txBox="1"/>
          <p:nvPr/>
        </p:nvSpPr>
        <p:spPr>
          <a:xfrm>
            <a:off x="5283200" y="2514600"/>
            <a:ext cx="5181600" cy="1790545"/>
          </a:xfrm>
          <a:prstGeom prst="rect">
            <a:avLst/>
          </a:prstGeom>
          <a:noFill/>
          <a:ln w="9525">
            <a:noFill/>
          </a:ln>
        </p:spPr>
        <p:txBody>
          <a:bodyPr lIns="66349" tIns="33174" rIns="66349" bIns="33174">
            <a:spAutoFit/>
          </a:bodyPr>
          <a:lstStyle/>
          <a:p>
            <a:pPr marL="0" marR="0" lvl="0" indent="0" algn="ctr" defTabSz="815975" rtl="0" eaLnBrk="1" fontAlgn="auto" latinLnBrk="0" hangingPunct="1">
              <a:lnSpc>
                <a:spcPct val="100000"/>
              </a:lnSpc>
              <a:spcBef>
                <a:spcPct val="50000"/>
              </a:spcBef>
              <a:spcAft>
                <a:spcPts val="0"/>
              </a:spcAft>
              <a:buClrTx/>
              <a:buSzTx/>
              <a:buFontTx/>
              <a:buNone/>
              <a:defRPr/>
            </a:pPr>
            <a:r>
              <a:rPr kumimoji="0" lang="en-US" altLang="zh-CN" sz="3200" b="0" i="0" u="none" strike="noStrike" kern="1200" cap="none" spc="0" normalizeH="0" baseline="0" noProof="0" dirty="0">
                <a:ln>
                  <a:noFill/>
                </a:ln>
                <a:solidFill>
                  <a:prstClr val="black"/>
                </a:solidFill>
                <a:effectLst/>
                <a:uLnTx/>
                <a:uFillTx/>
                <a:ea typeface="SimSun" panose="02010600030101010101" pitchFamily="2" charset="-122"/>
                <a:cs typeface="Arial-Rounded" panose="020B0500000000000000" pitchFamily="34" charset="0"/>
              </a:rPr>
              <a:t>Trả lời câu hỏi kể chuyện theo tranh qua trò chơi </a:t>
            </a:r>
          </a:p>
          <a:p>
            <a:pPr marL="0" marR="0" lvl="0" indent="0" algn="ctr" defTabSz="815975" rtl="0" eaLnBrk="1" fontAlgn="auto" latinLnBrk="0" hangingPunct="1">
              <a:lnSpc>
                <a:spcPct val="100000"/>
              </a:lnSpc>
              <a:spcBef>
                <a:spcPct val="50000"/>
              </a:spcBef>
              <a:spcAft>
                <a:spcPts val="0"/>
              </a:spcAft>
              <a:buClrTx/>
              <a:buSzTx/>
              <a:buFontTx/>
              <a:buNone/>
              <a:defRPr/>
            </a:pPr>
            <a:r>
              <a:rPr kumimoji="0" lang="en-US" altLang="zh-CN" sz="3200" b="0" i="0" u="none" strike="noStrike" kern="1200" cap="none" spc="0" normalizeH="0" baseline="0" noProof="0" dirty="0">
                <a:ln>
                  <a:noFill/>
                </a:ln>
                <a:solidFill>
                  <a:srgbClr val="FF0000"/>
                </a:solidFill>
                <a:effectLst/>
                <a:uLnTx/>
                <a:uFillTx/>
                <a:ea typeface="SimSun" panose="02010600030101010101" pitchFamily="2" charset="-122"/>
                <a:cs typeface="Arial-Rounded" panose="020B0500000000000000" pitchFamily="34" charset="0"/>
              </a:rPr>
              <a:t>“Hộp quà bí ẩn”</a:t>
            </a:r>
          </a:p>
        </p:txBody>
      </p:sp>
      <p:sp>
        <p:nvSpPr>
          <p:cNvPr id="8200" name="文本框 8199"/>
          <p:cNvSpPr txBox="1"/>
          <p:nvPr/>
        </p:nvSpPr>
        <p:spPr>
          <a:xfrm>
            <a:off x="406400" y="2209800"/>
            <a:ext cx="3352800" cy="640715"/>
          </a:xfrm>
          <a:prstGeom prst="rect">
            <a:avLst/>
          </a:prstGeom>
          <a:noFill/>
          <a:ln w="9525">
            <a:noFill/>
          </a:ln>
        </p:spPr>
        <p:txBody>
          <a:bodyPr lIns="66349" tIns="33174" rIns="66349" bIns="33174">
            <a:spAutoFit/>
          </a:bodyPr>
          <a:lstStyle/>
          <a:p>
            <a:pPr marL="0" marR="0" lvl="0" indent="0" algn="ctr" defTabSz="815975" rtl="0" eaLnBrk="1" fontAlgn="auto" latinLnBrk="0" hangingPunct="1">
              <a:lnSpc>
                <a:spcPct val="100000"/>
              </a:lnSpc>
              <a:spcBef>
                <a:spcPct val="50000"/>
              </a:spcBef>
              <a:spcAft>
                <a:spcPts val="0"/>
              </a:spcAft>
              <a:buClrTx/>
              <a:buSzTx/>
              <a:buFontTx/>
              <a:buNone/>
              <a:defRPr/>
            </a:pPr>
            <a:r>
              <a:rPr kumimoji="0" lang="en-US" altLang="zh-CN" sz="3735" b="0" i="0" u="none" strike="noStrike" kern="1200" cap="none" spc="0" normalizeH="0" baseline="0" noProof="0" dirty="0">
                <a:ln>
                  <a:noFill/>
                </a:ln>
                <a:solidFill>
                  <a:prstClr val="black"/>
                </a:solidFill>
                <a:effectLst/>
                <a:uLnTx/>
                <a:uFillTx/>
                <a:ea typeface="SimSun" panose="02010600030101010101" pitchFamily="2" charset="-122"/>
                <a:cs typeface="Arial-Rounded" panose="020B0500000000000000" pitchFamily="34" charset="0"/>
              </a:rPr>
              <a:t>Cùng bạn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p:cTn id="7" dur="1000" fill="hold"/>
                                        <p:tgtEl>
                                          <p:spTgt spid="8197"/>
                                        </p:tgtEl>
                                        <p:attrNameLst>
                                          <p:attrName>ppt_w</p:attrName>
                                        </p:attrNameLst>
                                      </p:cBhvr>
                                      <p:tavLst>
                                        <p:tav tm="0">
                                          <p:val>
                                            <p:fltVal val="0"/>
                                          </p:val>
                                        </p:tav>
                                        <p:tav tm="100000">
                                          <p:val>
                                            <p:strVal val="#ppt_w"/>
                                          </p:val>
                                        </p:tav>
                                      </p:tavLst>
                                    </p:anim>
                                    <p:anim calcmode="lin" valueType="num">
                                      <p:cBhvr>
                                        <p:cTn id="8" dur="1000" fill="hold"/>
                                        <p:tgtEl>
                                          <p:spTgt spid="8197"/>
                                        </p:tgtEl>
                                        <p:attrNameLst>
                                          <p:attrName>ppt_h</p:attrName>
                                        </p:attrNameLst>
                                      </p:cBhvr>
                                      <p:tavLst>
                                        <p:tav tm="0">
                                          <p:val>
                                            <p:fltVal val="0"/>
                                          </p:val>
                                        </p:tav>
                                        <p:tav tm="100000">
                                          <p:val>
                                            <p:strVal val="#ppt_h"/>
                                          </p:val>
                                        </p:tav>
                                      </p:tavLst>
                                    </p:anim>
                                    <p:anim calcmode="lin" valueType="num">
                                      <p:cBhvr>
                                        <p:cTn id="9" dur="1000" fill="hold"/>
                                        <p:tgtEl>
                                          <p:spTgt spid="819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cashreg.wav"/>
                                        </p:tgtEl>
                                      </p:cMediaNode>
                                    </p:audio>
                                  </p:sub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8200">
                                            <p:txEl>
                                              <p:pRg st="0" end="0"/>
                                            </p:txEl>
                                          </p:spTgt>
                                        </p:tgtEl>
                                        <p:attrNameLst>
                                          <p:attrName>style.visibility</p:attrName>
                                        </p:attrNameLst>
                                      </p:cBhvr>
                                      <p:to>
                                        <p:strVal val="visible"/>
                                      </p:to>
                                    </p:set>
                                    <p:anim calcmode="discrete" valueType="clr">
                                      <p:cBhvr override="childStyle">
                                        <p:cTn id="14" dur="80"/>
                                        <p:tgtEl>
                                          <p:spTgt spid="820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8200">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8200">
                                            <p:txEl>
                                              <p:pRg st="0" end="0"/>
                                            </p:txEl>
                                          </p:spTgt>
                                        </p:tgtEl>
                                        <p:attrNameLst>
                                          <p:attrName>fill.type</p:attrName>
                                        </p:attrNameLst>
                                      </p:cBhvr>
                                      <p:to>
                                        <p:strVal val="solid"/>
                                      </p:to>
                                    </p:set>
                                  </p:childTnLst>
                                </p:cTn>
                              </p:par>
                            </p:childTnLst>
                          </p:cTn>
                        </p:par>
                        <p:par>
                          <p:cTn id="17" fill="hold">
                            <p:stCondLst>
                              <p:cond delay="132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8198">
                                            <p:txEl>
                                              <p:pRg st="0" end="0"/>
                                            </p:txEl>
                                          </p:spTgt>
                                        </p:tgtEl>
                                        <p:attrNameLst>
                                          <p:attrName>style.visibility</p:attrName>
                                        </p:attrNameLst>
                                      </p:cBhvr>
                                      <p:to>
                                        <p:strVal val="visible"/>
                                      </p:to>
                                    </p:set>
                                    <p:anim calcmode="discrete" valueType="clr">
                                      <p:cBhvr override="childStyle">
                                        <p:cTn id="20" dur="80"/>
                                        <p:tgtEl>
                                          <p:spTgt spid="819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8198">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8198">
                                            <p:txEl>
                                              <p:pRg st="0" end="0"/>
                                            </p:txEl>
                                          </p:spTgt>
                                        </p:tgtEl>
                                        <p:attrNameLst>
                                          <p:attrName>fill.type</p:attrName>
                                        </p:attrNameLst>
                                      </p:cBhvr>
                                      <p:to>
                                        <p:strVal val="solid"/>
                                      </p:to>
                                    </p:set>
                                  </p:childTnLst>
                                </p:cTn>
                              </p:par>
                            </p:childTnLst>
                          </p:cTn>
                        </p:par>
                        <p:par>
                          <p:cTn id="23" fill="hold">
                            <p:stCondLst>
                              <p:cond delay="292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8198">
                                            <p:txEl>
                                              <p:pRg st="1" end="1"/>
                                            </p:txEl>
                                          </p:spTgt>
                                        </p:tgtEl>
                                        <p:attrNameLst>
                                          <p:attrName>style.visibility</p:attrName>
                                        </p:attrNameLst>
                                      </p:cBhvr>
                                      <p:to>
                                        <p:strVal val="visible"/>
                                      </p:to>
                                    </p:set>
                                    <p:anim calcmode="discrete" valueType="clr">
                                      <p:cBhvr override="childStyle">
                                        <p:cTn id="26" dur="80"/>
                                        <p:tgtEl>
                                          <p:spTgt spid="8198">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8198">
                                            <p:txEl>
                                              <p:pRg st="1" end="1"/>
                                            </p:txEl>
                                          </p:spTgt>
                                        </p:tgtEl>
                                        <p:attrNameLst>
                                          <p:attrName>fillcolor</p:attrName>
                                        </p:attrNameLst>
                                      </p:cBhvr>
                                      <p:tavLst>
                                        <p:tav tm="0">
                                          <p:val>
                                            <p:clrVal>
                                              <a:schemeClr val="accent2"/>
                                            </p:clrVal>
                                          </p:val>
                                        </p:tav>
                                        <p:tav tm="50000">
                                          <p:val>
                                            <p:clrVal>
                                              <a:schemeClr val="hlink"/>
                                            </p:clrVal>
                                          </p:val>
                                        </p:tav>
                                      </p:tavLst>
                                    </p:anim>
                                    <p:set>
                                      <p:cBhvr>
                                        <p:cTn id="28" dur="80"/>
                                        <p:tgtEl>
                                          <p:spTgt spid="8198">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allAtOnce"/>
      <p:bldP spid="8200"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0"/>
          <p:cNvSpPr/>
          <p:nvPr/>
        </p:nvSpPr>
        <p:spPr>
          <a:xfrm>
            <a:off x="0" y="1839384"/>
            <a:ext cx="12192000" cy="1143000"/>
          </a:xfrm>
          <a:prstGeom prst="rect">
            <a:avLst/>
          </a:prstGeom>
          <a:blipFill rotWithShape="1">
            <a:blip r:embed="rId3"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Calibri" panose="020F0502020204030204" charset="0"/>
              <a:ea typeface="+mn-ea"/>
              <a:cs typeface="+mn-cs"/>
            </a:endParaRPr>
          </a:p>
        </p:txBody>
      </p:sp>
      <p:sp>
        <p:nvSpPr>
          <p:cNvPr id="23555" name="Rectangle 29"/>
          <p:cNvSpPr/>
          <p:nvPr/>
        </p:nvSpPr>
        <p:spPr>
          <a:xfrm>
            <a:off x="0" y="5156200"/>
            <a:ext cx="12192000" cy="1140884"/>
          </a:xfrm>
          <a:prstGeom prst="rect">
            <a:avLst/>
          </a:prstGeom>
          <a:blipFill rotWithShape="1">
            <a:blip r:embed="rId3"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Calibri" panose="020F0502020204030204" charset="0"/>
              <a:ea typeface="+mn-ea"/>
              <a:cs typeface="+mn-cs"/>
            </a:endParaRPr>
          </a:p>
        </p:txBody>
      </p:sp>
      <p:pic>
        <p:nvPicPr>
          <p:cNvPr id="8" name="Picture 7">
            <a:hlinkClick r:id="rId4" action="ppaction://hlinksldjump">
              <a:snd r:embed="rId5" name="chimes.wav"/>
            </a:hlinkClick>
          </p:cNvPr>
          <p:cNvPicPr>
            <a:picLocks noChangeAspect="1"/>
          </p:cNvPicPr>
          <p:nvPr/>
        </p:nvPicPr>
        <p:blipFill>
          <a:blip r:embed="rId6" cstate="print"/>
          <a:stretch>
            <a:fillRect/>
          </a:stretch>
        </p:blipFill>
        <p:spPr>
          <a:xfrm>
            <a:off x="410845" y="889000"/>
            <a:ext cx="1968500" cy="1744133"/>
          </a:xfrm>
          <a:prstGeom prst="rect">
            <a:avLst/>
          </a:prstGeom>
          <a:noFill/>
          <a:ln w="9525">
            <a:noFill/>
          </a:ln>
        </p:spPr>
      </p:pic>
      <p:pic>
        <p:nvPicPr>
          <p:cNvPr id="9" name="Picture 8"/>
          <p:cNvPicPr>
            <a:picLocks noChangeAspect="1"/>
          </p:cNvPicPr>
          <p:nvPr/>
        </p:nvPicPr>
        <p:blipFill>
          <a:blip r:embed="rId7" cstate="print"/>
          <a:stretch>
            <a:fillRect/>
          </a:stretch>
        </p:blipFill>
        <p:spPr>
          <a:xfrm>
            <a:off x="410633" y="419100"/>
            <a:ext cx="2059517" cy="1382184"/>
          </a:xfrm>
          <a:prstGeom prst="rect">
            <a:avLst/>
          </a:prstGeom>
          <a:noFill/>
          <a:ln w="9525">
            <a:noFill/>
          </a:ln>
        </p:spPr>
      </p:pic>
      <p:pic>
        <p:nvPicPr>
          <p:cNvPr id="10" name="Picture 9">
            <a:hlinkClick r:id="rId8" action="ppaction://hlinksldjump">
              <a:snd r:embed="rId5" name="chimes.wav"/>
            </a:hlinkClick>
          </p:cNvPr>
          <p:cNvPicPr>
            <a:picLocks noChangeAspect="1"/>
          </p:cNvPicPr>
          <p:nvPr/>
        </p:nvPicPr>
        <p:blipFill>
          <a:blip r:embed="rId9" cstate="print"/>
          <a:stretch>
            <a:fillRect/>
          </a:stretch>
        </p:blipFill>
        <p:spPr>
          <a:xfrm>
            <a:off x="2734733" y="931333"/>
            <a:ext cx="1968500" cy="1744133"/>
          </a:xfrm>
          <a:prstGeom prst="rect">
            <a:avLst/>
          </a:prstGeom>
          <a:noFill/>
          <a:ln w="9525">
            <a:noFill/>
          </a:ln>
        </p:spPr>
      </p:pic>
      <p:pic>
        <p:nvPicPr>
          <p:cNvPr id="11" name="Picture 10"/>
          <p:cNvPicPr>
            <a:picLocks noChangeAspect="1"/>
          </p:cNvPicPr>
          <p:nvPr/>
        </p:nvPicPr>
        <p:blipFill>
          <a:blip r:embed="rId10" cstate="print"/>
          <a:stretch>
            <a:fillRect/>
          </a:stretch>
        </p:blipFill>
        <p:spPr>
          <a:xfrm>
            <a:off x="2743200" y="381000"/>
            <a:ext cx="2059517" cy="1382184"/>
          </a:xfrm>
          <a:prstGeom prst="rect">
            <a:avLst/>
          </a:prstGeom>
          <a:noFill/>
          <a:ln w="9525">
            <a:noFill/>
          </a:ln>
        </p:spPr>
      </p:pic>
      <p:pic>
        <p:nvPicPr>
          <p:cNvPr id="12" name="Picture 11">
            <a:hlinkClick r:id="rId11" action="ppaction://hlinksldjump">
              <a:snd r:embed="rId5" name="chimes.wav"/>
            </a:hlinkClick>
          </p:cNvPr>
          <p:cNvPicPr>
            <a:picLocks noChangeAspect="1"/>
          </p:cNvPicPr>
          <p:nvPr/>
        </p:nvPicPr>
        <p:blipFill>
          <a:blip r:embed="rId12" cstate="print"/>
          <a:stretch>
            <a:fillRect/>
          </a:stretch>
        </p:blipFill>
        <p:spPr>
          <a:xfrm>
            <a:off x="4978612" y="931333"/>
            <a:ext cx="1970617" cy="1744133"/>
          </a:xfrm>
          <a:prstGeom prst="rect">
            <a:avLst/>
          </a:prstGeom>
          <a:noFill/>
          <a:ln w="9525">
            <a:noFill/>
          </a:ln>
        </p:spPr>
      </p:pic>
      <p:pic>
        <p:nvPicPr>
          <p:cNvPr id="13" name="Picture 12"/>
          <p:cNvPicPr>
            <a:picLocks noChangeAspect="1"/>
          </p:cNvPicPr>
          <p:nvPr/>
        </p:nvPicPr>
        <p:blipFill>
          <a:blip r:embed="rId13" cstate="print"/>
          <a:stretch>
            <a:fillRect/>
          </a:stretch>
        </p:blipFill>
        <p:spPr>
          <a:xfrm>
            <a:off x="4965700" y="419100"/>
            <a:ext cx="2061633" cy="1382184"/>
          </a:xfrm>
          <a:prstGeom prst="rect">
            <a:avLst/>
          </a:prstGeom>
          <a:noFill/>
          <a:ln w="9525">
            <a:noFill/>
          </a:ln>
        </p:spPr>
      </p:pic>
      <p:pic>
        <p:nvPicPr>
          <p:cNvPr id="14" name="Picture 13">
            <a:hlinkClick r:id="rId14" action="ppaction://hlinksldjump">
              <a:snd r:embed="rId5" name="chimes.wav"/>
            </a:hlinkClick>
          </p:cNvPr>
          <p:cNvPicPr>
            <a:picLocks noChangeAspect="1"/>
          </p:cNvPicPr>
          <p:nvPr/>
        </p:nvPicPr>
        <p:blipFill>
          <a:blip r:embed="rId15" cstate="print"/>
          <a:stretch>
            <a:fillRect/>
          </a:stretch>
        </p:blipFill>
        <p:spPr>
          <a:xfrm>
            <a:off x="7315200" y="889000"/>
            <a:ext cx="1970617" cy="1744133"/>
          </a:xfrm>
          <a:prstGeom prst="rect">
            <a:avLst/>
          </a:prstGeom>
          <a:noFill/>
          <a:ln w="9525">
            <a:noFill/>
          </a:ln>
        </p:spPr>
      </p:pic>
      <p:pic>
        <p:nvPicPr>
          <p:cNvPr id="15" name="Picture 14"/>
          <p:cNvPicPr>
            <a:picLocks noChangeAspect="1"/>
          </p:cNvPicPr>
          <p:nvPr/>
        </p:nvPicPr>
        <p:blipFill>
          <a:blip r:embed="rId16" cstate="print"/>
          <a:stretch>
            <a:fillRect/>
          </a:stretch>
        </p:blipFill>
        <p:spPr>
          <a:xfrm>
            <a:off x="7291917" y="419100"/>
            <a:ext cx="2059516" cy="1382184"/>
          </a:xfrm>
          <a:prstGeom prst="rect">
            <a:avLst/>
          </a:prstGeom>
          <a:noFill/>
          <a:ln w="9525">
            <a:noFill/>
          </a:ln>
        </p:spPr>
      </p:pic>
      <p:pic>
        <p:nvPicPr>
          <p:cNvPr id="23568" name="Picture 36"/>
          <p:cNvPicPr>
            <a:picLocks noChangeAspect="1"/>
          </p:cNvPicPr>
          <p:nvPr/>
        </p:nvPicPr>
        <p:blipFill>
          <a:blip r:embed="rId17" cstate="print"/>
          <a:stretch>
            <a:fillRect/>
          </a:stretch>
        </p:blipFill>
        <p:spPr>
          <a:xfrm>
            <a:off x="0" y="6309784"/>
            <a:ext cx="6096000" cy="334433"/>
          </a:xfrm>
          <a:prstGeom prst="rect">
            <a:avLst/>
          </a:prstGeom>
          <a:noFill/>
          <a:ln w="9525">
            <a:noFill/>
          </a:ln>
        </p:spPr>
      </p:pic>
      <p:pic>
        <p:nvPicPr>
          <p:cNvPr id="23569" name="Picture 37"/>
          <p:cNvPicPr>
            <a:picLocks noChangeAspect="1"/>
          </p:cNvPicPr>
          <p:nvPr/>
        </p:nvPicPr>
        <p:blipFill>
          <a:blip r:embed="rId17" cstate="print"/>
          <a:stretch>
            <a:fillRect/>
          </a:stretch>
        </p:blipFill>
        <p:spPr>
          <a:xfrm>
            <a:off x="6096000" y="6309784"/>
            <a:ext cx="6096000" cy="334433"/>
          </a:xfrm>
          <a:prstGeom prst="rect">
            <a:avLst/>
          </a:prstGeom>
          <a:noFill/>
          <a:ln w="9525">
            <a:noFill/>
          </a:ln>
        </p:spPr>
      </p:pic>
      <p:pic>
        <p:nvPicPr>
          <p:cNvPr id="23570" name="Picture 38"/>
          <p:cNvPicPr>
            <a:picLocks noChangeAspect="1"/>
          </p:cNvPicPr>
          <p:nvPr/>
        </p:nvPicPr>
        <p:blipFill>
          <a:blip r:embed="rId17" cstate="print"/>
          <a:stretch>
            <a:fillRect/>
          </a:stretch>
        </p:blipFill>
        <p:spPr>
          <a:xfrm>
            <a:off x="609600" y="3124200"/>
            <a:ext cx="6096000" cy="334433"/>
          </a:xfrm>
          <a:prstGeom prst="rect">
            <a:avLst/>
          </a:prstGeom>
          <a:noFill/>
          <a:ln w="9525">
            <a:noFill/>
          </a:ln>
        </p:spPr>
      </p:pic>
      <p:pic>
        <p:nvPicPr>
          <p:cNvPr id="23571" name="Picture 39"/>
          <p:cNvPicPr>
            <a:picLocks noChangeAspect="1"/>
          </p:cNvPicPr>
          <p:nvPr/>
        </p:nvPicPr>
        <p:blipFill>
          <a:blip r:embed="rId17" cstate="print"/>
          <a:stretch>
            <a:fillRect/>
          </a:stretch>
        </p:blipFill>
        <p:spPr>
          <a:xfrm>
            <a:off x="6096000" y="2976033"/>
            <a:ext cx="6096000" cy="334433"/>
          </a:xfrm>
          <a:prstGeom prst="rect">
            <a:avLst/>
          </a:prstGeom>
          <a:noFill/>
          <a:ln w="9525">
            <a:noFill/>
          </a:ln>
        </p:spPr>
      </p:pic>
      <p:sp>
        <p:nvSpPr>
          <p:cNvPr id="23572" name="Flowchart: Summing Junction 41">
            <a:hlinkClick r:id="" action="ppaction://noaction"/>
          </p:cNvPr>
          <p:cNvSpPr/>
          <p:nvPr/>
        </p:nvSpPr>
        <p:spPr>
          <a:xfrm>
            <a:off x="11398251" y="6115051"/>
            <a:ext cx="649816" cy="649816"/>
          </a:xfrm>
          <a:prstGeom prst="flowChartSummingJunction">
            <a:avLst/>
          </a:prstGeom>
          <a:solidFill>
            <a:srgbClr val="FF0000"/>
          </a:solidFill>
          <a:ln w="38100" cap="flat" cmpd="sng">
            <a:solidFill>
              <a:srgbClr val="FFFF00"/>
            </a:solidFill>
            <a:prstDash val="solid"/>
            <a:miter/>
            <a:headEnd type="none" w="med" len="med"/>
            <a:tailEnd type="none" w="med" len="med"/>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Calibri" panose="020F0502020204030204" charset="0"/>
              <a:ea typeface="+mn-ea"/>
              <a:cs typeface="+mn-cs"/>
            </a:endParaRPr>
          </a:p>
        </p:txBody>
      </p:sp>
      <p:sp>
        <p:nvSpPr>
          <p:cNvPr id="23573" name="AutoShape 21">
            <a:hlinkClick r:id="" action="ppaction://hlinkshowjump?jump=nextslide">
              <a:snd r:embed="rId18" name="camera.wav"/>
            </a:hlinkClick>
          </p:cNvPr>
          <p:cNvSpPr/>
          <p:nvPr/>
        </p:nvSpPr>
        <p:spPr>
          <a:xfrm>
            <a:off x="10566400" y="5562600"/>
            <a:ext cx="1261533" cy="383117"/>
          </a:xfrm>
          <a:prstGeom prst="rightArrow">
            <a:avLst>
              <a:gd name="adj1" fmla="val 50000"/>
              <a:gd name="adj2" fmla="val 8232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9" restart="whenNotActive" fill="hold" evtFilter="cancelBubble" nodeType="interactiveSeq">
                <p:stCondLst>
                  <p:cond evt="onClick" delay="0">
                    <p:tgtEl>
                      <p:spTgt spid="14"/>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3"/>
          <p:cNvPicPr>
            <a:picLocks noChangeAspect="1"/>
          </p:cNvPicPr>
          <p:nvPr/>
        </p:nvPicPr>
        <p:blipFill>
          <a:blip r:embed="rId4" cstate="print"/>
          <a:stretch>
            <a:fillRect/>
          </a:stretch>
        </p:blipFill>
        <p:spPr>
          <a:xfrm>
            <a:off x="5833533" y="-50800"/>
            <a:ext cx="1940984" cy="1858433"/>
          </a:xfrm>
          <a:prstGeom prst="rect">
            <a:avLst/>
          </a:prstGeom>
          <a:noFill/>
          <a:ln w="9525">
            <a:noFill/>
          </a:ln>
        </p:spPr>
      </p:pic>
      <p:pic>
        <p:nvPicPr>
          <p:cNvPr id="25603" name="Picture 4"/>
          <p:cNvPicPr>
            <a:picLocks noChangeAspect="1"/>
          </p:cNvPicPr>
          <p:nvPr/>
        </p:nvPicPr>
        <p:blipFill>
          <a:blip r:embed="rId5" cstate="print"/>
          <a:stretch>
            <a:fillRect/>
          </a:stretch>
        </p:blipFill>
        <p:spPr>
          <a:xfrm>
            <a:off x="9772651" y="4861984"/>
            <a:ext cx="1970616" cy="1742016"/>
          </a:xfrm>
          <a:prstGeom prst="rect">
            <a:avLst/>
          </a:prstGeom>
          <a:noFill/>
          <a:ln w="9525">
            <a:noFill/>
          </a:ln>
        </p:spPr>
      </p:pic>
      <p:pic>
        <p:nvPicPr>
          <p:cNvPr id="7" name="Picture 6"/>
          <p:cNvPicPr>
            <a:picLocks noChangeAspect="1"/>
          </p:cNvPicPr>
          <p:nvPr/>
        </p:nvPicPr>
        <p:blipFill>
          <a:blip r:embed="rId6" cstate="print"/>
          <a:stretch>
            <a:fillRect/>
          </a:stretch>
        </p:blipFill>
        <p:spPr>
          <a:xfrm>
            <a:off x="9726084" y="4347633"/>
            <a:ext cx="2061633" cy="1384300"/>
          </a:xfrm>
          <a:prstGeom prst="rect">
            <a:avLst/>
          </a:prstGeom>
          <a:noFill/>
          <a:ln w="9525">
            <a:noFill/>
          </a:ln>
        </p:spPr>
      </p:pic>
      <p:sp>
        <p:nvSpPr>
          <p:cNvPr id="9" name="Rectangle: Folded Corner 8"/>
          <p:cNvSpPr/>
          <p:nvPr/>
        </p:nvSpPr>
        <p:spPr>
          <a:xfrm>
            <a:off x="9956800" y="3937000"/>
            <a:ext cx="1468967" cy="1329267"/>
          </a:xfrm>
          <a:prstGeom prst="foldedCorner">
            <a:avLst>
              <a:gd name="adj" fmla="val 16667"/>
            </a:avLst>
          </a:prstGeom>
          <a:solidFill>
            <a:schemeClr val="bg1"/>
          </a:solid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1865"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You are given 3 candies </a:t>
            </a:r>
          </a:p>
        </p:txBody>
      </p:sp>
      <p:sp>
        <p:nvSpPr>
          <p:cNvPr id="27" name="Rectangle: Folded Corner 26"/>
          <p:cNvSpPr/>
          <p:nvPr/>
        </p:nvSpPr>
        <p:spPr>
          <a:xfrm>
            <a:off x="0" y="0"/>
            <a:ext cx="11988800" cy="1295400"/>
          </a:xfrm>
          <a:prstGeom prst="foldedCorner">
            <a:avLst>
              <a:gd name="adj" fmla="val 16667"/>
            </a:avLst>
          </a:prstGeom>
          <a:solidFill>
            <a:schemeClr val="bg1">
              <a:alpha val="90195"/>
            </a:schemeClr>
          </a:solid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lang="en-US" sz="4000" noProof="0" dirty="0" err="1">
                <a:ln>
                  <a:noFill/>
                </a:ln>
                <a:effectLst/>
                <a:uLnTx/>
                <a:uFillTx/>
                <a:ea typeface="Tahoma" panose="020B0604030504040204" pitchFamily="34" charset="0"/>
                <a:cs typeface="Arial-Rounded" panose="020B0500000000000000" pitchFamily="34" charset="0"/>
                <a:sym typeface="+mn-ea"/>
              </a:rPr>
              <a:t>Họa mi, vẹt và quạ nói chuyện gì với nhau?</a:t>
            </a:r>
            <a:endParaRPr kumimoji="0" lang="en-US" sz="4000" b="0" i="0" u="none" strike="noStrike" kern="1200" cap="none" spc="0" normalizeH="0" baseline="0" noProof="0" dirty="0" err="1">
              <a:ln>
                <a:noFill/>
              </a:ln>
              <a:effectLst/>
              <a:uLnTx/>
              <a:uFillTx/>
              <a:ea typeface="Tahoma" panose="020B0604030504040204" pitchFamily="34" charset="0"/>
              <a:cs typeface="Arial-Rounded" panose="020B0500000000000000" pitchFamily="34" charset="0"/>
              <a:sym typeface="+mn-ea"/>
            </a:endParaRPr>
          </a:p>
        </p:txBody>
      </p:sp>
      <p:sp>
        <p:nvSpPr>
          <p:cNvPr id="28" name="Rectangle: Folded Corner 27"/>
          <p:cNvSpPr/>
          <p:nvPr/>
        </p:nvSpPr>
        <p:spPr>
          <a:xfrm>
            <a:off x="0" y="1343856"/>
            <a:ext cx="11988800" cy="1160193"/>
          </a:xfrm>
          <a:prstGeom prst="foldedCorner">
            <a:avLst>
              <a:gd name="adj" fmla="val 16667"/>
            </a:avLst>
          </a:prstGeom>
          <a:solidFill>
            <a:schemeClr val="bg1">
              <a:alpha val="90195"/>
            </a:schemeClr>
          </a:solidFill>
          <a:ln w="12700">
            <a:noFill/>
          </a:ln>
        </p:spPr>
        <p:txBody>
          <a:bodyPr lIns="91440" tIns="45720" rIns="91440" bIns="45720" anchor="ctr" anchorCtr="0"/>
          <a:lstStyle/>
          <a:p>
            <a:pPr lvl="0" algn="ctr" defTabSz="685800">
              <a:defRPr/>
            </a:pPr>
            <a:r>
              <a:rPr lang="en-US" altLang="vi-VN" sz="4000" b="1" dirty="0">
                <a:solidFill>
                  <a:srgbClr val="0070C0"/>
                </a:solidFill>
                <a:ea typeface="Tahoma" panose="020B0604030504040204" pitchFamily="34" charset="0"/>
                <a:cs typeface="Arial-Rounded" panose="020B0500000000000000" pitchFamily="34" charset="0"/>
              </a:rPr>
              <a:t>Họa mi, vẹt và quạ nói về việc chim hoàng anh hát hay.</a:t>
            </a:r>
            <a:endParaRPr kumimoji="0" lang="en-US" altLang="vi-VN" sz="4000" b="1" i="0" u="none" strike="noStrike" kern="1200" cap="none" spc="0" normalizeH="0" baseline="0" noProof="0" dirty="0">
              <a:ln>
                <a:noFill/>
              </a:ln>
              <a:solidFill>
                <a:srgbClr val="0070C0"/>
              </a:solidFill>
              <a:effectLst/>
              <a:uLnTx/>
              <a:uFillTx/>
              <a:ea typeface="Tahoma" panose="020B0604030504040204" pitchFamily="34" charset="0"/>
              <a:cs typeface="Arial-Rounded" panose="020B0500000000000000" pitchFamily="34" charset="0"/>
            </a:endParaRPr>
          </a:p>
        </p:txBody>
      </p:sp>
      <p:sp>
        <p:nvSpPr>
          <p:cNvPr id="25608" name="Rectangle 32"/>
          <p:cNvSpPr/>
          <p:nvPr/>
        </p:nvSpPr>
        <p:spPr>
          <a:xfrm rot="5600923">
            <a:off x="5854539" y="4824404"/>
            <a:ext cx="2438400" cy="251883"/>
          </a:xfrm>
          <a:prstGeom prst="rect">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endParaRPr>
          </a:p>
        </p:txBody>
      </p:sp>
      <p:pic>
        <p:nvPicPr>
          <p:cNvPr id="25610" name="Picture 34"/>
          <p:cNvPicPr>
            <a:picLocks noChangeAspect="1"/>
          </p:cNvPicPr>
          <p:nvPr/>
        </p:nvPicPr>
        <p:blipFill>
          <a:blip r:embed="rId8" cstate="print"/>
          <a:stretch>
            <a:fillRect/>
          </a:stretch>
        </p:blipFill>
        <p:spPr>
          <a:xfrm>
            <a:off x="6583419" y="5219734"/>
            <a:ext cx="952500" cy="1018116"/>
          </a:xfrm>
          <a:prstGeom prst="rect">
            <a:avLst/>
          </a:prstGeom>
          <a:noFill/>
          <a:ln w="9525">
            <a:noFill/>
          </a:ln>
        </p:spPr>
      </p:pic>
      <p:grpSp>
        <p:nvGrpSpPr>
          <p:cNvPr id="25611" name="Flowchart: Summing Junction 35"/>
          <p:cNvGrpSpPr/>
          <p:nvPr/>
        </p:nvGrpSpPr>
        <p:grpSpPr>
          <a:xfrm>
            <a:off x="4011084" y="4182533"/>
            <a:ext cx="184149" cy="177800"/>
            <a:chOff x="2527" y="2634"/>
            <a:chExt cx="115" cy="112"/>
          </a:xfrm>
        </p:grpSpPr>
        <p:pic>
          <p:nvPicPr>
            <p:cNvPr id="25618" name="Flowchart: Summing Junction 35"/>
            <p:cNvPicPr/>
            <p:nvPr/>
          </p:nvPicPr>
          <p:blipFill>
            <a:blip r:embed="rId9" cstate="print"/>
            <a:stretch>
              <a:fillRect/>
            </a:stretch>
          </p:blipFill>
          <p:spPr>
            <a:xfrm>
              <a:off x="2527" y="2634"/>
              <a:ext cx="115" cy="112"/>
            </a:xfrm>
            <a:prstGeom prst="rect">
              <a:avLst/>
            </a:prstGeom>
            <a:noFill/>
            <a:ln w="9525">
              <a:noFill/>
            </a:ln>
          </p:spPr>
        </p:pic>
        <p:sp>
          <p:nvSpPr>
            <p:cNvPr id="25619" name="Text Box 13"/>
            <p:cNvSpPr txBox="1"/>
            <p:nvPr/>
          </p:nvSpPr>
          <p:spPr>
            <a:xfrm>
              <a:off x="2550" y="2656"/>
              <a:ext cx="69" cy="69"/>
            </a:xfrm>
            <a:prstGeom prst="rect">
              <a:avLst/>
            </a:prstGeom>
            <a:noFill/>
            <a:ln w="9525">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endParaRPr>
            </a:p>
          </p:txBody>
        </p:sp>
      </p:grpSp>
      <p:pic>
        <p:nvPicPr>
          <p:cNvPr id="25612" name="Picture 37"/>
          <p:cNvPicPr>
            <a:picLocks noChangeAspect="1"/>
          </p:cNvPicPr>
          <p:nvPr/>
        </p:nvPicPr>
        <p:blipFill>
          <a:blip r:embed="rId10" cstate="print"/>
          <a:stretch>
            <a:fillRect/>
          </a:stretch>
        </p:blipFill>
        <p:spPr>
          <a:xfrm>
            <a:off x="5437782" y="5083745"/>
            <a:ext cx="1166283" cy="1276349"/>
          </a:xfrm>
          <a:prstGeom prst="rect">
            <a:avLst/>
          </a:prstGeom>
          <a:noFill/>
          <a:ln w="9525">
            <a:noFill/>
          </a:ln>
        </p:spPr>
      </p:pic>
      <p:pic>
        <p:nvPicPr>
          <p:cNvPr id="25613" name="Picture 44"/>
          <p:cNvPicPr>
            <a:picLocks noChangeAspect="1"/>
          </p:cNvPicPr>
          <p:nvPr/>
        </p:nvPicPr>
        <p:blipFill>
          <a:blip r:embed="rId10" cstate="print"/>
          <a:stretch>
            <a:fillRect/>
          </a:stretch>
        </p:blipFill>
        <p:spPr>
          <a:xfrm>
            <a:off x="0" y="3972984"/>
            <a:ext cx="1164167" cy="1276349"/>
          </a:xfrm>
          <a:prstGeom prst="rect">
            <a:avLst/>
          </a:prstGeom>
          <a:noFill/>
          <a:ln w="9525">
            <a:noFill/>
          </a:ln>
        </p:spPr>
      </p:pic>
      <p:pic>
        <p:nvPicPr>
          <p:cNvPr id="25614" name="Picture 48"/>
          <p:cNvPicPr>
            <a:picLocks noChangeAspect="1"/>
          </p:cNvPicPr>
          <p:nvPr/>
        </p:nvPicPr>
        <p:blipFill>
          <a:blip r:embed="rId11" cstate="print"/>
          <a:stretch>
            <a:fillRect/>
          </a:stretch>
        </p:blipFill>
        <p:spPr>
          <a:xfrm>
            <a:off x="5608320" y="3091375"/>
            <a:ext cx="778933" cy="770467"/>
          </a:xfrm>
          <a:prstGeom prst="rect">
            <a:avLst/>
          </a:prstGeom>
          <a:noFill/>
          <a:ln w="9525">
            <a:noFill/>
          </a:ln>
        </p:spPr>
      </p:pic>
      <p:pic>
        <p:nvPicPr>
          <p:cNvPr id="25615" name="Picture 50"/>
          <p:cNvPicPr>
            <a:picLocks noChangeAspect="1"/>
          </p:cNvPicPr>
          <p:nvPr/>
        </p:nvPicPr>
        <p:blipFill>
          <a:blip r:embed="rId12" cstate="print"/>
          <a:stretch>
            <a:fillRect/>
          </a:stretch>
        </p:blipFill>
        <p:spPr>
          <a:xfrm flipH="1">
            <a:off x="7652075" y="3018953"/>
            <a:ext cx="882649" cy="842433"/>
          </a:xfrm>
          <a:prstGeom prst="rect">
            <a:avLst/>
          </a:prstGeom>
          <a:noFill/>
          <a:ln w="9525">
            <a:noFill/>
          </a:ln>
        </p:spPr>
      </p:pic>
      <p:pic>
        <p:nvPicPr>
          <p:cNvPr id="53" name="Picture 52"/>
          <p:cNvPicPr>
            <a:picLocks noChangeAspect="1"/>
          </p:cNvPicPr>
          <p:nvPr/>
        </p:nvPicPr>
        <p:blipFill>
          <a:blip r:embed="rId13" cstate="print"/>
          <a:stretch>
            <a:fillRect/>
          </a:stretch>
        </p:blipFill>
        <p:spPr>
          <a:xfrm>
            <a:off x="9884833" y="3920067"/>
            <a:ext cx="495300" cy="438151"/>
          </a:xfrm>
          <a:prstGeom prst="rect">
            <a:avLst/>
          </a:prstGeom>
          <a:noFill/>
          <a:ln w="9525">
            <a:noFill/>
          </a:ln>
        </p:spPr>
      </p:pic>
      <p:pic>
        <p:nvPicPr>
          <p:cNvPr id="55" name="Picture 54"/>
          <p:cNvPicPr>
            <a:picLocks noChangeAspect="1"/>
          </p:cNvPicPr>
          <p:nvPr/>
        </p:nvPicPr>
        <p:blipFill>
          <a:blip r:embed="rId14" cstate="print"/>
          <a:stretch>
            <a:fillRect/>
          </a:stretch>
        </p:blipFill>
        <p:spPr>
          <a:xfrm>
            <a:off x="11051117" y="3822700"/>
            <a:ext cx="713316" cy="1191684"/>
          </a:xfrm>
          <a:prstGeom prst="rect">
            <a:avLst/>
          </a:prstGeom>
          <a:noFill/>
          <a:ln w="9525">
            <a:noFill/>
          </a:ln>
        </p:spPr>
      </p:pic>
      <p:sp>
        <p:nvSpPr>
          <p:cNvPr id="2" name="Arrow: Pentagon 30">
            <a:hlinkClick r:id="rId15" action="ppaction://hlinksldjump">
              <a:snd r:embed="rId3" name="applause.wav"/>
            </a:hlinkClick>
          </p:cNvPr>
          <p:cNvSpPr/>
          <p:nvPr/>
        </p:nvSpPr>
        <p:spPr>
          <a:xfrm rot="586976" flipH="1">
            <a:off x="5813081" y="3447758"/>
            <a:ext cx="2309284" cy="901700"/>
          </a:xfrm>
          <a:prstGeom prst="homePlate">
            <a:avLst>
              <a:gd name="adj" fmla="val 49845"/>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2800" b="1"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rPr>
              <a:t>GO HOME</a:t>
            </a:r>
          </a:p>
        </p:txBody>
      </p:sp>
      <p:pic>
        <p:nvPicPr>
          <p:cNvPr id="1026" name="Picture 2" descr="C:\Users\MeHang123\Desktop\3.jpg"/>
          <p:cNvPicPr>
            <a:picLocks noChangeAspect="1" noChangeArrowheads="1"/>
          </p:cNvPicPr>
          <p:nvPr/>
        </p:nvPicPr>
        <p:blipFill>
          <a:blip r:embed="rId16" cstate="print"/>
          <a:srcRect/>
          <a:stretch>
            <a:fillRect/>
          </a:stretch>
        </p:blipFill>
        <p:spPr bwMode="auto">
          <a:xfrm rot="5400000">
            <a:off x="460716" y="2155880"/>
            <a:ext cx="4227343" cy="512064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1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64" presetClass="path" presetSubtype="0" accel="50000" decel="50000" fill="hold" nodeType="clickEffect">
                                  <p:stCondLst>
                                    <p:cond delay="0"/>
                                  </p:stCondLst>
                                  <p:childTnLst>
                                    <p:animMotion origin="layout" path="M -1.66667E-6 -3.7037E-6 L -1.66667E-6 -0.22476 " pathEditMode="relative" rAng="0" ptsTypes="AA">
                                      <p:cBhvr>
                                        <p:cTn id="26" dur="2000" fill="hold"/>
                                        <p:tgtEl>
                                          <p:spTgt spid="7"/>
                                        </p:tgtEl>
                                        <p:attrNameLst>
                                          <p:attrName>ppt_x</p:attrName>
                                          <p:attrName>ppt_y</p:attrName>
                                        </p:attrNameLst>
                                      </p:cBhvr>
                                      <p:rCtr x="0" y="-1125000"/>
                                    </p:animMotion>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subTnLst>
                                    <p:audio>
                                      <p:cMediaNode>
                                        <p:cTn display="0" masterRel="sameClick">
                                          <p:stCondLst>
                                            <p:cond evt="begin" delay="0">
                                              <p:tn val="28"/>
                                            </p:cond>
                                          </p:stCondLst>
                                          <p:endCondLst>
                                            <p:cond evt="onStopAudio" delay="0">
                                              <p:tgtEl>
                                                <p:sldTgt/>
                                              </p:tgtEl>
                                            </p:cond>
                                          </p:endCondLst>
                                        </p:cTn>
                                        <p:tgtEl>
                                          <p:sndTgt r:embed="rId3" name="applause.wav"/>
                                        </p:tgtEl>
                                      </p:cMediaNode>
                                    </p:audio>
                                  </p:subTnLst>
                                </p:cTn>
                              </p:par>
                              <p:par>
                                <p:cTn id="31" presetID="10"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500"/>
                                        <p:tgtEl>
                                          <p:spTgt spid="53"/>
                                        </p:tgtEl>
                                      </p:cBhvr>
                                    </p:animEffect>
                                  </p:childTnLst>
                                </p:cTn>
                              </p:par>
                              <p:par>
                                <p:cTn id="34" presetID="10" presetClass="entr" presetSubtype="0"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childTnLst>
                          </p:cTn>
                        </p:par>
                        <p:par>
                          <p:cTn id="37" fill="hold">
                            <p:stCondLst>
                              <p:cond delay="2500"/>
                            </p:stCondLst>
                            <p:childTnLst>
                              <p:par>
                                <p:cTn id="38" presetID="32" presetClass="emph" presetSubtype="0" repeatCount="indefinite" fill="hold" grpId="1"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bldLvl="0" animBg="1"/>
      <p:bldP spid="9" grpId="1" bldLvl="0" animBg="1"/>
      <p:bldP spid="27" grpId="0" bldLvl="0" animBg="1"/>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3"/>
          <p:cNvPicPr>
            <a:picLocks noChangeAspect="1"/>
          </p:cNvPicPr>
          <p:nvPr/>
        </p:nvPicPr>
        <p:blipFill>
          <a:blip r:embed="rId4" cstate="print"/>
          <a:stretch>
            <a:fillRect/>
          </a:stretch>
        </p:blipFill>
        <p:spPr>
          <a:xfrm>
            <a:off x="5892800" y="-127000"/>
            <a:ext cx="1940984" cy="1858433"/>
          </a:xfrm>
          <a:prstGeom prst="rect">
            <a:avLst/>
          </a:prstGeom>
          <a:noFill/>
          <a:ln w="9525">
            <a:noFill/>
          </a:ln>
        </p:spPr>
      </p:pic>
      <p:pic>
        <p:nvPicPr>
          <p:cNvPr id="26627" name="Picture 4"/>
          <p:cNvPicPr>
            <a:picLocks noChangeAspect="1"/>
          </p:cNvPicPr>
          <p:nvPr/>
        </p:nvPicPr>
        <p:blipFill>
          <a:blip r:embed="rId5" cstate="print"/>
          <a:stretch>
            <a:fillRect/>
          </a:stretch>
        </p:blipFill>
        <p:spPr>
          <a:xfrm>
            <a:off x="9772651" y="4861984"/>
            <a:ext cx="1970616" cy="1742016"/>
          </a:xfrm>
          <a:prstGeom prst="rect">
            <a:avLst/>
          </a:prstGeom>
          <a:noFill/>
          <a:ln w="9525">
            <a:noFill/>
          </a:ln>
        </p:spPr>
      </p:pic>
      <p:pic>
        <p:nvPicPr>
          <p:cNvPr id="7" name="Picture 6"/>
          <p:cNvPicPr>
            <a:picLocks noChangeAspect="1"/>
          </p:cNvPicPr>
          <p:nvPr/>
        </p:nvPicPr>
        <p:blipFill>
          <a:blip r:embed="rId6" cstate="print"/>
          <a:stretch>
            <a:fillRect/>
          </a:stretch>
        </p:blipFill>
        <p:spPr>
          <a:xfrm>
            <a:off x="9726084" y="4347633"/>
            <a:ext cx="2061633" cy="1384300"/>
          </a:xfrm>
          <a:prstGeom prst="rect">
            <a:avLst/>
          </a:prstGeom>
          <a:noFill/>
          <a:ln w="9525">
            <a:noFill/>
          </a:ln>
        </p:spPr>
      </p:pic>
      <p:sp>
        <p:nvSpPr>
          <p:cNvPr id="9" name="Rectangle: Folded Corner 8"/>
          <p:cNvSpPr/>
          <p:nvPr/>
        </p:nvSpPr>
        <p:spPr>
          <a:xfrm>
            <a:off x="9927167" y="3920067"/>
            <a:ext cx="1468967" cy="1329267"/>
          </a:xfrm>
          <a:prstGeom prst="foldedCorner">
            <a:avLst>
              <a:gd name="adj" fmla="val 16667"/>
            </a:avLst>
          </a:prstGeom>
          <a:solidFill>
            <a:schemeClr val="bg1"/>
          </a:solid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1865" b="1" i="0" u="none" strike="noStrike" kern="1200" cap="none" spc="0" normalizeH="0" baseline="0" noProof="0" dirty="0">
                <a:ln>
                  <a:noFill/>
                </a:ln>
                <a:solidFill>
                  <a:srgbClr val="000000"/>
                </a:solidFill>
                <a:effectLst/>
                <a:uLnTx/>
                <a:uFillTx/>
                <a:latin typeface="Arial-Rounded" panose="020B0500000000000000" pitchFamily="34" charset="0"/>
                <a:ea typeface="+mn-ea"/>
                <a:cs typeface="Arial-Rounded" panose="020B0500000000000000" pitchFamily="34" charset="0"/>
              </a:rPr>
              <a:t>You are given 5 candies </a:t>
            </a:r>
          </a:p>
        </p:txBody>
      </p:sp>
      <p:sp>
        <p:nvSpPr>
          <p:cNvPr id="27" name="Rectangle: Folded Corner 26"/>
          <p:cNvSpPr/>
          <p:nvPr/>
        </p:nvSpPr>
        <p:spPr>
          <a:xfrm>
            <a:off x="465211" y="210267"/>
            <a:ext cx="11154703" cy="1238705"/>
          </a:xfrm>
          <a:prstGeom prst="foldedCorner">
            <a:avLst>
              <a:gd name="adj" fmla="val 16667"/>
            </a:avLst>
          </a:prstGeom>
          <a:solidFill>
            <a:schemeClr val="bg1">
              <a:alpha val="90195"/>
            </a:schemeClr>
          </a:solidFill>
          <a:ln w="12700">
            <a:noFill/>
          </a:ln>
        </p:spPr>
        <p:txBody>
          <a:bodyPr lIns="91440" tIns="45720" rIns="91440" bIns="45720" anchor="ctr" anchorCtr="0"/>
          <a:lstStyle/>
          <a:p>
            <a:pPr lvl="0" algn="ctr" defTabSz="685800">
              <a:defRPr/>
            </a:pPr>
            <a:r>
              <a:rPr lang="en-US" sz="3600" noProof="0" dirty="0" err="1">
                <a:ln>
                  <a:noFill/>
                </a:ln>
                <a:effectLst/>
                <a:uLnTx/>
                <a:uFillTx/>
                <a:ea typeface="Tahoma" panose="020B0604030504040204" pitchFamily="34" charset="0"/>
                <a:cs typeface="Arial-Rounded" panose="020B0500000000000000" pitchFamily="34" charset="0"/>
                <a:sym typeface="+mn-ea"/>
              </a:rPr>
              <a:t>Họa mi, vẹt và quạ đến gặp chim hoàng anh vì chuyện g</a:t>
            </a:r>
            <a:r>
              <a:rPr lang="en-US" sz="3600" noProof="0" dirty="0" err="1">
                <a:ln>
                  <a:noFill/>
                </a:ln>
                <a:solidFill>
                  <a:srgbClr val="002060"/>
                </a:solidFill>
                <a:effectLst/>
                <a:uLnTx/>
                <a:uFillTx/>
                <a:ea typeface="Tahoma" panose="020B0604030504040204" pitchFamily="34" charset="0"/>
                <a:cs typeface="Arial-Rounded" panose="020B0500000000000000" pitchFamily="34" charset="0"/>
                <a:sym typeface="+mn-ea"/>
              </a:rPr>
              <a:t>ì?</a:t>
            </a:r>
            <a:endParaRPr kumimoji="0" lang="en-US" sz="3600" b="0" i="0" u="none" strike="noStrike" kern="1200" cap="none" spc="0" normalizeH="0" baseline="0" noProof="0" dirty="0" err="1">
              <a:ln>
                <a:noFill/>
              </a:ln>
              <a:solidFill>
                <a:srgbClr val="002060"/>
              </a:solidFill>
              <a:effectLst/>
              <a:uLnTx/>
              <a:uFillTx/>
              <a:ea typeface="Tahoma" panose="020B0604030504040204" pitchFamily="34" charset="0"/>
              <a:cs typeface="Arial-Rounded" panose="020B0500000000000000" pitchFamily="34" charset="0"/>
              <a:sym typeface="+mn-ea"/>
            </a:endParaRPr>
          </a:p>
        </p:txBody>
      </p:sp>
      <p:sp>
        <p:nvSpPr>
          <p:cNvPr id="28" name="Rectangle: Folded Corner 27"/>
          <p:cNvSpPr/>
          <p:nvPr/>
        </p:nvSpPr>
        <p:spPr>
          <a:xfrm>
            <a:off x="350520" y="1534113"/>
            <a:ext cx="11414125" cy="1166884"/>
          </a:xfrm>
          <a:prstGeom prst="foldedCorner">
            <a:avLst>
              <a:gd name="adj" fmla="val 16667"/>
            </a:avLst>
          </a:prstGeom>
          <a:solidFill>
            <a:schemeClr val="bg1">
              <a:alpha val="90195"/>
            </a:schemeClr>
          </a:solidFill>
          <a:ln w="12700">
            <a:noFill/>
          </a:ln>
        </p:spPr>
        <p:txBody>
          <a:bodyPr lIns="91440" tIns="45720" rIns="91440" bIns="45720" anchor="ctr" anchorCtr="0"/>
          <a:lstStyle/>
          <a:p>
            <a:pPr lvl="0" algn="ctr" defTabSz="685800">
              <a:defRPr/>
            </a:pPr>
            <a:r>
              <a:rPr lang="en-US" altLang="vi-VN" sz="3600" b="1" dirty="0">
                <a:solidFill>
                  <a:srgbClr val="0070C0"/>
                </a:solidFill>
                <a:ea typeface="Tahoma" panose="020B0604030504040204" pitchFamily="34" charset="0"/>
                <a:cs typeface="Arial-Rounded" panose="020B0500000000000000" pitchFamily="34" charset="0"/>
              </a:rPr>
              <a:t>Họa mi, vẹt và quạ nhờ chim hoàng anh dạy hát cho.</a:t>
            </a:r>
            <a:endParaRPr kumimoji="0" lang="en-US" altLang="vi-VN" sz="3600" b="1" i="0" u="none" strike="noStrike" kern="1200" cap="none" spc="0" normalizeH="0" baseline="0" noProof="0" dirty="0">
              <a:ln>
                <a:noFill/>
              </a:ln>
              <a:solidFill>
                <a:srgbClr val="0070C0"/>
              </a:solidFill>
              <a:effectLst/>
              <a:uLnTx/>
              <a:uFillTx/>
              <a:ea typeface="Tahoma" panose="020B0604030504040204" pitchFamily="34" charset="0"/>
              <a:cs typeface="Arial-Rounded" panose="020B0500000000000000" pitchFamily="34" charset="0"/>
            </a:endParaRPr>
          </a:p>
        </p:txBody>
      </p:sp>
      <p:sp>
        <p:nvSpPr>
          <p:cNvPr id="26632" name="Rectangle 32"/>
          <p:cNvSpPr/>
          <p:nvPr/>
        </p:nvSpPr>
        <p:spPr>
          <a:xfrm rot="5600923">
            <a:off x="5685725" y="4894744"/>
            <a:ext cx="2438400" cy="251883"/>
          </a:xfrm>
          <a:prstGeom prst="rect">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endParaRPr>
          </a:p>
        </p:txBody>
      </p:sp>
      <p:pic>
        <p:nvPicPr>
          <p:cNvPr id="26634" name="Picture 34"/>
          <p:cNvPicPr>
            <a:picLocks noChangeAspect="1"/>
          </p:cNvPicPr>
          <p:nvPr/>
        </p:nvPicPr>
        <p:blipFill>
          <a:blip r:embed="rId8" cstate="print"/>
          <a:stretch>
            <a:fillRect/>
          </a:stretch>
        </p:blipFill>
        <p:spPr>
          <a:xfrm>
            <a:off x="6400539" y="5247869"/>
            <a:ext cx="952500" cy="1018116"/>
          </a:xfrm>
          <a:prstGeom prst="rect">
            <a:avLst/>
          </a:prstGeom>
          <a:noFill/>
          <a:ln w="9525">
            <a:noFill/>
          </a:ln>
        </p:spPr>
      </p:pic>
      <p:grpSp>
        <p:nvGrpSpPr>
          <p:cNvPr id="26635" name="Flowchart: Summing Junction 35"/>
          <p:cNvGrpSpPr/>
          <p:nvPr/>
        </p:nvGrpSpPr>
        <p:grpSpPr>
          <a:xfrm>
            <a:off x="4011084" y="4182533"/>
            <a:ext cx="184149" cy="177800"/>
            <a:chOff x="2527" y="2634"/>
            <a:chExt cx="115" cy="112"/>
          </a:xfrm>
        </p:grpSpPr>
        <p:pic>
          <p:nvPicPr>
            <p:cNvPr id="26642" name="Flowchart: Summing Junction 35"/>
            <p:cNvPicPr/>
            <p:nvPr/>
          </p:nvPicPr>
          <p:blipFill>
            <a:blip r:embed="rId9" cstate="print"/>
            <a:stretch>
              <a:fillRect/>
            </a:stretch>
          </p:blipFill>
          <p:spPr>
            <a:xfrm>
              <a:off x="2527" y="2634"/>
              <a:ext cx="115" cy="112"/>
            </a:xfrm>
            <a:prstGeom prst="rect">
              <a:avLst/>
            </a:prstGeom>
            <a:noFill/>
            <a:ln w="9525">
              <a:noFill/>
            </a:ln>
          </p:spPr>
        </p:pic>
        <p:sp>
          <p:nvSpPr>
            <p:cNvPr id="26643" name="Text Box 13"/>
            <p:cNvSpPr txBox="1"/>
            <p:nvPr/>
          </p:nvSpPr>
          <p:spPr>
            <a:xfrm>
              <a:off x="2550" y="2656"/>
              <a:ext cx="69" cy="69"/>
            </a:xfrm>
            <a:prstGeom prst="rect">
              <a:avLst/>
            </a:prstGeom>
            <a:noFill/>
            <a:ln w="9525">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endParaRPr>
            </a:p>
          </p:txBody>
        </p:sp>
      </p:grpSp>
      <p:pic>
        <p:nvPicPr>
          <p:cNvPr id="26636" name="Picture 37"/>
          <p:cNvPicPr>
            <a:picLocks noChangeAspect="1"/>
          </p:cNvPicPr>
          <p:nvPr/>
        </p:nvPicPr>
        <p:blipFill>
          <a:blip r:embed="rId10" cstate="print"/>
          <a:stretch>
            <a:fillRect/>
          </a:stretch>
        </p:blipFill>
        <p:spPr>
          <a:xfrm>
            <a:off x="7519802" y="5013407"/>
            <a:ext cx="1166283" cy="1276349"/>
          </a:xfrm>
          <a:prstGeom prst="rect">
            <a:avLst/>
          </a:prstGeom>
          <a:noFill/>
          <a:ln w="9525">
            <a:noFill/>
          </a:ln>
        </p:spPr>
      </p:pic>
      <p:pic>
        <p:nvPicPr>
          <p:cNvPr id="26637" name="Picture 44"/>
          <p:cNvPicPr>
            <a:picLocks noChangeAspect="1"/>
          </p:cNvPicPr>
          <p:nvPr/>
        </p:nvPicPr>
        <p:blipFill>
          <a:blip r:embed="rId10" cstate="print"/>
          <a:stretch>
            <a:fillRect/>
          </a:stretch>
        </p:blipFill>
        <p:spPr>
          <a:xfrm>
            <a:off x="0" y="3972984"/>
            <a:ext cx="1164167" cy="1276349"/>
          </a:xfrm>
          <a:prstGeom prst="rect">
            <a:avLst/>
          </a:prstGeom>
          <a:noFill/>
          <a:ln w="9525">
            <a:noFill/>
          </a:ln>
        </p:spPr>
      </p:pic>
      <p:pic>
        <p:nvPicPr>
          <p:cNvPr id="26638" name="Picture 48"/>
          <p:cNvPicPr>
            <a:picLocks noChangeAspect="1"/>
          </p:cNvPicPr>
          <p:nvPr/>
        </p:nvPicPr>
        <p:blipFill>
          <a:blip r:embed="rId11" cstate="print"/>
          <a:stretch>
            <a:fillRect/>
          </a:stretch>
        </p:blipFill>
        <p:spPr>
          <a:xfrm>
            <a:off x="5528017" y="2987301"/>
            <a:ext cx="778933" cy="770467"/>
          </a:xfrm>
          <a:prstGeom prst="rect">
            <a:avLst/>
          </a:prstGeom>
          <a:noFill/>
          <a:ln w="9525">
            <a:noFill/>
          </a:ln>
        </p:spPr>
      </p:pic>
      <p:pic>
        <p:nvPicPr>
          <p:cNvPr id="26639" name="Picture 50"/>
          <p:cNvPicPr>
            <a:picLocks noChangeAspect="1"/>
          </p:cNvPicPr>
          <p:nvPr/>
        </p:nvPicPr>
        <p:blipFill>
          <a:blip r:embed="rId12" cstate="print"/>
          <a:stretch>
            <a:fillRect/>
          </a:stretch>
        </p:blipFill>
        <p:spPr>
          <a:xfrm flipH="1">
            <a:off x="7469195" y="2920479"/>
            <a:ext cx="882649" cy="842433"/>
          </a:xfrm>
          <a:prstGeom prst="rect">
            <a:avLst/>
          </a:prstGeom>
          <a:noFill/>
          <a:ln w="9525">
            <a:noFill/>
          </a:ln>
        </p:spPr>
      </p:pic>
      <p:pic>
        <p:nvPicPr>
          <p:cNvPr id="53" name="Picture 52"/>
          <p:cNvPicPr>
            <a:picLocks noChangeAspect="1"/>
          </p:cNvPicPr>
          <p:nvPr/>
        </p:nvPicPr>
        <p:blipFill>
          <a:blip r:embed="rId13" cstate="print"/>
          <a:stretch>
            <a:fillRect/>
          </a:stretch>
        </p:blipFill>
        <p:spPr>
          <a:xfrm>
            <a:off x="9884833" y="3920067"/>
            <a:ext cx="495300" cy="438151"/>
          </a:xfrm>
          <a:prstGeom prst="rect">
            <a:avLst/>
          </a:prstGeom>
          <a:noFill/>
          <a:ln w="9525">
            <a:noFill/>
          </a:ln>
        </p:spPr>
      </p:pic>
      <p:pic>
        <p:nvPicPr>
          <p:cNvPr id="55" name="Picture 54"/>
          <p:cNvPicPr>
            <a:picLocks noChangeAspect="1"/>
          </p:cNvPicPr>
          <p:nvPr/>
        </p:nvPicPr>
        <p:blipFill>
          <a:blip r:embed="rId14" cstate="print"/>
          <a:stretch>
            <a:fillRect/>
          </a:stretch>
        </p:blipFill>
        <p:spPr>
          <a:xfrm>
            <a:off x="11051117" y="3822700"/>
            <a:ext cx="713316" cy="1191684"/>
          </a:xfrm>
          <a:prstGeom prst="rect">
            <a:avLst/>
          </a:prstGeom>
          <a:noFill/>
          <a:ln w="9525">
            <a:noFill/>
          </a:ln>
        </p:spPr>
      </p:pic>
      <p:sp>
        <p:nvSpPr>
          <p:cNvPr id="3" name="Arrow: Pentagon 30">
            <a:hlinkClick r:id="rId15" action="ppaction://hlinksldjump">
              <a:snd r:embed="rId3" name="applause.wav"/>
            </a:hlinkClick>
          </p:cNvPr>
          <p:cNvSpPr/>
          <p:nvPr/>
        </p:nvSpPr>
        <p:spPr>
          <a:xfrm rot="586976" flipH="1">
            <a:off x="5728677" y="3321147"/>
            <a:ext cx="2309284" cy="901700"/>
          </a:xfrm>
          <a:prstGeom prst="homePlate">
            <a:avLst>
              <a:gd name="adj" fmla="val 49845"/>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2800" b="1"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rPr>
              <a:t>GO HOME</a:t>
            </a:r>
          </a:p>
        </p:txBody>
      </p:sp>
      <p:pic>
        <p:nvPicPr>
          <p:cNvPr id="2050" name="Picture 2" descr="C:\Users\MeHang123\Desktop\4.jpg"/>
          <p:cNvPicPr>
            <a:picLocks noChangeAspect="1" noChangeArrowheads="1"/>
          </p:cNvPicPr>
          <p:nvPr/>
        </p:nvPicPr>
        <p:blipFill>
          <a:blip r:embed="rId16" cstate="print"/>
          <a:srcRect/>
          <a:stretch>
            <a:fillRect/>
          </a:stretch>
        </p:blipFill>
        <p:spPr bwMode="auto">
          <a:xfrm rot="5400000">
            <a:off x="459179" y="2280947"/>
            <a:ext cx="4117874" cy="5036234"/>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7"/>
                    </p:tgtEl>
                  </p:cond>
                </p:stCondLst>
                <p:endSync evt="end" delay="0">
                  <p:rtn val="all"/>
                </p:endSync>
                <p:childTnLst>
                  <p:par>
                    <p:cTn id="25" fill="hold">
                      <p:stCondLst>
                        <p:cond delay="0"/>
                      </p:stCondLst>
                      <p:childTnLst>
                        <p:par>
                          <p:cTn id="26" fill="hold">
                            <p:stCondLst>
                              <p:cond delay="0"/>
                            </p:stCondLst>
                            <p:childTnLst>
                              <p:par>
                                <p:cTn id="27" presetID="64" presetClass="path" presetSubtype="0" accel="50000" decel="50000" fill="hold" nodeType="clickEffect">
                                  <p:stCondLst>
                                    <p:cond delay="0"/>
                                  </p:stCondLst>
                                  <p:childTnLst>
                                    <p:animMotion origin="layout" path="M -1.66667E-6 -3.7037E-6 L -1.66667E-6 -0.22476 " pathEditMode="relative" rAng="0" ptsTypes="AA">
                                      <p:cBhvr>
                                        <p:cTn id="28" dur="2000" fill="hold"/>
                                        <p:tgtEl>
                                          <p:spTgt spid="7"/>
                                        </p:tgtEl>
                                        <p:attrNameLst>
                                          <p:attrName>ppt_x</p:attrName>
                                          <p:attrName>ppt_y</p:attrName>
                                        </p:attrNameLst>
                                      </p:cBhvr>
                                      <p:rCtr x="0" y="-1125000"/>
                                    </p:animMotion>
                                  </p:childTnLst>
                                  <p:subTnLst>
                                    <p:audio>
                                      <p:cMediaNode>
                                        <p:cTn display="0" masterRel="sameClick">
                                          <p:stCondLst>
                                            <p:cond evt="begin" delay="0">
                                              <p:tn val="27"/>
                                            </p:cond>
                                          </p:stCondLst>
                                          <p:endCondLst>
                                            <p:cond evt="onStopAudio" delay="0">
                                              <p:tgtEl>
                                                <p:sldTgt/>
                                              </p:tgtEl>
                                            </p:cond>
                                          </p:endCondLst>
                                        </p:cTn>
                                        <p:tgtEl>
                                          <p:sndTgt r:embed="rId2" name="chimes.wav"/>
                                        </p:tgtEl>
                                      </p:cMediaNode>
                                    </p:audio>
                                  </p:sub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par>
                                <p:cTn id="33" presetID="10"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childTnLst>
                          </p:cTn>
                        </p:par>
                        <p:par>
                          <p:cTn id="39" fill="hold">
                            <p:stCondLst>
                              <p:cond delay="2500"/>
                            </p:stCondLst>
                            <p:childTnLst>
                              <p:par>
                                <p:cTn id="40" presetID="32" presetClass="emph" presetSubtype="0" repeatCount="indefinite" fill="hold" grpId="1" nodeType="afterEffect">
                                  <p:stCondLst>
                                    <p:cond delay="0"/>
                                  </p:stCondLst>
                                  <p:childTnLst>
                                    <p:animRot by="120000">
                                      <p:cBhvr>
                                        <p:cTn id="41" dur="100" fill="hold">
                                          <p:stCondLst>
                                            <p:cond delay="0"/>
                                          </p:stCondLst>
                                        </p:cTn>
                                        <p:tgtEl>
                                          <p:spTgt spid="9"/>
                                        </p:tgtEl>
                                        <p:attrNameLst>
                                          <p:attrName>r</p:attrName>
                                        </p:attrNameLst>
                                      </p:cBhvr>
                                    </p:animRot>
                                    <p:animRot by="-240000">
                                      <p:cBhvr>
                                        <p:cTn id="42" dur="200" fill="hold">
                                          <p:stCondLst>
                                            <p:cond delay="200"/>
                                          </p:stCondLst>
                                        </p:cTn>
                                        <p:tgtEl>
                                          <p:spTgt spid="9"/>
                                        </p:tgtEl>
                                        <p:attrNameLst>
                                          <p:attrName>r</p:attrName>
                                        </p:attrNameLst>
                                      </p:cBhvr>
                                    </p:animRot>
                                    <p:animRot by="240000">
                                      <p:cBhvr>
                                        <p:cTn id="43" dur="200" fill="hold">
                                          <p:stCondLst>
                                            <p:cond delay="400"/>
                                          </p:stCondLst>
                                        </p:cTn>
                                        <p:tgtEl>
                                          <p:spTgt spid="9"/>
                                        </p:tgtEl>
                                        <p:attrNameLst>
                                          <p:attrName>r</p:attrName>
                                        </p:attrNameLst>
                                      </p:cBhvr>
                                    </p:animRot>
                                    <p:animRot by="-240000">
                                      <p:cBhvr>
                                        <p:cTn id="44" dur="200" fill="hold">
                                          <p:stCondLst>
                                            <p:cond delay="600"/>
                                          </p:stCondLst>
                                        </p:cTn>
                                        <p:tgtEl>
                                          <p:spTgt spid="9"/>
                                        </p:tgtEl>
                                        <p:attrNameLst>
                                          <p:attrName>r</p:attrName>
                                        </p:attrNameLst>
                                      </p:cBhvr>
                                    </p:animRot>
                                    <p:animRot by="120000">
                                      <p:cBhvr>
                                        <p:cTn id="45"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bldLvl="0" animBg="1"/>
      <p:bldP spid="9" grpId="1" bldLvl="0" animBg="1"/>
      <p:bldP spid="27" grpId="0" bldLvl="0" animBg="1"/>
      <p:bldP spid="2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3"/>
          <p:cNvPicPr>
            <a:picLocks noChangeAspect="1"/>
          </p:cNvPicPr>
          <p:nvPr/>
        </p:nvPicPr>
        <p:blipFill>
          <a:blip r:embed="rId4" cstate="print"/>
          <a:stretch>
            <a:fillRect/>
          </a:stretch>
        </p:blipFill>
        <p:spPr>
          <a:xfrm>
            <a:off x="5833533" y="-50800"/>
            <a:ext cx="1940984" cy="1858433"/>
          </a:xfrm>
          <a:prstGeom prst="rect">
            <a:avLst/>
          </a:prstGeom>
          <a:noFill/>
          <a:ln w="9525">
            <a:noFill/>
          </a:ln>
        </p:spPr>
      </p:pic>
      <p:pic>
        <p:nvPicPr>
          <p:cNvPr id="27651" name="Picture 4"/>
          <p:cNvPicPr>
            <a:picLocks noChangeAspect="1"/>
          </p:cNvPicPr>
          <p:nvPr/>
        </p:nvPicPr>
        <p:blipFill>
          <a:blip r:embed="rId5" cstate="print"/>
          <a:stretch>
            <a:fillRect/>
          </a:stretch>
        </p:blipFill>
        <p:spPr>
          <a:xfrm>
            <a:off x="9772651" y="4861984"/>
            <a:ext cx="1970616" cy="1742016"/>
          </a:xfrm>
          <a:prstGeom prst="rect">
            <a:avLst/>
          </a:prstGeom>
          <a:noFill/>
          <a:ln w="9525">
            <a:noFill/>
          </a:ln>
        </p:spPr>
      </p:pic>
      <p:pic>
        <p:nvPicPr>
          <p:cNvPr id="7" name="Picture 6"/>
          <p:cNvPicPr>
            <a:picLocks noChangeAspect="1"/>
          </p:cNvPicPr>
          <p:nvPr/>
        </p:nvPicPr>
        <p:blipFill>
          <a:blip r:embed="rId6" cstate="print"/>
          <a:stretch>
            <a:fillRect/>
          </a:stretch>
        </p:blipFill>
        <p:spPr>
          <a:xfrm>
            <a:off x="9726084" y="4347633"/>
            <a:ext cx="2061633" cy="1384300"/>
          </a:xfrm>
          <a:prstGeom prst="rect">
            <a:avLst/>
          </a:prstGeom>
          <a:noFill/>
          <a:ln w="9525">
            <a:noFill/>
          </a:ln>
        </p:spPr>
      </p:pic>
      <p:sp>
        <p:nvSpPr>
          <p:cNvPr id="9" name="Rectangle: Folded Corner 8"/>
          <p:cNvSpPr/>
          <p:nvPr/>
        </p:nvSpPr>
        <p:spPr>
          <a:xfrm>
            <a:off x="9927167" y="3920067"/>
            <a:ext cx="1468967" cy="1329267"/>
          </a:xfrm>
          <a:prstGeom prst="foldedCorner">
            <a:avLst>
              <a:gd name="adj" fmla="val 16667"/>
            </a:avLst>
          </a:prstGeom>
          <a:solidFill>
            <a:schemeClr val="bg1"/>
          </a:solid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1865" b="1" i="0" u="none" strike="noStrike" kern="1200" cap="none" spc="0" normalizeH="0" baseline="0" noProof="0" dirty="0">
                <a:ln>
                  <a:noFill/>
                </a:ln>
                <a:solidFill>
                  <a:srgbClr val="000000"/>
                </a:solidFill>
                <a:effectLst/>
                <a:uLnTx/>
                <a:uFillTx/>
                <a:latin typeface="Arial-Rounded" panose="020B0500000000000000" pitchFamily="34" charset="0"/>
                <a:ea typeface="+mn-ea"/>
                <a:cs typeface="Arial-Rounded" panose="020B0500000000000000" pitchFamily="34" charset="0"/>
              </a:rPr>
              <a:t>You are given 7 candies </a:t>
            </a:r>
          </a:p>
        </p:txBody>
      </p:sp>
      <p:sp>
        <p:nvSpPr>
          <p:cNvPr id="27" name="Rectangle: Folded Corner 26"/>
          <p:cNvSpPr/>
          <p:nvPr/>
        </p:nvSpPr>
        <p:spPr>
          <a:xfrm>
            <a:off x="683684" y="113708"/>
            <a:ext cx="10742083" cy="1229783"/>
          </a:xfrm>
          <a:prstGeom prst="foldedCorner">
            <a:avLst>
              <a:gd name="adj" fmla="val 16667"/>
            </a:avLst>
          </a:prstGeom>
          <a:solidFill>
            <a:schemeClr val="bg1">
              <a:alpha val="90195"/>
            </a:schemeClr>
          </a:solidFill>
          <a:ln w="12700">
            <a:noFill/>
          </a:ln>
        </p:spPr>
        <p:txBody>
          <a:bodyPr lIns="91440" tIns="45720" rIns="91440" bIns="45720" anchor="ctr" anchorCtr="0"/>
          <a:lstStyle/>
          <a:p>
            <a:pPr lvl="0" algn="ctr" defTabSz="685800">
              <a:defRPr/>
            </a:pPr>
            <a:r>
              <a:rPr lang="en-US" sz="3600" dirty="0">
                <a:solidFill>
                  <a:srgbClr val="002060"/>
                </a:solidFill>
                <a:ea typeface="Tahoma" panose="020B0604030504040204" pitchFamily="34" charset="0"/>
                <a:cs typeface="Arial-Rounded" panose="020B0500000000000000" pitchFamily="34" charset="0"/>
                <a:sym typeface="+mn-ea"/>
              </a:rPr>
              <a:t>Vì sao quạ bỏ các bạn bay đi?</a:t>
            </a:r>
            <a:endParaRPr kumimoji="0" lang="en-US" sz="3600" b="0" i="0" u="none" strike="noStrike" kern="1200" cap="none" spc="0" normalizeH="0" baseline="0" noProof="0" dirty="0">
              <a:ln>
                <a:noFill/>
              </a:ln>
              <a:solidFill>
                <a:srgbClr val="002060"/>
              </a:solidFill>
              <a:effectLst/>
              <a:uLnTx/>
              <a:uFillTx/>
              <a:ea typeface="Tahoma" panose="020B0604030504040204" pitchFamily="34" charset="0"/>
              <a:cs typeface="Arial-Rounded" panose="020B0500000000000000" pitchFamily="34" charset="0"/>
              <a:sym typeface="+mn-ea"/>
            </a:endParaRPr>
          </a:p>
        </p:txBody>
      </p:sp>
      <p:sp>
        <p:nvSpPr>
          <p:cNvPr id="28" name="Rectangle: Folded Corner 27"/>
          <p:cNvSpPr/>
          <p:nvPr/>
        </p:nvSpPr>
        <p:spPr>
          <a:xfrm>
            <a:off x="693519" y="1492056"/>
            <a:ext cx="10769600" cy="1208941"/>
          </a:xfrm>
          <a:prstGeom prst="foldedCorner">
            <a:avLst>
              <a:gd name="adj" fmla="val 16667"/>
            </a:avLst>
          </a:prstGeom>
          <a:solidFill>
            <a:schemeClr val="bg1">
              <a:alpha val="90195"/>
            </a:schemeClr>
          </a:solidFill>
          <a:ln w="12700">
            <a:noFill/>
          </a:ln>
        </p:spPr>
        <p:txBody>
          <a:bodyPr lIns="91440" tIns="45720" rIns="91440" bIns="45720" anchor="ctr" anchorCtr="0"/>
          <a:lstStyle/>
          <a:p>
            <a:pPr marL="571500" lvl="0" indent="-571500" algn="ctr" defTabSz="685800">
              <a:defRPr/>
            </a:pPr>
            <a:r>
              <a:rPr lang="en-US" altLang="vi-VN" sz="3600" b="1" dirty="0">
                <a:solidFill>
                  <a:srgbClr val="0070C0"/>
                </a:solidFill>
                <a:ea typeface="Tahoma" panose="020B0604030504040204" pitchFamily="34" charset="0"/>
                <a:cs typeface="Arial-Rounded" panose="020B0500000000000000" pitchFamily="34" charset="0"/>
              </a:rPr>
              <a:t>Quạ chán nản, không kiên nhẫn học nên bay đi.</a:t>
            </a:r>
            <a:endParaRPr kumimoji="0" lang="en-US" altLang="vi-VN" sz="3600" b="1" i="0" u="none" strike="noStrike" kern="1200" cap="none" spc="0" normalizeH="0" baseline="0" noProof="0" dirty="0">
              <a:ln>
                <a:noFill/>
              </a:ln>
              <a:solidFill>
                <a:srgbClr val="0070C0"/>
              </a:solidFill>
              <a:effectLst/>
              <a:uLnTx/>
              <a:uFillTx/>
              <a:ea typeface="Tahoma" panose="020B0604030504040204" pitchFamily="34" charset="0"/>
              <a:cs typeface="Arial-Rounded" panose="020B0500000000000000" pitchFamily="34" charset="0"/>
            </a:endParaRPr>
          </a:p>
        </p:txBody>
      </p:sp>
      <p:sp>
        <p:nvSpPr>
          <p:cNvPr id="27656" name="Rectangle 32"/>
          <p:cNvSpPr/>
          <p:nvPr/>
        </p:nvSpPr>
        <p:spPr>
          <a:xfrm rot="5600923">
            <a:off x="6212873" y="5095045"/>
            <a:ext cx="1447800" cy="251884"/>
          </a:xfrm>
          <a:prstGeom prst="rect">
            <a:avLst/>
          </a:prstGeom>
          <a:blipFill rotWithShape="1">
            <a:blip r:embed="rId7" cstate="print"/>
          </a:blipFill>
          <a:ln w="12700">
            <a:noFill/>
          </a:ln>
        </p:spPr>
        <p:txBody>
          <a:bodyPr rot="10800000" vert="eaVert"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endParaRPr>
          </a:p>
        </p:txBody>
      </p:sp>
      <p:pic>
        <p:nvPicPr>
          <p:cNvPr id="27658" name="Picture 34"/>
          <p:cNvPicPr>
            <a:picLocks noChangeAspect="1"/>
          </p:cNvPicPr>
          <p:nvPr/>
        </p:nvPicPr>
        <p:blipFill>
          <a:blip r:embed="rId8" cstate="print"/>
          <a:stretch>
            <a:fillRect/>
          </a:stretch>
        </p:blipFill>
        <p:spPr>
          <a:xfrm>
            <a:off x="5542409" y="5346343"/>
            <a:ext cx="952500" cy="1018116"/>
          </a:xfrm>
          <a:prstGeom prst="rect">
            <a:avLst/>
          </a:prstGeom>
          <a:noFill/>
          <a:ln w="9525">
            <a:noFill/>
          </a:ln>
        </p:spPr>
      </p:pic>
      <p:grpSp>
        <p:nvGrpSpPr>
          <p:cNvPr id="27659" name="Flowchart: Summing Junction 35"/>
          <p:cNvGrpSpPr/>
          <p:nvPr/>
        </p:nvGrpSpPr>
        <p:grpSpPr>
          <a:xfrm>
            <a:off x="2590800" y="4944533"/>
            <a:ext cx="182033" cy="182033"/>
            <a:chOff x="1632" y="3114"/>
            <a:chExt cx="115" cy="115"/>
          </a:xfrm>
        </p:grpSpPr>
        <p:pic>
          <p:nvPicPr>
            <p:cNvPr id="27666" name="Flowchart: Summing Junction 35"/>
            <p:cNvPicPr/>
            <p:nvPr/>
          </p:nvPicPr>
          <p:blipFill>
            <a:blip r:embed="rId9" cstate="print"/>
            <a:stretch>
              <a:fillRect/>
            </a:stretch>
          </p:blipFill>
          <p:spPr>
            <a:xfrm>
              <a:off x="1632" y="3114"/>
              <a:ext cx="115" cy="115"/>
            </a:xfrm>
            <a:prstGeom prst="rect">
              <a:avLst/>
            </a:prstGeom>
            <a:noFill/>
            <a:ln w="9525">
              <a:noFill/>
            </a:ln>
          </p:spPr>
        </p:pic>
        <p:sp>
          <p:nvSpPr>
            <p:cNvPr id="27667" name="Text Box 13"/>
            <p:cNvSpPr txBox="1"/>
            <p:nvPr/>
          </p:nvSpPr>
          <p:spPr>
            <a:xfrm>
              <a:off x="1655" y="3138"/>
              <a:ext cx="69" cy="68"/>
            </a:xfrm>
            <a:prstGeom prst="rect">
              <a:avLst/>
            </a:prstGeom>
            <a:noFill/>
            <a:ln w="9525">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endParaRPr>
            </a:p>
          </p:txBody>
        </p:sp>
      </p:grpSp>
      <p:pic>
        <p:nvPicPr>
          <p:cNvPr id="27660" name="Picture 37"/>
          <p:cNvPicPr>
            <a:picLocks noChangeAspect="1"/>
          </p:cNvPicPr>
          <p:nvPr/>
        </p:nvPicPr>
        <p:blipFill>
          <a:blip r:embed="rId10" cstate="print"/>
          <a:stretch>
            <a:fillRect/>
          </a:stretch>
        </p:blipFill>
        <p:spPr>
          <a:xfrm>
            <a:off x="6211506" y="5013407"/>
            <a:ext cx="1166283" cy="1276349"/>
          </a:xfrm>
          <a:prstGeom prst="rect">
            <a:avLst/>
          </a:prstGeom>
          <a:noFill/>
          <a:ln w="9525">
            <a:noFill/>
          </a:ln>
        </p:spPr>
      </p:pic>
      <p:pic>
        <p:nvPicPr>
          <p:cNvPr id="27661" name="Picture 44"/>
          <p:cNvPicPr>
            <a:picLocks noChangeAspect="1"/>
          </p:cNvPicPr>
          <p:nvPr/>
        </p:nvPicPr>
        <p:blipFill>
          <a:blip r:embed="rId10" cstate="print"/>
          <a:stretch>
            <a:fillRect/>
          </a:stretch>
        </p:blipFill>
        <p:spPr>
          <a:xfrm>
            <a:off x="0" y="3972984"/>
            <a:ext cx="1164167" cy="1276349"/>
          </a:xfrm>
          <a:prstGeom prst="rect">
            <a:avLst/>
          </a:prstGeom>
          <a:noFill/>
          <a:ln w="9525">
            <a:noFill/>
          </a:ln>
        </p:spPr>
      </p:pic>
      <p:pic>
        <p:nvPicPr>
          <p:cNvPr id="27662" name="Picture 48"/>
          <p:cNvPicPr>
            <a:picLocks noChangeAspect="1"/>
          </p:cNvPicPr>
          <p:nvPr/>
        </p:nvPicPr>
        <p:blipFill>
          <a:blip r:embed="rId11" cstate="print"/>
          <a:stretch>
            <a:fillRect/>
          </a:stretch>
        </p:blipFill>
        <p:spPr>
          <a:xfrm>
            <a:off x="5479399" y="3566583"/>
            <a:ext cx="778933" cy="768349"/>
          </a:xfrm>
          <a:prstGeom prst="rect">
            <a:avLst/>
          </a:prstGeom>
          <a:noFill/>
          <a:ln w="9525">
            <a:noFill/>
          </a:ln>
        </p:spPr>
      </p:pic>
      <p:pic>
        <p:nvPicPr>
          <p:cNvPr id="27663" name="Picture 50"/>
          <p:cNvPicPr>
            <a:picLocks noChangeAspect="1"/>
          </p:cNvPicPr>
          <p:nvPr/>
        </p:nvPicPr>
        <p:blipFill>
          <a:blip r:embed="rId12" cstate="print"/>
          <a:stretch>
            <a:fillRect/>
          </a:stretch>
        </p:blipFill>
        <p:spPr>
          <a:xfrm flipH="1">
            <a:off x="7477826" y="3460782"/>
            <a:ext cx="878417" cy="844551"/>
          </a:xfrm>
          <a:prstGeom prst="rect">
            <a:avLst/>
          </a:prstGeom>
          <a:noFill/>
          <a:ln w="9525">
            <a:noFill/>
          </a:ln>
        </p:spPr>
      </p:pic>
      <p:pic>
        <p:nvPicPr>
          <p:cNvPr id="53" name="Picture 52"/>
          <p:cNvPicPr>
            <a:picLocks noChangeAspect="1"/>
          </p:cNvPicPr>
          <p:nvPr/>
        </p:nvPicPr>
        <p:blipFill>
          <a:blip r:embed="rId13" cstate="print"/>
          <a:stretch>
            <a:fillRect/>
          </a:stretch>
        </p:blipFill>
        <p:spPr>
          <a:xfrm>
            <a:off x="9884833" y="3920067"/>
            <a:ext cx="495300" cy="438151"/>
          </a:xfrm>
          <a:prstGeom prst="rect">
            <a:avLst/>
          </a:prstGeom>
          <a:noFill/>
          <a:ln w="9525">
            <a:noFill/>
          </a:ln>
        </p:spPr>
      </p:pic>
      <p:pic>
        <p:nvPicPr>
          <p:cNvPr id="55" name="Picture 54"/>
          <p:cNvPicPr>
            <a:picLocks noChangeAspect="1"/>
          </p:cNvPicPr>
          <p:nvPr/>
        </p:nvPicPr>
        <p:blipFill>
          <a:blip r:embed="rId14" cstate="print"/>
          <a:stretch>
            <a:fillRect/>
          </a:stretch>
        </p:blipFill>
        <p:spPr>
          <a:xfrm>
            <a:off x="11051117" y="3822700"/>
            <a:ext cx="713316" cy="1191684"/>
          </a:xfrm>
          <a:prstGeom prst="rect">
            <a:avLst/>
          </a:prstGeom>
          <a:noFill/>
          <a:ln w="9525">
            <a:noFill/>
          </a:ln>
        </p:spPr>
      </p:pic>
      <p:sp>
        <p:nvSpPr>
          <p:cNvPr id="3" name="Arrow: Pentagon 30">
            <a:hlinkClick r:id="rId15" action="ppaction://hlinksldjump">
              <a:snd r:embed="rId3" name="applause.wav"/>
            </a:hlinkClick>
          </p:cNvPr>
          <p:cNvSpPr/>
          <p:nvPr/>
        </p:nvSpPr>
        <p:spPr>
          <a:xfrm rot="586976" flipH="1">
            <a:off x="5728677" y="3869786"/>
            <a:ext cx="2309284" cy="901700"/>
          </a:xfrm>
          <a:prstGeom prst="homePlate">
            <a:avLst>
              <a:gd name="adj" fmla="val 49845"/>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2800" b="1" i="0" u="none" strike="noStrike" kern="1200" cap="none" spc="0" normalizeH="0" baseline="0" noProof="0" dirty="0">
                <a:ln>
                  <a:noFill/>
                </a:ln>
                <a:solidFill>
                  <a:srgbClr val="FFFFFF"/>
                </a:solidFill>
                <a:effectLst/>
                <a:uLnTx/>
                <a:uFillTx/>
                <a:latin typeface="Arial-Rounded" panose="020B0500000000000000" pitchFamily="34" charset="0"/>
                <a:ea typeface="+mn-ea"/>
                <a:cs typeface="Arial-Rounded" panose="020B0500000000000000" pitchFamily="34" charset="0"/>
              </a:rPr>
              <a:t>GO HOME</a:t>
            </a:r>
          </a:p>
        </p:txBody>
      </p:sp>
      <p:pic>
        <p:nvPicPr>
          <p:cNvPr id="3074" name="Picture 2" descr="C:\Users\MeHang123\Desktop\5.jpg"/>
          <p:cNvPicPr>
            <a:picLocks noChangeAspect="1" noChangeArrowheads="1"/>
          </p:cNvPicPr>
          <p:nvPr/>
        </p:nvPicPr>
        <p:blipFill>
          <a:blip r:embed="rId16" cstate="print"/>
          <a:srcRect/>
          <a:stretch>
            <a:fillRect/>
          </a:stretch>
        </p:blipFill>
        <p:spPr bwMode="auto">
          <a:xfrm rot="5400000">
            <a:off x="534260" y="2426367"/>
            <a:ext cx="3897373" cy="496589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heckerboard(across)">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64" presetClass="path" presetSubtype="0" accel="50000" decel="50000" fill="hold" nodeType="clickEffect">
                                  <p:stCondLst>
                                    <p:cond delay="0"/>
                                  </p:stCondLst>
                                  <p:childTnLst>
                                    <p:animMotion origin="layout" path="M -1.66667E-6 -3.7037E-6 L -1.66667E-6 -0.22476 " pathEditMode="relative" rAng="0" ptsTypes="AA">
                                      <p:cBhvr>
                                        <p:cTn id="26" dur="2000" fill="hold"/>
                                        <p:tgtEl>
                                          <p:spTgt spid="7"/>
                                        </p:tgtEl>
                                        <p:attrNameLst>
                                          <p:attrName>ppt_x</p:attrName>
                                          <p:attrName>ppt_y</p:attrName>
                                        </p:attrNameLst>
                                      </p:cBhvr>
                                      <p:rCtr x="0" y="-1125000"/>
                                    </p:animMotion>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subTnLst>
                                    <p:audio>
                                      <p:cMediaNode>
                                        <p:cTn display="0" masterRel="sameClick">
                                          <p:stCondLst>
                                            <p:cond evt="begin" delay="0">
                                              <p:tn val="28"/>
                                            </p:cond>
                                          </p:stCondLst>
                                          <p:endCondLst>
                                            <p:cond evt="onStopAudio" delay="0">
                                              <p:tgtEl>
                                                <p:sldTgt/>
                                              </p:tgtEl>
                                            </p:cond>
                                          </p:endCondLst>
                                        </p:cTn>
                                        <p:tgtEl>
                                          <p:sndTgt r:embed="rId3" name="applause.wav"/>
                                        </p:tgtEl>
                                      </p:cMediaNode>
                                    </p:audio>
                                  </p:subTnLst>
                                </p:cTn>
                              </p:par>
                              <p:par>
                                <p:cTn id="31" presetID="10"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500"/>
                                        <p:tgtEl>
                                          <p:spTgt spid="53"/>
                                        </p:tgtEl>
                                      </p:cBhvr>
                                    </p:animEffect>
                                  </p:childTnLst>
                                </p:cTn>
                              </p:par>
                              <p:par>
                                <p:cTn id="34" presetID="10" presetClass="entr" presetSubtype="0"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childTnLst>
                          </p:cTn>
                        </p:par>
                        <p:par>
                          <p:cTn id="37" fill="hold">
                            <p:stCondLst>
                              <p:cond delay="2500"/>
                            </p:stCondLst>
                            <p:childTnLst>
                              <p:par>
                                <p:cTn id="38" presetID="32" presetClass="emph" presetSubtype="0" repeatCount="indefinite" fill="hold" grpId="1"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bldLvl="0" animBg="1"/>
      <p:bldP spid="9" grpId="1" bldLvl="0" animBg="1"/>
      <p:bldP spid="27" grpId="0" bldLvl="0" animBg="1"/>
      <p:bldP spid="28"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3"/>
          <p:cNvPicPr>
            <a:picLocks noChangeAspect="1"/>
          </p:cNvPicPr>
          <p:nvPr/>
        </p:nvPicPr>
        <p:blipFill>
          <a:blip r:embed="rId4" cstate="print"/>
          <a:stretch>
            <a:fillRect/>
          </a:stretch>
        </p:blipFill>
        <p:spPr>
          <a:xfrm>
            <a:off x="5833533" y="-50800"/>
            <a:ext cx="1940984" cy="1858433"/>
          </a:xfrm>
          <a:prstGeom prst="rect">
            <a:avLst/>
          </a:prstGeom>
          <a:noFill/>
          <a:ln w="9525">
            <a:noFill/>
          </a:ln>
        </p:spPr>
      </p:pic>
      <p:pic>
        <p:nvPicPr>
          <p:cNvPr id="28675" name="Picture 4"/>
          <p:cNvPicPr>
            <a:picLocks noChangeAspect="1"/>
          </p:cNvPicPr>
          <p:nvPr/>
        </p:nvPicPr>
        <p:blipFill>
          <a:blip r:embed="rId5" cstate="print"/>
          <a:stretch>
            <a:fillRect/>
          </a:stretch>
        </p:blipFill>
        <p:spPr>
          <a:xfrm>
            <a:off x="9772651" y="4861984"/>
            <a:ext cx="1970616" cy="1742016"/>
          </a:xfrm>
          <a:prstGeom prst="rect">
            <a:avLst/>
          </a:prstGeom>
          <a:noFill/>
          <a:ln w="9525">
            <a:noFill/>
          </a:ln>
        </p:spPr>
      </p:pic>
      <p:pic>
        <p:nvPicPr>
          <p:cNvPr id="7" name="Picture 6"/>
          <p:cNvPicPr>
            <a:picLocks noChangeAspect="1"/>
          </p:cNvPicPr>
          <p:nvPr/>
        </p:nvPicPr>
        <p:blipFill>
          <a:blip r:embed="rId6" cstate="print"/>
          <a:stretch>
            <a:fillRect/>
          </a:stretch>
        </p:blipFill>
        <p:spPr>
          <a:xfrm>
            <a:off x="9726084" y="4347633"/>
            <a:ext cx="2061633" cy="1384300"/>
          </a:xfrm>
          <a:prstGeom prst="rect">
            <a:avLst/>
          </a:prstGeom>
          <a:noFill/>
          <a:ln w="9525">
            <a:noFill/>
          </a:ln>
        </p:spPr>
      </p:pic>
      <p:sp>
        <p:nvSpPr>
          <p:cNvPr id="9" name="Rectangle: Folded Corner 8"/>
          <p:cNvSpPr/>
          <p:nvPr/>
        </p:nvSpPr>
        <p:spPr>
          <a:xfrm>
            <a:off x="9927167" y="3920067"/>
            <a:ext cx="1468967" cy="1329267"/>
          </a:xfrm>
          <a:prstGeom prst="foldedCorner">
            <a:avLst>
              <a:gd name="adj" fmla="val 16667"/>
            </a:avLst>
          </a:prstGeom>
          <a:solidFill>
            <a:schemeClr val="bg1"/>
          </a:solid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1865" b="1" i="0" u="none" strike="noStrike" kern="1200" cap="none" spc="0" normalizeH="0" baseline="0" noProof="0" dirty="0">
                <a:ln>
                  <a:noFill/>
                </a:ln>
                <a:solidFill>
                  <a:srgbClr val="000000"/>
                </a:solidFill>
                <a:effectLst/>
                <a:uLnTx/>
                <a:uFillTx/>
                <a:latin typeface="UTM Avo" panose="02040603050506020204" pitchFamily="18" charset="0"/>
                <a:ea typeface="+mn-ea"/>
                <a:cs typeface="UTM Avo" panose="02040603050506020204" pitchFamily="18" charset="0"/>
              </a:rPr>
              <a:t>You are given 2 candies </a:t>
            </a:r>
            <a:endParaRPr kumimoji="0" sz="1865" b="1" i="0" u="none" strike="noStrike" kern="1200" cap="none" spc="0" normalizeH="0" baseline="0" noProof="0" dirty="0">
              <a:ln>
                <a:noFill/>
              </a:ln>
              <a:solidFill>
                <a:srgbClr val="000000"/>
              </a:solidFill>
              <a:effectLst/>
              <a:uLnTx/>
              <a:uFillTx/>
              <a:latin typeface="UTM Avo" panose="02040603050506020204" pitchFamily="18" charset="0"/>
              <a:ea typeface="Tahoma" panose="020B0604030504040204" pitchFamily="34" charset="0"/>
              <a:cs typeface="UTM Avo" panose="02040603050506020204" pitchFamily="18" charset="0"/>
            </a:endParaRPr>
          </a:p>
        </p:txBody>
      </p:sp>
      <p:sp>
        <p:nvSpPr>
          <p:cNvPr id="27" name="Rectangle: Folded Corner 26"/>
          <p:cNvSpPr/>
          <p:nvPr/>
        </p:nvSpPr>
        <p:spPr>
          <a:xfrm>
            <a:off x="550203" y="0"/>
            <a:ext cx="10987617" cy="1143553"/>
          </a:xfrm>
          <a:prstGeom prst="foldedCorner">
            <a:avLst>
              <a:gd name="adj" fmla="val 16667"/>
            </a:avLst>
          </a:prstGeom>
          <a:solidFill>
            <a:schemeClr val="bg1">
              <a:alpha val="90195"/>
            </a:schemeClr>
          </a:solidFill>
          <a:ln w="12700">
            <a:noFill/>
          </a:ln>
        </p:spPr>
        <p:txBody>
          <a:bodyPr lIns="91440" tIns="45720" rIns="91440" bIns="45720" anchor="ctr" anchorCtr="0"/>
          <a:lstStyle/>
          <a:p>
            <a:pPr lvl="0" algn="ctr" defTabSz="685800">
              <a:defRPr/>
            </a:pPr>
            <a:r>
              <a:rPr lang="en-US" sz="3600" dirty="0">
                <a:ea typeface="Tahoma" panose="020B0604030504040204" pitchFamily="34" charset="0"/>
                <a:cs typeface="Arial-Rounded" panose="020B0500000000000000" pitchFamily="34" charset="0"/>
                <a:sym typeface="+mn-ea"/>
              </a:rPr>
              <a:t>Câu chuyện kết thúc như thế nào?</a:t>
            </a:r>
            <a:endParaRPr kumimoji="0" lang="en-US" sz="3600" b="0" i="0" u="none" strike="noStrike" kern="1200" cap="none" spc="0" normalizeH="0" baseline="0" noProof="0" dirty="0">
              <a:ln>
                <a:noFill/>
              </a:ln>
              <a:effectLst/>
              <a:uLnTx/>
              <a:uFillTx/>
              <a:ea typeface="Tahoma" panose="020B0604030504040204" pitchFamily="34" charset="0"/>
              <a:cs typeface="Arial-Rounded" panose="020B0500000000000000" pitchFamily="34" charset="0"/>
              <a:sym typeface="+mn-ea"/>
            </a:endParaRPr>
          </a:p>
        </p:txBody>
      </p:sp>
      <p:sp>
        <p:nvSpPr>
          <p:cNvPr id="28" name="Rectangle: Folded Corner 27"/>
          <p:cNvSpPr/>
          <p:nvPr/>
        </p:nvSpPr>
        <p:spPr>
          <a:xfrm>
            <a:off x="422031" y="1231363"/>
            <a:ext cx="11323174" cy="1455567"/>
          </a:xfrm>
          <a:prstGeom prst="foldedCorner">
            <a:avLst>
              <a:gd name="adj" fmla="val 16667"/>
            </a:avLst>
          </a:prstGeom>
          <a:solidFill>
            <a:schemeClr val="bg1">
              <a:alpha val="90195"/>
            </a:schemeClr>
          </a:solidFill>
          <a:ln w="12700">
            <a:noFill/>
          </a:ln>
        </p:spPr>
        <p:txBody>
          <a:bodyPr lIns="91440" tIns="45720" rIns="91440" bIns="45720" anchor="ctr" anchorCtr="0"/>
          <a:lstStyle/>
          <a:p>
            <a:pPr marL="571500" lvl="0" indent="-571500" algn="ctr" defTabSz="685800">
              <a:defRPr/>
            </a:pPr>
            <a:r>
              <a:rPr lang="en-US" altLang="vi-VN" sz="3400" b="1" dirty="0">
                <a:solidFill>
                  <a:srgbClr val="002060"/>
                </a:solidFill>
                <a:ea typeface="Tahoma" panose="020B0604030504040204" pitchFamily="34" charset="0"/>
                <a:cs typeface="Arial-Rounded" panose="020B0500000000000000" pitchFamily="34" charset="0"/>
              </a:rPr>
              <a:t>Họa mi và vẹt nhờ chăm chỉ học tập nên hát được giọng êm ái còn quạ chỉ phát ra được tiếng kêu buồn bã: quạ, quạ...</a:t>
            </a:r>
            <a:endParaRPr kumimoji="0" lang="en-US" altLang="vi-VN" sz="3400" b="1" i="0" u="none" strike="noStrike" kern="1200" cap="none" spc="0" normalizeH="0" baseline="0" noProof="0" dirty="0">
              <a:ln>
                <a:noFill/>
              </a:ln>
              <a:solidFill>
                <a:srgbClr val="002060"/>
              </a:solidFill>
              <a:effectLst/>
              <a:uLnTx/>
              <a:uFillTx/>
              <a:ea typeface="Tahoma" panose="020B0604030504040204" pitchFamily="34" charset="0"/>
              <a:cs typeface="Arial-Rounded" panose="020B0500000000000000" pitchFamily="34" charset="0"/>
            </a:endParaRPr>
          </a:p>
        </p:txBody>
      </p:sp>
      <p:sp>
        <p:nvSpPr>
          <p:cNvPr id="28680" name="Rectangle 32"/>
          <p:cNvSpPr/>
          <p:nvPr/>
        </p:nvSpPr>
        <p:spPr>
          <a:xfrm rot="5600923">
            <a:off x="5713862" y="4965081"/>
            <a:ext cx="2438400" cy="251883"/>
          </a:xfrm>
          <a:prstGeom prst="rect">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UTM Avo" panose="02040603050506020204" pitchFamily="18" charset="0"/>
              <a:ea typeface="+mn-ea"/>
              <a:cs typeface="UTM Avo" panose="02040603050506020204" pitchFamily="18" charset="0"/>
            </a:endParaRPr>
          </a:p>
        </p:txBody>
      </p:sp>
      <p:pic>
        <p:nvPicPr>
          <p:cNvPr id="28682" name="Picture 34"/>
          <p:cNvPicPr>
            <a:picLocks noChangeAspect="1"/>
          </p:cNvPicPr>
          <p:nvPr/>
        </p:nvPicPr>
        <p:blipFill>
          <a:blip r:embed="rId8" cstate="print"/>
          <a:stretch>
            <a:fillRect/>
          </a:stretch>
        </p:blipFill>
        <p:spPr>
          <a:xfrm>
            <a:off x="6344268" y="5360410"/>
            <a:ext cx="952500" cy="1018116"/>
          </a:xfrm>
          <a:prstGeom prst="rect">
            <a:avLst/>
          </a:prstGeom>
          <a:noFill/>
          <a:ln w="9525">
            <a:noFill/>
          </a:ln>
        </p:spPr>
      </p:pic>
      <p:grpSp>
        <p:nvGrpSpPr>
          <p:cNvPr id="28683" name="Flowchart: Summing Junction 35"/>
          <p:cNvGrpSpPr/>
          <p:nvPr/>
        </p:nvGrpSpPr>
        <p:grpSpPr>
          <a:xfrm>
            <a:off x="4011084" y="4182533"/>
            <a:ext cx="184149" cy="177800"/>
            <a:chOff x="2527" y="2634"/>
            <a:chExt cx="115" cy="112"/>
          </a:xfrm>
        </p:grpSpPr>
        <p:pic>
          <p:nvPicPr>
            <p:cNvPr id="28690" name="Flowchart: Summing Junction 35"/>
            <p:cNvPicPr/>
            <p:nvPr/>
          </p:nvPicPr>
          <p:blipFill>
            <a:blip r:embed="rId9" cstate="print"/>
            <a:stretch>
              <a:fillRect/>
            </a:stretch>
          </p:blipFill>
          <p:spPr>
            <a:xfrm>
              <a:off x="2527" y="2634"/>
              <a:ext cx="115" cy="112"/>
            </a:xfrm>
            <a:prstGeom prst="rect">
              <a:avLst/>
            </a:prstGeom>
            <a:noFill/>
            <a:ln w="9525">
              <a:noFill/>
            </a:ln>
          </p:spPr>
        </p:pic>
        <p:sp>
          <p:nvSpPr>
            <p:cNvPr id="28691" name="Text Box 13"/>
            <p:cNvSpPr txBox="1"/>
            <p:nvPr/>
          </p:nvSpPr>
          <p:spPr>
            <a:xfrm>
              <a:off x="2550" y="2656"/>
              <a:ext cx="69" cy="69"/>
            </a:xfrm>
            <a:prstGeom prst="rect">
              <a:avLst/>
            </a:prstGeom>
            <a:noFill/>
            <a:ln w="9525">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865" b="0" i="0" u="none" strike="noStrike" kern="1200" cap="none" spc="0" normalizeH="0" baseline="0" noProof="0" dirty="0">
                <a:ln>
                  <a:noFill/>
                </a:ln>
                <a:solidFill>
                  <a:srgbClr val="FFFFFF"/>
                </a:solidFill>
                <a:effectLst/>
                <a:uLnTx/>
                <a:uFillTx/>
                <a:latin typeface="UTM Avo" panose="02040603050506020204" pitchFamily="18" charset="0"/>
                <a:ea typeface="+mn-ea"/>
                <a:cs typeface="UTM Avo" panose="02040603050506020204" pitchFamily="18" charset="0"/>
              </a:endParaRPr>
            </a:p>
          </p:txBody>
        </p:sp>
      </p:grpSp>
      <p:pic>
        <p:nvPicPr>
          <p:cNvPr id="28684" name="Picture 37"/>
          <p:cNvPicPr>
            <a:picLocks noChangeAspect="1"/>
          </p:cNvPicPr>
          <p:nvPr/>
        </p:nvPicPr>
        <p:blipFill>
          <a:blip r:embed="rId10" cstate="print"/>
          <a:stretch>
            <a:fillRect/>
          </a:stretch>
        </p:blipFill>
        <p:spPr>
          <a:xfrm>
            <a:off x="7519800" y="5111882"/>
            <a:ext cx="1166283" cy="1276349"/>
          </a:xfrm>
          <a:prstGeom prst="rect">
            <a:avLst/>
          </a:prstGeom>
          <a:noFill/>
          <a:ln w="9525">
            <a:noFill/>
          </a:ln>
        </p:spPr>
      </p:pic>
      <p:pic>
        <p:nvPicPr>
          <p:cNvPr id="28685" name="Picture 44"/>
          <p:cNvPicPr>
            <a:picLocks noChangeAspect="1"/>
          </p:cNvPicPr>
          <p:nvPr/>
        </p:nvPicPr>
        <p:blipFill>
          <a:blip r:embed="rId10" cstate="print"/>
          <a:stretch>
            <a:fillRect/>
          </a:stretch>
        </p:blipFill>
        <p:spPr>
          <a:xfrm>
            <a:off x="0" y="3972984"/>
            <a:ext cx="1164167" cy="1276349"/>
          </a:xfrm>
          <a:prstGeom prst="rect">
            <a:avLst/>
          </a:prstGeom>
          <a:noFill/>
          <a:ln w="9525">
            <a:noFill/>
          </a:ln>
        </p:spPr>
      </p:pic>
      <p:pic>
        <p:nvPicPr>
          <p:cNvPr id="28686" name="Picture 48"/>
          <p:cNvPicPr>
            <a:picLocks noChangeAspect="1"/>
          </p:cNvPicPr>
          <p:nvPr/>
        </p:nvPicPr>
        <p:blipFill>
          <a:blip r:embed="rId11" cstate="print"/>
          <a:stretch>
            <a:fillRect/>
          </a:stretch>
        </p:blipFill>
        <p:spPr>
          <a:xfrm>
            <a:off x="5537982" y="3358662"/>
            <a:ext cx="778933" cy="770467"/>
          </a:xfrm>
          <a:prstGeom prst="rect">
            <a:avLst/>
          </a:prstGeom>
          <a:noFill/>
          <a:ln w="9525">
            <a:noFill/>
          </a:ln>
        </p:spPr>
      </p:pic>
      <p:pic>
        <p:nvPicPr>
          <p:cNvPr id="28687" name="Picture 50"/>
          <p:cNvPicPr>
            <a:picLocks noChangeAspect="1"/>
          </p:cNvPicPr>
          <p:nvPr/>
        </p:nvPicPr>
        <p:blipFill>
          <a:blip r:embed="rId12" cstate="print"/>
          <a:stretch>
            <a:fillRect/>
          </a:stretch>
        </p:blipFill>
        <p:spPr>
          <a:xfrm flipH="1">
            <a:off x="7581738" y="3342510"/>
            <a:ext cx="882649" cy="842433"/>
          </a:xfrm>
          <a:prstGeom prst="rect">
            <a:avLst/>
          </a:prstGeom>
          <a:noFill/>
          <a:ln w="9525">
            <a:noFill/>
          </a:ln>
        </p:spPr>
      </p:pic>
      <p:pic>
        <p:nvPicPr>
          <p:cNvPr id="53" name="Picture 52"/>
          <p:cNvPicPr>
            <a:picLocks noChangeAspect="1"/>
          </p:cNvPicPr>
          <p:nvPr/>
        </p:nvPicPr>
        <p:blipFill>
          <a:blip r:embed="rId13" cstate="print"/>
          <a:stretch>
            <a:fillRect/>
          </a:stretch>
        </p:blipFill>
        <p:spPr>
          <a:xfrm>
            <a:off x="9884833" y="3920067"/>
            <a:ext cx="495300" cy="438151"/>
          </a:xfrm>
          <a:prstGeom prst="rect">
            <a:avLst/>
          </a:prstGeom>
          <a:noFill/>
          <a:ln w="9525">
            <a:noFill/>
          </a:ln>
        </p:spPr>
      </p:pic>
      <p:pic>
        <p:nvPicPr>
          <p:cNvPr id="55" name="Picture 54"/>
          <p:cNvPicPr>
            <a:picLocks noChangeAspect="1"/>
          </p:cNvPicPr>
          <p:nvPr/>
        </p:nvPicPr>
        <p:blipFill>
          <a:blip r:embed="rId14" cstate="print"/>
          <a:stretch>
            <a:fillRect/>
          </a:stretch>
        </p:blipFill>
        <p:spPr>
          <a:xfrm>
            <a:off x="11051117" y="3822700"/>
            <a:ext cx="713316" cy="1191684"/>
          </a:xfrm>
          <a:prstGeom prst="rect">
            <a:avLst/>
          </a:prstGeom>
          <a:noFill/>
          <a:ln w="9525">
            <a:noFill/>
          </a:ln>
        </p:spPr>
      </p:pic>
      <p:sp>
        <p:nvSpPr>
          <p:cNvPr id="3" name="Arrow: Pentagon 30">
            <a:hlinkClick r:id="rId15" action="ppaction://hlinksldjump">
              <a:snd r:embed="rId3" name="applause.wav"/>
            </a:hlinkClick>
          </p:cNvPr>
          <p:cNvSpPr/>
          <p:nvPr/>
        </p:nvSpPr>
        <p:spPr>
          <a:xfrm rot="586976" flipH="1">
            <a:off x="5841219" y="3743177"/>
            <a:ext cx="2309284" cy="901700"/>
          </a:xfrm>
          <a:prstGeom prst="homePlate">
            <a:avLst>
              <a:gd name="adj" fmla="val 49845"/>
            </a:avLst>
          </a:prstGeom>
          <a:blipFill rotWithShape="1">
            <a:blip r:embed="rId7" cstate="print"/>
          </a:blipFill>
          <a:ln w="12700">
            <a:noFill/>
          </a:ln>
        </p:spPr>
        <p:txBody>
          <a:bodyPr lIns="91440" tIns="45720" rIns="91440" bIns="45720" anchor="ctr" anchorCtr="0"/>
          <a:lstStyle/>
          <a:p>
            <a:pPr marL="0" marR="0" lvl="0" indent="0" algn="ctr" defTabSz="685800" rtl="0" eaLnBrk="1" fontAlgn="auto" latinLnBrk="0" hangingPunct="1">
              <a:lnSpc>
                <a:spcPct val="100000"/>
              </a:lnSpc>
              <a:spcBef>
                <a:spcPts val="0"/>
              </a:spcBef>
              <a:spcAft>
                <a:spcPts val="0"/>
              </a:spcAft>
              <a:buClrTx/>
              <a:buSzTx/>
              <a:buFontTx/>
              <a:buNone/>
              <a:defRPr/>
            </a:pPr>
            <a:r>
              <a:rPr kumimoji="0" sz="2800" b="1" i="0" u="none" strike="noStrike" kern="1200" cap="none" spc="0"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GO HOME</a:t>
            </a:r>
            <a:endParaRPr kumimoji="0" sz="28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mn-cs"/>
            </a:endParaRPr>
          </a:p>
        </p:txBody>
      </p:sp>
      <p:pic>
        <p:nvPicPr>
          <p:cNvPr id="4098" name="Picture 2" descr="C:\Users\MeHang123\Desktop\6.jpg"/>
          <p:cNvPicPr>
            <a:picLocks noChangeAspect="1" noChangeArrowheads="1"/>
          </p:cNvPicPr>
          <p:nvPr/>
        </p:nvPicPr>
        <p:blipFill>
          <a:blip r:embed="rId16" cstate="print"/>
          <a:srcRect/>
          <a:stretch>
            <a:fillRect/>
          </a:stretch>
        </p:blipFill>
        <p:spPr bwMode="auto">
          <a:xfrm rot="5400000">
            <a:off x="692834" y="2148840"/>
            <a:ext cx="4016326" cy="5401994"/>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amond(in)">
                                      <p:cBhvr>
                                        <p:cTn id="7" dur="1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64" presetClass="path" presetSubtype="0" accel="50000" decel="50000" fill="hold" nodeType="clickEffect">
                                  <p:stCondLst>
                                    <p:cond delay="0"/>
                                  </p:stCondLst>
                                  <p:childTnLst>
                                    <p:animMotion origin="layout" path="M -1.66667E-6 -3.7037E-6 L -1.66667E-6 -0.22476 " pathEditMode="relative" rAng="0" ptsTypes="AA">
                                      <p:cBhvr>
                                        <p:cTn id="26" dur="2000" fill="hold"/>
                                        <p:tgtEl>
                                          <p:spTgt spid="7"/>
                                        </p:tgtEl>
                                        <p:attrNameLst>
                                          <p:attrName>ppt_x</p:attrName>
                                          <p:attrName>ppt_y</p:attrName>
                                        </p:attrNameLst>
                                      </p:cBhvr>
                                      <p:rCtr x="0" y="-1125000"/>
                                    </p:animMotion>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subTnLst>
                                    <p:audio>
                                      <p:cMediaNode>
                                        <p:cTn display="0" masterRel="sameClick">
                                          <p:stCondLst>
                                            <p:cond evt="begin" delay="0">
                                              <p:tn val="28"/>
                                            </p:cond>
                                          </p:stCondLst>
                                          <p:endCondLst>
                                            <p:cond evt="onStopAudio" delay="0">
                                              <p:tgtEl>
                                                <p:sldTgt/>
                                              </p:tgtEl>
                                            </p:cond>
                                          </p:endCondLst>
                                        </p:cTn>
                                        <p:tgtEl>
                                          <p:sndTgt r:embed="rId3" name="applause.wav"/>
                                        </p:tgtEl>
                                      </p:cMediaNode>
                                    </p:audio>
                                  </p:subTnLst>
                                </p:cTn>
                              </p:par>
                              <p:par>
                                <p:cTn id="31" presetID="10"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500"/>
                                        <p:tgtEl>
                                          <p:spTgt spid="53"/>
                                        </p:tgtEl>
                                      </p:cBhvr>
                                    </p:animEffect>
                                  </p:childTnLst>
                                </p:cTn>
                              </p:par>
                              <p:par>
                                <p:cTn id="34" presetID="10" presetClass="entr" presetSubtype="0"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childTnLst>
                          </p:cTn>
                        </p:par>
                        <p:par>
                          <p:cTn id="37" fill="hold">
                            <p:stCondLst>
                              <p:cond delay="2500"/>
                            </p:stCondLst>
                            <p:childTnLst>
                              <p:par>
                                <p:cTn id="38" presetID="32" presetClass="emph" presetSubtype="0" repeatCount="indefinite" fill="hold" grpId="1"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bldLvl="0" animBg="1"/>
      <p:bldP spid="9" grpId="1" bldLvl="0" animBg="1"/>
      <p:bldP spid="27" grpId="0" bldLvl="0" animBg="1"/>
      <p:bldP spid="28"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4" cstate="print"/>
          <a:stretch>
            <a:fillRect/>
          </a:stretch>
        </p:blipFill>
        <p:spPr>
          <a:xfrm>
            <a:off x="0" y="-507120"/>
            <a:ext cx="12187767" cy="6849533"/>
          </a:xfrm>
          <a:prstGeom prst="rect">
            <a:avLst/>
          </a:prstGeom>
          <a:noFill/>
          <a:ln w="9525">
            <a:noFill/>
          </a:ln>
        </p:spPr>
      </p:pic>
      <p:sp>
        <p:nvSpPr>
          <p:cNvPr id="53252" name="Rectangle 4"/>
          <p:cNvSpPr/>
          <p:nvPr/>
        </p:nvSpPr>
        <p:spPr>
          <a:xfrm>
            <a:off x="2447779" y="1705366"/>
            <a:ext cx="7999046" cy="646331"/>
          </a:xfrm>
          <a:prstGeom prst="rect">
            <a:avLst/>
          </a:prstGeom>
          <a:noFill/>
          <a:ln w="9525">
            <a:noFill/>
          </a:ln>
        </p:spPr>
        <p:txBody>
          <a:bodyPr wrap="square">
            <a:spAutoFit/>
          </a:bodyPr>
          <a:lstStyle/>
          <a:p>
            <a:pPr lvl="0" algn="ctr">
              <a:defRPr/>
            </a:pPr>
            <a:r>
              <a:rPr lang="en-US" sz="3600" dirty="0">
                <a:solidFill>
                  <a:prstClr val="black"/>
                </a:solidFill>
                <a:cs typeface="UTM Avo" panose="02040603050506020204" pitchFamily="18" charset="0"/>
              </a:rPr>
              <a:t>Câu chuyện muốn nói với em điều gì</a:t>
            </a:r>
            <a:r>
              <a:rPr lang="vi-VN" sz="3600" dirty="0">
                <a:solidFill>
                  <a:prstClr val="black"/>
                </a:solidFill>
                <a:cs typeface="UTM Avo" panose="02040603050506020204" pitchFamily="18" charset="0"/>
              </a:rPr>
              <a:t>?</a:t>
            </a:r>
          </a:p>
        </p:txBody>
      </p:sp>
      <p:sp>
        <p:nvSpPr>
          <p:cNvPr id="53253" name="Text Box 5"/>
          <p:cNvSpPr txBox="1"/>
          <p:nvPr/>
        </p:nvSpPr>
        <p:spPr>
          <a:xfrm>
            <a:off x="1443567" y="2057400"/>
            <a:ext cx="9347200" cy="666115"/>
          </a:xfrm>
          <a:prstGeom prst="rect">
            <a:avLst/>
          </a:prstGeom>
          <a:noFill/>
          <a:ln w="9525">
            <a:noFill/>
          </a:ln>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sp>
        <p:nvSpPr>
          <p:cNvPr id="53254" name="Text Box 6"/>
          <p:cNvSpPr txBox="1"/>
          <p:nvPr/>
        </p:nvSpPr>
        <p:spPr>
          <a:xfrm>
            <a:off x="1361017" y="3530600"/>
            <a:ext cx="9448800" cy="66611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sp>
        <p:nvSpPr>
          <p:cNvPr id="7" name="TextBox 6"/>
          <p:cNvSpPr txBox="1"/>
          <p:nvPr/>
        </p:nvSpPr>
        <p:spPr>
          <a:xfrm>
            <a:off x="1800664" y="2912013"/>
            <a:ext cx="8820443" cy="1200329"/>
          </a:xfrm>
          <a:prstGeom prst="rect">
            <a:avLst/>
          </a:prstGeom>
          <a:noFill/>
        </p:spPr>
        <p:txBody>
          <a:bodyPr wrap="square" rtlCol="0">
            <a:spAutoFit/>
          </a:bodyPr>
          <a:lstStyle/>
          <a:p>
            <a:pPr algn="ctr"/>
            <a:r>
              <a:rPr lang="en-US" sz="3600" dirty="0">
                <a:solidFill>
                  <a:srgbClr val="FF0000"/>
                </a:solidFill>
              </a:rPr>
              <a:t>Câu chuyện khuyên chúng ta: Ai chăm chỉ sẽ thành công.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3252"/>
                                        </p:tgtEl>
                                        <p:attrNameLst>
                                          <p:attrName>style.visibility</p:attrName>
                                        </p:attrNameLst>
                                      </p:cBhvr>
                                      <p:to>
                                        <p:strVal val="visible"/>
                                      </p:to>
                                    </p:set>
                                    <p:anim calcmode="lin" valueType="num">
                                      <p:cBhvr additive="base">
                                        <p:cTn id="12" dur="500" fill="hold"/>
                                        <p:tgtEl>
                                          <p:spTgt spid="53252"/>
                                        </p:tgtEl>
                                        <p:attrNameLst>
                                          <p:attrName>ppt_x</p:attrName>
                                        </p:attrNameLst>
                                      </p:cBhvr>
                                      <p:tavLst>
                                        <p:tav tm="0">
                                          <p:val>
                                            <p:strVal val="0-#ppt_w/2"/>
                                          </p:val>
                                        </p:tav>
                                        <p:tav tm="100000">
                                          <p:val>
                                            <p:strVal val="#ppt_x"/>
                                          </p:val>
                                        </p:tav>
                                      </p:tavLst>
                                    </p:anim>
                                    <p:anim calcmode="lin" valueType="num">
                                      <p:cBhvr additive="base">
                                        <p:cTn id="13" dur="500" fill="hold"/>
                                        <p:tgtEl>
                                          <p:spTgt spid="5325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amond(in)">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2"/>
          <p:cNvPicPr>
            <a:picLocks noChangeAspect="1"/>
          </p:cNvPicPr>
          <p:nvPr/>
        </p:nvPicPr>
        <p:blipFill>
          <a:blip r:embed="rId3" cstate="screen"/>
          <a:stretch>
            <a:fillRect/>
          </a:stretch>
        </p:blipFill>
        <p:spPr>
          <a:xfrm rot="16200000" flipV="1">
            <a:off x="2637125" y="-2667000"/>
            <a:ext cx="6858000" cy="12192000"/>
          </a:xfrm>
          <a:prstGeom prst="rect">
            <a:avLst/>
          </a:prstGeom>
        </p:spPr>
      </p:pic>
      <p:sp>
        <p:nvSpPr>
          <p:cNvPr id="21" name="20"/>
          <p:cNvSpPr/>
          <p:nvPr/>
        </p:nvSpPr>
        <p:spPr>
          <a:xfrm>
            <a:off x="4275390" y="2197892"/>
            <a:ext cx="5332043" cy="2462213"/>
          </a:xfrm>
          <a:prstGeom prst="rect">
            <a:avLst/>
          </a:prstGeom>
          <a:noFill/>
          <a:ln>
            <a:noFill/>
          </a:ln>
        </p:spPr>
        <p:txBody>
          <a:bodyPr vert="horz" wrap="square" lIns="0" tIns="0" rIns="0" bIns="0" numCol="1" anchor="t" anchorCtr="0" compatLnSpc="1">
            <a:spAutoFit/>
          </a:bodyPr>
          <a:lstStyle/>
          <a:p>
            <a:pPr algn="ctr"/>
            <a:r>
              <a:rPr lang="en-US" sz="8000" b="1" kern="1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cs typeface="Times New Roman" panose="02020603050405020304"/>
              </a:rPr>
              <a:t>CỦNG CỐ BÀI HỌC</a:t>
            </a:r>
          </a:p>
        </p:txBody>
      </p:sp>
      <p:pic>
        <p:nvPicPr>
          <p:cNvPr id="18" name="Picture 2" descr="Kết nối tri thức với cuộc số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902" y="-27809"/>
            <a:ext cx="1422400" cy="1422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0" y="6557554"/>
            <a:ext cx="12194509" cy="328254"/>
            <a:chOff x="0" y="6557554"/>
            <a:chExt cx="12194509" cy="328254"/>
          </a:xfrm>
        </p:grpSpPr>
        <p:sp>
          <p:nvSpPr>
            <p:cNvPr id="15" name="Rectangle 14"/>
            <p:cNvSpPr/>
            <p:nvPr/>
          </p:nvSpPr>
          <p:spPr>
            <a:xfrm>
              <a:off x="2418028" y="6557554"/>
              <a:ext cx="2426910" cy="328254"/>
            </a:xfrm>
            <a:prstGeom prst="rect">
              <a:avLst/>
            </a:pr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826269" y="6557554"/>
              <a:ext cx="2479712" cy="328254"/>
            </a:xfrm>
            <a:prstGeom prst="rect">
              <a:avLst/>
            </a:prstGeom>
            <a:solidFill>
              <a:srgbClr val="ED2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300745" y="6557554"/>
              <a:ext cx="2479712" cy="328254"/>
            </a:xfrm>
            <a:prstGeom prst="rect">
              <a:avLst/>
            </a:pr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9714797" y="6557554"/>
              <a:ext cx="2479712" cy="328254"/>
            </a:xfrm>
            <a:prstGeom prst="rect">
              <a:avLst/>
            </a:prstGeom>
            <a:solidFill>
              <a:srgbClr val="F7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6557554"/>
              <a:ext cx="2426910" cy="328254"/>
            </a:xfrm>
            <a:prstGeom prst="rect">
              <a:avLst/>
            </a:prstGeom>
            <a:solidFill>
              <a:srgbClr val="F15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5" name="18"/>
          <p:cNvPicPr>
            <a:picLocks noChangeAspect="1"/>
          </p:cNvPicPr>
          <p:nvPr/>
        </p:nvPicPr>
        <p:blipFill rotWithShape="1">
          <a:blip r:embed="rId5" cstate="screen"/>
          <a:srcRect/>
          <a:stretch>
            <a:fillRect/>
          </a:stretch>
        </p:blipFill>
        <p:spPr>
          <a:xfrm>
            <a:off x="9714797" y="3429000"/>
            <a:ext cx="2263295" cy="38279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by="(-#ppt_w*2)" calcmode="lin" valueType="num">
                                      <p:cBhvr rctx="PPT">
                                        <p:cTn id="7" dur="300" autoRev="1" fill="hold">
                                          <p:stCondLst>
                                            <p:cond delay="0"/>
                                          </p:stCondLst>
                                        </p:cTn>
                                        <p:tgtEl>
                                          <p:spTgt spid="21"/>
                                        </p:tgtEl>
                                        <p:attrNameLst>
                                          <p:attrName>ppt_w</p:attrName>
                                        </p:attrNameLst>
                                      </p:cBhvr>
                                    </p:anim>
                                    <p:anim by="(#ppt_w*0.50)" calcmode="lin" valueType="num">
                                      <p:cBhvr>
                                        <p:cTn id="8" dur="300" decel="50000" autoRev="1" fill="hold">
                                          <p:stCondLst>
                                            <p:cond delay="0"/>
                                          </p:stCondLst>
                                        </p:cTn>
                                        <p:tgtEl>
                                          <p:spTgt spid="21"/>
                                        </p:tgtEl>
                                        <p:attrNameLst>
                                          <p:attrName>ppt_x</p:attrName>
                                        </p:attrNameLst>
                                      </p:cBhvr>
                                    </p:anim>
                                    <p:anim from="(-#ppt_h/2)" to="(#ppt_y)" calcmode="lin" valueType="num">
                                      <p:cBhvr>
                                        <p:cTn id="9" dur="600" fill="hold">
                                          <p:stCondLst>
                                            <p:cond delay="0"/>
                                          </p:stCondLst>
                                        </p:cTn>
                                        <p:tgtEl>
                                          <p:spTgt spid="21"/>
                                        </p:tgtEl>
                                        <p:attrNameLst>
                                          <p:attrName>ppt_y</p:attrName>
                                        </p:attrNameLst>
                                      </p:cBhvr>
                                    </p:anim>
                                    <p:animRot by="21600000">
                                      <p:cBhvr>
                                        <p:cTn id="10" dur="600" fill="hold">
                                          <p:stCondLst>
                                            <p:cond delay="0"/>
                                          </p:stCondLst>
                                        </p:cTn>
                                        <p:tgtEl>
                                          <p:spTgt spid="21"/>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A8B880-F08A-574E-9003-923B0F39E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Tree>
    <p:extLst>
      <p:ext uri="{BB962C8B-B14F-4D97-AF65-F5344CB8AC3E}">
        <p14:creationId xmlns:p14="http://schemas.microsoft.com/office/powerpoint/2010/main" val="2715445936"/>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317</Words>
  <Application>Microsoft Macintosh PowerPoint</Application>
  <PresentationFormat>Widescreen</PresentationFormat>
  <Paragraphs>39</Paragraphs>
  <Slides>18</Slides>
  <Notes>9</Notes>
  <HiddenSlides>0</HiddenSlides>
  <MMClips>1</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18</vt:i4>
      </vt:variant>
    </vt:vector>
  </HeadingPairs>
  <TitlesOfParts>
    <vt:vector size="33" baseType="lpstr">
      <vt:lpstr>Microsoft YaHei</vt:lpstr>
      <vt:lpstr>.VnAvant</vt:lpstr>
      <vt:lpstr>Arial</vt:lpstr>
      <vt:lpstr>Arial-Rounded</vt:lpstr>
      <vt:lpstr>Calibri</vt:lpstr>
      <vt:lpstr>Calibri Light</vt:lpstr>
      <vt:lpstr>Tahoma</vt:lpstr>
      <vt:lpstr>Times New Roman</vt:lpstr>
      <vt:lpstr>UTM Avo</vt:lpstr>
      <vt:lpstr>2_Office Theme</vt:lpstr>
      <vt:lpstr>4_Office Theme</vt:lpstr>
      <vt:lpstr>3_Office Theme</vt:lpstr>
      <vt:lpstr>Office 主题</vt:lpstr>
      <vt:lpstr>6_Office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Ngọc Bích Đỗ</cp:lastModifiedBy>
  <cp:revision>72</cp:revision>
  <dcterms:created xsi:type="dcterms:W3CDTF">2021-05-25T09:40:38Z</dcterms:created>
  <dcterms:modified xsi:type="dcterms:W3CDTF">2021-10-26T02:20:38Z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1033-11.2.0.10132</vt:lpwstr>
  </property>
</Properties>
</file>